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9" r:id="rId4"/>
    <p:sldId id="260" r:id="rId5"/>
    <p:sldId id="261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5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6834"/>
    <a:srgbClr val="1AA778"/>
    <a:srgbClr val="19AFE6"/>
    <a:srgbClr val="43C6B4"/>
    <a:srgbClr val="E95579"/>
    <a:srgbClr val="7E65A0"/>
    <a:srgbClr val="A6AEBC"/>
    <a:srgbClr val="72C848"/>
    <a:srgbClr val="FC9292"/>
    <a:srgbClr val="FFF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6357" autoAdjust="0"/>
  </p:normalViewPr>
  <p:slideViewPr>
    <p:cSldViewPr snapToGrid="0">
      <p:cViewPr varScale="1">
        <p:scale>
          <a:sx n="57" d="100"/>
          <a:sy n="57" d="100"/>
        </p:scale>
        <p:origin x="62" y="36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67E51-A20D-4ADC-BEB8-AAF5F5F3CA3A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5E3AD-AF6F-45D5-B6A7-943770BA9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34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06C33-9D63-48FF-A3F6-A5B7BC39F15C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B5144-C41C-451A-ADB1-FA5BBB834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95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9C04-A520-4FB1-92D7-C1B94438CB1B}" type="datetime1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8108" y="1991398"/>
            <a:ext cx="7405608" cy="1795463"/>
          </a:xfrm>
        </p:spPr>
        <p:txBody>
          <a:bodyPr>
            <a:normAutofit/>
          </a:bodyPr>
          <a:lstStyle>
            <a:lvl1pPr marL="0" indent="0">
              <a:buNone/>
              <a:defRPr sz="5400" b="1" baseline="0"/>
            </a:lvl1pPr>
          </a:lstStyle>
          <a:p>
            <a:pPr lvl="0"/>
            <a:r>
              <a:rPr lang="en-US" dirty="0"/>
              <a:t>Presentation Tittle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08108" y="3930419"/>
            <a:ext cx="5357813" cy="324419"/>
          </a:xfrm>
        </p:spPr>
        <p:txBody>
          <a:bodyPr>
            <a:normAutofit/>
          </a:bodyPr>
          <a:lstStyle>
            <a:lvl1pPr marL="0" indent="0">
              <a:buNone/>
              <a:defRPr sz="1800" b="0" baseline="0"/>
            </a:lvl1pPr>
          </a:lstStyle>
          <a:p>
            <a:pPr lvl="0"/>
            <a:r>
              <a:rPr lang="en-US" dirty="0" err="1"/>
              <a:t>Presentor</a:t>
            </a:r>
            <a:r>
              <a:rPr lang="en-US" dirty="0"/>
              <a:t> Name</a:t>
            </a:r>
          </a:p>
        </p:txBody>
      </p:sp>
      <p:pic>
        <p:nvPicPr>
          <p:cNvPr id="15" name="Graphic 10">
            <a:extLst>
              <a:ext uri="{FF2B5EF4-FFF2-40B4-BE49-F238E27FC236}">
                <a16:creationId xmlns:a16="http://schemas.microsoft.com/office/drawing/2014/main" id="{D2CD0A76-FD03-4C1B-B82C-403D8F010A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108" y="278555"/>
            <a:ext cx="2201613" cy="7215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E7764B5-8643-404E-925A-C8C031BE64FE}"/>
              </a:ext>
            </a:extLst>
          </p:cNvPr>
          <p:cNvSpPr/>
          <p:nvPr userDrawn="1"/>
        </p:nvSpPr>
        <p:spPr>
          <a:xfrm>
            <a:off x="11155680" y="6054291"/>
            <a:ext cx="904775" cy="80370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1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F1683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itle 1"/>
          <p:cNvSpPr txBox="1">
            <a:spLocks/>
          </p:cNvSpPr>
          <p:nvPr userDrawn="1"/>
        </p:nvSpPr>
        <p:spPr>
          <a:xfrm>
            <a:off x="612833" y="1503966"/>
            <a:ext cx="9096983" cy="1095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to edit Master title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9B0C-5CE1-4ADA-AC4F-6767B8E31AA9}" type="datetime1">
              <a:rPr lang="en-US" smtClean="0"/>
              <a:t>3/6/2019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757-366A-41C3-BB69-7F3BE759D5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sz="quarter" idx="15"/>
          </p:nvPr>
        </p:nvSpPr>
        <p:spPr>
          <a:xfrm>
            <a:off x="310653" y="1892301"/>
            <a:ext cx="2697679" cy="4252304"/>
          </a:xfrm>
          <a:prstGeom prst="roundRect">
            <a:avLst/>
          </a:prstGeom>
          <a:noFill/>
          <a:ln w="25400">
            <a:solidFill>
              <a:srgbClr val="30B4E6"/>
            </a:solidFill>
          </a:ln>
        </p:spPr>
        <p:txBody>
          <a:bodyPr tIns="457200">
            <a:norm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7251" y="1612366"/>
            <a:ext cx="2532354" cy="741421"/>
          </a:xfrm>
          <a:prstGeom prst="roundRect">
            <a:avLst/>
          </a:prstGeom>
          <a:gradFill>
            <a:gsLst>
              <a:gs pos="0">
                <a:srgbClr val="19AFE6"/>
              </a:gs>
              <a:gs pos="100000">
                <a:srgbClr val="19AFE6"/>
              </a:gs>
            </a:gsLst>
            <a:lin ang="0" scaled="0"/>
          </a:gra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7" name="Content Placeholder 29"/>
          <p:cNvSpPr>
            <a:spLocks noGrp="1"/>
          </p:cNvSpPr>
          <p:nvPr>
            <p:ph sz="quarter" idx="16"/>
          </p:nvPr>
        </p:nvSpPr>
        <p:spPr>
          <a:xfrm>
            <a:off x="3233700" y="1892301"/>
            <a:ext cx="2717800" cy="4252304"/>
          </a:xfrm>
          <a:prstGeom prst="roundRect">
            <a:avLst/>
          </a:prstGeom>
          <a:noFill/>
          <a:ln w="25400">
            <a:solidFill>
              <a:srgbClr val="FC9292"/>
            </a:solidFill>
          </a:ln>
        </p:spPr>
        <p:txBody>
          <a:bodyPr tIns="457200">
            <a:norm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3310298" y="1566464"/>
            <a:ext cx="2532354" cy="741421"/>
          </a:xfrm>
          <a:prstGeom prst="roundRect">
            <a:avLst/>
          </a:prstGeom>
          <a:gradFill>
            <a:gsLst>
              <a:gs pos="0">
                <a:srgbClr val="FC9292"/>
              </a:gs>
              <a:gs pos="100000">
                <a:srgbClr val="FB6782"/>
              </a:gs>
            </a:gsLst>
            <a:lin ang="0" scaled="0"/>
          </a:gra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4" name="Content Placeholder 29"/>
          <p:cNvSpPr>
            <a:spLocks noGrp="1"/>
          </p:cNvSpPr>
          <p:nvPr>
            <p:ph sz="quarter" idx="18"/>
          </p:nvPr>
        </p:nvSpPr>
        <p:spPr>
          <a:xfrm>
            <a:off x="6205184" y="1857559"/>
            <a:ext cx="2717800" cy="4252304"/>
          </a:xfrm>
          <a:prstGeom prst="roundRect">
            <a:avLst/>
          </a:prstGeom>
          <a:noFill/>
          <a:ln w="25400">
            <a:solidFill>
              <a:srgbClr val="FF9C45"/>
            </a:solidFill>
          </a:ln>
        </p:spPr>
        <p:txBody>
          <a:bodyPr tIns="457200">
            <a:norm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6281782" y="1531722"/>
            <a:ext cx="2532354" cy="741421"/>
          </a:xfrm>
          <a:prstGeom prst="roundRect">
            <a:avLst/>
          </a:prstGeom>
          <a:gradFill>
            <a:gsLst>
              <a:gs pos="0">
                <a:srgbClr val="FF9C45"/>
              </a:gs>
              <a:gs pos="100000">
                <a:srgbClr val="FF5C23"/>
              </a:gs>
            </a:gsLst>
            <a:lin ang="0" scaled="0"/>
          </a:gra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6" name="Content Placeholder 29"/>
          <p:cNvSpPr>
            <a:spLocks noGrp="1"/>
          </p:cNvSpPr>
          <p:nvPr>
            <p:ph sz="quarter" idx="20"/>
          </p:nvPr>
        </p:nvSpPr>
        <p:spPr>
          <a:xfrm>
            <a:off x="9133831" y="1857559"/>
            <a:ext cx="2717800" cy="4252304"/>
          </a:xfrm>
          <a:prstGeom prst="roundRect">
            <a:avLst/>
          </a:prstGeom>
          <a:noFill/>
          <a:ln w="25400">
            <a:solidFill>
              <a:srgbClr val="44C6B4"/>
            </a:solidFill>
          </a:ln>
        </p:spPr>
        <p:txBody>
          <a:bodyPr tIns="457200">
            <a:norm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9210429" y="1531722"/>
            <a:ext cx="2532354" cy="741421"/>
          </a:xfrm>
          <a:prstGeom prst="roundRect">
            <a:avLst/>
          </a:prstGeom>
          <a:gradFill>
            <a:gsLst>
              <a:gs pos="0">
                <a:srgbClr val="44C6B4"/>
              </a:gs>
              <a:gs pos="100000">
                <a:srgbClr val="3AA89B"/>
              </a:gs>
            </a:gsLst>
            <a:lin ang="0" scaled="0"/>
          </a:gra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87524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9B0C-5CE1-4ADA-AC4F-6767B8E31AA9}" type="datetime1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757-366A-41C3-BB69-7F3BE759D5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F1683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2209800" y="2355057"/>
            <a:ext cx="3341688" cy="3149600"/>
          </a:xfrm>
          <a:prstGeom prst="roundRect">
            <a:avLst/>
          </a:prstGeom>
          <a:gradFill>
            <a:gsLst>
              <a:gs pos="0">
                <a:srgbClr val="30B4E6"/>
              </a:gs>
              <a:gs pos="100000">
                <a:srgbClr val="027EC6"/>
              </a:gs>
            </a:gsLst>
            <a:lin ang="0" scaled="1"/>
          </a:gra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033211" y="2355057"/>
            <a:ext cx="3341688" cy="3149600"/>
          </a:xfrm>
          <a:prstGeom prst="roundRect">
            <a:avLst/>
          </a:prstGeom>
          <a:gradFill>
            <a:gsLst>
              <a:gs pos="0">
                <a:srgbClr val="FC9292"/>
              </a:gs>
              <a:gs pos="100000">
                <a:srgbClr val="FB6782"/>
              </a:gs>
            </a:gsLst>
            <a:lin ang="0" scaled="1"/>
          </a:gra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 hasCustomPrompt="1"/>
          </p:nvPr>
        </p:nvSpPr>
        <p:spPr>
          <a:xfrm>
            <a:off x="3263902" y="2574925"/>
            <a:ext cx="1338262" cy="133826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209800" y="4090987"/>
            <a:ext cx="3341315" cy="101600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Tittle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7" hasCustomPrompt="1"/>
          </p:nvPr>
        </p:nvSpPr>
        <p:spPr>
          <a:xfrm>
            <a:off x="7073902" y="2574925"/>
            <a:ext cx="1338262" cy="13382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019800" y="4090987"/>
            <a:ext cx="3341315" cy="101600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Tittle</a:t>
            </a:r>
          </a:p>
        </p:txBody>
      </p:sp>
    </p:spTree>
    <p:extLst>
      <p:ext uri="{BB962C8B-B14F-4D97-AF65-F5344CB8AC3E}">
        <p14:creationId xmlns:p14="http://schemas.microsoft.com/office/powerpoint/2010/main" val="1205205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542376937"/>
              </p:ext>
            </p:extLst>
          </p:nvPr>
        </p:nvGraphicFramePr>
        <p:xfrm>
          <a:off x="-1" y="0"/>
          <a:ext cx="12200473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8" name="Image" r:id="rId3" imgW="24380640" imgH="13714200" progId="Photoshop.Image.16">
                  <p:embed/>
                </p:oleObj>
              </mc:Choice>
              <mc:Fallback>
                <p:oleObj name="Image" r:id="rId3" imgW="24380640" imgH="13714200" progId="Photoshop.Image.16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0"/>
                        <a:ext cx="12200473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9B0C-5CE1-4ADA-AC4F-6767B8E31AA9}" type="datetime1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757-366A-41C3-BB69-7F3BE759D5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F1683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03856" y="2453482"/>
            <a:ext cx="3341688" cy="3149600"/>
          </a:xfrm>
          <a:prstGeom prst="roundRect">
            <a:avLst/>
          </a:prstGeom>
          <a:gradFill>
            <a:gsLst>
              <a:gs pos="0">
                <a:srgbClr val="30B4E6"/>
              </a:gs>
              <a:gs pos="100000">
                <a:srgbClr val="027EC6"/>
              </a:gs>
            </a:gsLst>
            <a:lin ang="0" scaled="1"/>
          </a:gra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4427267" y="2453482"/>
            <a:ext cx="3341688" cy="3149600"/>
          </a:xfrm>
          <a:prstGeom prst="roundRect">
            <a:avLst/>
          </a:prstGeom>
          <a:gradFill>
            <a:gsLst>
              <a:gs pos="0">
                <a:srgbClr val="FC9292"/>
              </a:gs>
              <a:gs pos="100000">
                <a:srgbClr val="FB6782"/>
              </a:gs>
            </a:gsLst>
            <a:lin ang="0" scaled="1"/>
          </a:gra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157923" y="2428876"/>
            <a:ext cx="3341688" cy="3149600"/>
          </a:xfrm>
          <a:prstGeom prst="roundRect">
            <a:avLst/>
          </a:prstGeom>
          <a:gradFill>
            <a:gsLst>
              <a:gs pos="0">
                <a:srgbClr val="FF9B45"/>
              </a:gs>
              <a:gs pos="100000">
                <a:srgbClr val="FF5F25"/>
              </a:gs>
            </a:gsLst>
            <a:lin ang="0" scaled="1"/>
          </a:gra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 hasCustomPrompt="1"/>
          </p:nvPr>
        </p:nvSpPr>
        <p:spPr>
          <a:xfrm>
            <a:off x="1657958" y="2673350"/>
            <a:ext cx="1338262" cy="133826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3856" y="4189412"/>
            <a:ext cx="3341315" cy="101600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Tittle</a:t>
            </a:r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7" hasCustomPrompt="1"/>
          </p:nvPr>
        </p:nvSpPr>
        <p:spPr>
          <a:xfrm>
            <a:off x="5467958" y="2673350"/>
            <a:ext cx="1338262" cy="13382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413856" y="4189412"/>
            <a:ext cx="3341315" cy="101600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Tittle</a:t>
            </a:r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20" hasCustomPrompt="1"/>
          </p:nvPr>
        </p:nvSpPr>
        <p:spPr>
          <a:xfrm>
            <a:off x="9207501" y="2673350"/>
            <a:ext cx="1338262" cy="13382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8153399" y="4189412"/>
            <a:ext cx="3341315" cy="101600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Tittle</a:t>
            </a:r>
          </a:p>
        </p:txBody>
      </p:sp>
    </p:spTree>
    <p:extLst>
      <p:ext uri="{BB962C8B-B14F-4D97-AF65-F5344CB8AC3E}">
        <p14:creationId xmlns:p14="http://schemas.microsoft.com/office/powerpoint/2010/main" val="3396044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9B0C-5CE1-4ADA-AC4F-6767B8E31AA9}" type="datetime1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757-366A-41C3-BB69-7F3BE759D5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F1683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96303" y="2461863"/>
            <a:ext cx="2662436" cy="2509393"/>
          </a:xfrm>
          <a:prstGeom prst="roundRect">
            <a:avLst/>
          </a:prstGeom>
          <a:gradFill>
            <a:gsLst>
              <a:gs pos="0">
                <a:srgbClr val="30B4E6"/>
              </a:gs>
              <a:gs pos="100000">
                <a:srgbClr val="027EC6"/>
              </a:gs>
            </a:gsLst>
            <a:lin ang="0" scaled="1"/>
          </a:gra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258730" y="2458892"/>
            <a:ext cx="2662436" cy="2509393"/>
          </a:xfrm>
          <a:prstGeom prst="roundRect">
            <a:avLst/>
          </a:prstGeom>
          <a:gradFill>
            <a:gsLst>
              <a:gs pos="0">
                <a:srgbClr val="FC9292"/>
              </a:gs>
              <a:gs pos="100000">
                <a:srgbClr val="FB6782"/>
              </a:gs>
            </a:gsLst>
            <a:lin ang="0" scaled="1"/>
          </a:gra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82926" y="2434286"/>
            <a:ext cx="2662436" cy="2509393"/>
          </a:xfrm>
          <a:prstGeom prst="roundRect">
            <a:avLst/>
          </a:prstGeom>
          <a:gradFill>
            <a:gsLst>
              <a:gs pos="0">
                <a:srgbClr val="FF9B45"/>
              </a:gs>
              <a:gs pos="100000">
                <a:srgbClr val="FF5F25"/>
              </a:gs>
            </a:gsLst>
            <a:lin ang="0" scaled="1"/>
          </a:gra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8" name="Picture Placeholder 12"/>
          <p:cNvSpPr>
            <a:spLocks noGrp="1"/>
          </p:cNvSpPr>
          <p:nvPr>
            <p:ph type="pic" sz="quarter" idx="28" hasCustomPrompt="1"/>
          </p:nvPr>
        </p:nvSpPr>
        <p:spPr>
          <a:xfrm>
            <a:off x="1231643" y="2591428"/>
            <a:ext cx="1066238" cy="1066238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29" hasCustomPrompt="1"/>
          </p:nvPr>
        </p:nvSpPr>
        <p:spPr>
          <a:xfrm>
            <a:off x="396303" y="3813318"/>
            <a:ext cx="2662138" cy="809481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Tittle</a:t>
            </a:r>
          </a:p>
        </p:txBody>
      </p:sp>
      <p:sp>
        <p:nvSpPr>
          <p:cNvPr id="30" name="Picture Placeholder 12"/>
          <p:cNvSpPr>
            <a:spLocks noGrp="1"/>
          </p:cNvSpPr>
          <p:nvPr>
            <p:ph type="pic" sz="quarter" idx="30" hasCustomPrompt="1"/>
          </p:nvPr>
        </p:nvSpPr>
        <p:spPr>
          <a:xfrm>
            <a:off x="4080659" y="2591428"/>
            <a:ext cx="1066238" cy="10662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31" hasCustomPrompt="1"/>
          </p:nvPr>
        </p:nvSpPr>
        <p:spPr>
          <a:xfrm>
            <a:off x="3245319" y="3813318"/>
            <a:ext cx="2662138" cy="809481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Tittle</a:t>
            </a:r>
          </a:p>
        </p:txBody>
      </p:sp>
      <p:sp>
        <p:nvSpPr>
          <p:cNvPr id="32" name="Picture Placeholder 12"/>
          <p:cNvSpPr>
            <a:spLocks noGrp="1"/>
          </p:cNvSpPr>
          <p:nvPr>
            <p:ph type="pic" sz="quarter" idx="32" hasCustomPrompt="1"/>
          </p:nvPr>
        </p:nvSpPr>
        <p:spPr>
          <a:xfrm>
            <a:off x="7013742" y="2591428"/>
            <a:ext cx="1066238" cy="10662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6178402" y="3813318"/>
            <a:ext cx="2662138" cy="809481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Tittle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080202" y="2457960"/>
            <a:ext cx="2662436" cy="2509393"/>
          </a:xfrm>
          <a:prstGeom prst="roundRect">
            <a:avLst/>
          </a:prstGeom>
          <a:gradFill>
            <a:gsLst>
              <a:gs pos="0">
                <a:srgbClr val="43C6B4"/>
              </a:gs>
              <a:gs pos="100000">
                <a:srgbClr val="3AA89B"/>
              </a:gs>
            </a:gsLst>
            <a:lin ang="0" scaled="1"/>
          </a:gra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Picture Placeholder 12"/>
          <p:cNvSpPr>
            <a:spLocks noGrp="1"/>
          </p:cNvSpPr>
          <p:nvPr>
            <p:ph type="pic" sz="quarter" idx="35" hasCustomPrompt="1"/>
          </p:nvPr>
        </p:nvSpPr>
        <p:spPr>
          <a:xfrm>
            <a:off x="9911018" y="2591428"/>
            <a:ext cx="1066238" cy="10662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36" hasCustomPrompt="1"/>
          </p:nvPr>
        </p:nvSpPr>
        <p:spPr>
          <a:xfrm>
            <a:off x="9075678" y="3813318"/>
            <a:ext cx="2662138" cy="809481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Tittle</a:t>
            </a:r>
          </a:p>
        </p:txBody>
      </p:sp>
    </p:spTree>
    <p:extLst>
      <p:ext uri="{BB962C8B-B14F-4D97-AF65-F5344CB8AC3E}">
        <p14:creationId xmlns:p14="http://schemas.microsoft.com/office/powerpoint/2010/main" val="2196251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9B0C-5CE1-4ADA-AC4F-6767B8E31AA9}" type="datetime1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757-366A-41C3-BB69-7F3BE759D5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F1683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767804" y="1722840"/>
            <a:ext cx="4126124" cy="61277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Title 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626517" y="1800627"/>
            <a:ext cx="9144" cy="45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781901" y="2489282"/>
            <a:ext cx="4126124" cy="61277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Title Text</a:t>
            </a:r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640614" y="2567069"/>
            <a:ext cx="9144" cy="45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052702" y="1718767"/>
            <a:ext cx="4126124" cy="61277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Title Text</a:t>
            </a:r>
          </a:p>
        </p:txBody>
      </p:sp>
      <p:sp>
        <p:nvSpPr>
          <p:cNvPr id="8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911415" y="1796554"/>
            <a:ext cx="9144" cy="45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2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66799" y="2485209"/>
            <a:ext cx="4126124" cy="61277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Title Text</a:t>
            </a:r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6925512" y="2562996"/>
            <a:ext cx="9144" cy="45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767804" y="3250900"/>
            <a:ext cx="4126124" cy="61277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Title Text</a:t>
            </a:r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626517" y="3328687"/>
            <a:ext cx="9144" cy="45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8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781901" y="4017342"/>
            <a:ext cx="4126124" cy="61277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Title Text</a:t>
            </a:r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14" y="4095129"/>
            <a:ext cx="9144" cy="45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1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7052702" y="3246827"/>
            <a:ext cx="4126124" cy="61277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Title Text</a:t>
            </a:r>
          </a:p>
        </p:txBody>
      </p:sp>
      <p:sp>
        <p:nvSpPr>
          <p:cNvPr id="92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6911415" y="3324614"/>
            <a:ext cx="9144" cy="45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066799" y="4013269"/>
            <a:ext cx="4126124" cy="61277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Title Text</a:t>
            </a:r>
          </a:p>
        </p:txBody>
      </p:sp>
      <p:sp>
        <p:nvSpPr>
          <p:cNvPr id="95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6925512" y="4091056"/>
            <a:ext cx="9144" cy="45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781901" y="4768034"/>
            <a:ext cx="4126124" cy="61277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Title Text</a:t>
            </a:r>
          </a:p>
        </p:txBody>
      </p:sp>
      <p:sp>
        <p:nvSpPr>
          <p:cNvPr id="104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640614" y="4845821"/>
            <a:ext cx="9144" cy="45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7066799" y="4763961"/>
            <a:ext cx="4126124" cy="61277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Title Text</a:t>
            </a:r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6925512" y="4841748"/>
            <a:ext cx="9144" cy="45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5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781901" y="5476696"/>
            <a:ext cx="4126124" cy="61277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Title Text</a:t>
            </a:r>
          </a:p>
        </p:txBody>
      </p:sp>
      <p:sp>
        <p:nvSpPr>
          <p:cNvPr id="116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1640614" y="5554483"/>
            <a:ext cx="9144" cy="45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7066799" y="5472623"/>
            <a:ext cx="4126124" cy="61277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Title Text</a:t>
            </a:r>
          </a:p>
        </p:txBody>
      </p:sp>
      <p:sp>
        <p:nvSpPr>
          <p:cNvPr id="119" name="Text Placeholder 7"/>
          <p:cNvSpPr>
            <a:spLocks noGrp="1"/>
          </p:cNvSpPr>
          <p:nvPr>
            <p:ph type="body" sz="quarter" idx="48" hasCustomPrompt="1"/>
          </p:nvPr>
        </p:nvSpPr>
        <p:spPr>
          <a:xfrm>
            <a:off x="6925512" y="5550410"/>
            <a:ext cx="9144" cy="4572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3" name="Text Placeholder 6"/>
          <p:cNvSpPr>
            <a:spLocks noGrp="1"/>
          </p:cNvSpPr>
          <p:nvPr>
            <p:ph type="body" sz="quarter" idx="49" hasCustomPrompt="1"/>
          </p:nvPr>
        </p:nvSpPr>
        <p:spPr>
          <a:xfrm>
            <a:off x="783267" y="1709892"/>
            <a:ext cx="650925" cy="650925"/>
          </a:xfrm>
          <a:prstGeom prst="roundRect">
            <a:avLst/>
          </a:prstGeom>
          <a:gradFill>
            <a:gsLst>
              <a:gs pos="0">
                <a:srgbClr val="30B4E6"/>
              </a:gs>
              <a:gs pos="100000">
                <a:srgbClr val="027EC6"/>
              </a:gs>
            </a:gsLst>
            <a:lin ang="0" scaled="1"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50" hasCustomPrompt="1"/>
          </p:nvPr>
        </p:nvSpPr>
        <p:spPr>
          <a:xfrm>
            <a:off x="783267" y="2463205"/>
            <a:ext cx="650925" cy="650925"/>
          </a:xfrm>
          <a:prstGeom prst="roundRect">
            <a:avLst/>
          </a:prstGeom>
          <a:gradFill>
            <a:gsLst>
              <a:gs pos="0">
                <a:srgbClr val="FF6828"/>
              </a:gs>
              <a:gs pos="100000">
                <a:srgbClr val="FF9B45"/>
              </a:gs>
            </a:gsLst>
            <a:lin ang="0" scaled="1"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5" name="Text Placeholder 6"/>
          <p:cNvSpPr>
            <a:spLocks noGrp="1"/>
          </p:cNvSpPr>
          <p:nvPr>
            <p:ph type="body" sz="quarter" idx="51" hasCustomPrompt="1"/>
          </p:nvPr>
        </p:nvSpPr>
        <p:spPr>
          <a:xfrm>
            <a:off x="6142444" y="1709892"/>
            <a:ext cx="650925" cy="650925"/>
          </a:xfrm>
          <a:prstGeom prst="roundRect">
            <a:avLst/>
          </a:prstGeom>
          <a:gradFill>
            <a:gsLst>
              <a:gs pos="0">
                <a:srgbClr val="FC8E8F"/>
              </a:gs>
              <a:gs pos="100000">
                <a:srgbClr val="FB6781"/>
              </a:gs>
            </a:gsLst>
            <a:lin ang="0" scaled="1"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6" name="Text Placeholder 6"/>
          <p:cNvSpPr>
            <a:spLocks noGrp="1"/>
          </p:cNvSpPr>
          <p:nvPr>
            <p:ph type="body" sz="quarter" idx="52" hasCustomPrompt="1"/>
          </p:nvPr>
        </p:nvSpPr>
        <p:spPr>
          <a:xfrm>
            <a:off x="6142443" y="2459383"/>
            <a:ext cx="650925" cy="650925"/>
          </a:xfrm>
          <a:prstGeom prst="roundRect">
            <a:avLst/>
          </a:prstGeom>
          <a:gradFill>
            <a:gsLst>
              <a:gs pos="0">
                <a:srgbClr val="44C5B3"/>
              </a:gs>
              <a:gs pos="100000">
                <a:srgbClr val="3EB4A5"/>
              </a:gs>
            </a:gsLst>
            <a:lin ang="0" scaled="1"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53" hasCustomPrompt="1"/>
          </p:nvPr>
        </p:nvSpPr>
        <p:spPr>
          <a:xfrm>
            <a:off x="783267" y="3243480"/>
            <a:ext cx="650925" cy="650925"/>
          </a:xfrm>
          <a:prstGeom prst="roundRect">
            <a:avLst/>
          </a:prstGeom>
          <a:gradFill>
            <a:gsLst>
              <a:gs pos="0">
                <a:srgbClr val="30B4E6"/>
              </a:gs>
              <a:gs pos="100000">
                <a:srgbClr val="027EC6"/>
              </a:gs>
            </a:gsLst>
            <a:lin ang="0" scaled="1"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8" name="Text Placeholder 6"/>
          <p:cNvSpPr>
            <a:spLocks noGrp="1"/>
          </p:cNvSpPr>
          <p:nvPr>
            <p:ph type="body" sz="quarter" idx="54" hasCustomPrompt="1"/>
          </p:nvPr>
        </p:nvSpPr>
        <p:spPr>
          <a:xfrm>
            <a:off x="783267" y="3996793"/>
            <a:ext cx="650925" cy="650925"/>
          </a:xfrm>
          <a:prstGeom prst="roundRect">
            <a:avLst/>
          </a:prstGeom>
          <a:gradFill>
            <a:gsLst>
              <a:gs pos="0">
                <a:srgbClr val="FF6828"/>
              </a:gs>
              <a:gs pos="100000">
                <a:srgbClr val="FF9B45"/>
              </a:gs>
            </a:gsLst>
            <a:lin ang="0" scaled="1"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9" name="Text Placeholder 6"/>
          <p:cNvSpPr>
            <a:spLocks noGrp="1"/>
          </p:cNvSpPr>
          <p:nvPr>
            <p:ph type="body" sz="quarter" idx="55" hasCustomPrompt="1"/>
          </p:nvPr>
        </p:nvSpPr>
        <p:spPr>
          <a:xfrm>
            <a:off x="783267" y="4737362"/>
            <a:ext cx="650925" cy="650925"/>
          </a:xfrm>
          <a:prstGeom prst="roundRect">
            <a:avLst/>
          </a:prstGeom>
          <a:gradFill>
            <a:gsLst>
              <a:gs pos="0">
                <a:srgbClr val="30B4E6"/>
              </a:gs>
              <a:gs pos="100000">
                <a:srgbClr val="027EC6"/>
              </a:gs>
            </a:gsLst>
            <a:lin ang="0" scaled="1"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0" name="Text Placeholder 6"/>
          <p:cNvSpPr>
            <a:spLocks noGrp="1"/>
          </p:cNvSpPr>
          <p:nvPr>
            <p:ph type="body" sz="quarter" idx="56" hasCustomPrompt="1"/>
          </p:nvPr>
        </p:nvSpPr>
        <p:spPr>
          <a:xfrm>
            <a:off x="783267" y="5490675"/>
            <a:ext cx="650925" cy="650925"/>
          </a:xfrm>
          <a:prstGeom prst="roundRect">
            <a:avLst/>
          </a:prstGeom>
          <a:gradFill>
            <a:gsLst>
              <a:gs pos="0">
                <a:srgbClr val="FF6828"/>
              </a:gs>
              <a:gs pos="100000">
                <a:srgbClr val="FF9B45"/>
              </a:gs>
            </a:gsLst>
            <a:lin ang="0" scaled="1"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1" name="Text Placeholder 6"/>
          <p:cNvSpPr>
            <a:spLocks noGrp="1"/>
          </p:cNvSpPr>
          <p:nvPr>
            <p:ph type="body" sz="quarter" idx="57" hasCustomPrompt="1"/>
          </p:nvPr>
        </p:nvSpPr>
        <p:spPr>
          <a:xfrm>
            <a:off x="6128347" y="3243480"/>
            <a:ext cx="650925" cy="650925"/>
          </a:xfrm>
          <a:prstGeom prst="roundRect">
            <a:avLst/>
          </a:prstGeom>
          <a:gradFill>
            <a:gsLst>
              <a:gs pos="0">
                <a:srgbClr val="FC8E8F"/>
              </a:gs>
              <a:gs pos="100000">
                <a:srgbClr val="FB6781"/>
              </a:gs>
            </a:gsLst>
            <a:lin ang="0" scaled="1"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58" hasCustomPrompt="1"/>
          </p:nvPr>
        </p:nvSpPr>
        <p:spPr>
          <a:xfrm>
            <a:off x="6128346" y="3992971"/>
            <a:ext cx="650925" cy="650925"/>
          </a:xfrm>
          <a:prstGeom prst="roundRect">
            <a:avLst/>
          </a:prstGeom>
          <a:gradFill>
            <a:gsLst>
              <a:gs pos="0">
                <a:srgbClr val="44C5B3"/>
              </a:gs>
              <a:gs pos="100000">
                <a:srgbClr val="3EB4A5"/>
              </a:gs>
            </a:gsLst>
            <a:lin ang="0" scaled="1"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59" hasCustomPrompt="1"/>
          </p:nvPr>
        </p:nvSpPr>
        <p:spPr>
          <a:xfrm>
            <a:off x="6128346" y="4761666"/>
            <a:ext cx="650925" cy="650925"/>
          </a:xfrm>
          <a:prstGeom prst="roundRect">
            <a:avLst/>
          </a:prstGeom>
          <a:gradFill>
            <a:gsLst>
              <a:gs pos="0">
                <a:srgbClr val="FC8E8F"/>
              </a:gs>
              <a:gs pos="100000">
                <a:srgbClr val="FB6781"/>
              </a:gs>
            </a:gsLst>
            <a:lin ang="0" scaled="1"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4" name="Text Placeholder 6"/>
          <p:cNvSpPr>
            <a:spLocks noGrp="1"/>
          </p:cNvSpPr>
          <p:nvPr>
            <p:ph type="body" sz="quarter" idx="60" hasCustomPrompt="1"/>
          </p:nvPr>
        </p:nvSpPr>
        <p:spPr>
          <a:xfrm>
            <a:off x="6128345" y="5511157"/>
            <a:ext cx="650925" cy="650925"/>
          </a:xfrm>
          <a:prstGeom prst="roundRect">
            <a:avLst/>
          </a:prstGeom>
          <a:gradFill>
            <a:gsLst>
              <a:gs pos="0">
                <a:srgbClr val="44C5B3"/>
              </a:gs>
              <a:gs pos="100000">
                <a:srgbClr val="3EB4A5"/>
              </a:gs>
            </a:gsLst>
            <a:lin ang="0" scaled="1"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9630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9B0C-5CE1-4ADA-AC4F-6767B8E31AA9}" type="datetime1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757-366A-41C3-BB69-7F3BE759D5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3454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9B0C-5CE1-4ADA-AC4F-6767B8E31AA9}" type="datetime1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757-366A-41C3-BB69-7F3BE759D5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5041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9B0C-5CE1-4ADA-AC4F-6767B8E31AA9}" type="datetime1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757-366A-41C3-BB69-7F3BE759D5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4423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9B0C-5CE1-4ADA-AC4F-6767B8E31AA9}" type="datetime1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757-366A-41C3-BB69-7F3BE759D5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4163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9B0C-5CE1-4ADA-AC4F-6767B8E31AA9}" type="datetime1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757-366A-41C3-BB69-7F3BE759D5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990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60230190"/>
              </p:ext>
            </p:extLst>
          </p:nvPr>
        </p:nvGraphicFramePr>
        <p:xfrm>
          <a:off x="-25401" y="0"/>
          <a:ext cx="12200473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" name="Image" r:id="rId3" imgW="24380640" imgH="13714200" progId="Photoshop.Image.16">
                  <p:embed/>
                </p:oleObj>
              </mc:Choice>
              <mc:Fallback>
                <p:oleObj name="Image" r:id="rId3" imgW="24380640" imgH="13714200" progId="Photoshop.Image.16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5401" y="0"/>
                        <a:ext cx="12200473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9C04-A520-4FB1-92D7-C1B94438CB1B}" type="datetime1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757-366A-41C3-BB69-7F3BE759D5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5DA7C8-6BE2-4388-847F-DD8D1F221E99}"/>
              </a:ext>
            </a:extLst>
          </p:cNvPr>
          <p:cNvSpPr txBox="1"/>
          <p:nvPr userDrawn="1"/>
        </p:nvSpPr>
        <p:spPr>
          <a:xfrm>
            <a:off x="577634" y="1672556"/>
            <a:ext cx="6738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50" dirty="0">
                <a:ea typeface="Segoe UI" panose="020B0502040204020203" pitchFamily="34" charset="0"/>
                <a:cs typeface="Segoe UI" panose="020B0502040204020203" pitchFamily="34" charset="0"/>
              </a:rPr>
              <a:t>THANK YOU!</a:t>
            </a:r>
            <a:endParaRPr lang="en-US" sz="6000" spc="50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B654CC-AAF0-403D-A86F-759223837E71}"/>
              </a:ext>
            </a:extLst>
          </p:cNvPr>
          <p:cNvGrpSpPr/>
          <p:nvPr userDrawn="1"/>
        </p:nvGrpSpPr>
        <p:grpSpPr>
          <a:xfrm>
            <a:off x="616286" y="2961003"/>
            <a:ext cx="3410967" cy="555921"/>
            <a:chOff x="724332" y="4871965"/>
            <a:chExt cx="3410967" cy="55592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A4ED46-9555-41F4-BC0E-AE50E9956C66}"/>
                </a:ext>
              </a:extLst>
            </p:cNvPr>
            <p:cNvSpPr txBox="1"/>
            <p:nvPr/>
          </p:nvSpPr>
          <p:spPr>
            <a:xfrm>
              <a:off x="724332" y="4881693"/>
              <a:ext cx="129564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  <a:defRPr/>
              </a:pPr>
              <a:r>
                <a:rPr lang="en-US" sz="1400" dirty="0">
                  <a:ea typeface="Segoe UI" panose="020B0502040204020203" pitchFamily="34" charset="0"/>
                  <a:cs typeface="Segoe UI" panose="020B0502040204020203" pitchFamily="34" charset="0"/>
                </a:rPr>
                <a:t>Vietnam:</a:t>
              </a:r>
            </a:p>
            <a:p>
              <a:pPr>
                <a:lnSpc>
                  <a:spcPts val="1700"/>
                </a:lnSpc>
                <a:defRPr/>
              </a:pPr>
              <a:r>
                <a:rPr lang="en-US" sz="1400" dirty="0">
                  <a:ea typeface="Segoe UI" panose="020B0502040204020203" pitchFamily="34" charset="0"/>
                  <a:cs typeface="Segoe UI" panose="020B0502040204020203" pitchFamily="34" charset="0"/>
                </a:rPr>
                <a:t>North America: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169EE0-54D3-4AFA-9B9D-2B0E90983C24}"/>
                </a:ext>
              </a:extLst>
            </p:cNvPr>
            <p:cNvSpPr txBox="1"/>
            <p:nvPr/>
          </p:nvSpPr>
          <p:spPr>
            <a:xfrm>
              <a:off x="2141943" y="4871965"/>
              <a:ext cx="1993356" cy="555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700"/>
                </a:lnSpc>
                <a:defRPr/>
              </a:pPr>
              <a:r>
                <a:rPr lang="en-US" sz="1400" b="1" dirty="0">
                  <a:ea typeface="Segoe UI" panose="020B0502040204020203" pitchFamily="34" charset="0"/>
                  <a:cs typeface="Segoe UI" panose="020B0502040204020203" pitchFamily="34" charset="0"/>
                </a:rPr>
                <a:t>84-2839-951-059</a:t>
              </a:r>
            </a:p>
            <a:p>
              <a:pPr algn="r">
                <a:lnSpc>
                  <a:spcPct val="114000"/>
                </a:lnSpc>
                <a:defRPr/>
              </a:pPr>
              <a:r>
                <a:rPr lang="en-US" sz="1400" b="1" dirty="0">
                  <a:ea typeface="Segoe UI" panose="020B0502040204020203" pitchFamily="34" charset="0"/>
                  <a:cs typeface="Segoe UI" panose="020B0502040204020203" pitchFamily="34" charset="0"/>
                </a:rPr>
                <a:t>+1 844 224 4188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06A15E-0334-495C-90A1-4B35BACE0DCF}"/>
              </a:ext>
            </a:extLst>
          </p:cNvPr>
          <p:cNvGrpSpPr/>
          <p:nvPr userDrawn="1"/>
        </p:nvGrpSpPr>
        <p:grpSpPr>
          <a:xfrm>
            <a:off x="616286" y="4581916"/>
            <a:ext cx="3410967" cy="337913"/>
            <a:chOff x="4318908" y="4881693"/>
            <a:chExt cx="3410967" cy="33791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DED34F-E17C-4365-84EB-A84E9E313342}"/>
                </a:ext>
              </a:extLst>
            </p:cNvPr>
            <p:cNvSpPr txBox="1"/>
            <p:nvPr/>
          </p:nvSpPr>
          <p:spPr>
            <a:xfrm>
              <a:off x="4318908" y="4887015"/>
              <a:ext cx="1307291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  <a:defRPr/>
              </a:pPr>
              <a:r>
                <a:rPr lang="en-US" sz="1400" dirty="0">
                  <a:ea typeface="Segoe UI" panose="020B0502040204020203" pitchFamily="34" charset="0"/>
                  <a:cs typeface="Segoe UI" panose="020B0502040204020203" pitchFamily="34" charset="0"/>
                </a:rPr>
                <a:t>Email: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A85F12-F8E2-421F-9D55-C623B6C1249A}"/>
                </a:ext>
              </a:extLst>
            </p:cNvPr>
            <p:cNvSpPr txBox="1"/>
            <p:nvPr/>
          </p:nvSpPr>
          <p:spPr>
            <a:xfrm>
              <a:off x="5245703" y="4881693"/>
              <a:ext cx="2484172" cy="337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14000"/>
                </a:lnSpc>
                <a:defRPr/>
              </a:pPr>
              <a:r>
                <a:rPr lang="en-US" sz="1400" b="1" u="sng" dirty="0">
                  <a:ea typeface="Segoe UI" panose="020B0502040204020203" pitchFamily="34" charset="0"/>
                  <a:cs typeface="Segoe UI" panose="020B0502040204020203" pitchFamily="34" charset="0"/>
                </a:rPr>
                <a:t>innovation@tma.com.vn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56DEB9E-10E3-4B1C-9992-6A6CE2AD2C42}"/>
              </a:ext>
            </a:extLst>
          </p:cNvPr>
          <p:cNvGrpSpPr/>
          <p:nvPr userDrawn="1"/>
        </p:nvGrpSpPr>
        <p:grpSpPr>
          <a:xfrm>
            <a:off x="616286" y="3430987"/>
            <a:ext cx="3410967" cy="528350"/>
            <a:chOff x="869296" y="4881693"/>
            <a:chExt cx="3410967" cy="52835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0D0B17-3452-423A-9A0A-CCC872EEA488}"/>
                </a:ext>
              </a:extLst>
            </p:cNvPr>
            <p:cNvSpPr txBox="1"/>
            <p:nvPr/>
          </p:nvSpPr>
          <p:spPr>
            <a:xfrm>
              <a:off x="869296" y="4881693"/>
              <a:ext cx="129564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  <a:defRPr/>
              </a:pPr>
              <a:r>
                <a:rPr lang="en-US" sz="1400" dirty="0">
                  <a:ea typeface="Segoe UI" panose="020B0502040204020203" pitchFamily="34" charset="0"/>
                  <a:cs typeface="Segoe UI" panose="020B0502040204020203" pitchFamily="34" charset="0"/>
                </a:rPr>
                <a:t>Australia:</a:t>
              </a:r>
            </a:p>
            <a:p>
              <a:pPr>
                <a:lnSpc>
                  <a:spcPts val="1700"/>
                </a:lnSpc>
                <a:defRPr/>
              </a:pPr>
              <a:r>
                <a:rPr lang="en-US" sz="1400" dirty="0">
                  <a:ea typeface="Segoe UI" panose="020B0502040204020203" pitchFamily="34" charset="0"/>
                  <a:cs typeface="Segoe UI" panose="020B0502040204020203" pitchFamily="34" charset="0"/>
                </a:rPr>
                <a:t>Japan: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2B7D24-D6A5-40DA-AB4E-FD5A54E6B201}"/>
                </a:ext>
              </a:extLst>
            </p:cNvPr>
            <p:cNvSpPr txBox="1"/>
            <p:nvPr/>
          </p:nvSpPr>
          <p:spPr>
            <a:xfrm>
              <a:off x="2410408" y="4881693"/>
              <a:ext cx="1869855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700"/>
                </a:lnSpc>
                <a:defRPr/>
              </a:pPr>
              <a:r>
                <a:rPr lang="en-US" sz="1400" b="1" dirty="0">
                  <a:ea typeface="Segoe UI" panose="020B0502040204020203" pitchFamily="34" charset="0"/>
                  <a:cs typeface="Segoe UI" panose="020B0502040204020203" pitchFamily="34" charset="0"/>
                </a:rPr>
                <a:t>+61 414 734 277</a:t>
              </a:r>
            </a:p>
            <a:p>
              <a:pPr algn="r">
                <a:lnSpc>
                  <a:spcPts val="1700"/>
                </a:lnSpc>
                <a:defRPr/>
              </a:pPr>
              <a:r>
                <a:rPr lang="en-US" sz="1400" b="1" dirty="0">
                  <a:ea typeface="Segoe UI" panose="020B0502040204020203" pitchFamily="34" charset="0"/>
                  <a:cs typeface="Segoe UI" panose="020B0502040204020203" pitchFamily="34" charset="0"/>
                </a:rPr>
                <a:t>+81 364 324 994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CDE8E9-5572-455C-8460-A52A21DC00E5}"/>
              </a:ext>
            </a:extLst>
          </p:cNvPr>
          <p:cNvGrpSpPr/>
          <p:nvPr userDrawn="1"/>
        </p:nvGrpSpPr>
        <p:grpSpPr>
          <a:xfrm>
            <a:off x="577634" y="4070984"/>
            <a:ext cx="3449619" cy="528350"/>
            <a:chOff x="4332994" y="4881693"/>
            <a:chExt cx="2622199" cy="52835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1A1561-42FE-4045-8AFD-51A9CD9034B4}"/>
                </a:ext>
              </a:extLst>
            </p:cNvPr>
            <p:cNvSpPr txBox="1"/>
            <p:nvPr/>
          </p:nvSpPr>
          <p:spPr>
            <a:xfrm>
              <a:off x="4363454" y="4887015"/>
              <a:ext cx="1307291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  <a:defRPr/>
              </a:pPr>
              <a:r>
                <a:rPr lang="en-US" sz="1400" dirty="0">
                  <a:ea typeface="Segoe UI" panose="020B0502040204020203" pitchFamily="34" charset="0"/>
                  <a:cs typeface="Segoe UI" panose="020B0502040204020203" pitchFamily="34" charset="0"/>
                </a:rPr>
                <a:t>Website: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4A937A-7B29-4C9B-A2EA-7FEB94195BCC}"/>
                </a:ext>
              </a:extLst>
            </p:cNvPr>
            <p:cNvSpPr txBox="1"/>
            <p:nvPr/>
          </p:nvSpPr>
          <p:spPr>
            <a:xfrm>
              <a:off x="4332994" y="4881693"/>
              <a:ext cx="2622199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700"/>
                </a:lnSpc>
                <a:defRPr/>
              </a:pPr>
              <a:r>
                <a:rPr lang="en-US" sz="1400" b="1" u="sng" dirty="0">
                  <a:ea typeface="Segoe UI" panose="020B0502040204020203" pitchFamily="34" charset="0"/>
                  <a:cs typeface="Segoe UI" panose="020B0502040204020203" pitchFamily="34" charset="0"/>
                </a:rPr>
                <a:t>http://tma-innovation.center </a:t>
              </a:r>
            </a:p>
            <a:p>
              <a:pPr algn="r">
                <a:lnSpc>
                  <a:spcPts val="1700"/>
                </a:lnSpc>
                <a:defRPr/>
              </a:pPr>
              <a:endParaRPr lang="en-US" sz="1400" b="1" dirty="0"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4700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9B0C-5CE1-4ADA-AC4F-6767B8E31AA9}" type="datetime1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757-366A-41C3-BB69-7F3BE759D5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80941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9B0C-5CE1-4ADA-AC4F-6767B8E31AA9}" type="datetime1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757-366A-41C3-BB69-7F3BE759D5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55854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9B0C-5CE1-4ADA-AC4F-6767B8E31AA9}" type="datetime1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757-366A-41C3-BB69-7F3BE759D5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33937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9B0C-5CE1-4ADA-AC4F-6767B8E31AA9}" type="datetime1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757-366A-41C3-BB69-7F3BE759D5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94129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9C3BB4-68FB-433A-B71E-C9D15FD83D4E}"/>
              </a:ext>
            </a:extLst>
          </p:cNvPr>
          <p:cNvGrpSpPr/>
          <p:nvPr userDrawn="1"/>
        </p:nvGrpSpPr>
        <p:grpSpPr>
          <a:xfrm>
            <a:off x="448971" y="1467652"/>
            <a:ext cx="5455787" cy="4479791"/>
            <a:chOff x="336728" y="1467651"/>
            <a:chExt cx="4091840" cy="447979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704446-FA06-42BF-9E8B-5AD2ED7CB3FA}"/>
                </a:ext>
              </a:extLst>
            </p:cNvPr>
            <p:cNvSpPr/>
            <p:nvPr userDrawn="1"/>
          </p:nvSpPr>
          <p:spPr>
            <a:xfrm>
              <a:off x="336728" y="1467651"/>
              <a:ext cx="4091840" cy="44797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3D7109B-7D40-4177-AD08-F7D3D1F8BE2E}"/>
                </a:ext>
              </a:extLst>
            </p:cNvPr>
            <p:cNvSpPr/>
            <p:nvPr userDrawn="1"/>
          </p:nvSpPr>
          <p:spPr>
            <a:xfrm>
              <a:off x="452874" y="2628179"/>
              <a:ext cx="3859548" cy="3019586"/>
            </a:xfrm>
            <a:prstGeom prst="rect">
              <a:avLst/>
            </a:prstGeom>
            <a:solidFill>
              <a:srgbClr val="1EB2F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B25C-204D-4B08-A771-1793DC186DF8}" type="datetime1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757-366A-41C3-BB69-7F3BE759D5C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6356154-0332-43DD-974A-A56FE42C38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844049"/>
            <a:ext cx="4699000" cy="2619491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0044A48-7517-4446-8832-7AA0D94540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621524"/>
            <a:ext cx="4699000" cy="82243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rgbClr val="F43C3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68DA06-53D0-4151-903A-E088B647D5AF}"/>
              </a:ext>
            </a:extLst>
          </p:cNvPr>
          <p:cNvGrpSpPr/>
          <p:nvPr userDrawn="1"/>
        </p:nvGrpSpPr>
        <p:grpSpPr>
          <a:xfrm>
            <a:off x="6287243" y="1467652"/>
            <a:ext cx="5455787" cy="4479791"/>
            <a:chOff x="336728" y="1467651"/>
            <a:chExt cx="4091840" cy="447979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BB537A1-FA9C-417F-B162-9CA6394FDDD5}"/>
                </a:ext>
              </a:extLst>
            </p:cNvPr>
            <p:cNvSpPr/>
            <p:nvPr userDrawn="1"/>
          </p:nvSpPr>
          <p:spPr>
            <a:xfrm>
              <a:off x="336728" y="1467651"/>
              <a:ext cx="4091840" cy="44797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 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BFF740F-65CC-4E89-BE46-02D4D074FFE5}"/>
                </a:ext>
              </a:extLst>
            </p:cNvPr>
            <p:cNvSpPr/>
            <p:nvPr userDrawn="1"/>
          </p:nvSpPr>
          <p:spPr>
            <a:xfrm>
              <a:off x="452874" y="2628179"/>
              <a:ext cx="3859548" cy="3019586"/>
            </a:xfrm>
            <a:prstGeom prst="rect">
              <a:avLst/>
            </a:prstGeom>
            <a:solidFill>
              <a:srgbClr val="1EB2F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4" name="Content Placeholder 16">
            <a:extLst>
              <a:ext uri="{FF2B5EF4-FFF2-40B4-BE49-F238E27FC236}">
                <a16:creationId xmlns:a16="http://schemas.microsoft.com/office/drawing/2014/main" id="{4172548E-2D11-4EE8-8DCB-EBBE6A1A6BC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654800" y="2844049"/>
            <a:ext cx="4699000" cy="2619491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D43366C2-49D8-495F-B62D-ED944BD849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54800" y="1621524"/>
            <a:ext cx="4699000" cy="82243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rgbClr val="F43C3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8764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2970-BCF2-4ED2-B2E1-B7412385F091}" type="datetime1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757-366A-41C3-BB69-7F3BE759D5C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6356154-0332-43DD-974A-A56FE42C38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6467" y="1563880"/>
            <a:ext cx="4713784" cy="2016808"/>
          </a:xfrm>
          <a:solidFill>
            <a:schemeClr val="accent2"/>
          </a:solidFill>
          <a:ln w="76200">
            <a:solidFill>
              <a:schemeClr val="bg1"/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230188" indent="-228600">
              <a:lnSpc>
                <a:spcPct val="100000"/>
              </a:lnSpc>
              <a:spcBef>
                <a:spcPts val="1800"/>
              </a:spcBef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0044A48-7517-4446-8832-7AA0D94540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6467" y="1217488"/>
            <a:ext cx="4713784" cy="346392"/>
          </a:xfrm>
          <a:solidFill>
            <a:schemeClr val="bg1"/>
          </a:solidFill>
          <a:ln w="76200">
            <a:solidFill>
              <a:schemeClr val="bg1"/>
            </a:solidFill>
            <a:miter lim="800000"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rgbClr val="F43C3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0" name="Content Placeholder 16">
            <a:extLst>
              <a:ext uri="{FF2B5EF4-FFF2-40B4-BE49-F238E27FC236}">
                <a16:creationId xmlns:a16="http://schemas.microsoft.com/office/drawing/2014/main" id="{B4B901F1-BF02-4559-91C2-AB029557EAF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023" y="4303866"/>
            <a:ext cx="4758228" cy="1904019"/>
          </a:xfrm>
          <a:solidFill>
            <a:schemeClr val="accent2"/>
          </a:solidFill>
          <a:ln w="76200">
            <a:solidFill>
              <a:schemeClr val="bg1"/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230188" indent="-228600">
              <a:lnSpc>
                <a:spcPct val="100000"/>
              </a:lnSpc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1" name="Text Placeholder 21">
            <a:extLst>
              <a:ext uri="{FF2B5EF4-FFF2-40B4-BE49-F238E27FC236}">
                <a16:creationId xmlns:a16="http://schemas.microsoft.com/office/drawing/2014/main" id="{84180033-6239-448B-91FC-DD0F1AF4BD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2023" y="3965402"/>
            <a:ext cx="4758228" cy="338464"/>
          </a:xfrm>
          <a:solidFill>
            <a:schemeClr val="bg1"/>
          </a:solidFill>
          <a:ln w="76200">
            <a:solidFill>
              <a:schemeClr val="bg1"/>
            </a:solidFill>
            <a:miter lim="800000"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rgbClr val="F43C3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2" name="Content Placeholder 16">
            <a:extLst>
              <a:ext uri="{FF2B5EF4-FFF2-40B4-BE49-F238E27FC236}">
                <a16:creationId xmlns:a16="http://schemas.microsoft.com/office/drawing/2014/main" id="{A00B7BB2-06FC-48FB-A85D-7956D7877A6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90161" y="1563880"/>
            <a:ext cx="6085372" cy="1105290"/>
          </a:xfrm>
          <a:solidFill>
            <a:schemeClr val="accent2"/>
          </a:solidFill>
          <a:ln w="76200">
            <a:solidFill>
              <a:schemeClr val="bg1"/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230188" indent="-228600">
              <a:lnSpc>
                <a:spcPct val="100000"/>
              </a:lnSpc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3" name="Text Placeholder 21">
            <a:extLst>
              <a:ext uri="{FF2B5EF4-FFF2-40B4-BE49-F238E27FC236}">
                <a16:creationId xmlns:a16="http://schemas.microsoft.com/office/drawing/2014/main" id="{05F14F78-9426-4803-A267-5B303D16414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90161" y="1228272"/>
            <a:ext cx="6085372" cy="346392"/>
          </a:xfrm>
          <a:solidFill>
            <a:schemeClr val="bg1"/>
          </a:solidFill>
          <a:ln w="76200">
            <a:solidFill>
              <a:schemeClr val="bg1"/>
            </a:solidFill>
            <a:miter lim="800000"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rgbClr val="F43C3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4" name="Content Placeholder 16">
            <a:extLst>
              <a:ext uri="{FF2B5EF4-FFF2-40B4-BE49-F238E27FC236}">
                <a16:creationId xmlns:a16="http://schemas.microsoft.com/office/drawing/2014/main" id="{7B42C375-0E51-47D5-A3D2-79601099863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590158" y="3243786"/>
            <a:ext cx="6129815" cy="1088288"/>
          </a:xfrm>
          <a:solidFill>
            <a:schemeClr val="accent2"/>
          </a:solidFill>
          <a:ln w="76200">
            <a:solidFill>
              <a:schemeClr val="bg1"/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230188" indent="-228600">
              <a:lnSpc>
                <a:spcPct val="100000"/>
              </a:lnSpc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5" name="Text Placeholder 21">
            <a:extLst>
              <a:ext uri="{FF2B5EF4-FFF2-40B4-BE49-F238E27FC236}">
                <a16:creationId xmlns:a16="http://schemas.microsoft.com/office/drawing/2014/main" id="{420DE83E-1DD6-4B9F-9A69-EC2D6C54869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90160" y="2896649"/>
            <a:ext cx="6129816" cy="344986"/>
          </a:xfrm>
          <a:solidFill>
            <a:schemeClr val="bg1"/>
          </a:solidFill>
          <a:ln w="76200">
            <a:solidFill>
              <a:schemeClr val="bg1"/>
            </a:solidFill>
            <a:miter lim="800000"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rgbClr val="F43C3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6" name="Content Placeholder 16">
            <a:extLst>
              <a:ext uri="{FF2B5EF4-FFF2-40B4-BE49-F238E27FC236}">
                <a16:creationId xmlns:a16="http://schemas.microsoft.com/office/drawing/2014/main" id="{18830512-A95F-4B12-8392-30B22952CFA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590159" y="4889133"/>
            <a:ext cx="6129815" cy="1312542"/>
          </a:xfrm>
          <a:solidFill>
            <a:schemeClr val="accent2"/>
          </a:solidFill>
          <a:ln w="76200">
            <a:solidFill>
              <a:schemeClr val="bg1"/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230188" indent="-228600">
              <a:lnSpc>
                <a:spcPct val="100000"/>
              </a:lnSpc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7" name="Text Placeholder 21">
            <a:extLst>
              <a:ext uri="{FF2B5EF4-FFF2-40B4-BE49-F238E27FC236}">
                <a16:creationId xmlns:a16="http://schemas.microsoft.com/office/drawing/2014/main" id="{E34DE6B7-9EFE-46F4-9F18-06A83D4A6EF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90160" y="4564309"/>
            <a:ext cx="6129816" cy="314692"/>
          </a:xfrm>
          <a:solidFill>
            <a:schemeClr val="bg1"/>
          </a:solidFill>
          <a:ln w="76200">
            <a:solidFill>
              <a:schemeClr val="bg1"/>
            </a:solidFill>
            <a:miter lim="800000"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rgbClr val="F43C3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96609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1F6C0F-32C1-4B16-9606-CEF9922F5D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813625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9D23-B682-4031-B444-44F001ED4C82}" type="datetime1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335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441"/>
            <a:ext cx="121920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="1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01908" y="6444276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rgbClr val="EF3B31"/>
                </a:solidFill>
              </a:defRPr>
            </a:lvl1pPr>
          </a:lstStyle>
          <a:p>
            <a:fld id="{C96DFF45-9395-4868-8AAF-F01E5DAEB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596901" y="1714500"/>
            <a:ext cx="10909300" cy="410210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rgbClr val="1DA1D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50000"/>
              </a:lnSpc>
              <a:defRPr/>
            </a:lvl2pPr>
            <a:lvl3pPr marL="1143008" indent="-228602">
              <a:lnSpc>
                <a:spcPct val="150000"/>
              </a:lnSpc>
              <a:buFontTx/>
              <a:buBlip>
                <a:blip r:embed="rId2"/>
              </a:buBlip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532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F1683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331972" y="5290471"/>
            <a:ext cx="4694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Develop your next generation products</a:t>
            </a:r>
          </a:p>
        </p:txBody>
      </p:sp>
      <p:sp>
        <p:nvSpPr>
          <p:cNvPr id="18" name="Title 1"/>
          <p:cNvSpPr txBox="1">
            <a:spLocks/>
          </p:cNvSpPr>
          <p:nvPr userDrawn="1"/>
        </p:nvSpPr>
        <p:spPr>
          <a:xfrm>
            <a:off x="1068421" y="1503966"/>
            <a:ext cx="9096983" cy="1095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to edit Master title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9B0C-5CE1-4ADA-AC4F-6767B8E31AA9}" type="datetime1">
              <a:rPr lang="en-US" smtClean="0"/>
              <a:t>3/6/2019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757-366A-41C3-BB69-7F3BE759D5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sz="quarter" idx="15"/>
          </p:nvPr>
        </p:nvSpPr>
        <p:spPr>
          <a:xfrm>
            <a:off x="761028" y="2070100"/>
            <a:ext cx="10673285" cy="3962400"/>
          </a:xfrm>
          <a:prstGeom prst="roundRect">
            <a:avLst>
              <a:gd name="adj" fmla="val 11632"/>
            </a:avLst>
          </a:prstGeom>
          <a:noFill/>
          <a:ln w="25400">
            <a:solidFill>
              <a:srgbClr val="30B4E6"/>
            </a:solidFill>
          </a:ln>
        </p:spPr>
        <p:txBody>
          <a:bodyPr>
            <a:normAutofit/>
          </a:bodyPr>
          <a:lstStyle>
            <a:lvl1pPr marL="0">
              <a:lnSpc>
                <a:spcPct val="40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170070" y="1621377"/>
            <a:ext cx="9855200" cy="956128"/>
          </a:xfrm>
          <a:prstGeom prst="roundRect">
            <a:avLst/>
          </a:prstGeom>
          <a:gradFill>
            <a:gsLst>
              <a:gs pos="0">
                <a:srgbClr val="19AFE6"/>
              </a:gs>
              <a:gs pos="100000">
                <a:srgbClr val="19AFE6"/>
              </a:gs>
            </a:gsLst>
            <a:lin ang="0" scaled="0"/>
          </a:gra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334510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F1683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331972" y="5290471"/>
            <a:ext cx="4694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Develop your next generation products</a:t>
            </a:r>
          </a:p>
        </p:txBody>
      </p:sp>
      <p:sp>
        <p:nvSpPr>
          <p:cNvPr id="18" name="Title 1"/>
          <p:cNvSpPr txBox="1">
            <a:spLocks/>
          </p:cNvSpPr>
          <p:nvPr userDrawn="1"/>
        </p:nvSpPr>
        <p:spPr>
          <a:xfrm>
            <a:off x="1068421" y="1503966"/>
            <a:ext cx="9096983" cy="1095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to edit Master title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9B0C-5CE1-4ADA-AC4F-6767B8E31AA9}" type="datetime1">
              <a:rPr lang="en-US" smtClean="0"/>
              <a:t>3/6/2019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757-366A-41C3-BB69-7F3BE759D5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sz="quarter" idx="15"/>
          </p:nvPr>
        </p:nvSpPr>
        <p:spPr>
          <a:xfrm>
            <a:off x="766240" y="2070100"/>
            <a:ext cx="10673285" cy="3962400"/>
          </a:xfrm>
          <a:prstGeom prst="roundRect">
            <a:avLst>
              <a:gd name="adj" fmla="val 11632"/>
            </a:avLst>
          </a:prstGeom>
          <a:noFill/>
          <a:ln w="25400">
            <a:solidFill>
              <a:srgbClr val="30B4E6"/>
            </a:solidFill>
          </a:ln>
        </p:spPr>
        <p:txBody>
          <a:bodyPr>
            <a:normAutofit/>
          </a:bodyPr>
          <a:lstStyle>
            <a:lvl1pPr marL="0">
              <a:lnSpc>
                <a:spcPct val="40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095821" y="1621377"/>
            <a:ext cx="4815509" cy="956128"/>
          </a:xfrm>
          <a:prstGeom prst="roundRect">
            <a:avLst/>
          </a:prstGeom>
          <a:gradFill>
            <a:gsLst>
              <a:gs pos="0">
                <a:srgbClr val="19AFE6"/>
              </a:gs>
              <a:gs pos="100000">
                <a:srgbClr val="19AFE6"/>
              </a:gs>
            </a:gsLst>
            <a:lin ang="0" scaled="0"/>
          </a:gra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4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6206352" y="1621377"/>
            <a:ext cx="4815509" cy="956128"/>
          </a:xfrm>
          <a:prstGeom prst="roundRect">
            <a:avLst/>
          </a:prstGeom>
          <a:gradFill>
            <a:gsLst>
              <a:gs pos="0">
                <a:srgbClr val="19AFE6"/>
              </a:gs>
              <a:gs pos="100000">
                <a:srgbClr val="19AFE6"/>
              </a:gs>
            </a:gsLst>
            <a:lin ang="0" scaled="0"/>
          </a:gra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62656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F1683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331972" y="5290471"/>
            <a:ext cx="4694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Develop your next generation products</a:t>
            </a:r>
          </a:p>
        </p:txBody>
      </p:sp>
      <p:sp>
        <p:nvSpPr>
          <p:cNvPr id="18" name="Title 1"/>
          <p:cNvSpPr txBox="1">
            <a:spLocks/>
          </p:cNvSpPr>
          <p:nvPr userDrawn="1"/>
        </p:nvSpPr>
        <p:spPr>
          <a:xfrm>
            <a:off x="1068421" y="1503966"/>
            <a:ext cx="9096983" cy="1095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to edit Master title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9B0C-5CE1-4ADA-AC4F-6767B8E31AA9}" type="datetime1">
              <a:rPr lang="en-US" smtClean="0"/>
              <a:t>3/6/2019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757-366A-41C3-BB69-7F3BE759D5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sz="quarter" idx="15"/>
          </p:nvPr>
        </p:nvSpPr>
        <p:spPr>
          <a:xfrm>
            <a:off x="766240" y="1892301"/>
            <a:ext cx="5164660" cy="4252304"/>
          </a:xfrm>
          <a:prstGeom prst="roundRect">
            <a:avLst>
              <a:gd name="adj" fmla="val 11389"/>
            </a:avLst>
          </a:prstGeom>
          <a:noFill/>
          <a:ln w="25400">
            <a:solidFill>
              <a:srgbClr val="30B4E6"/>
            </a:solidFill>
          </a:ln>
        </p:spPr>
        <p:txBody>
          <a:bodyPr tIns="457200">
            <a:normAutofit/>
          </a:bodyPr>
          <a:lstStyle>
            <a:lvl1pPr marL="0">
              <a:lnSpc>
                <a:spcPct val="15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061619" y="1473617"/>
            <a:ext cx="4573902" cy="837367"/>
          </a:xfrm>
          <a:prstGeom prst="roundRect">
            <a:avLst/>
          </a:prstGeom>
          <a:gradFill>
            <a:gsLst>
              <a:gs pos="0">
                <a:srgbClr val="19AFE6"/>
              </a:gs>
              <a:gs pos="100000">
                <a:srgbClr val="19AFE6"/>
              </a:gs>
            </a:gsLst>
            <a:lin ang="0" scaled="0"/>
          </a:gradFill>
        </p:spPr>
        <p:txBody>
          <a:bodyPr anchor="ctr" anchorCtr="0">
            <a:norm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7" name="Content Placeholder 29"/>
          <p:cNvSpPr>
            <a:spLocks noGrp="1"/>
          </p:cNvSpPr>
          <p:nvPr>
            <p:ph sz="quarter" idx="16"/>
          </p:nvPr>
        </p:nvSpPr>
        <p:spPr>
          <a:xfrm>
            <a:off x="6189140" y="1892301"/>
            <a:ext cx="5164660" cy="4252304"/>
          </a:xfrm>
          <a:prstGeom prst="roundRect">
            <a:avLst>
              <a:gd name="adj" fmla="val 12953"/>
            </a:avLst>
          </a:prstGeom>
          <a:noFill/>
          <a:ln w="25400">
            <a:solidFill>
              <a:srgbClr val="FC9292"/>
            </a:solidFill>
          </a:ln>
        </p:spPr>
        <p:txBody>
          <a:bodyPr tIns="457200">
            <a:normAutofit/>
          </a:bodyPr>
          <a:lstStyle>
            <a:lvl1pPr marL="0">
              <a:lnSpc>
                <a:spcPct val="15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6484519" y="1427715"/>
            <a:ext cx="4573902" cy="837367"/>
          </a:xfrm>
          <a:prstGeom prst="roundRect">
            <a:avLst/>
          </a:prstGeom>
          <a:gradFill>
            <a:gsLst>
              <a:gs pos="0">
                <a:srgbClr val="FC9292"/>
              </a:gs>
              <a:gs pos="100000">
                <a:srgbClr val="FB6782"/>
              </a:gs>
            </a:gsLst>
            <a:lin ang="0" scaled="0"/>
          </a:gradFill>
        </p:spPr>
        <p:txBody>
          <a:bodyPr anchor="ctr" anchorCtr="0">
            <a:norm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311701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F1683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9B0C-5CE1-4ADA-AC4F-6767B8E31AA9}" type="datetime1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757-366A-41C3-BB69-7F3BE759D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Content Placeholder 29"/>
          <p:cNvSpPr>
            <a:spLocks noGrp="1"/>
          </p:cNvSpPr>
          <p:nvPr>
            <p:ph sz="quarter" idx="15"/>
          </p:nvPr>
        </p:nvSpPr>
        <p:spPr>
          <a:xfrm>
            <a:off x="766240" y="1892301"/>
            <a:ext cx="10673286" cy="1805114"/>
          </a:xfrm>
          <a:prstGeom prst="roundRect">
            <a:avLst/>
          </a:prstGeom>
          <a:noFill/>
          <a:ln w="25400">
            <a:solidFill>
              <a:srgbClr val="30B4E6"/>
            </a:solidFill>
          </a:ln>
        </p:spPr>
        <p:txBody>
          <a:bodyPr tIns="365760">
            <a:norm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1" y="1512753"/>
            <a:ext cx="5286219" cy="733686"/>
          </a:xfrm>
          <a:prstGeom prst="roundRect">
            <a:avLst/>
          </a:prstGeom>
          <a:gradFill>
            <a:gsLst>
              <a:gs pos="0">
                <a:srgbClr val="19AFE6"/>
              </a:gs>
              <a:gs pos="100000">
                <a:srgbClr val="19AFE6"/>
              </a:gs>
            </a:gsLst>
            <a:lin ang="0" scaled="0"/>
          </a:gradFill>
        </p:spPr>
        <p:txBody>
          <a:bodyPr lIns="0" tIns="0" rIns="0" bIns="0" anchor="ctr" anchorCtr="1">
            <a:normAutofit/>
          </a:bodyPr>
          <a:lstStyle>
            <a:lvl1pPr marL="0" indent="0" algn="l">
              <a:buNone/>
              <a:defRPr sz="2400" b="1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23" name="Content Placeholder 29"/>
          <p:cNvSpPr>
            <a:spLocks noGrp="1"/>
          </p:cNvSpPr>
          <p:nvPr>
            <p:ph sz="quarter" idx="16"/>
          </p:nvPr>
        </p:nvSpPr>
        <p:spPr>
          <a:xfrm>
            <a:off x="766238" y="4306124"/>
            <a:ext cx="10673287" cy="1847744"/>
          </a:xfrm>
          <a:prstGeom prst="roundRect">
            <a:avLst/>
          </a:prstGeom>
          <a:noFill/>
          <a:ln w="25400">
            <a:solidFill>
              <a:srgbClr val="FC9292"/>
            </a:solidFill>
          </a:ln>
        </p:spPr>
        <p:txBody>
          <a:bodyPr tIns="365760">
            <a:norm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5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3581400" y="3880674"/>
            <a:ext cx="5286219" cy="733686"/>
          </a:xfrm>
          <a:prstGeom prst="roundRect">
            <a:avLst/>
          </a:prstGeom>
          <a:gradFill>
            <a:gsLst>
              <a:gs pos="0">
                <a:srgbClr val="FC9292"/>
              </a:gs>
              <a:gs pos="100000">
                <a:srgbClr val="FB6782"/>
              </a:gs>
            </a:gsLst>
            <a:lin ang="0" scaled="0"/>
          </a:gradFill>
        </p:spPr>
        <p:txBody>
          <a:bodyPr lIns="0" tIns="0" rIns="0" bIns="0" anchor="ctr" anchorCtr="1">
            <a:normAutofit/>
          </a:bodyPr>
          <a:lstStyle>
            <a:lvl1pPr marL="0" indent="0" algn="l">
              <a:buNone/>
              <a:defRPr sz="2400" b="1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337404077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F1683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9B0C-5CE1-4ADA-AC4F-6767B8E31AA9}" type="datetime1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757-366A-41C3-BB69-7F3BE759D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Content Placeholder 29"/>
          <p:cNvSpPr>
            <a:spLocks noGrp="1"/>
          </p:cNvSpPr>
          <p:nvPr>
            <p:ph sz="quarter" idx="15"/>
          </p:nvPr>
        </p:nvSpPr>
        <p:spPr>
          <a:xfrm>
            <a:off x="766240" y="1558473"/>
            <a:ext cx="10673286" cy="1362126"/>
          </a:xfrm>
          <a:prstGeom prst="roundRect">
            <a:avLst/>
          </a:prstGeom>
          <a:gradFill>
            <a:gsLst>
              <a:gs pos="0">
                <a:srgbClr val="19AFE6"/>
              </a:gs>
              <a:gs pos="100000">
                <a:srgbClr val="19AFE6"/>
              </a:gs>
            </a:gsLst>
            <a:lin ang="0" scaled="0"/>
          </a:gradFill>
          <a:ln w="25400">
            <a:noFill/>
          </a:ln>
        </p:spPr>
        <p:txBody>
          <a:bodyPr>
            <a:normAutofit/>
          </a:bodyPr>
          <a:lstStyle>
            <a:lvl1pPr marL="0">
              <a:lnSpc>
                <a:spcPct val="15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Content Placeholder 29"/>
          <p:cNvSpPr>
            <a:spLocks noGrp="1"/>
          </p:cNvSpPr>
          <p:nvPr>
            <p:ph sz="quarter" idx="16"/>
          </p:nvPr>
        </p:nvSpPr>
        <p:spPr>
          <a:xfrm>
            <a:off x="766238" y="3092511"/>
            <a:ext cx="10673287" cy="1355952"/>
          </a:xfrm>
          <a:prstGeom prst="roundRect">
            <a:avLst/>
          </a:prstGeom>
          <a:gradFill>
            <a:gsLst>
              <a:gs pos="0">
                <a:srgbClr val="FC9292"/>
              </a:gs>
              <a:gs pos="100000">
                <a:srgbClr val="FB6782"/>
              </a:gs>
            </a:gsLst>
            <a:lin ang="0" scaled="0"/>
          </a:gradFill>
          <a:ln w="25400">
            <a:noFill/>
          </a:ln>
        </p:spPr>
        <p:txBody>
          <a:bodyPr>
            <a:normAutofit/>
          </a:bodyPr>
          <a:lstStyle>
            <a:lvl1pPr marL="0">
              <a:lnSpc>
                <a:spcPct val="15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50000"/>
              </a:lnSpc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50000"/>
              </a:lnSpc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Content Placeholder 29"/>
          <p:cNvSpPr>
            <a:spLocks noGrp="1"/>
          </p:cNvSpPr>
          <p:nvPr>
            <p:ph sz="quarter" idx="17"/>
          </p:nvPr>
        </p:nvSpPr>
        <p:spPr>
          <a:xfrm>
            <a:off x="759356" y="4620375"/>
            <a:ext cx="10673287" cy="1355952"/>
          </a:xfrm>
          <a:prstGeom prst="roundRect">
            <a:avLst/>
          </a:prstGeom>
          <a:gradFill>
            <a:gsLst>
              <a:gs pos="0">
                <a:srgbClr val="FF9C45"/>
              </a:gs>
              <a:gs pos="100000">
                <a:srgbClr val="FF6227"/>
              </a:gs>
            </a:gsLst>
            <a:lin ang="0" scaled="0"/>
          </a:gradFill>
          <a:ln w="25400">
            <a:noFill/>
          </a:ln>
        </p:spPr>
        <p:txBody>
          <a:bodyPr>
            <a:normAutofit/>
          </a:bodyPr>
          <a:lstStyle>
            <a:lvl1pPr marL="0">
              <a:lnSpc>
                <a:spcPct val="15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50000"/>
              </a:lnSpc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50000"/>
              </a:lnSpc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1860591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F1683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9B0C-5CE1-4ADA-AC4F-6767B8E31AA9}" type="datetime1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757-366A-41C3-BB69-7F3BE759D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Content Placeholder 29"/>
          <p:cNvSpPr>
            <a:spLocks noGrp="1"/>
          </p:cNvSpPr>
          <p:nvPr>
            <p:ph sz="quarter" idx="15"/>
          </p:nvPr>
        </p:nvSpPr>
        <p:spPr>
          <a:xfrm>
            <a:off x="766240" y="1558472"/>
            <a:ext cx="10673286" cy="2201446"/>
          </a:xfrm>
          <a:prstGeom prst="roundRect">
            <a:avLst/>
          </a:prstGeom>
          <a:gradFill>
            <a:gsLst>
              <a:gs pos="0">
                <a:srgbClr val="19AFE6"/>
              </a:gs>
              <a:gs pos="100000">
                <a:srgbClr val="19AFE6"/>
              </a:gs>
            </a:gsLst>
            <a:lin ang="0" scaled="0"/>
          </a:gradFill>
          <a:ln w="25400">
            <a:noFill/>
          </a:ln>
        </p:spPr>
        <p:txBody>
          <a:bodyPr>
            <a:norm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29"/>
          <p:cNvSpPr>
            <a:spLocks noGrp="1"/>
          </p:cNvSpPr>
          <p:nvPr>
            <p:ph sz="quarter" idx="16"/>
          </p:nvPr>
        </p:nvSpPr>
        <p:spPr>
          <a:xfrm>
            <a:off x="766238" y="3962400"/>
            <a:ext cx="10673287" cy="2191468"/>
          </a:xfrm>
          <a:prstGeom prst="roundRect">
            <a:avLst/>
          </a:prstGeom>
          <a:gradFill>
            <a:gsLst>
              <a:gs pos="0">
                <a:srgbClr val="FC9292"/>
              </a:gs>
              <a:gs pos="100000">
                <a:srgbClr val="FB6782"/>
              </a:gs>
            </a:gsLst>
            <a:lin ang="0" scaled="0"/>
          </a:gradFill>
          <a:ln w="25400">
            <a:noFill/>
          </a:ln>
        </p:spPr>
        <p:txBody>
          <a:bodyPr>
            <a:norm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825795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F1683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237145" y="5290471"/>
            <a:ext cx="4694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Develop your next generation products</a:t>
            </a:r>
          </a:p>
        </p:txBody>
      </p:sp>
      <p:sp>
        <p:nvSpPr>
          <p:cNvPr id="18" name="Title 1"/>
          <p:cNvSpPr txBox="1">
            <a:spLocks/>
          </p:cNvSpPr>
          <p:nvPr userDrawn="1"/>
        </p:nvSpPr>
        <p:spPr>
          <a:xfrm>
            <a:off x="973594" y="1503966"/>
            <a:ext cx="9096983" cy="1095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to edit Master title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9B0C-5CE1-4ADA-AC4F-6767B8E31AA9}" type="datetime1">
              <a:rPr lang="en-US" smtClean="0"/>
              <a:t>3/6/2019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757-366A-41C3-BB69-7F3BE759D5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sz="quarter" idx="15"/>
          </p:nvPr>
        </p:nvSpPr>
        <p:spPr>
          <a:xfrm>
            <a:off x="671414" y="1892301"/>
            <a:ext cx="3498044" cy="4252304"/>
          </a:xfrm>
          <a:prstGeom prst="roundRect">
            <a:avLst/>
          </a:prstGeom>
          <a:noFill/>
          <a:ln w="25400">
            <a:solidFill>
              <a:srgbClr val="30B4E6"/>
            </a:solidFill>
          </a:ln>
        </p:spPr>
        <p:txBody>
          <a:bodyPr tIns="457200">
            <a:norm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821041" y="1592068"/>
            <a:ext cx="3283669" cy="791191"/>
          </a:xfrm>
          <a:prstGeom prst="roundRect">
            <a:avLst/>
          </a:prstGeom>
          <a:gradFill>
            <a:gsLst>
              <a:gs pos="0">
                <a:srgbClr val="19AFE6"/>
              </a:gs>
              <a:gs pos="100000">
                <a:srgbClr val="19AFE6"/>
              </a:gs>
            </a:gsLst>
            <a:lin ang="0" scaled="0"/>
          </a:gra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7" name="Content Placeholder 29"/>
          <p:cNvSpPr>
            <a:spLocks noGrp="1"/>
          </p:cNvSpPr>
          <p:nvPr>
            <p:ph sz="quarter" idx="16"/>
          </p:nvPr>
        </p:nvSpPr>
        <p:spPr>
          <a:xfrm>
            <a:off x="4399362" y="1892301"/>
            <a:ext cx="3524134" cy="4252304"/>
          </a:xfrm>
          <a:prstGeom prst="roundRect">
            <a:avLst/>
          </a:prstGeom>
          <a:noFill/>
          <a:ln w="25400">
            <a:solidFill>
              <a:srgbClr val="FC9292"/>
            </a:solidFill>
          </a:ln>
        </p:spPr>
        <p:txBody>
          <a:bodyPr tIns="457200">
            <a:norm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4548989" y="1546166"/>
            <a:ext cx="3283669" cy="791191"/>
          </a:xfrm>
          <a:prstGeom prst="roundRect">
            <a:avLst/>
          </a:prstGeom>
          <a:gradFill>
            <a:gsLst>
              <a:gs pos="0">
                <a:srgbClr val="FC9292"/>
              </a:gs>
              <a:gs pos="100000">
                <a:srgbClr val="FB6782"/>
              </a:gs>
            </a:gsLst>
            <a:lin ang="0" scaled="0"/>
          </a:gra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4" name="Content Placeholder 29"/>
          <p:cNvSpPr>
            <a:spLocks noGrp="1"/>
          </p:cNvSpPr>
          <p:nvPr>
            <p:ph sz="quarter" idx="18"/>
          </p:nvPr>
        </p:nvSpPr>
        <p:spPr>
          <a:xfrm>
            <a:off x="8153400" y="1857559"/>
            <a:ext cx="3524134" cy="4252304"/>
          </a:xfrm>
          <a:prstGeom prst="roundRect">
            <a:avLst/>
          </a:prstGeom>
          <a:noFill/>
          <a:ln w="25400">
            <a:solidFill>
              <a:srgbClr val="FF9C45"/>
            </a:solidFill>
          </a:ln>
        </p:spPr>
        <p:txBody>
          <a:bodyPr tIns="457200">
            <a:norm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8303027" y="1511424"/>
            <a:ext cx="3283669" cy="791191"/>
          </a:xfrm>
          <a:prstGeom prst="roundRect">
            <a:avLst/>
          </a:prstGeom>
          <a:gradFill>
            <a:gsLst>
              <a:gs pos="0">
                <a:srgbClr val="FF9C45"/>
              </a:gs>
              <a:gs pos="100000">
                <a:srgbClr val="FF5C23"/>
              </a:gs>
            </a:gsLst>
            <a:lin ang="0" scaled="0"/>
          </a:gra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05611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B9B0C-5CE1-4ADA-AC4F-6767B8E31AA9}" type="datetime1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84931-3773-43AF-8D03-80C5A02EEF07}"/>
              </a:ext>
            </a:extLst>
          </p:cNvPr>
          <p:cNvSpPr/>
          <p:nvPr userDrawn="1"/>
        </p:nvSpPr>
        <p:spPr>
          <a:xfrm>
            <a:off x="0" y="1"/>
            <a:ext cx="12192000" cy="743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0341" y="6311900"/>
            <a:ext cx="457200" cy="409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DD123757-366A-41C3-BB69-7F3BE759D5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ound Diagonal Corner Rectangle 8"/>
          <p:cNvSpPr/>
          <p:nvPr userDrawn="1"/>
        </p:nvSpPr>
        <p:spPr>
          <a:xfrm>
            <a:off x="11419663" y="6312310"/>
            <a:ext cx="448171" cy="409165"/>
          </a:xfrm>
          <a:prstGeom prst="round2DiagRect">
            <a:avLst>
              <a:gd name="adj1" fmla="val 22757"/>
              <a:gd name="adj2" fmla="val 0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20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686" r:id="rId2"/>
    <p:sldLayoutId id="2147483704" r:id="rId3"/>
    <p:sldLayoutId id="2147483716" r:id="rId4"/>
    <p:sldLayoutId id="2147483705" r:id="rId5"/>
    <p:sldLayoutId id="2147483687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73" r:id="rId24"/>
    <p:sldLayoutId id="2147483676" r:id="rId25"/>
    <p:sldLayoutId id="2147483684" r:id="rId26"/>
    <p:sldLayoutId id="2147483717" r:id="rId27"/>
    <p:sldLayoutId id="2147483718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matplotlib.org/gallery/index.html" TargetMode="External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9BC80-D4B6-4DFF-A73C-72CDA9B402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8108" y="3930419"/>
            <a:ext cx="5357813" cy="1179463"/>
          </a:xfrm>
        </p:spPr>
        <p:txBody>
          <a:bodyPr>
            <a:normAutofit/>
          </a:bodyPr>
          <a:lstStyle/>
          <a:p>
            <a:r>
              <a:rPr lang="en-US" dirty="0"/>
              <a:t>Hung Nguyen</a:t>
            </a:r>
          </a:p>
          <a:p>
            <a:r>
              <a:rPr lang="en-US" dirty="0"/>
              <a:t>TIC Data Team Lead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9EA02C-1053-40D1-82FB-38D3145A2A4F}"/>
              </a:ext>
            </a:extLst>
          </p:cNvPr>
          <p:cNvGrpSpPr/>
          <p:nvPr/>
        </p:nvGrpSpPr>
        <p:grpSpPr>
          <a:xfrm>
            <a:off x="6440241" y="-19050"/>
            <a:ext cx="5751759" cy="6877050"/>
            <a:chOff x="6440241" y="-19050"/>
            <a:chExt cx="5751759" cy="68770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2881E59-8089-4C23-9F5D-B4A1653C70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40241" y="-19050"/>
              <a:ext cx="3940362" cy="6877050"/>
            </a:xfrm>
            <a:prstGeom prst="rect">
              <a:avLst/>
            </a:prstGeom>
          </p:spPr>
        </p:pic>
        <p:sp>
          <p:nvSpPr>
            <p:cNvPr id="6" name="Slide Number Placeholder 1">
              <a:extLst>
                <a:ext uri="{FF2B5EF4-FFF2-40B4-BE49-F238E27FC236}">
                  <a16:creationId xmlns:a16="http://schemas.microsoft.com/office/drawing/2014/main" id="{6E318389-65C2-46DE-8367-B2E32FDE6D7C}"/>
                </a:ext>
              </a:extLst>
            </p:cNvPr>
            <p:cNvSpPr txBox="1">
              <a:spLocks/>
            </p:cNvSpPr>
            <p:nvPr/>
          </p:nvSpPr>
          <p:spPr>
            <a:xfrm>
              <a:off x="11734800" y="6311900"/>
              <a:ext cx="457200" cy="40957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1200" kern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C96DFF45-9395-4868-8AAF-F01E5DAEBC17}" type="slidenum">
                <a:rPr lang="en-US" smtClean="0"/>
                <a:pPr/>
                <a:t>1</a:t>
              </a:fld>
              <a:endParaRPr lang="en-US"/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3D819A09-C1D3-41F5-9C78-F95921299F4C}"/>
                </a:ext>
              </a:extLst>
            </p:cNvPr>
            <p:cNvSpPr/>
            <p:nvPr/>
          </p:nvSpPr>
          <p:spPr>
            <a:xfrm flipH="1">
              <a:off x="6840596" y="0"/>
              <a:ext cx="3540007" cy="6858000"/>
            </a:xfrm>
            <a:custGeom>
              <a:avLst/>
              <a:gdLst>
                <a:gd name="connsiteX0" fmla="*/ 0 w 3540007"/>
                <a:gd name="connsiteY0" fmla="*/ 0 h 6858000"/>
                <a:gd name="connsiteX1" fmla="*/ 1728166 w 3540007"/>
                <a:gd name="connsiteY1" fmla="*/ 0 h 6858000"/>
                <a:gd name="connsiteX2" fmla="*/ 1829016 w 3540007"/>
                <a:gd name="connsiteY2" fmla="*/ 70142 h 6858000"/>
                <a:gd name="connsiteX3" fmla="*/ 3540007 w 3540007"/>
                <a:gd name="connsiteY3" fmla="*/ 3377524 h 6858000"/>
                <a:gd name="connsiteX4" fmla="*/ 1764717 w 3540007"/>
                <a:gd name="connsiteY4" fmla="*/ 6731758 h 6858000"/>
                <a:gd name="connsiteX5" fmla="*/ 1576825 w 3540007"/>
                <a:gd name="connsiteY5" fmla="*/ 6858000 h 6858000"/>
                <a:gd name="connsiteX6" fmla="*/ 0 w 354000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0007" h="6858000">
                  <a:moveTo>
                    <a:pt x="0" y="0"/>
                  </a:moveTo>
                  <a:lnTo>
                    <a:pt x="1728166" y="0"/>
                  </a:lnTo>
                  <a:lnTo>
                    <a:pt x="1829016" y="70142"/>
                  </a:lnTo>
                  <a:cubicBezTo>
                    <a:pt x="2871624" y="844004"/>
                    <a:pt x="3540007" y="2037942"/>
                    <a:pt x="3540007" y="3377524"/>
                  </a:cubicBezTo>
                  <a:cubicBezTo>
                    <a:pt x="3540007" y="4744444"/>
                    <a:pt x="2844065" y="5959716"/>
                    <a:pt x="1764717" y="6731758"/>
                  </a:cubicBezTo>
                  <a:lnTo>
                    <a:pt x="157682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19AF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1586C5-21CE-41BE-A4D5-7680777946E0}"/>
                </a:ext>
              </a:extLst>
            </p:cNvPr>
            <p:cNvSpPr/>
            <p:nvPr/>
          </p:nvSpPr>
          <p:spPr>
            <a:xfrm>
              <a:off x="10380603" y="0"/>
              <a:ext cx="1811397" cy="6858000"/>
            </a:xfrm>
            <a:prstGeom prst="rect">
              <a:avLst/>
            </a:prstGeom>
            <a:solidFill>
              <a:srgbClr val="19AF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71A51A5-1B72-40F7-A6ED-F064C7CF08B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5930" y="-19050"/>
            <a:ext cx="5938693" cy="685800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D908DB-014C-4A5E-B3D3-E4D70CBACC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Science Level 1</a:t>
            </a:r>
          </a:p>
          <a:p>
            <a:r>
              <a:rPr lang="en-US" sz="3200" dirty="0">
                <a:solidFill>
                  <a:srgbClr val="FF0000"/>
                </a:solidFill>
              </a:rPr>
              <a:t>-- Session 2--</a:t>
            </a:r>
          </a:p>
          <a:p>
            <a:r>
              <a:rPr lang="en-US" sz="3200" dirty="0">
                <a:solidFill>
                  <a:srgbClr val="FF0000"/>
                </a:solidFill>
              </a:rPr>
              <a:t>Data manipulation with pandas</a:t>
            </a:r>
          </a:p>
        </p:txBody>
      </p:sp>
    </p:spTree>
    <p:extLst>
      <p:ext uri="{BB962C8B-B14F-4D97-AF65-F5344CB8AC3E}">
        <p14:creationId xmlns:p14="http://schemas.microsoft.com/office/powerpoint/2010/main" val="3156335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9EB436-C703-4F81-8F8D-A65D6333F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080" y="1690688"/>
            <a:ext cx="5701920" cy="419258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90CD930-C366-43CA-B771-370F78FA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16834"/>
                </a:solidFill>
              </a:rPr>
              <a:t>Data visualization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4EDFB8-205A-4047-A47E-D68D6473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757-366A-41C3-BB69-7F3BE759D5C0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F2604B-63EF-47FC-8E48-F62CC2748D2E}"/>
              </a:ext>
            </a:extLst>
          </p:cNvPr>
          <p:cNvSpPr/>
          <p:nvPr/>
        </p:nvSpPr>
        <p:spPr>
          <a:xfrm>
            <a:off x="1" y="1690688"/>
            <a:ext cx="6884894" cy="4189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Human brain processes graph faster than texts and tables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Help to: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Convey concepts in a universal manner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Identify areas that need attention or improvement.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Clarify which factors influence customer behavior.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Help you understand which products to place where.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Predict sales volumes.</a:t>
            </a:r>
          </a:p>
        </p:txBody>
      </p:sp>
    </p:spTree>
    <p:extLst>
      <p:ext uri="{BB962C8B-B14F-4D97-AF65-F5344CB8AC3E}">
        <p14:creationId xmlns:p14="http://schemas.microsoft.com/office/powerpoint/2010/main" val="1923473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../../_images/sphx_glr_polar_bar_001.png">
            <a:extLst>
              <a:ext uri="{FF2B5EF4-FFF2-40B4-BE49-F238E27FC236}">
                <a16:creationId xmlns:a16="http://schemas.microsoft.com/office/drawing/2014/main" id="{C33AF443-20DE-4AF2-A3CA-0F2954C60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988" y="4542302"/>
            <a:ext cx="2546724" cy="191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99A525-D756-4C07-A1A3-18E63FC9B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757-366A-41C3-BB69-7F3BE759D5C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B412C-A015-476A-B2DC-79F1E677F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41" y="0"/>
            <a:ext cx="10354963" cy="30233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47D0F7-E9D5-4ADE-9BD1-A2000859FAE4}"/>
              </a:ext>
            </a:extLst>
          </p:cNvPr>
          <p:cNvSpPr/>
          <p:nvPr/>
        </p:nvSpPr>
        <p:spPr>
          <a:xfrm>
            <a:off x="519953" y="3429000"/>
            <a:ext cx="4563035" cy="2343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used for plotting the 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beautiful and attractive Graphs</a:t>
            </a: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Uses the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numpy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to handle large arrays of data sets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Intergrates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with pandas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68B164-ED4C-4B6F-88CF-3A83269B8D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7859"/>
          <a:stretch/>
        </p:blipFill>
        <p:spPr>
          <a:xfrm>
            <a:off x="5336804" y="2473977"/>
            <a:ext cx="1991843" cy="1910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81FC2B-D838-4570-898A-C1045E20EE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8647" y="2622174"/>
            <a:ext cx="2151529" cy="1613647"/>
          </a:xfrm>
          <a:prstGeom prst="rect">
            <a:avLst/>
          </a:prstGeom>
        </p:spPr>
      </p:pic>
      <p:pic>
        <p:nvPicPr>
          <p:cNvPr id="15362" name="Picture 2" descr="../../_images/sphx_glr_image_annotated_heatmap_002.png">
            <a:extLst>
              <a:ext uri="{FF2B5EF4-FFF2-40B4-BE49-F238E27FC236}">
                <a16:creationId xmlns:a16="http://schemas.microsoft.com/office/drawing/2014/main" id="{C76C3541-8AEB-4017-91C7-D642AE049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694" y="2748239"/>
            <a:ext cx="1815353" cy="136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5BEEE5-EF71-45B7-92E6-B89D0D01BD4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6446" t="8869" r="9908" b="2774"/>
          <a:stretch/>
        </p:blipFill>
        <p:spPr>
          <a:xfrm>
            <a:off x="7401294" y="4542302"/>
            <a:ext cx="2244729" cy="20198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CF9DBE-FCD1-4882-A854-E42C2E81602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9706" t="15001" r="7941" b="8235"/>
          <a:stretch/>
        </p:blipFill>
        <p:spPr>
          <a:xfrm>
            <a:off x="9835212" y="4510271"/>
            <a:ext cx="2281364" cy="181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68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0168-542E-4248-878B-70571556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16834"/>
                </a:solidFill>
              </a:rPr>
              <a:t>Basic graph types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5612C5-FF6C-4AAE-BD19-F19E890D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757-366A-41C3-BB69-7F3BE759D5C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29E658-9FE0-4DEF-BFD9-D6E390148E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0" t="8452" r="1859" b="12267"/>
          <a:stretch/>
        </p:blipFill>
        <p:spPr>
          <a:xfrm>
            <a:off x="959223" y="1788459"/>
            <a:ext cx="3430222" cy="1640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6833D1-48C6-4BF6-A2FA-84F901ADAC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18" t="3294" r="1995" b="12849"/>
          <a:stretch/>
        </p:blipFill>
        <p:spPr>
          <a:xfrm>
            <a:off x="959223" y="4074459"/>
            <a:ext cx="3240741" cy="2124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49218D-665B-4EE8-AFE3-5C0CE7134B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64" t="9976" r="5167" b="14727"/>
          <a:stretch/>
        </p:blipFill>
        <p:spPr>
          <a:xfrm>
            <a:off x="4920864" y="2608729"/>
            <a:ext cx="3883118" cy="25414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1DF5D0-4AC1-4F3A-A850-5B03DA0A58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559" y="4225925"/>
            <a:ext cx="2209800" cy="2266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5EE5BE-2DC6-4574-9462-7B80D9D2FA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463" y="1033967"/>
            <a:ext cx="2961992" cy="244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7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ED5757-AF4D-4CB9-A612-9A61321F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757-366A-41C3-BB69-7F3BE759D5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0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98501F-5B09-4183-B2B4-A0203C46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757-366A-41C3-BB69-7F3BE759D5C0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23877-9076-4292-B41F-5EF3B3BD1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320" y="614923"/>
            <a:ext cx="9699360" cy="20207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E51679A-8FB8-4452-B1EF-FCF98210E41F}"/>
              </a:ext>
            </a:extLst>
          </p:cNvPr>
          <p:cNvSpPr/>
          <p:nvPr/>
        </p:nvSpPr>
        <p:spPr>
          <a:xfrm>
            <a:off x="1683236" y="3293655"/>
            <a:ext cx="8825527" cy="1951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high-performance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easy-to-use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structures and analysis tools</a:t>
            </a:r>
          </a:p>
        </p:txBody>
      </p:sp>
    </p:spTree>
    <p:extLst>
      <p:ext uri="{BB962C8B-B14F-4D97-AF65-F5344CB8AC3E}">
        <p14:creationId xmlns:p14="http://schemas.microsoft.com/office/powerpoint/2010/main" val="309430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98501F-5B09-4183-B2B4-A0203C46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757-366A-41C3-BB69-7F3BE759D5C0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23877-9076-4292-B41F-5EF3B3BD1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320" y="614923"/>
            <a:ext cx="9699360" cy="20207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E51679A-8FB8-4452-B1EF-FCF98210E41F}"/>
              </a:ext>
            </a:extLst>
          </p:cNvPr>
          <p:cNvSpPr/>
          <p:nvPr/>
        </p:nvSpPr>
        <p:spPr>
          <a:xfrm>
            <a:off x="1683236" y="3293655"/>
            <a:ext cx="8825527" cy="2597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Easier to clean &amp; wrangle Data.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Features of Pandas make it a great choice for Data Science and Analysis.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More useful with Matplotlib &amp; </a:t>
            </a:r>
            <a:r>
              <a:rPr lang="en-US" sz="2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Numpy</a:t>
            </a:r>
            <a:endParaRPr lang="en-US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7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948698-61B2-44D8-8FD3-BDF16EAB40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2" t="5499" r="5337" b="14146"/>
          <a:stretch/>
        </p:blipFill>
        <p:spPr>
          <a:xfrm>
            <a:off x="788690" y="1027906"/>
            <a:ext cx="10621651" cy="57936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36B702C-A7AC-4FDC-92DD-04555D96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16834"/>
                </a:solidFill>
              </a:rPr>
              <a:t>Basic components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AC20FC-8B07-426C-A983-9AB024C2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757-366A-41C3-BB69-7F3BE759D5C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94D1-B8C8-4D75-8B7B-A7F55377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16834"/>
                </a:solidFill>
              </a:rPr>
              <a:t>Create data frame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D01080-23DC-4E00-8132-B62BF676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757-366A-41C3-BB69-7F3BE759D5C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072DE3-4720-4C3F-9377-84E62C07C17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66240" y="2470522"/>
            <a:ext cx="5164660" cy="2720040"/>
          </a:xfrm>
        </p:spPr>
        <p:txBody>
          <a:bodyPr/>
          <a:lstStyle/>
          <a:p>
            <a:r>
              <a:rPr lang="en-US" dirty="0"/>
              <a:t>List of rows</a:t>
            </a:r>
          </a:p>
          <a:p>
            <a:r>
              <a:rPr lang="en-US" dirty="0"/>
              <a:t>List of columns</a:t>
            </a:r>
          </a:p>
          <a:p>
            <a:r>
              <a:rPr lang="en-US" dirty="0"/>
              <a:t>Matrix</a:t>
            </a:r>
          </a:p>
          <a:p>
            <a:r>
              <a:rPr lang="en-US" dirty="0"/>
              <a:t>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A1CDA-5624-4B4C-A33D-C33EE3C5FA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1619" y="2051838"/>
            <a:ext cx="4573902" cy="837367"/>
          </a:xfrm>
        </p:spPr>
        <p:txBody>
          <a:bodyPr/>
          <a:lstStyle/>
          <a:p>
            <a:r>
              <a:rPr lang="en-US" dirty="0" err="1"/>
              <a:t>pd.DataFrame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CFE513-3497-40D9-8A39-C13977940D0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9140" y="2470522"/>
            <a:ext cx="5164660" cy="2720040"/>
          </a:xfrm>
        </p:spPr>
        <p:txBody>
          <a:bodyPr/>
          <a:lstStyle/>
          <a:p>
            <a:r>
              <a:rPr lang="en-US" b="1" dirty="0"/>
              <a:t>csv</a:t>
            </a:r>
            <a:r>
              <a:rPr lang="en-US" dirty="0"/>
              <a:t> – comma/tab separated value</a:t>
            </a:r>
          </a:p>
          <a:p>
            <a:r>
              <a:rPr lang="en-US" dirty="0" err="1"/>
              <a:t>xls</a:t>
            </a:r>
            <a:r>
              <a:rPr lang="en-US" dirty="0"/>
              <a:t> – Excel file</a:t>
            </a:r>
          </a:p>
          <a:p>
            <a:r>
              <a:rPr lang="en-US" dirty="0" err="1"/>
              <a:t>sql</a:t>
            </a:r>
            <a:r>
              <a:rPr lang="en-US" dirty="0"/>
              <a:t> - query</a:t>
            </a:r>
          </a:p>
          <a:p>
            <a:r>
              <a:rPr lang="en-US" dirty="0"/>
              <a:t>…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7027BF-F975-4373-A7A4-CEF69238D4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84519" y="2005936"/>
            <a:ext cx="4573902" cy="837367"/>
          </a:xfrm>
        </p:spPr>
        <p:txBody>
          <a:bodyPr/>
          <a:lstStyle/>
          <a:p>
            <a:r>
              <a:rPr lang="en-US" dirty="0" err="1"/>
              <a:t>pd.read</a:t>
            </a:r>
            <a:r>
              <a:rPr lang="en-US" dirty="0"/>
              <a:t>_*()</a:t>
            </a:r>
          </a:p>
        </p:txBody>
      </p:sp>
    </p:spTree>
    <p:extLst>
      <p:ext uri="{BB962C8B-B14F-4D97-AF65-F5344CB8AC3E}">
        <p14:creationId xmlns:p14="http://schemas.microsoft.com/office/powerpoint/2010/main" val="373152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B4192-8BB4-49BE-BDB2-C6889602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Reshape and select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292E44-DBE7-4AC0-BEE2-F028BD60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757-366A-41C3-BB69-7F3BE759D5C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216E8-8FF5-46F1-9136-F48B04B2B35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b="1" dirty="0"/>
              <a:t>add</a:t>
            </a:r>
            <a:r>
              <a:rPr lang="en-US" dirty="0"/>
              <a:t>: </a:t>
            </a:r>
            <a:r>
              <a:rPr lang="en-US" dirty="0" err="1"/>
              <a:t>pd.concat</a:t>
            </a:r>
            <a:r>
              <a:rPr lang="en-US" dirty="0"/>
              <a:t>()/</a:t>
            </a:r>
            <a:r>
              <a:rPr lang="en-US" dirty="0" err="1"/>
              <a:t>df.append</a:t>
            </a:r>
            <a:r>
              <a:rPr lang="en-US" dirty="0"/>
              <a:t>()</a:t>
            </a:r>
          </a:p>
          <a:p>
            <a:r>
              <a:rPr lang="en-US" b="1" dirty="0"/>
              <a:t>delete</a:t>
            </a:r>
            <a:r>
              <a:rPr lang="en-US" dirty="0"/>
              <a:t>: </a:t>
            </a:r>
            <a:r>
              <a:rPr lang="en-US" dirty="0" err="1"/>
              <a:t>df.drop</a:t>
            </a:r>
            <a:r>
              <a:rPr lang="en-US" dirty="0"/>
              <a:t>()</a:t>
            </a:r>
          </a:p>
          <a:p>
            <a:r>
              <a:rPr lang="en-US" b="1" dirty="0"/>
              <a:t>join</a:t>
            </a:r>
            <a:r>
              <a:rPr lang="en-US" dirty="0"/>
              <a:t>: </a:t>
            </a:r>
            <a:r>
              <a:rPr lang="en-US" dirty="0" err="1"/>
              <a:t>df.merge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320F1-9C99-4DC2-9044-95A5DC8959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Reshape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0240F-B17A-47F6-BDB0-14B393F7996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column: </a:t>
            </a:r>
          </a:p>
          <a:p>
            <a:pPr indent="0">
              <a:buNone/>
            </a:pPr>
            <a:r>
              <a:rPr lang="en-US" dirty="0"/>
              <a:t>       df[‘column name’]/</a:t>
            </a:r>
            <a:r>
              <a:rPr lang="en-US" dirty="0" err="1"/>
              <a:t>df.column_name</a:t>
            </a:r>
            <a:endParaRPr lang="en-US" dirty="0"/>
          </a:p>
          <a:p>
            <a:r>
              <a:rPr lang="en-US" dirty="0"/>
              <a:t>row:</a:t>
            </a:r>
          </a:p>
          <a:p>
            <a:pPr indent="0">
              <a:buNone/>
            </a:pPr>
            <a:r>
              <a:rPr lang="en-US" dirty="0"/>
              <a:t>       </a:t>
            </a:r>
            <a:r>
              <a:rPr lang="en-US" dirty="0" err="1"/>
              <a:t>df.loc</a:t>
            </a:r>
            <a:r>
              <a:rPr lang="en-US" dirty="0"/>
              <a:t>()/</a:t>
            </a:r>
            <a:r>
              <a:rPr lang="en-US" dirty="0" err="1"/>
              <a:t>df.iloc</a:t>
            </a:r>
            <a:endParaRPr lang="en-US" dirty="0"/>
          </a:p>
          <a:p>
            <a:pPr indent="0">
              <a:buNone/>
            </a:pPr>
            <a:r>
              <a:rPr lang="en-US" dirty="0"/>
              <a:t>       </a:t>
            </a:r>
            <a:r>
              <a:rPr lang="en-US" dirty="0" err="1"/>
              <a:t>df.head</a:t>
            </a:r>
            <a:r>
              <a:rPr lang="en-US" dirty="0"/>
              <a:t>()/</a:t>
            </a:r>
            <a:r>
              <a:rPr lang="en-US" dirty="0" err="1"/>
              <a:t>df.tail</a:t>
            </a:r>
            <a:r>
              <a:rPr lang="en-US" dirty="0"/>
              <a:t>()</a:t>
            </a:r>
          </a:p>
          <a:p>
            <a:pPr marL="342900" indent="-342900"/>
            <a:r>
              <a:rPr lang="en-US" dirty="0"/>
              <a:t>cell/range of cell</a:t>
            </a:r>
          </a:p>
          <a:p>
            <a:pPr marL="342900" indent="-342900"/>
            <a:r>
              <a:rPr lang="en-US" dirty="0"/>
              <a:t>filter:</a:t>
            </a:r>
          </a:p>
          <a:p>
            <a:pPr indent="0">
              <a:buNone/>
            </a:pPr>
            <a:r>
              <a:rPr lang="en-US" dirty="0"/>
              <a:t>        df[logical expression]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855625-5CFE-411F-8CB1-EDF9CE3B33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26027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59F1-7AAD-4E62-87B3-C1F33C5C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16834"/>
                </a:solidFill>
              </a:rPr>
              <a:t> Summarize a data frame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347B6F-DED7-44EF-A936-FEA89B3D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757-366A-41C3-BB69-7F3BE759D5C0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CCE2BC3-852C-4798-8E1B-99DF322EC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291874"/>
              </p:ext>
            </p:extLst>
          </p:nvPr>
        </p:nvGraphicFramePr>
        <p:xfrm>
          <a:off x="1615139" y="1505759"/>
          <a:ext cx="9640048" cy="5215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820024">
                  <a:extLst>
                    <a:ext uri="{9D8B030D-6E8A-4147-A177-3AD203B41FA5}">
                      <a16:colId xmlns:a16="http://schemas.microsoft.com/office/drawing/2014/main" val="2845909190"/>
                    </a:ext>
                  </a:extLst>
                </a:gridCol>
                <a:gridCol w="4820024">
                  <a:extLst>
                    <a:ext uri="{9D8B030D-6E8A-4147-A177-3AD203B41FA5}">
                      <a16:colId xmlns:a16="http://schemas.microsoft.com/office/drawing/2014/main" val="4213223613"/>
                    </a:ext>
                  </a:extLst>
                </a:gridCol>
              </a:tblGrid>
              <a:tr h="651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Objective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Command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2856063"/>
                  </a:ext>
                </a:extLst>
              </a:tr>
              <a:tr h="651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Get shape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 err="1"/>
                        <a:t>df.shape</a:t>
                      </a:r>
                      <a:r>
                        <a:rPr lang="en-US" sz="2000" b="0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25703"/>
                  </a:ext>
                </a:extLst>
              </a:tr>
              <a:tr h="651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Basic information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df.info()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198890"/>
                  </a:ext>
                </a:extLst>
              </a:tr>
              <a:tr h="651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Descriptive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 err="1"/>
                        <a:t>df.describe</a:t>
                      </a:r>
                      <a:r>
                        <a:rPr lang="en-US" sz="2000" b="0" dirty="0"/>
                        <a:t>()/mean()/sum()/max()/min()…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831028"/>
                  </a:ext>
                </a:extLst>
              </a:tr>
              <a:tr h="651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Counting missing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df/df[column] .</a:t>
                      </a:r>
                      <a:r>
                        <a:rPr lang="en-US" sz="2000" b="0" dirty="0" err="1"/>
                        <a:t>isnull</a:t>
                      </a:r>
                      <a:r>
                        <a:rPr lang="en-US" sz="2000" b="0" dirty="0"/>
                        <a:t>().sum()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578300"/>
                  </a:ext>
                </a:extLst>
              </a:tr>
              <a:tr h="651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Correlation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 err="1"/>
                        <a:t>df.corr</a:t>
                      </a:r>
                      <a:r>
                        <a:rPr lang="en-US" sz="2000" b="0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155397"/>
                  </a:ext>
                </a:extLst>
              </a:tr>
              <a:tr h="651965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Duplicate rows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 err="1"/>
                        <a:t>df.duplicated</a:t>
                      </a:r>
                      <a:r>
                        <a:rPr lang="en-US" sz="2000" b="0" dirty="0"/>
                        <a:t>()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8554124"/>
                  </a:ext>
                </a:extLst>
              </a:tr>
              <a:tr h="651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Unique values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df[column].unique()/</a:t>
                      </a:r>
                      <a:r>
                        <a:rPr lang="en-US" sz="2000" b="0" dirty="0" err="1"/>
                        <a:t>value_counts</a:t>
                      </a:r>
                      <a:r>
                        <a:rPr lang="en-US" sz="2000" b="0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346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844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10E0-04F8-4CCE-8923-9CAD30A3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16834"/>
                </a:solidFill>
              </a:rPr>
              <a:t>Basic transformations for preprocessing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7061F-9178-42D1-B1B7-A5F3C1E9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757-366A-41C3-BB69-7F3BE759D5C0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F077FC-FFBA-4323-9971-FC9FCA7AD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946291"/>
              </p:ext>
            </p:extLst>
          </p:nvPr>
        </p:nvGraphicFramePr>
        <p:xfrm>
          <a:off x="1225177" y="1459252"/>
          <a:ext cx="9142506" cy="503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253">
                  <a:extLst>
                    <a:ext uri="{9D8B030D-6E8A-4147-A177-3AD203B41FA5}">
                      <a16:colId xmlns:a16="http://schemas.microsoft.com/office/drawing/2014/main" val="1574351837"/>
                    </a:ext>
                  </a:extLst>
                </a:gridCol>
                <a:gridCol w="4571253">
                  <a:extLst>
                    <a:ext uri="{9D8B030D-6E8A-4147-A177-3AD203B41FA5}">
                      <a16:colId xmlns:a16="http://schemas.microsoft.com/office/drawing/2014/main" val="2352634538"/>
                    </a:ext>
                  </a:extLst>
                </a:gridCol>
              </a:tblGrid>
              <a:tr h="44112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951425"/>
                  </a:ext>
                </a:extLst>
              </a:tr>
              <a:tr h="44112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df. </a:t>
                      </a:r>
                      <a:r>
                        <a:rPr lang="en-US" sz="2000" dirty="0" err="1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sort_values</a:t>
                      </a:r>
                      <a:r>
                        <a:rPr lang="en-US" sz="20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174400"/>
                  </a:ext>
                </a:extLst>
              </a:tr>
              <a:tr h="44112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Drop duplicates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df. </a:t>
                      </a:r>
                      <a:r>
                        <a:rPr lang="en-US" sz="2000" dirty="0" err="1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drop_duplicates</a:t>
                      </a:r>
                      <a:r>
                        <a:rPr lang="en-US" sz="20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11462"/>
                  </a:ext>
                </a:extLst>
              </a:tr>
              <a:tr h="108769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Dealing with missing value</a:t>
                      </a:r>
                    </a:p>
                    <a:p>
                      <a:r>
                        <a:rPr lang="en-US" sz="20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- drop</a:t>
                      </a:r>
                    </a:p>
                    <a:p>
                      <a:r>
                        <a:rPr lang="en-US" sz="20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- fill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2000" dirty="0" err="1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df.dropna</a:t>
                      </a:r>
                      <a:r>
                        <a:rPr lang="en-US" sz="20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()</a:t>
                      </a:r>
                    </a:p>
                    <a:p>
                      <a:r>
                        <a:rPr lang="en-US" sz="2000" dirty="0" err="1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df.fillna</a:t>
                      </a:r>
                      <a:r>
                        <a:rPr lang="en-US" sz="20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501262"/>
                  </a:ext>
                </a:extLst>
              </a:tr>
              <a:tr h="174031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Changing a column</a:t>
                      </a:r>
                    </a:p>
                    <a:p>
                      <a:r>
                        <a:rPr lang="en-US" sz="20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- map value to value</a:t>
                      </a:r>
                    </a:p>
                    <a:p>
                      <a:r>
                        <a:rPr lang="en-US" sz="20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- apply function</a:t>
                      </a:r>
                    </a:p>
                    <a:p>
                      <a:r>
                        <a:rPr lang="en-US" sz="20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- normalization</a:t>
                      </a:r>
                    </a:p>
                    <a:p>
                      <a:r>
                        <a:rPr lang="en-US" sz="20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- standardization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df[column] = </a:t>
                      </a:r>
                    </a:p>
                    <a:p>
                      <a:r>
                        <a:rPr lang="en-US" sz="20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 df[column].map()</a:t>
                      </a:r>
                    </a:p>
                    <a:p>
                      <a:r>
                        <a:rPr lang="en-US" sz="20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 df[column].apply()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765549"/>
                  </a:ext>
                </a:extLst>
              </a:tr>
              <a:tr h="44112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Creating new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df[new column] =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07566"/>
                  </a:ext>
                </a:extLst>
              </a:tr>
              <a:tr h="44112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One-hot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pd.get_dummies</a:t>
                      </a:r>
                      <a:r>
                        <a:rPr lang="en-US" sz="200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741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31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9BC80-D4B6-4DFF-A73C-72CDA9B402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8108" y="3930419"/>
            <a:ext cx="5357813" cy="1179463"/>
          </a:xfrm>
        </p:spPr>
        <p:txBody>
          <a:bodyPr>
            <a:normAutofit/>
          </a:bodyPr>
          <a:lstStyle/>
          <a:p>
            <a:r>
              <a:rPr lang="en-US" dirty="0"/>
              <a:t>Hung Nguyen</a:t>
            </a:r>
          </a:p>
          <a:p>
            <a:r>
              <a:rPr lang="en-US" dirty="0"/>
              <a:t>TIC Data Team Lead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9EA02C-1053-40D1-82FB-38D3145A2A4F}"/>
              </a:ext>
            </a:extLst>
          </p:cNvPr>
          <p:cNvGrpSpPr/>
          <p:nvPr/>
        </p:nvGrpSpPr>
        <p:grpSpPr>
          <a:xfrm>
            <a:off x="6440241" y="-19050"/>
            <a:ext cx="5751759" cy="6877050"/>
            <a:chOff x="6440241" y="-19050"/>
            <a:chExt cx="5751759" cy="68770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2881E59-8089-4C23-9F5D-B4A1653C70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40241" y="-19050"/>
              <a:ext cx="3940362" cy="6877050"/>
            </a:xfrm>
            <a:prstGeom prst="rect">
              <a:avLst/>
            </a:prstGeom>
          </p:spPr>
        </p:pic>
        <p:sp>
          <p:nvSpPr>
            <p:cNvPr id="6" name="Slide Number Placeholder 1">
              <a:extLst>
                <a:ext uri="{FF2B5EF4-FFF2-40B4-BE49-F238E27FC236}">
                  <a16:creationId xmlns:a16="http://schemas.microsoft.com/office/drawing/2014/main" id="{6E318389-65C2-46DE-8367-B2E32FDE6D7C}"/>
                </a:ext>
              </a:extLst>
            </p:cNvPr>
            <p:cNvSpPr txBox="1">
              <a:spLocks/>
            </p:cNvSpPr>
            <p:nvPr/>
          </p:nvSpPr>
          <p:spPr>
            <a:xfrm>
              <a:off x="11734800" y="6311900"/>
              <a:ext cx="457200" cy="40957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1200" kern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C96DFF45-9395-4868-8AAF-F01E5DAEBC17}" type="slidenum">
                <a:rPr lang="en-US" smtClean="0"/>
                <a:pPr/>
                <a:t>9</a:t>
              </a:fld>
              <a:endParaRPr lang="en-US"/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3D819A09-C1D3-41F5-9C78-F95921299F4C}"/>
                </a:ext>
              </a:extLst>
            </p:cNvPr>
            <p:cNvSpPr/>
            <p:nvPr/>
          </p:nvSpPr>
          <p:spPr>
            <a:xfrm flipH="1">
              <a:off x="6840596" y="0"/>
              <a:ext cx="3540007" cy="6858000"/>
            </a:xfrm>
            <a:custGeom>
              <a:avLst/>
              <a:gdLst>
                <a:gd name="connsiteX0" fmla="*/ 0 w 3540007"/>
                <a:gd name="connsiteY0" fmla="*/ 0 h 6858000"/>
                <a:gd name="connsiteX1" fmla="*/ 1728166 w 3540007"/>
                <a:gd name="connsiteY1" fmla="*/ 0 h 6858000"/>
                <a:gd name="connsiteX2" fmla="*/ 1829016 w 3540007"/>
                <a:gd name="connsiteY2" fmla="*/ 70142 h 6858000"/>
                <a:gd name="connsiteX3" fmla="*/ 3540007 w 3540007"/>
                <a:gd name="connsiteY3" fmla="*/ 3377524 h 6858000"/>
                <a:gd name="connsiteX4" fmla="*/ 1764717 w 3540007"/>
                <a:gd name="connsiteY4" fmla="*/ 6731758 h 6858000"/>
                <a:gd name="connsiteX5" fmla="*/ 1576825 w 3540007"/>
                <a:gd name="connsiteY5" fmla="*/ 6858000 h 6858000"/>
                <a:gd name="connsiteX6" fmla="*/ 0 w 354000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0007" h="6858000">
                  <a:moveTo>
                    <a:pt x="0" y="0"/>
                  </a:moveTo>
                  <a:lnTo>
                    <a:pt x="1728166" y="0"/>
                  </a:lnTo>
                  <a:lnTo>
                    <a:pt x="1829016" y="70142"/>
                  </a:lnTo>
                  <a:cubicBezTo>
                    <a:pt x="2871624" y="844004"/>
                    <a:pt x="3540007" y="2037942"/>
                    <a:pt x="3540007" y="3377524"/>
                  </a:cubicBezTo>
                  <a:cubicBezTo>
                    <a:pt x="3540007" y="4744444"/>
                    <a:pt x="2844065" y="5959716"/>
                    <a:pt x="1764717" y="6731758"/>
                  </a:cubicBezTo>
                  <a:lnTo>
                    <a:pt x="157682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19AF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1586C5-21CE-41BE-A4D5-7680777946E0}"/>
                </a:ext>
              </a:extLst>
            </p:cNvPr>
            <p:cNvSpPr/>
            <p:nvPr/>
          </p:nvSpPr>
          <p:spPr>
            <a:xfrm>
              <a:off x="10380603" y="0"/>
              <a:ext cx="1811397" cy="6858000"/>
            </a:xfrm>
            <a:prstGeom prst="rect">
              <a:avLst/>
            </a:prstGeom>
            <a:solidFill>
              <a:srgbClr val="19AF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71A51A5-1B72-40F7-A6ED-F064C7CF08B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5930" y="-19050"/>
            <a:ext cx="5938693" cy="685800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D908DB-014C-4A5E-B3D3-E4D70CBACC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Science Level 1</a:t>
            </a:r>
          </a:p>
          <a:p>
            <a:r>
              <a:rPr lang="en-US" sz="3200" dirty="0">
                <a:solidFill>
                  <a:srgbClr val="FF0000"/>
                </a:solidFill>
              </a:rPr>
              <a:t>-- Session 2--</a:t>
            </a:r>
          </a:p>
          <a:p>
            <a:r>
              <a:rPr lang="en-US" sz="3200" dirty="0">
                <a:solidFill>
                  <a:srgbClr val="FF0000"/>
                </a:solidFill>
              </a:rPr>
              <a:t>Data visualization with matplotlib</a:t>
            </a:r>
          </a:p>
        </p:txBody>
      </p:sp>
    </p:spTree>
    <p:extLst>
      <p:ext uri="{BB962C8B-B14F-4D97-AF65-F5344CB8AC3E}">
        <p14:creationId xmlns:p14="http://schemas.microsoft.com/office/powerpoint/2010/main" val="1581186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9AFE6"/>
        </a:solidFill>
        <a:ln w="381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17326</TotalTime>
  <Words>428</Words>
  <Application>Microsoft Office PowerPoint</Application>
  <PresentationFormat>Widescreen</PresentationFormat>
  <Paragraphs>109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Wingdings</vt:lpstr>
      <vt:lpstr>Office Theme</vt:lpstr>
      <vt:lpstr>Image</vt:lpstr>
      <vt:lpstr>PowerPoint Presentation</vt:lpstr>
      <vt:lpstr>PowerPoint Presentation</vt:lpstr>
      <vt:lpstr>PowerPoint Presentation</vt:lpstr>
      <vt:lpstr>Basic components</vt:lpstr>
      <vt:lpstr>Create data frame</vt:lpstr>
      <vt:lpstr>Reshape and select</vt:lpstr>
      <vt:lpstr> Summarize a data frame</vt:lpstr>
      <vt:lpstr>Basic transformations for preprocessing</vt:lpstr>
      <vt:lpstr>PowerPoint Presentation</vt:lpstr>
      <vt:lpstr>Data visualization</vt:lpstr>
      <vt:lpstr>PowerPoint Presentation</vt:lpstr>
      <vt:lpstr>Basic graph types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Nguyen Le Quang</dc:creator>
  <cp:lastModifiedBy>hungnb</cp:lastModifiedBy>
  <cp:revision>368</cp:revision>
  <dcterms:created xsi:type="dcterms:W3CDTF">2018-10-01T02:52:26Z</dcterms:created>
  <dcterms:modified xsi:type="dcterms:W3CDTF">2019-03-06T04:54:17Z</dcterms:modified>
</cp:coreProperties>
</file>