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4C25-AFBB-430F-B841-7C4BB1CEA954}" type="datetimeFigureOut">
              <a:rPr lang="vi-VN" smtClean="0"/>
              <a:t>17/01/2018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404B8-C8B7-4CD0-A347-851AA02446D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02413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4C25-AFBB-430F-B841-7C4BB1CEA954}" type="datetimeFigureOut">
              <a:rPr lang="vi-VN" smtClean="0"/>
              <a:t>17/01/2018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404B8-C8B7-4CD0-A347-851AA02446D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2692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4C25-AFBB-430F-B841-7C4BB1CEA954}" type="datetimeFigureOut">
              <a:rPr lang="vi-VN" smtClean="0"/>
              <a:t>17/01/2018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404B8-C8B7-4CD0-A347-851AA02446D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753353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4C25-AFBB-430F-B841-7C4BB1CEA954}" type="datetimeFigureOut">
              <a:rPr lang="vi-VN" smtClean="0"/>
              <a:t>17/01/2018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404B8-C8B7-4CD0-A347-851AA02446DC}" type="slidenum">
              <a:rPr lang="vi-VN" smtClean="0"/>
              <a:t>‹#›</a:t>
            </a:fld>
            <a:endParaRPr lang="vi-V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653798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4C25-AFBB-430F-B841-7C4BB1CEA954}" type="datetimeFigureOut">
              <a:rPr lang="vi-VN" smtClean="0"/>
              <a:t>17/01/2018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404B8-C8B7-4CD0-A347-851AA02446D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374395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4C25-AFBB-430F-B841-7C4BB1CEA954}" type="datetimeFigureOut">
              <a:rPr lang="vi-VN" smtClean="0"/>
              <a:t>17/01/2018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404B8-C8B7-4CD0-A347-851AA02446D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328524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4C25-AFBB-430F-B841-7C4BB1CEA954}" type="datetimeFigureOut">
              <a:rPr lang="vi-VN" smtClean="0"/>
              <a:t>17/01/2018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404B8-C8B7-4CD0-A347-851AA02446D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231852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4C25-AFBB-430F-B841-7C4BB1CEA954}" type="datetimeFigureOut">
              <a:rPr lang="vi-VN" smtClean="0"/>
              <a:t>17/01/2018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404B8-C8B7-4CD0-A347-851AA02446D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880950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4C25-AFBB-430F-B841-7C4BB1CEA954}" type="datetimeFigureOut">
              <a:rPr lang="vi-VN" smtClean="0"/>
              <a:t>17/01/2018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404B8-C8B7-4CD0-A347-851AA02446D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29567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4C25-AFBB-430F-B841-7C4BB1CEA954}" type="datetimeFigureOut">
              <a:rPr lang="vi-VN" smtClean="0"/>
              <a:t>17/01/2018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404B8-C8B7-4CD0-A347-851AA02446D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47634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4C25-AFBB-430F-B841-7C4BB1CEA954}" type="datetimeFigureOut">
              <a:rPr lang="vi-VN" smtClean="0"/>
              <a:t>17/01/2018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404B8-C8B7-4CD0-A347-851AA02446D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4931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4C25-AFBB-430F-B841-7C4BB1CEA954}" type="datetimeFigureOut">
              <a:rPr lang="vi-VN" smtClean="0"/>
              <a:t>17/01/2018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404B8-C8B7-4CD0-A347-851AA02446D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23036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4C25-AFBB-430F-B841-7C4BB1CEA954}" type="datetimeFigureOut">
              <a:rPr lang="vi-VN" smtClean="0"/>
              <a:t>17/01/2018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404B8-C8B7-4CD0-A347-851AA02446D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78752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4C25-AFBB-430F-B841-7C4BB1CEA954}" type="datetimeFigureOut">
              <a:rPr lang="vi-VN" smtClean="0"/>
              <a:t>17/01/2018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404B8-C8B7-4CD0-A347-851AA02446D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0626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4C25-AFBB-430F-B841-7C4BB1CEA954}" type="datetimeFigureOut">
              <a:rPr lang="vi-VN" smtClean="0"/>
              <a:t>17/01/2018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404B8-C8B7-4CD0-A347-851AA02446D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89034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4C25-AFBB-430F-B841-7C4BB1CEA954}" type="datetimeFigureOut">
              <a:rPr lang="vi-VN" smtClean="0"/>
              <a:t>17/01/2018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404B8-C8B7-4CD0-A347-851AA02446D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10998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4C25-AFBB-430F-B841-7C4BB1CEA954}" type="datetimeFigureOut">
              <a:rPr lang="vi-VN" smtClean="0"/>
              <a:t>17/01/2018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404B8-C8B7-4CD0-A347-851AA02446D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50115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DF24C25-AFBB-430F-B841-7C4BB1CEA954}" type="datetimeFigureOut">
              <a:rPr lang="vi-VN" smtClean="0"/>
              <a:t>17/01/2018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9E1404B8-C8B7-4CD0-A347-851AA02446D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81199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4818" y="0"/>
            <a:ext cx="9144000" cy="627797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Chuẩn </a:t>
            </a:r>
            <a:r>
              <a:rPr lang="en-US" sz="3200" b="1" dirty="0" err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32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2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2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32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PANDAS</a:t>
            </a:r>
            <a:endParaRPr lang="vi-VN" sz="32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0060" y="1514901"/>
            <a:ext cx="9199042" cy="3643952"/>
          </a:xfrm>
        </p:spPr>
        <p:txBody>
          <a:bodyPr>
            <a:noAutofit/>
          </a:bodyPr>
          <a:lstStyle/>
          <a:p>
            <a:r>
              <a:rPr lang="en-US" sz="32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32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nói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rằng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80% </a:t>
            </a:r>
            <a:r>
              <a:rPr lang="en-US" sz="32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dọn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dẹp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2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khía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cạnh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thao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sạch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Pandas</a:t>
            </a:r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sz="32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332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4818" y="0"/>
            <a:ext cx="9144000" cy="627797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vi-VN" sz="32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Columns selection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604" y="1119116"/>
            <a:ext cx="11709409" cy="4462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671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4818" y="0"/>
            <a:ext cx="9144000" cy="627797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32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vi-VN" sz="32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Rows selection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68" y="627796"/>
            <a:ext cx="11650653" cy="6018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822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4818" y="0"/>
            <a:ext cx="9144000" cy="627797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32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vi-VN" sz="32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Rows selection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018" y="859809"/>
            <a:ext cx="11057886" cy="5413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27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4818" y="0"/>
            <a:ext cx="9144000" cy="627797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sz="3200" b="1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vi-VN" sz="32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Rows selction / filtering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996" y="627797"/>
            <a:ext cx="11437629" cy="5895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860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4818" y="0"/>
            <a:ext cx="9144000" cy="627797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 </a:t>
            </a:r>
            <a:r>
              <a:rPr lang="vi-VN" sz="32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Sorting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539" y="545910"/>
            <a:ext cx="10642654" cy="28796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540" y="3425588"/>
            <a:ext cx="10642654" cy="2483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88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4818" y="0"/>
            <a:ext cx="9144000" cy="627797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9. </a:t>
            </a:r>
            <a:r>
              <a:rPr lang="vi-VN" sz="32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Reshaping by pivoting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525" y="532263"/>
            <a:ext cx="10263117" cy="6219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89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4818" y="0"/>
            <a:ext cx="9144000" cy="627797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 </a:t>
            </a:r>
            <a:r>
              <a:rPr lang="vi-VN" sz="32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Quality check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888" y="723332"/>
            <a:ext cx="11006778" cy="5965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74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4818" y="0"/>
            <a:ext cx="9144000" cy="627797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 </a:t>
            </a:r>
            <a:r>
              <a:rPr lang="vi-VN" sz="32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Quality check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677" y="627796"/>
            <a:ext cx="10625920" cy="5903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073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4818" y="0"/>
            <a:ext cx="9144000" cy="627797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 </a:t>
            </a:r>
            <a:r>
              <a:rPr lang="vi-VN" sz="32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Quality check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992" y="627797"/>
            <a:ext cx="4998136" cy="4876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215" y="1255594"/>
            <a:ext cx="10203827" cy="5094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16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4818" y="0"/>
            <a:ext cx="9144000" cy="627797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11. </a:t>
            </a:r>
            <a:r>
              <a:rPr lang="vi-VN" sz="32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Rename values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287" y="1382760"/>
            <a:ext cx="11816713" cy="343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84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4818" y="0"/>
            <a:ext cx="9144000" cy="627797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  <a:endParaRPr lang="vi-VN" sz="32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508" y="1009935"/>
            <a:ext cx="9085310" cy="5199797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vi-VN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DataFrame </a:t>
            </a:r>
            <a:r>
              <a:rPr lang="vi-VN" dirty="0"/>
              <a:t/>
            </a:r>
            <a:br>
              <a:rPr lang="vi-VN" dirty="0"/>
            </a:br>
            <a:r>
              <a:rPr lang="vi-VN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vi-VN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Concatenate DataFrame </a:t>
            </a:r>
            <a:br>
              <a:rPr lang="vi-VN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vi-VN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 DataFrame </a:t>
            </a:r>
            <a:br>
              <a:rPr lang="vi-VN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vi-VN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Summarizing </a:t>
            </a:r>
            <a:br>
              <a:rPr lang="vi-VN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vi-VN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Columns selection </a:t>
            </a:r>
            <a:br>
              <a:rPr lang="vi-VN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vi-VN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Rows selection </a:t>
            </a:r>
            <a:br>
              <a:rPr lang="vi-VN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  <a:r>
              <a:rPr lang="vi-VN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Rows selction / filtering </a:t>
            </a:r>
            <a:br>
              <a:rPr lang="vi-VN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 </a:t>
            </a:r>
            <a:r>
              <a:rPr lang="vi-VN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Sorting </a:t>
            </a:r>
            <a:br>
              <a:rPr lang="vi-VN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9. </a:t>
            </a:r>
            <a:r>
              <a:rPr lang="vi-VN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Reshaping by pivoting </a:t>
            </a:r>
            <a:br>
              <a:rPr lang="vi-VN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 </a:t>
            </a:r>
            <a:r>
              <a:rPr lang="vi-VN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Quality check </a:t>
            </a:r>
            <a:br>
              <a:rPr lang="vi-VN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11. </a:t>
            </a:r>
            <a:r>
              <a:rPr lang="vi-VN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Rename values </a:t>
            </a:r>
            <a:br>
              <a:rPr lang="vi-VN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12. </a:t>
            </a:r>
            <a:r>
              <a:rPr lang="vi-VN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Dealing with outliers </a:t>
            </a:r>
            <a:br>
              <a:rPr lang="vi-VN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13. </a:t>
            </a:r>
            <a:r>
              <a:rPr lang="vi-VN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Groupby </a:t>
            </a:r>
            <a:br>
              <a:rPr lang="vi-VN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14. </a:t>
            </a:r>
            <a:r>
              <a:rPr lang="vi-VN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I/O </a:t>
            </a:r>
            <a:br>
              <a:rPr lang="vi-VN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15, </a:t>
            </a:r>
            <a:r>
              <a:rPr lang="vi-VN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Exercises </a:t>
            </a:r>
          </a:p>
        </p:txBody>
      </p:sp>
    </p:spTree>
    <p:extLst>
      <p:ext uri="{BB962C8B-B14F-4D97-AF65-F5344CB8AC3E}">
        <p14:creationId xmlns:p14="http://schemas.microsoft.com/office/powerpoint/2010/main" val="424536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4818" y="0"/>
            <a:ext cx="9144000" cy="627797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US" sz="32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vi-VN" sz="32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Dealing with outliers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617" y="959181"/>
            <a:ext cx="11028514" cy="489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89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4818" y="0"/>
            <a:ext cx="9144000" cy="627797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US" sz="32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vi-VN" sz="32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Dealing with outliers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061" y="627797"/>
            <a:ext cx="8420082" cy="6361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457" y="1127503"/>
            <a:ext cx="11433847" cy="396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62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4818" y="0"/>
            <a:ext cx="9144000" cy="627797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r>
              <a:rPr lang="en-US" sz="32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vi-VN" sz="32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Groupby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39" y="887104"/>
            <a:ext cx="11697098" cy="4394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36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0102" y="0"/>
            <a:ext cx="9144000" cy="627797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r>
              <a:rPr lang="en-US" sz="32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vi-VN" sz="32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I/O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397" y="627797"/>
            <a:ext cx="11424763" cy="5106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62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0102" y="0"/>
            <a:ext cx="9144000" cy="627797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15. </a:t>
            </a:r>
            <a:r>
              <a:rPr lang="vi-VN" sz="32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Exercises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248" y="627797"/>
            <a:ext cx="8793707" cy="601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66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8592" y="2210937"/>
            <a:ext cx="9144000" cy="627797"/>
          </a:xfrm>
        </p:spPr>
        <p:txBody>
          <a:bodyPr>
            <a:normAutofit/>
          </a:bodyPr>
          <a:lstStyle/>
          <a:p>
            <a:r>
              <a:rPr lang="en-US" sz="3200" b="1" dirty="0" err="1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sz="3200" b="1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ƠN CÁC BẠN ĐÃ LẮNG NGHE</a:t>
            </a:r>
            <a:endParaRPr lang="vi-VN" sz="32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2690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4818" y="0"/>
            <a:ext cx="9144000" cy="627797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vi-VN" sz="32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DataFrame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148" y="627797"/>
            <a:ext cx="10456744" cy="42790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148" y="5167968"/>
            <a:ext cx="10456744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56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4818" y="0"/>
            <a:ext cx="9144000" cy="627797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200" b="1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vi-VN" sz="32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Concatenate DataFrame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033" y="1017399"/>
            <a:ext cx="10420990" cy="500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48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4818" y="0"/>
            <a:ext cx="9144000" cy="627797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vi-VN" sz="32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 DataFrame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376" y="627797"/>
            <a:ext cx="10179027" cy="6107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90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4818" y="0"/>
            <a:ext cx="9144000" cy="627797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vi-VN" sz="32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 DataFrame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24" y="841415"/>
            <a:ext cx="10819656" cy="18973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053" y="2643187"/>
            <a:ext cx="10781427" cy="2502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58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4818" y="0"/>
            <a:ext cx="9144000" cy="627797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3200" b="1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vi-VN" sz="32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Summarizing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059" y="627797"/>
            <a:ext cx="11040197" cy="5745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909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4818" y="0"/>
            <a:ext cx="9144000" cy="627797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3200" b="1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vi-VN" sz="32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Summarizing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670" y="627797"/>
            <a:ext cx="10415517" cy="6107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74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4818" y="0"/>
            <a:ext cx="9144000" cy="627797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3200" b="1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vi-VN" sz="32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Summarizing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096" y="772661"/>
            <a:ext cx="11233245" cy="588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162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62</TotalTime>
  <Words>152</Words>
  <Application>Microsoft Office PowerPoint</Application>
  <PresentationFormat>Widescreen</PresentationFormat>
  <Paragraphs>27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Times New Roman</vt:lpstr>
      <vt:lpstr>Tw Cen MT</vt:lpstr>
      <vt:lpstr>Droplet</vt:lpstr>
      <vt:lpstr>Chuẩn bị dữ liệu với PANDAS</vt:lpstr>
      <vt:lpstr>NỘI DUNG</vt:lpstr>
      <vt:lpstr>1. Create DataFrame </vt:lpstr>
      <vt:lpstr>2. Concatenate DataFrame </vt:lpstr>
      <vt:lpstr>3. Join DataFrame </vt:lpstr>
      <vt:lpstr>3. Join DataFrame </vt:lpstr>
      <vt:lpstr>4. Summarizing </vt:lpstr>
      <vt:lpstr>4. Summarizing </vt:lpstr>
      <vt:lpstr>4. Summarizing </vt:lpstr>
      <vt:lpstr>5. Columns selection </vt:lpstr>
      <vt:lpstr>6. Rows selection </vt:lpstr>
      <vt:lpstr>6. Rows selection </vt:lpstr>
      <vt:lpstr>7. Rows selction / filtering </vt:lpstr>
      <vt:lpstr>8. Sorting </vt:lpstr>
      <vt:lpstr>9. Reshaping by pivoting </vt:lpstr>
      <vt:lpstr>10. Quality check </vt:lpstr>
      <vt:lpstr>10. Quality check </vt:lpstr>
      <vt:lpstr>10. Quality check </vt:lpstr>
      <vt:lpstr>11. Rename values </vt:lpstr>
      <vt:lpstr>12. Dealing with outliers </vt:lpstr>
      <vt:lpstr>12. Dealing with outliers </vt:lpstr>
      <vt:lpstr>13. Groupby </vt:lpstr>
      <vt:lpstr>14. File I/O </vt:lpstr>
      <vt:lpstr>15. Exercises </vt:lpstr>
      <vt:lpstr>Cảm ƠN CÁC BẠN ĐÃ LẮNG NGHE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Chuẩn bị dữ liệu với PANDAS</dc:title>
  <dc:creator>VO HANG</dc:creator>
  <cp:lastModifiedBy>VO HANG</cp:lastModifiedBy>
  <cp:revision>9</cp:revision>
  <dcterms:created xsi:type="dcterms:W3CDTF">2018-01-17T13:41:31Z</dcterms:created>
  <dcterms:modified xsi:type="dcterms:W3CDTF">2018-01-17T14:43:37Z</dcterms:modified>
</cp:coreProperties>
</file>