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E251-B9F3-FD17-F109-6271BC11C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167C-48D4-BC9B-A065-9CEFE86D9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A8CB-AE93-DC8E-3ABD-8CB69B3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B5FA-0B49-B3A3-7DA6-257C9E4A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F977-B69B-5A76-C974-6DE2BFA5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9B47-8BD0-830F-8481-FCEF0BB2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649DD-4209-F201-87BA-7E650F364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0248-4F2E-72F9-AD16-1908E1B8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3233-D4CE-A5BC-C347-C2457FB0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992D-4BB4-7471-4E04-39051069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E9FCA-41BB-E4A2-EAFC-96AE86008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B1640-D4C4-F2FD-D453-E92B2EC91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443B-75F0-1DE3-0A5F-C3E3DA28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D6A2C-965D-EE88-ED52-52EABD96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AA83-1775-52C9-4DB4-C2059014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082E-6AC6-69A2-56AC-F26F882F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A4C0-5B9D-01FE-93A6-6B1E0FA9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50BE-6056-AECE-D818-CD8E80C6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8F671-A5E3-2ADA-BC91-BD74CE69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DE9C-09DB-9384-50F8-9B4AC171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3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ED84-D544-F829-EDDB-42B64F7A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6A98-B92D-8D6B-A06D-A0EA0B3C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DEE0-9B3C-8BA3-AA32-725036FC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16E0-C958-5BFB-4603-01D7927B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3E47-505C-4E0D-0D55-5CC2A556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B2B0-4D19-80ED-4F62-C6535107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F3D4-4141-CA93-3FB5-90A35755E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4201-A89C-51D1-E6F7-2761468A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0DD49-2624-D158-693E-A15F5711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06BDB-B3FE-DBEA-7DA6-E0EBA3F9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A6764-410F-E537-96AA-9E6C39C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0AB5-E168-B06D-2F37-BA4AE1C8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3551-5F91-28AA-22B8-C0F0000A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69E1-748E-C8F2-4954-4A7CF1CB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FFD4F-7ACA-4887-F92B-8243120E0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C8CBF-FEA4-9EC6-95ED-7385038A8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7E076-92B5-688F-CA7E-98E8BC3F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128C6-9512-33D3-83D8-11021BDB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8B9B1-CFBA-F8F3-D259-A1208276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C621-9D5B-CF42-0A06-80872782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7EB270-214E-2196-B5B8-7A24FACE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E5930-D44B-D73B-16DD-DB32AAD7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E6353-F4CD-6C0C-89A3-7F37EA6C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5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00F49-C3A4-9B66-C100-851727A1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000C3-358D-CC9D-2393-823203F9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4032-329B-5051-BEE7-2EA89A43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B1D9-E1F2-9188-2C5A-A39DA351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C3FC-DA80-F535-037D-52D8BE36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03FAC-00FF-F613-DFA0-382C9E0DC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FCEE8-1928-CB66-6FA1-EA28A2F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F9F8-0D63-004F-3101-7225A252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7005F-1A35-1526-8E1B-2D0A47E3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E38F-4A6C-9B7E-34CE-C407B644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71BE0-53A5-EAF4-5D57-CD090253D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0F1DA-BC58-F5AB-5247-21BC6A99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94F53-C982-11A9-B3C9-FFDD5C2B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64B9-8166-8DBF-EB0B-6633478C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B623E-109C-84C2-E7FA-B39FF227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EC018-884C-852B-1F5A-8C437F9F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89430-25B7-27B1-888A-76F5909C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40F8-1F76-C056-87D1-C825CFF78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2FB5B-A139-4C06-9686-3327A616466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7B288-F751-E102-39B6-2533CE39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21F89-F1A7-55E5-FACD-33E828DF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DFF8E-C0B7-48DB-B1E2-DA726069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5D884-E8D9-5FF9-789B-BA90F8C998D3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01C1AC-D27B-8BA0-C5B7-6AF867B55936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07EADF-316C-20BB-BDD9-C579E0662013}"/>
              </a:ext>
            </a:extLst>
          </p:cNvPr>
          <p:cNvSpPr txBox="1"/>
          <p:nvPr/>
        </p:nvSpPr>
        <p:spPr>
          <a:xfrm>
            <a:off x="422786" y="1307691"/>
            <a:ext cx="115430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Aptos Black" panose="020B0004020202020204" pitchFamily="34" charset="0"/>
              </a:rPr>
              <a:t>XÂY DỰNG TRANG WEB BÁN </a:t>
            </a:r>
          </a:p>
          <a:p>
            <a:pPr algn="ctr"/>
            <a:r>
              <a:rPr lang="en-US" sz="4800" dirty="0">
                <a:solidFill>
                  <a:srgbClr val="C00000"/>
                </a:solidFill>
                <a:latin typeface="Aptos Black" panose="020B0004020202020204" pitchFamily="34" charset="0"/>
              </a:rPr>
              <a:t>VỢT CẦU LÔNG BẰNG MÔ HÌNH MVC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BE80C-C325-B81A-0A67-8615BD705447}"/>
              </a:ext>
            </a:extLst>
          </p:cNvPr>
          <p:cNvSpPr txBox="1"/>
          <p:nvPr/>
        </p:nvSpPr>
        <p:spPr>
          <a:xfrm>
            <a:off x="1700981" y="3300138"/>
            <a:ext cx="7452852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Lớp</a:t>
            </a:r>
            <a:r>
              <a:rPr lang="en-US" sz="2400" b="1" dirty="0"/>
              <a:t>: CNTT.S01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Nhóm</a:t>
            </a:r>
            <a:r>
              <a:rPr lang="en-US" sz="2400" b="1" dirty="0"/>
              <a:t>: Bin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Nguyễn </a:t>
            </a:r>
            <a:r>
              <a:rPr lang="en-US" sz="2400" b="1" dirty="0" err="1"/>
              <a:t>Tấn</a:t>
            </a:r>
            <a:r>
              <a:rPr lang="en-US" sz="2400" b="1" dirty="0"/>
              <a:t> Bin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Giáo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r>
              <a:rPr lang="en-US" sz="2400" b="1" dirty="0"/>
              <a:t> </a:t>
            </a:r>
            <a:r>
              <a:rPr lang="en-US" sz="2400" b="1" dirty="0" err="1"/>
              <a:t>hướng</a:t>
            </a:r>
            <a:r>
              <a:rPr lang="en-US" sz="2400" b="1" dirty="0"/>
              <a:t> </a:t>
            </a:r>
            <a:r>
              <a:rPr lang="en-US" sz="2400" b="1" dirty="0" err="1"/>
              <a:t>dẫn</a:t>
            </a:r>
            <a:r>
              <a:rPr lang="en-US" sz="2400" b="1" dirty="0"/>
              <a:t>: </a:t>
            </a:r>
            <a:r>
              <a:rPr lang="en-US" sz="2400" b="1" dirty="0" err="1"/>
              <a:t>Ths</a:t>
            </a:r>
            <a:r>
              <a:rPr lang="en-US" sz="2400" b="1" dirty="0"/>
              <a:t>. </a:t>
            </a:r>
            <a:r>
              <a:rPr lang="en-US" sz="2400" b="1" dirty="0" err="1"/>
              <a:t>Trần</a:t>
            </a:r>
            <a:r>
              <a:rPr lang="en-US" sz="2400" b="1" dirty="0"/>
              <a:t> Hữu Quốc Văn	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3847A-E6DD-C58C-CA44-68578E2041B0}"/>
              </a:ext>
            </a:extLst>
          </p:cNvPr>
          <p:cNvSpPr txBox="1"/>
          <p:nvPr/>
        </p:nvSpPr>
        <p:spPr>
          <a:xfrm>
            <a:off x="280218" y="133199"/>
            <a:ext cx="339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Ngày</a:t>
            </a:r>
            <a:r>
              <a:rPr lang="en-US" sz="2000" b="1" dirty="0"/>
              <a:t> 31/5/2025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9513B2-D8FC-1342-4E62-A3B0EDC7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8" y="5796908"/>
            <a:ext cx="5098006" cy="9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0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4CF71-D7FA-5541-2AF8-6B9848474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FF3A8E-7454-ED17-7932-0C600D88E356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168F54-D8B6-B399-14A2-699FCFC3D090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13382C-BD01-52E1-3BFA-3B818D63B346}"/>
              </a:ext>
            </a:extLst>
          </p:cNvPr>
          <p:cNvSpPr txBox="1"/>
          <p:nvPr/>
        </p:nvSpPr>
        <p:spPr>
          <a:xfrm>
            <a:off x="2308121" y="1130710"/>
            <a:ext cx="7305368" cy="455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Giới</a:t>
            </a:r>
            <a:r>
              <a:rPr lang="en-US" sz="2800" b="1" dirty="0"/>
              <a:t> </a:t>
            </a:r>
            <a:r>
              <a:rPr lang="en-US" sz="2800" b="1" dirty="0" err="1"/>
              <a:t>thiệu</a:t>
            </a:r>
            <a:r>
              <a:rPr lang="en-US" sz="2800" b="1" dirty="0"/>
              <a:t> </a:t>
            </a:r>
            <a:r>
              <a:rPr lang="en-US" sz="2800" b="1" dirty="0" err="1"/>
              <a:t>dự</a:t>
            </a:r>
            <a:r>
              <a:rPr lang="en-US" sz="2800" b="1" dirty="0"/>
              <a:t> </a:t>
            </a:r>
            <a:r>
              <a:rPr lang="en-US" sz="2800" b="1" dirty="0" err="1"/>
              <a:t>án</a:t>
            </a:r>
            <a:endParaRPr lang="en-US" sz="2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Sơ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rã</a:t>
            </a:r>
            <a:r>
              <a:rPr lang="en-US" sz="2800" b="1" dirty="0"/>
              <a:t>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endParaRPr lang="en-US" sz="2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Sơ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quan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thể</a:t>
            </a:r>
            <a:r>
              <a:rPr lang="en-US" sz="2800" b="1" dirty="0"/>
              <a:t> ERD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sở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endParaRPr lang="en-US" sz="2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Các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b="1" dirty="0"/>
              <a:t> </a:t>
            </a:r>
            <a:r>
              <a:rPr lang="en-US" sz="2800" b="1" dirty="0" err="1"/>
              <a:t>chính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trang</a:t>
            </a:r>
            <a:r>
              <a:rPr lang="en-US" sz="2800" b="1" dirty="0"/>
              <a:t> web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Demo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endParaRPr lang="en-US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411D0-D284-14BC-391E-4A1C16E73CB2}"/>
              </a:ext>
            </a:extLst>
          </p:cNvPr>
          <p:cNvSpPr txBox="1"/>
          <p:nvPr/>
        </p:nvSpPr>
        <p:spPr>
          <a:xfrm>
            <a:off x="250721" y="57938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NỘI DUNG TRÌNH BÀY</a:t>
            </a:r>
          </a:p>
        </p:txBody>
      </p:sp>
    </p:spTree>
    <p:extLst>
      <p:ext uri="{BB962C8B-B14F-4D97-AF65-F5344CB8AC3E}">
        <p14:creationId xmlns:p14="http://schemas.microsoft.com/office/powerpoint/2010/main" val="37212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732E-C236-250E-3D45-3FA4C622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C6C3D0-8918-B537-FB1E-9F2AB4A218ED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560EED-B52A-867A-F721-5C39CC236B0A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29206B-BE64-4272-59E4-296AEC8954E5}"/>
              </a:ext>
            </a:extLst>
          </p:cNvPr>
          <p:cNvSpPr txBox="1"/>
          <p:nvPr/>
        </p:nvSpPr>
        <p:spPr>
          <a:xfrm>
            <a:off x="403122" y="953730"/>
            <a:ext cx="11621729" cy="741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 err="1">
                <a:latin typeface="Aptos (Body)"/>
              </a:rPr>
              <a:t>Xây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dựng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trang</a:t>
            </a:r>
            <a:r>
              <a:rPr lang="en-US" sz="2800" dirty="0">
                <a:latin typeface="Aptos (Body)"/>
              </a:rPr>
              <a:t> web </a:t>
            </a:r>
            <a:r>
              <a:rPr lang="en-US" sz="2800" dirty="0" err="1">
                <a:latin typeface="Aptos (Body)"/>
              </a:rPr>
              <a:t>bán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vợt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cầu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lông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rất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có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lợi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cho</a:t>
            </a:r>
            <a:r>
              <a:rPr lang="en-US" sz="2800" dirty="0">
                <a:latin typeface="Aptos (Body)"/>
              </a:rPr>
              <a:t> 1 </a:t>
            </a:r>
            <a:r>
              <a:rPr lang="en-US" sz="2800" dirty="0" err="1">
                <a:latin typeface="Aptos (Body)"/>
              </a:rPr>
              <a:t>số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doanh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nghiệp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kinh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doanh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chuyên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bán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vợt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cầu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lông</a:t>
            </a:r>
            <a:r>
              <a:rPr lang="en-US" sz="2800" dirty="0">
                <a:latin typeface="Aptos (Body)"/>
              </a:rPr>
              <a:t>,</a:t>
            </a:r>
            <a:r>
              <a:rPr lang="vi-VN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trang</a:t>
            </a:r>
            <a:r>
              <a:rPr lang="en-US" sz="2800" dirty="0">
                <a:latin typeface="Aptos (Body)"/>
              </a:rPr>
              <a:t> web </a:t>
            </a:r>
            <a:r>
              <a:rPr lang="en-US" sz="2800" dirty="0" err="1">
                <a:latin typeface="Aptos (Body)"/>
              </a:rPr>
              <a:t>sử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dụng</a:t>
            </a:r>
            <a:r>
              <a:rPr lang="en-US" sz="2800" dirty="0">
                <a:latin typeface="Aptos (Body)"/>
              </a:rPr>
              <a:t> </a:t>
            </a:r>
            <a:r>
              <a:rPr lang="vi-VN" sz="2800" dirty="0">
                <a:latin typeface="Aptos (Body)"/>
              </a:rPr>
              <a:t>mô hình </a:t>
            </a:r>
            <a:r>
              <a:rPr lang="vi-VN" sz="2800" b="1" dirty="0">
                <a:latin typeface="Aptos (Body)"/>
              </a:rPr>
              <a:t>MVC (Model-View-Controller)</a:t>
            </a:r>
            <a:r>
              <a:rPr lang="vi-VN" sz="2800" dirty="0">
                <a:latin typeface="Aptos (Body)"/>
              </a:rPr>
              <a:t> để tối ưu hóa quản lý sản phẩm, giỏ hàng và đơn hàng</a:t>
            </a:r>
            <a:r>
              <a:rPr lang="en-US" sz="2800" dirty="0">
                <a:latin typeface="Aptos (Body)"/>
              </a:rPr>
              <a:t>. Lợi </a:t>
            </a:r>
            <a:r>
              <a:rPr lang="en-US" sz="2800" dirty="0" err="1">
                <a:latin typeface="Aptos (Body)"/>
              </a:rPr>
              <a:t>ích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của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trang</a:t>
            </a:r>
            <a:r>
              <a:rPr lang="en-US" sz="2800" dirty="0">
                <a:latin typeface="Aptos (Body)"/>
              </a:rPr>
              <a:t> web </a:t>
            </a:r>
            <a:r>
              <a:rPr lang="en-US" sz="2800" dirty="0" err="1">
                <a:latin typeface="Aptos (Body)"/>
              </a:rPr>
              <a:t>trong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việc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mua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sắm</a:t>
            </a:r>
            <a:r>
              <a:rPr lang="en-US" sz="2800" dirty="0">
                <a:latin typeface="Aptos (Body)"/>
              </a:rPr>
              <a:t> </a:t>
            </a:r>
            <a:r>
              <a:rPr lang="en-US" sz="2800" dirty="0" err="1">
                <a:latin typeface="Aptos (Body)"/>
              </a:rPr>
              <a:t>như</a:t>
            </a:r>
            <a:r>
              <a:rPr lang="en-US" sz="2800" dirty="0">
                <a:latin typeface="Aptos (Body)"/>
              </a:rPr>
              <a:t>: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ptos (Body)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ptos (Body)"/>
              </a:rPr>
              <a:t>Tiết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kiệm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thời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gian</a:t>
            </a:r>
            <a:r>
              <a:rPr lang="en-US" sz="2400" dirty="0">
                <a:latin typeface="Aptos (Body)"/>
              </a:rPr>
              <a:t>, </a:t>
            </a:r>
            <a:r>
              <a:rPr lang="en-US" sz="2400" dirty="0" err="1">
                <a:latin typeface="Aptos (Body)"/>
              </a:rPr>
              <a:t>dễ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dàng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lựa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chọn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vợt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theo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nhu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cầu</a:t>
            </a:r>
            <a:r>
              <a:rPr lang="en-US" sz="2400" dirty="0">
                <a:latin typeface="Aptos (Body)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ptos (Body)"/>
              </a:rPr>
              <a:t>Dễ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dàng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mở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rộng</a:t>
            </a:r>
            <a:r>
              <a:rPr lang="en-US" sz="2400" dirty="0">
                <a:latin typeface="Aptos (Body)"/>
              </a:rPr>
              <a:t> sang </a:t>
            </a:r>
            <a:r>
              <a:rPr lang="en-US" sz="2400" dirty="0" err="1">
                <a:latin typeface="Aptos (Body)"/>
              </a:rPr>
              <a:t>các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mặt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hàng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dụng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cụ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thể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thao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khác</a:t>
            </a:r>
            <a:r>
              <a:rPr lang="en-US" sz="2400" dirty="0">
                <a:latin typeface="Aptos (Body)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ptos (Body)"/>
              </a:rPr>
              <a:t>Cập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nhật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thông</a:t>
            </a:r>
            <a:r>
              <a:rPr lang="en-US" sz="2400" dirty="0">
                <a:latin typeface="Aptos (Body)"/>
              </a:rPr>
              <a:t> tin, </a:t>
            </a:r>
            <a:r>
              <a:rPr lang="en-US" sz="2400" dirty="0" err="1">
                <a:latin typeface="Aptos (Body)"/>
              </a:rPr>
              <a:t>dữ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liệu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dễ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dàng</a:t>
            </a:r>
            <a:endParaRPr lang="en-US" sz="2400" dirty="0">
              <a:latin typeface="Aptos (Body)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ptos (Body)"/>
              </a:rPr>
              <a:t>Phù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hợp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với</a:t>
            </a:r>
            <a:r>
              <a:rPr lang="en-US" sz="2400" dirty="0">
                <a:latin typeface="Aptos (Body)"/>
              </a:rPr>
              <a:t> xu </a:t>
            </a:r>
            <a:r>
              <a:rPr lang="en-US" sz="2400" dirty="0" err="1">
                <a:latin typeface="Aptos (Body)"/>
              </a:rPr>
              <a:t>thế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chuyển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đổi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số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trong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thời</a:t>
            </a:r>
            <a:r>
              <a:rPr lang="en-US" sz="2400" dirty="0">
                <a:latin typeface="Aptos (Body)"/>
              </a:rPr>
              <a:t> </a:t>
            </a:r>
            <a:r>
              <a:rPr lang="en-US" sz="2400" dirty="0" err="1">
                <a:latin typeface="Aptos (Body)"/>
              </a:rPr>
              <a:t>đại</a:t>
            </a:r>
            <a:r>
              <a:rPr lang="en-US" sz="2400" dirty="0">
                <a:latin typeface="Aptos (Body)"/>
              </a:rPr>
              <a:t> 4.0.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D3DF-25D7-A2D2-84E6-795CD33018F6}"/>
              </a:ext>
            </a:extLst>
          </p:cNvPr>
          <p:cNvSpPr txBox="1"/>
          <p:nvPr/>
        </p:nvSpPr>
        <p:spPr>
          <a:xfrm>
            <a:off x="250721" y="57938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GIỚI THIỆU DỰ ÁN</a:t>
            </a:r>
          </a:p>
        </p:txBody>
      </p:sp>
    </p:spTree>
    <p:extLst>
      <p:ext uri="{BB962C8B-B14F-4D97-AF65-F5344CB8AC3E}">
        <p14:creationId xmlns:p14="http://schemas.microsoft.com/office/powerpoint/2010/main" val="337958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3BA0-B1A1-1391-4EC4-27A2DCA7F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0BCE82-EAF7-B1AD-B0D7-C1E4A2887306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37C15C-70FD-C169-7C15-79A782D395C0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0E025E-B0C7-FF6B-9602-F1FB36781566}"/>
              </a:ext>
            </a:extLst>
          </p:cNvPr>
          <p:cNvSpPr txBox="1"/>
          <p:nvPr/>
        </p:nvSpPr>
        <p:spPr>
          <a:xfrm>
            <a:off x="412954" y="1042220"/>
            <a:ext cx="11621729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57B2E-915D-185A-C589-97457E7D6006}"/>
              </a:ext>
            </a:extLst>
          </p:cNvPr>
          <p:cNvSpPr txBox="1"/>
          <p:nvPr/>
        </p:nvSpPr>
        <p:spPr>
          <a:xfrm>
            <a:off x="250721" y="57938"/>
            <a:ext cx="861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SƠ ĐỒ PHÂN RÃ CHỨC NĂNG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0E73EF-2837-61B5-9202-5847FFD8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1192446"/>
            <a:ext cx="10677832" cy="524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D11DF-614B-3638-AB25-3E1A7271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D08EF-26CB-5AF7-1124-A3B45DFA8FE0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D123CF-2579-B7BC-A766-D214E360B87C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476500-3777-421E-3799-829C07A7B001}"/>
              </a:ext>
            </a:extLst>
          </p:cNvPr>
          <p:cNvSpPr txBox="1"/>
          <p:nvPr/>
        </p:nvSpPr>
        <p:spPr>
          <a:xfrm>
            <a:off x="412954" y="1042220"/>
            <a:ext cx="11621729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F149F-1A5B-CB79-0947-8B306C0E2D63}"/>
              </a:ext>
            </a:extLst>
          </p:cNvPr>
          <p:cNvSpPr txBox="1"/>
          <p:nvPr/>
        </p:nvSpPr>
        <p:spPr>
          <a:xfrm>
            <a:off x="250721" y="57938"/>
            <a:ext cx="861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SƠ ĐỒ QUAN HỆ THỰC THỂ ERD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9A282A-A73E-25E5-DA3E-6E4160D5E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57" y="1130710"/>
            <a:ext cx="10156722" cy="546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62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2E768-5704-4BA2-B88D-577D7E73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FB7B0-9618-2337-4A79-3332630B4925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3B57E7-8CCA-7808-0CB3-883CE44D2200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45097C-A947-2E9D-C6B9-A8F59C12DBC9}"/>
              </a:ext>
            </a:extLst>
          </p:cNvPr>
          <p:cNvSpPr txBox="1"/>
          <p:nvPr/>
        </p:nvSpPr>
        <p:spPr>
          <a:xfrm>
            <a:off x="393290" y="1396181"/>
            <a:ext cx="11621729" cy="4804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just" rtl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id, name, email, password, role, address,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fullname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created_at</a:t>
            </a:r>
            <a:endParaRPr lang="en-US" sz="4000" b="0" dirty="0">
              <a:effectLst/>
            </a:endParaRPr>
          </a:p>
          <a:p>
            <a:pPr marL="266700" algn="just" rtl="0">
              <a:lnSpc>
                <a:spcPct val="150000"/>
              </a:lnSpc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id, name, price, image, category,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created_at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stock</a:t>
            </a:r>
          </a:p>
          <a:p>
            <a:pPr marL="266700" algn="just" rtl="0">
              <a:lnSpc>
                <a:spcPct val="150000"/>
              </a:lnSpc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carts: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created_at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endParaRPr lang="en-US" sz="4000" b="0" dirty="0">
              <a:effectLst/>
            </a:endParaRPr>
          </a:p>
          <a:p>
            <a:pPr marL="266700" algn="just" rtl="0">
              <a:lnSpc>
                <a:spcPct val="150000"/>
              </a:lnSpc>
              <a:buNone/>
            </a:pP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carts_items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id,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cart_id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quantity</a:t>
            </a:r>
            <a:endParaRPr lang="en-US" sz="4000" b="0" dirty="0">
              <a:effectLst/>
            </a:endParaRPr>
          </a:p>
          <a:p>
            <a:pPr marL="266700" algn="just" rtl="0">
              <a:lnSpc>
                <a:spcPct val="150000"/>
              </a:lnSpc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id,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user_id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order_date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status,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total_a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mount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phone, email, address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66700" algn="just" rtl="0">
              <a:lnSpc>
                <a:spcPct val="150000"/>
              </a:lnSpc>
              <a:buNone/>
            </a:pP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order_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items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id,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order_id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quantity, price</a:t>
            </a:r>
            <a:endParaRPr lang="en-US" sz="4000" b="0" dirty="0">
              <a:effectLst/>
            </a:endParaRPr>
          </a:p>
          <a:p>
            <a:pPr marL="266700" algn="just" rtl="0">
              <a:lnSpc>
                <a:spcPct val="150000"/>
              </a:lnSpc>
              <a:buNone/>
            </a:pPr>
            <a:endParaRPr lang="en-US" sz="4000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18773-B293-8847-CD19-CF4ABD504D49}"/>
              </a:ext>
            </a:extLst>
          </p:cNvPr>
          <p:cNvSpPr txBox="1"/>
          <p:nvPr/>
        </p:nvSpPr>
        <p:spPr>
          <a:xfrm>
            <a:off x="250721" y="57938"/>
            <a:ext cx="861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51716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76BE-BEFC-C897-014F-485D3E18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0780D-1069-A7F2-075E-1E3B3C2D0C65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DD0449-3951-71A0-3EBE-09187F3A443B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F98E56-4A32-F5A6-9488-5FEB148DD518}"/>
              </a:ext>
            </a:extLst>
          </p:cNvPr>
          <p:cNvSpPr txBox="1"/>
          <p:nvPr/>
        </p:nvSpPr>
        <p:spPr>
          <a:xfrm>
            <a:off x="250721" y="57938"/>
            <a:ext cx="861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CÁC CHỨC NĂNG CHÍNH CỦA TRANG WEB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8F1425-754F-CDEC-9FDC-161EBDAC5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75842"/>
              </p:ext>
            </p:extLst>
          </p:nvPr>
        </p:nvGraphicFramePr>
        <p:xfrm>
          <a:off x="712945" y="1993957"/>
          <a:ext cx="10169420" cy="3979140"/>
        </p:xfrm>
        <a:graphic>
          <a:graphicData uri="http://schemas.openxmlformats.org/drawingml/2006/table">
            <a:tbl>
              <a:tblPr/>
              <a:tblGrid>
                <a:gridCol w="1087297">
                  <a:extLst>
                    <a:ext uri="{9D8B030D-6E8A-4147-A177-3AD203B41FA5}">
                      <a16:colId xmlns:a16="http://schemas.microsoft.com/office/drawing/2014/main" val="3579258237"/>
                    </a:ext>
                  </a:extLst>
                </a:gridCol>
                <a:gridCol w="3677621">
                  <a:extLst>
                    <a:ext uri="{9D8B030D-6E8A-4147-A177-3AD203B41FA5}">
                      <a16:colId xmlns:a16="http://schemas.microsoft.com/office/drawing/2014/main" val="447971076"/>
                    </a:ext>
                  </a:extLst>
                </a:gridCol>
                <a:gridCol w="5404502">
                  <a:extLst>
                    <a:ext uri="{9D8B030D-6E8A-4147-A177-3AD203B41FA5}">
                      <a16:colId xmlns:a16="http://schemas.microsoft.com/office/drawing/2014/main" val="189398693"/>
                    </a:ext>
                  </a:extLst>
                </a:gridCol>
              </a:tblGrid>
              <a:tr h="67938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STT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Chức năng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 tiết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718201"/>
                  </a:ext>
                </a:extLst>
              </a:tr>
              <a:tr h="116410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Đăng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nhập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vào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trang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admin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Sau khi nhập đúng mật khẩu và tên tài khoản admin thì sẽ truy cập vào trang admin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344151"/>
                  </a:ext>
                </a:extLst>
              </a:tr>
              <a:tr h="53391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sản phẩm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Thêm/sửa/xóa sản phẩm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993200"/>
                  </a:ext>
                </a:extLst>
              </a:tr>
              <a:tr h="53391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đơn hàng</a:t>
                      </a:r>
                      <a:endParaRPr lang="vi-V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Theo dõi trạng thái của đơn hàng</a:t>
                      </a:r>
                      <a:endParaRPr lang="vi-V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439664"/>
                  </a:ext>
                </a:extLst>
              </a:tr>
              <a:tr h="53391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người dùng</a:t>
                      </a:r>
                      <a:endParaRPr lang="vi-V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thông tin người dùng</a:t>
                      </a:r>
                      <a:endParaRPr lang="vi-V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235310"/>
                  </a:ext>
                </a:extLst>
              </a:tr>
              <a:tr h="53391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Quản lý doanh thu 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Xem số lượng sản phẩm bán được</a:t>
                      </a:r>
                      <a:endParaRPr lang="vi-V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5034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A743C6E-3D66-4CC3-6050-2D303AE8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48" y="639096"/>
            <a:ext cx="215456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8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400B-E413-5044-DAC3-02CE28E87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0DE06-9EFD-69C9-9A8C-C3A66C36CC14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D8599E-3FE8-0167-BBA7-886BF8C8BB17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842D66-0780-0D78-1D21-46DA311B7946}"/>
              </a:ext>
            </a:extLst>
          </p:cNvPr>
          <p:cNvSpPr txBox="1"/>
          <p:nvPr/>
        </p:nvSpPr>
        <p:spPr>
          <a:xfrm>
            <a:off x="250721" y="57938"/>
            <a:ext cx="861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CÁC CHỨC NĂNG CHÍNH CỦA TRANG WEB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EDD732-F4B3-75C2-604D-FF4DD80E4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0481"/>
              </p:ext>
            </p:extLst>
          </p:nvPr>
        </p:nvGraphicFramePr>
        <p:xfrm>
          <a:off x="623350" y="1770862"/>
          <a:ext cx="11324140" cy="4419600"/>
        </p:xfrm>
        <a:graphic>
          <a:graphicData uri="http://schemas.openxmlformats.org/drawingml/2006/table">
            <a:tbl>
              <a:tblPr/>
              <a:tblGrid>
                <a:gridCol w="1164666">
                  <a:extLst>
                    <a:ext uri="{9D8B030D-6E8A-4147-A177-3AD203B41FA5}">
                      <a16:colId xmlns:a16="http://schemas.microsoft.com/office/drawing/2014/main" val="3659401736"/>
                    </a:ext>
                  </a:extLst>
                </a:gridCol>
                <a:gridCol w="4192798">
                  <a:extLst>
                    <a:ext uri="{9D8B030D-6E8A-4147-A177-3AD203B41FA5}">
                      <a16:colId xmlns:a16="http://schemas.microsoft.com/office/drawing/2014/main" val="4017541069"/>
                    </a:ext>
                  </a:extLst>
                </a:gridCol>
                <a:gridCol w="5966676">
                  <a:extLst>
                    <a:ext uri="{9D8B030D-6E8A-4147-A177-3AD203B41FA5}">
                      <a16:colId xmlns:a16="http://schemas.microsoft.com/office/drawing/2014/main" val="180456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STT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Chức năng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Chi tiết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6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Đăng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ký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đăng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nhập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Khách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hàng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đăng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ký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tài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khoản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sau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đó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đăng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nhập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thì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sẽ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thể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sản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phẩm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Nếu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tài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khoản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rồi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thì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chỉ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cần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đăng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nhập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612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Xem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thông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tin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sản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phẩm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Bấm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vào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phần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thì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sẽ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xem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đc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thông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tin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sản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phẩm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gồm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: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tên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vợt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giá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loại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và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một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số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thông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tin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liên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đến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vợt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9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Thanh toán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Thanh toán qua phương thức quét mã QR và nhập nội dung là số thứ tự đơn hàng của khách hàng</a:t>
                      </a:r>
                      <a:endParaRPr lang="vi-V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90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Xem thông tin đơn hàng</a:t>
                      </a:r>
                      <a:endParaRPr lang="vi-VN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vi-V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Người dùng có thể xem lịch sử đơn hàng và trạng thái của các đơn hàng</a:t>
                      </a:r>
                      <a:endParaRPr lang="vi-VN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150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Hỗ trợ khách hàng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Liên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hệ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qua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sđt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của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shop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hoặc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nhắn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tin qua fb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64570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F042910C-F1CD-94C5-81A0-A68B577B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50" y="561709"/>
            <a:ext cx="13963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7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821A-DEFA-1978-947D-94F27E32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9D9EC5-4049-1CA9-9233-645829AD937D}"/>
              </a:ext>
            </a:extLst>
          </p:cNvPr>
          <p:cNvSpPr/>
          <p:nvPr/>
        </p:nvSpPr>
        <p:spPr>
          <a:xfrm>
            <a:off x="-1" y="0"/>
            <a:ext cx="12192001" cy="639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E06B7-669A-AAE5-8F5B-36B659731DE0}"/>
              </a:ext>
            </a:extLst>
          </p:cNvPr>
          <p:cNvCxnSpPr/>
          <p:nvPr/>
        </p:nvCxnSpPr>
        <p:spPr>
          <a:xfrm>
            <a:off x="0" y="884903"/>
            <a:ext cx="1219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D1D8E9-D557-FF5A-07C1-48748FC00A6D}"/>
              </a:ext>
            </a:extLst>
          </p:cNvPr>
          <p:cNvSpPr txBox="1"/>
          <p:nvPr/>
        </p:nvSpPr>
        <p:spPr>
          <a:xfrm>
            <a:off x="103238" y="1894857"/>
            <a:ext cx="11985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</p:spTree>
    <p:extLst>
      <p:ext uri="{BB962C8B-B14F-4D97-AF65-F5344CB8AC3E}">
        <p14:creationId xmlns:p14="http://schemas.microsoft.com/office/powerpoint/2010/main" val="414012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547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(Body)</vt:lpstr>
      <vt:lpstr>Aptos Black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Bin</dc:creator>
  <cp:lastModifiedBy>Nguyen Bin</cp:lastModifiedBy>
  <cp:revision>5</cp:revision>
  <dcterms:created xsi:type="dcterms:W3CDTF">2025-05-30T16:21:40Z</dcterms:created>
  <dcterms:modified xsi:type="dcterms:W3CDTF">2025-05-31T01:25:55Z</dcterms:modified>
</cp:coreProperties>
</file>