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1" r:id="rId4"/>
    <p:sldId id="265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4514"/>
  </p:normalViewPr>
  <p:slideViewPr>
    <p:cSldViewPr snapToGrid="0" snapToObjects="1">
      <p:cViewPr>
        <p:scale>
          <a:sx n="110" d="100"/>
          <a:sy n="11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D352-7315-974B-ABED-7A2C30F9F584}" type="datetime1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4B94-C680-7846-B9A8-8E839520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99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3BB4-F5BF-9446-BFE5-93E0100889C4}" type="datetime1">
              <a:rPr lang="en-US" smtClean="0"/>
              <a:t>6/17/17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4A96D-E8D7-8343-9D53-A0EC75EF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2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9FC6-3056-3149-9731-D1BD3946F631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09BB-FCCA-144A-B74C-362280D41B61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46BC-BF4F-294A-B63F-40765FAC55D0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D002-445E-D846-BE01-9183DE813A03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4E486E-B252-7B40-94C4-893D8B913883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CB2-114C-8C4C-84D6-26A60DEEBD47}" type="datetime1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1C7E-3BAB-044D-86D0-707B34ECCAB9}" type="datetime1">
              <a:rPr lang="en-US" smtClean="0"/>
              <a:t>6/17/17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4C93-D686-4448-A1CD-665772014D9F}" type="datetime1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6FE0-5401-C344-8626-00ACFECFD3F2}" type="datetime1">
              <a:rPr lang="en-US" smtClean="0"/>
              <a:t>6/17/17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308-43EE-1C47-B228-FF099565176F}" type="datetime1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FC27-7E20-9A45-AFD8-DB5CE1ED9A77}" type="datetime1">
              <a:rPr lang="en-US" smtClean="0"/>
              <a:t>6/17/17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1B33CE-9B4B-8044-8E88-F30E29E6FEBE}" type="datetime1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Trung C. Nguyen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D90E4E-6E29-1640-8ED6-6C71B3B9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05" y="1623812"/>
            <a:ext cx="10122871" cy="160934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Implementation of single precision Floating point multiplier using a pipeline architecture  IEEE-754 standard 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51960" y="3233156"/>
            <a:ext cx="346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Architecture of Digital System I</a:t>
            </a:r>
          </a:p>
          <a:p>
            <a:pPr algn="ctr"/>
            <a:r>
              <a:rPr lang="en-US" dirty="0" err="1" smtClean="0"/>
              <a:t>Canh</a:t>
            </a:r>
            <a:r>
              <a:rPr lang="en-US" dirty="0" smtClean="0"/>
              <a:t>-Trung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12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System </a:t>
            </a:r>
            <a:r>
              <a:rPr lang="en-US" sz="2800" dirty="0" smtClean="0">
                <a:solidFill>
                  <a:srgbClr val="7030A0"/>
                </a:solidFill>
              </a:rPr>
              <a:t>requirement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727869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Throughput </a:t>
            </a:r>
            <a:r>
              <a:rPr lang="en-US" dirty="0"/>
              <a:t>– 500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Latency – 2 ns</a:t>
            </a:r>
          </a:p>
          <a:p>
            <a:pPr lvl="1"/>
            <a:r>
              <a:rPr lang="en-US" dirty="0"/>
              <a:t>Resource and area constraints are loose</a:t>
            </a:r>
          </a:p>
          <a:p>
            <a:pPr lvl="1"/>
            <a:r>
              <a:rPr lang="en-US" dirty="0"/>
              <a:t>Reusability by splitting up to small projects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42" y="71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Conventional FP multiplier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662" y="1096244"/>
            <a:ext cx="3935506" cy="45424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1942" y="1272860"/>
            <a:ext cx="6733842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Critical path locates on Mantissa multiplier</a:t>
            </a:r>
          </a:p>
          <a:p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Using Booth multiplier to reduce the number of partial </a:t>
            </a:r>
            <a:br>
              <a:rPr lang="en-US" dirty="0" smtClean="0"/>
            </a:br>
            <a:r>
              <a:rPr lang="en-US" dirty="0" smtClean="0"/>
              <a:t>product (Either radix-4 or radix-8)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Carry Save Adder with Wallace tree to minimize </a:t>
            </a:r>
            <a:br>
              <a:rPr lang="en-US" dirty="0" smtClean="0"/>
            </a:br>
            <a:r>
              <a:rPr lang="en-US" dirty="0" smtClean="0"/>
              <a:t>number of critical path and ease to pipeline compression</a:t>
            </a:r>
            <a:br>
              <a:rPr lang="en-US" dirty="0" smtClean="0"/>
            </a:br>
            <a:r>
              <a:rPr lang="en-US" dirty="0" smtClean="0"/>
              <a:t>stage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Expense latency to achieve better throughput by dividing this architecture into 5 stages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90" y="517012"/>
            <a:ext cx="3844044" cy="58483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4742" y="71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Proposed Architecture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6695" y="1203412"/>
            <a:ext cx="6733842" cy="4050792"/>
          </a:xfrm>
        </p:spPr>
        <p:txBody>
          <a:bodyPr>
            <a:normAutofit/>
          </a:bodyPr>
          <a:lstStyle/>
          <a:p>
            <a:r>
              <a:rPr lang="en-US" dirty="0"/>
              <a:t>Used 8-radix booth multiplier for unsigned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Number of partial product = N/3   (N is length of multiplicand and multiplier)</a:t>
            </a:r>
          </a:p>
          <a:p>
            <a:pPr lvl="1"/>
            <a:r>
              <a:rPr lang="en-US" dirty="0" smtClean="0"/>
              <a:t>Here, N = 24 bit =&gt; 8 partial products</a:t>
            </a:r>
          </a:p>
          <a:p>
            <a:pPr lvl="1"/>
            <a:endParaRPr lang="en-US" dirty="0"/>
          </a:p>
          <a:p>
            <a:r>
              <a:rPr lang="en-US" dirty="0" smtClean="0"/>
              <a:t>Critical path locates on Booth Multiplier </a:t>
            </a:r>
          </a:p>
        </p:txBody>
      </p:sp>
    </p:spTree>
    <p:extLst>
      <p:ext uri="{BB962C8B-B14F-4D97-AF65-F5344CB8AC3E}">
        <p14:creationId xmlns:p14="http://schemas.microsoft.com/office/powerpoint/2010/main" val="18664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4742" y="71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Detail Architecture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8-radix </a:t>
            </a:r>
            <a:r>
              <a:rPr lang="en-US" sz="2800" b="1" dirty="0" err="1">
                <a:solidFill>
                  <a:srgbClr val="7030A0"/>
                </a:solidFill>
              </a:rPr>
              <a:t>BOoth</a:t>
            </a:r>
            <a:r>
              <a:rPr lang="en-US" sz="2800" b="1" dirty="0">
                <a:solidFill>
                  <a:srgbClr val="7030A0"/>
                </a:solidFill>
              </a:rPr>
              <a:t> multiplier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73" y="71623"/>
            <a:ext cx="5674095" cy="66498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1" y="1397186"/>
            <a:ext cx="4686091" cy="275034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1970" y="4247388"/>
            <a:ext cx="7447791" cy="4050792"/>
          </a:xfrm>
        </p:spPr>
        <p:txBody>
          <a:bodyPr>
            <a:normAutofit/>
          </a:bodyPr>
          <a:lstStyle/>
          <a:p>
            <a:r>
              <a:rPr lang="en-US" dirty="0" err="1" smtClean="0"/>
              <a:t>Dx</a:t>
            </a:r>
            <a:r>
              <a:rPr lang="en-US" dirty="0" smtClean="0"/>
              <a:t> are selected bits extracted from a Mantissa</a:t>
            </a:r>
          </a:p>
          <a:p>
            <a:r>
              <a:rPr lang="en-US" dirty="0" smtClean="0"/>
              <a:t>Based on value of </a:t>
            </a:r>
            <a:r>
              <a:rPr lang="en-US" dirty="0" err="1" smtClean="0"/>
              <a:t>Dx</a:t>
            </a:r>
            <a:r>
              <a:rPr lang="en-US" dirty="0" smtClean="0"/>
              <a:t>, partial product is chosen from these sources </a:t>
            </a:r>
          </a:p>
          <a:p>
            <a:r>
              <a:rPr lang="en-US" dirty="0" smtClean="0"/>
              <a:t>Problem: Computing 3M is a critical path</a:t>
            </a:r>
          </a:p>
          <a:p>
            <a:pPr lvl="1"/>
            <a:r>
              <a:rPr lang="en-US" dirty="0" smtClean="0"/>
              <a:t>3M = 2M + M</a:t>
            </a:r>
          </a:p>
          <a:p>
            <a:pPr lvl="1"/>
            <a:r>
              <a:rPr lang="en-US" dirty="0" smtClean="0"/>
              <a:t>Using Carry Select Adder to reduce critical path (block of 8 bits)</a:t>
            </a:r>
          </a:p>
        </p:txBody>
      </p:sp>
    </p:spTree>
    <p:extLst>
      <p:ext uri="{BB962C8B-B14F-4D97-AF65-F5344CB8AC3E}">
        <p14:creationId xmlns:p14="http://schemas.microsoft.com/office/powerpoint/2010/main" val="18426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5" y="1619038"/>
            <a:ext cx="3275635" cy="2877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12" y="2251054"/>
            <a:ext cx="6755315" cy="2055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4742" y="71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Detail Architecture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Carry Save adder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4821" y="1634290"/>
            <a:ext cx="702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Example: the first stage of CSA (summing 4 partial products)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42" y="1397186"/>
            <a:ext cx="10058400" cy="4050792"/>
          </a:xfrm>
        </p:spPr>
        <p:txBody>
          <a:bodyPr/>
          <a:lstStyle/>
          <a:p>
            <a:r>
              <a:rPr lang="en-US" dirty="0" smtClean="0"/>
              <a:t>Using Booth multiplier for unsigned number, we must encode partial product as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Normalization  (MSB = bit 47</a:t>
            </a:r>
            <a:r>
              <a:rPr lang="en-US" baseline="30000" dirty="0" smtClean="0"/>
              <a:t>th</a:t>
            </a:r>
            <a:r>
              <a:rPr lang="en-US" dirty="0" smtClean="0"/>
              <a:t> of the final product)</a:t>
            </a:r>
            <a:br>
              <a:rPr lang="en-US" dirty="0" smtClean="0"/>
            </a:b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Trung C.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E4E-6E29-1640-8ED6-6C71B3B98ED1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4742" y="71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Some important notes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23" y="1946490"/>
            <a:ext cx="3100119" cy="761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84" y="1972868"/>
            <a:ext cx="2928231" cy="42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3798387"/>
            <a:ext cx="5016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13052</TotalTime>
  <Words>230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Implementation of single precision Floating point multiplier using a pipeline architecture  IEEE-754 standard </vt:lpstr>
      <vt:lpstr>System requirement</vt:lpstr>
      <vt:lpstr>Conventional FP multiplier</vt:lpstr>
      <vt:lpstr>Proposed Architecture</vt:lpstr>
      <vt:lpstr>Detail Architecture 8-radix BOoth multiplier </vt:lpstr>
      <vt:lpstr>Detail Architecture Carry Save adder</vt:lpstr>
      <vt:lpstr>Some important notes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Trung Nguyen</cp:lastModifiedBy>
  <cp:revision>25</cp:revision>
  <dcterms:created xsi:type="dcterms:W3CDTF">2017-06-07T09:40:02Z</dcterms:created>
  <dcterms:modified xsi:type="dcterms:W3CDTF">2017-06-17T01:07:25Z</dcterms:modified>
</cp:coreProperties>
</file>