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EEEC-B4FC-422B-A3CC-1127120CE9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42" y="714268"/>
            <a:ext cx="7399586" cy="5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5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33FC1A38CFBC4CB7BAFB2FA498161E" ma:contentTypeVersion="14" ma:contentTypeDescription="Create a new document." ma:contentTypeScope="" ma:versionID="e5dc422cf5c6cb4e613640c2955e72c2">
  <xsd:schema xmlns:xsd="http://www.w3.org/2001/XMLSchema" xmlns:xs="http://www.w3.org/2001/XMLSchema" xmlns:p="http://schemas.microsoft.com/office/2006/metadata/properties" xmlns:ns3="7cccf05c-dc27-425e-9718-5bf961b77495" xmlns:ns4="b00b854d-ede1-4885-83f7-634cffa00167" targetNamespace="http://schemas.microsoft.com/office/2006/metadata/properties" ma:root="true" ma:fieldsID="29d3e6e1a42310e80b650328207435f7" ns3:_="" ns4:_="">
    <xsd:import namespace="7cccf05c-dc27-425e-9718-5bf961b77495"/>
    <xsd:import namespace="b00b854d-ede1-4885-83f7-634cffa00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cf05c-dc27-425e-9718-5bf961b77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b854d-ede1-4885-83f7-634cffa00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2DA903-5D97-4D85-BCAF-26E82D7EF85A}">
  <ds:schemaRefs>
    <ds:schemaRef ds:uri="http://purl.org/dc/elements/1.1/"/>
    <ds:schemaRef ds:uri="http://schemas.microsoft.com/office/2006/metadata/properties"/>
    <ds:schemaRef ds:uri="7cccf05c-dc27-425e-9718-5bf961b77495"/>
    <ds:schemaRef ds:uri="b00b854d-ede1-4885-83f7-634cffa0016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7E3D7F-1E25-4327-8858-9BFA8D3386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FB7E0F-66FF-4864-9D32-64356B4D7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ccf05c-dc27-425e-9718-5bf961b77495"/>
    <ds:schemaRef ds:uri="b00b854d-ede1-4885-83f7-634cffa00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Doering, Dionisio</dc:creator>
  <cp:lastModifiedBy>Doering, Dionisio</cp:lastModifiedBy>
  <cp:revision>7</cp:revision>
  <dcterms:created xsi:type="dcterms:W3CDTF">2021-07-21T14:36:26Z</dcterms:created>
  <dcterms:modified xsi:type="dcterms:W3CDTF">2021-07-21T15:30:11Z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0x010100B533FC1A38CFBC4CB7BAFB2FA498161E</vt:lpwstr>
  </property>
</Properties>
</file>