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338A-8806-4225-9E77-21DBE3181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E1EEB-2915-4089-9808-706F03C8A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CB15D-07C2-438C-BE0B-55B6B6A2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1E0B-93E0-44F6-9034-4DE5A0FE734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62FB-65FA-4BA7-B01C-D7E3F0C9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320BD-56EF-4307-948F-CFAB804C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B83-3F04-4ECC-BB36-AB646708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7BD1-71E7-42A1-A51C-E5932B8E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B297B-AD33-4FCE-9A75-906695343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BB189-5C54-41F1-9257-9993DB23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1E0B-93E0-44F6-9034-4DE5A0FE734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B6B6-47F8-466E-817A-ABEADE36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BD976-3F47-4E71-A20B-F4038484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B83-3F04-4ECC-BB36-AB646708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1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F295F-DD9D-4A2D-9BDE-12EFBD975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05011-B9DB-4242-B9C4-76158BF66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0DA5-8CC7-4433-9649-3E69FBC3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1E0B-93E0-44F6-9034-4DE5A0FE734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B360-5436-4343-85E9-74393F82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B3EE1-72EC-46B0-BEA2-6590E150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B83-3F04-4ECC-BB36-AB646708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4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ACC8-E39B-4067-AB9A-6B691BA7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AA741-12B9-4475-93DC-BD253466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A2694-9C50-44C0-89BD-AD18C63C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1E0B-93E0-44F6-9034-4DE5A0FE734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4BD8-1A3D-4B8E-BF7F-EFC47DB5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F2F4-576D-49B8-8838-F0142F25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B83-3F04-4ECC-BB36-AB646708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5148-216E-4FFC-9C39-ECA17EA5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5699-6A72-4439-B33B-267DB58A8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275AC-3137-42D8-85D3-04E36FE6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1E0B-93E0-44F6-9034-4DE5A0FE734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6DF9C-C7D4-40D7-A717-F0A19928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BE8D5-8D4A-46A8-B82C-2AEF28AB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B83-3F04-4ECC-BB36-AB646708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4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4FA3-AE9A-4368-8410-84B08C06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05E6-C5AE-49B0-AEE9-B5C02D754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39F2-1316-47BD-8146-A8B5DC721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45A54-13AA-4956-AA91-7C788CF1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1E0B-93E0-44F6-9034-4DE5A0FE734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CEE7E-7348-41F1-92BE-3B346D05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27B01-D844-42E5-B58A-6AEEC2C1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B83-3F04-4ECC-BB36-AB646708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6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37BC-87B2-4839-B227-7A03511F9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22A8-5CEA-478F-B11C-938EA0FDB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72076-31AE-409C-88CC-1855C6933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ADDB7-0321-44F1-B9F5-362AB0E29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AB492-68A0-49D9-972B-8EA8F43CA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6CF95-0BC2-4E1C-9EC1-462D7F0E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1E0B-93E0-44F6-9034-4DE5A0FE734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0C239-4085-460D-ADC3-E2D5D47F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5A5DDD-8EF7-4E4F-9477-80C1763B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B83-3F04-4ECC-BB36-AB646708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6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6E6D-3F5B-4D8D-BE9F-06629112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5AFD5-098D-4677-AD89-2BF3CF2B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1E0B-93E0-44F6-9034-4DE5A0FE734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EF6C7-148A-4F49-8A4F-71922CAE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437AE-D0B4-4912-A21D-5FC777F8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B83-3F04-4ECC-BB36-AB646708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9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B14B2-DA91-4586-A29B-26AE0664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1E0B-93E0-44F6-9034-4DE5A0FE734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F5405-7009-429C-BB70-E6587875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4214D-543F-43CF-A528-A75F941D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B83-3F04-4ECC-BB36-AB646708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1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9ED3-18EF-4C53-B673-D7BBE250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BD47-184D-4B41-A668-59A7D61D8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833ED-B048-486D-9813-AF71E967D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87E73-C56F-402D-AC50-BBDC6538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1E0B-93E0-44F6-9034-4DE5A0FE734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1D90D-A568-42CB-8967-21E132AE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4B6C8-FD76-4155-97C5-2CADD01A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B83-3F04-4ECC-BB36-AB646708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4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26E4-B898-4A14-B870-E70CB9C1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4AE75-EE11-4B6D-A8B1-EA24BFB45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D9F3D-E48E-43A9-B208-802EFF169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FAEF3-AA60-4C6A-A4DE-03E681AC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1E0B-93E0-44F6-9034-4DE5A0FE734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A14BA-A9D2-40A9-80FC-F504C94B4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41CA9-46E9-49FD-9F1E-DA8E1B10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4AB83-3F04-4ECC-BB36-AB646708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2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4E6BA-F63B-4877-9C98-AE852EF5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C44E0-23A9-427E-ABE0-586943C6F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E3F84-C376-439F-A5F3-CEAAE863E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1E0B-93E0-44F6-9034-4DE5A0FE734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59CD-B4E9-4FEF-A86D-F4208F731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41C54-76AF-4E24-A6EE-1B7B71EF9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AB83-3F04-4ECC-BB36-AB646708F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3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55F2-7520-42D8-B05F-FA2FA69B4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Danh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sản</a:t>
            </a:r>
            <a:r>
              <a:rPr lang="en-US" b="1" dirty="0"/>
              <a:t> </a:t>
            </a:r>
            <a:r>
              <a:rPr lang="en-US" b="1" dirty="0" err="1"/>
              <a:t>phẩm</a:t>
            </a:r>
            <a:r>
              <a:rPr lang="en-US" b="1" dirty="0"/>
              <a:t> </a:t>
            </a:r>
            <a:r>
              <a:rPr lang="en-US" b="1" dirty="0" err="1"/>
              <a:t>công</a:t>
            </a:r>
            <a:r>
              <a:rPr lang="en-US" b="1" dirty="0"/>
              <a:t> ty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1082E-8905-448D-8F83-9E1C672991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: Rounded Corners 9">
            <a:hlinkClick r:id="rId2" action="ppaction://hlinksldjump"/>
            <a:extLst>
              <a:ext uri="{FF2B5EF4-FFF2-40B4-BE49-F238E27FC236}">
                <a16:creationId xmlns:a16="http://schemas.microsoft.com/office/drawing/2014/main" id="{510E47B4-360F-4178-8FF2-183E6408C8E5}"/>
              </a:ext>
            </a:extLst>
          </p:cNvPr>
          <p:cNvSpPr/>
          <p:nvPr/>
        </p:nvSpPr>
        <p:spPr>
          <a:xfrm>
            <a:off x="2988624" y="3791156"/>
            <a:ext cx="1531917" cy="7659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hlinkClick r:id="rId2" action="ppaction://hlinksldjump"/>
              </a:rPr>
              <a:t>Sản phẩm A 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EC39C8-72B6-4FFC-A939-53B2409BED15}"/>
              </a:ext>
            </a:extLst>
          </p:cNvPr>
          <p:cNvSpPr/>
          <p:nvPr/>
        </p:nvSpPr>
        <p:spPr>
          <a:xfrm>
            <a:off x="5330041" y="3791156"/>
            <a:ext cx="1531917" cy="7659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hlinkClick r:id="rId3" action="ppaction://hlinksldjump"/>
              </a:rPr>
              <a:t>Sản phẩm B </a:t>
            </a:r>
            <a:r>
              <a:rPr lang="vi-VN" dirty="0"/>
              <a:t> </a:t>
            </a:r>
            <a:endParaRPr lang="en-US" dirty="0"/>
          </a:p>
        </p:txBody>
      </p:sp>
      <p:sp>
        <p:nvSpPr>
          <p:cNvPr id="20" name="Rectangle: Rounded Corners 19">
            <a:hlinkClick r:id="rId4" action="ppaction://hlinksldjump"/>
            <a:extLst>
              <a:ext uri="{FF2B5EF4-FFF2-40B4-BE49-F238E27FC236}">
                <a16:creationId xmlns:a16="http://schemas.microsoft.com/office/drawing/2014/main" id="{BD8594D7-4EEB-49F4-B686-B3EB0C24A53E}"/>
              </a:ext>
            </a:extLst>
          </p:cNvPr>
          <p:cNvSpPr/>
          <p:nvPr/>
        </p:nvSpPr>
        <p:spPr>
          <a:xfrm>
            <a:off x="7754586" y="3791156"/>
            <a:ext cx="1531917" cy="7659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hlinkClick r:id="rId4" action="ppaction://hlinksldjump"/>
              </a:rPr>
              <a:t>Sản phẩm 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3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7ED5-EDB4-4D82-8561-1BAC53D15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Sản phẩm 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9D07D-D6C9-415D-A92F-D33F4FCBA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ction Button: Go Hom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1498913-015C-46CC-B3FD-BAF70614CB0C}"/>
              </a:ext>
            </a:extLst>
          </p:cNvPr>
          <p:cNvSpPr/>
          <p:nvPr/>
        </p:nvSpPr>
        <p:spPr>
          <a:xfrm>
            <a:off x="1003465" y="5682764"/>
            <a:ext cx="475013" cy="342065"/>
          </a:xfrm>
          <a:prstGeom prst="actionButtonHo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9B2DA-6466-4F8A-A134-B65E9FF66E0E}"/>
              </a:ext>
            </a:extLst>
          </p:cNvPr>
          <p:cNvSpPr txBox="1"/>
          <p:nvPr/>
        </p:nvSpPr>
        <p:spPr>
          <a:xfrm>
            <a:off x="1478478" y="5530632"/>
            <a:ext cx="1084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Quay lại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9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96BC-F5FA-4D36-BBF8-27302AFB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Sản phẩm B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612EC-8A86-41DB-A896-9BB922051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ction Button: Go Home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4D10D36-670D-46A7-923C-EC8072FD6DD4}"/>
              </a:ext>
            </a:extLst>
          </p:cNvPr>
          <p:cNvSpPr/>
          <p:nvPr/>
        </p:nvSpPr>
        <p:spPr>
          <a:xfrm>
            <a:off x="1009403" y="5700157"/>
            <a:ext cx="463138" cy="338446"/>
          </a:xfrm>
          <a:prstGeom prst="actionButtonHo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D10AE-0BE1-47F1-9FF9-D49B445AC971}"/>
              </a:ext>
            </a:extLst>
          </p:cNvPr>
          <p:cNvSpPr txBox="1"/>
          <p:nvPr/>
        </p:nvSpPr>
        <p:spPr>
          <a:xfrm>
            <a:off x="1472541" y="5522463"/>
            <a:ext cx="103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Quay lại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4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8E80-BC93-4904-AE21-51D81513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Sản phẩm 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548F0-6693-4758-B93C-B318FFF5B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ction Button: Go Home 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5FE42E1-73AB-4377-956B-5B34B3137FD7}"/>
              </a:ext>
            </a:extLst>
          </p:cNvPr>
          <p:cNvSpPr/>
          <p:nvPr/>
        </p:nvSpPr>
        <p:spPr>
          <a:xfrm>
            <a:off x="1021277" y="5712031"/>
            <a:ext cx="477982" cy="346916"/>
          </a:xfrm>
          <a:prstGeom prst="actionButtonHom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4E7A5-7AF3-44B3-BA9D-D89888CA0735}"/>
              </a:ext>
            </a:extLst>
          </p:cNvPr>
          <p:cNvSpPr txBox="1"/>
          <p:nvPr/>
        </p:nvSpPr>
        <p:spPr>
          <a:xfrm>
            <a:off x="1499259" y="5536569"/>
            <a:ext cx="102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Quay lại 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98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Danh mục sản phẩm công ty </vt:lpstr>
      <vt:lpstr>Sản phẩm A </vt:lpstr>
      <vt:lpstr>Sản phẩm B </vt:lpstr>
      <vt:lpstr>Sản phẩm 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Danh mục sản phẩm công ty </dc:title>
  <dc:creator>Cao Nguyên Nguyễn</dc:creator>
  <cp:lastModifiedBy>Cao Nguyên Nguyễn</cp:lastModifiedBy>
  <cp:revision>2</cp:revision>
  <dcterms:created xsi:type="dcterms:W3CDTF">2025-09-30T14:48:30Z</dcterms:created>
  <dcterms:modified xsi:type="dcterms:W3CDTF">2025-09-30T15:09:24Z</dcterms:modified>
</cp:coreProperties>
</file>