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3C6E-5C3B-1A0F-EEEA-ADD832D8E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8E0DD-0228-4C24-8169-7A317BEE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CC6C-BD0B-3510-2D3A-D09B445E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B203-7EFB-4288-9EA2-E9E6DA06998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6DA0-9C20-5344-A3E5-4083F19F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89DAD-9281-6EC9-5610-117BF7BC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C50-73D4-441E-884B-9175993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44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E9B9-0716-E546-BED9-DF46A958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7911-25AA-5B82-D8F7-AAFC22F0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7F42-08D6-6A8A-0AEA-45E1231A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B203-7EFB-4288-9EA2-E9E6DA06998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744B-E26A-8815-1FA1-42552602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F9BC-4141-52AD-639D-16017F23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CC50-73D4-441E-884B-9175993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67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369DA-DA23-4702-C774-391B63FF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953D-09A4-578B-5DBB-11147AEA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E455-1B07-1103-1133-07C9214E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0B203-7EFB-4288-9EA2-E9E6DA06998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18BE-CFF9-2965-D95F-CFD5D4517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F5FD-C58E-DDA0-06AD-9A6986E6D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ECC50-73D4-441E-884B-917599385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Top 100+ hình nền Trái Đất 4K siêt nét, đẹp nhất mọi thời ...">
            <a:extLst>
              <a:ext uri="{FF2B5EF4-FFF2-40B4-BE49-F238E27FC236}">
                <a16:creationId xmlns:a16="http://schemas.microsoft.com/office/drawing/2014/main" id="{C3067686-08BD-F9D0-43C1-6A78300A9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263316" cy="126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Những hình ảnh tuyệt đẹp về Trái Đất">
            <a:extLst>
              <a:ext uri="{FF2B5EF4-FFF2-40B4-BE49-F238E27FC236}">
                <a16:creationId xmlns:a16="http://schemas.microsoft.com/office/drawing/2014/main" id="{5D7668EF-F525-96AF-A4EF-A17886DF6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0394" y="2183642"/>
            <a:ext cx="1798810" cy="179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Những hình ảnh tuyệt đẹp về Trái Đất">
            <a:extLst>
              <a:ext uri="{FF2B5EF4-FFF2-40B4-BE49-F238E27FC236}">
                <a16:creationId xmlns:a16="http://schemas.microsoft.com/office/drawing/2014/main" id="{B51DC747-8013-8249-49D7-704C22B210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82B82-E7B8-8AC9-DAB9-BAAB50864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410702"/>
            <a:ext cx="8820150" cy="5143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DA56F3-457F-F03C-9A09-82D462924BA3}"/>
              </a:ext>
            </a:extLst>
          </p:cNvPr>
          <p:cNvSpPr txBox="1"/>
          <p:nvPr/>
        </p:nvSpPr>
        <p:spPr>
          <a:xfrm>
            <a:off x="4168254" y="464024"/>
            <a:ext cx="385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 đổi khí hậu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09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67286D-946E-3132-C6C1-CE18D16B3725}"/>
              </a:ext>
            </a:extLst>
          </p:cNvPr>
          <p:cNvSpPr txBox="1"/>
          <p:nvPr/>
        </p:nvSpPr>
        <p:spPr>
          <a:xfrm>
            <a:off x="4103427" y="348018"/>
            <a:ext cx="3985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err="1"/>
              <a:t>Giới thiệu</a:t>
            </a:r>
            <a:endParaRPr lang="en-US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F73A9-A421-B8FB-31CF-A5F692410B37}"/>
              </a:ext>
            </a:extLst>
          </p:cNvPr>
          <p:cNvSpPr txBox="1"/>
          <p:nvPr/>
        </p:nvSpPr>
        <p:spPr>
          <a:xfrm>
            <a:off x="1332932" y="1310181"/>
            <a:ext cx="952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Định nghĩa: Biến đổi khí hậu là sự thay đổi lâu dài về thời tiết, nhiệt độ trung bình toàn cầu.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896768-2BAF-119A-457F-02E09D1F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76" y="1995345"/>
            <a:ext cx="7962048" cy="44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7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34FFE-D30A-EA4E-E3BA-945CA80AC4B9}"/>
              </a:ext>
            </a:extLst>
          </p:cNvPr>
          <p:cNvSpPr txBox="1"/>
          <p:nvPr/>
        </p:nvSpPr>
        <p:spPr>
          <a:xfrm>
            <a:off x="3881651" y="75056"/>
            <a:ext cx="442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Nguyên nhân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84AAF-808A-2892-7F39-9BF5AE68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6" y="817582"/>
            <a:ext cx="4313297" cy="2546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D2555-E0A9-1B7B-F830-23CCD122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59" y="817582"/>
            <a:ext cx="4313297" cy="2546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A3BCD-B23B-BF11-9981-FB634506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066" y="3827291"/>
            <a:ext cx="4313297" cy="2546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6A19B9-AC82-D0BF-A49F-D00FC059C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59" y="3827292"/>
            <a:ext cx="4313297" cy="2546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F1FDA-1BFF-4E2B-4B59-5463F0AD1B6F}"/>
              </a:ext>
            </a:extLst>
          </p:cNvPr>
          <p:cNvSpPr txBox="1"/>
          <p:nvPr/>
        </p:nvSpPr>
        <p:spPr>
          <a:xfrm>
            <a:off x="2160060" y="3403680"/>
            <a:ext cx="254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Khí thải nhà kính CO₂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36F62-5A58-B731-B71A-B49FB2AF85B4}"/>
              </a:ext>
            </a:extLst>
          </p:cNvPr>
          <p:cNvSpPr txBox="1"/>
          <p:nvPr/>
        </p:nvSpPr>
        <p:spPr>
          <a:xfrm>
            <a:off x="7674593" y="3383851"/>
            <a:ext cx="254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Phá rừng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37288-5A27-4E05-58F7-EF77D833B94D}"/>
              </a:ext>
            </a:extLst>
          </p:cNvPr>
          <p:cNvSpPr txBox="1"/>
          <p:nvPr/>
        </p:nvSpPr>
        <p:spPr>
          <a:xfrm>
            <a:off x="1812042" y="6467668"/>
            <a:ext cx="32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Sử dụng nhiên liệu hóa thạch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D1E56-96C0-7FAB-AF8F-D878460493BA}"/>
              </a:ext>
            </a:extLst>
          </p:cNvPr>
          <p:cNvSpPr txBox="1"/>
          <p:nvPr/>
        </p:nvSpPr>
        <p:spPr>
          <a:xfrm>
            <a:off x="6950422" y="6425889"/>
            <a:ext cx="399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Hoạt động nông nghiệp và chăn nuôi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73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  <p:bldP spid="10" grpId="2"/>
      <p:bldP spid="11" grpId="3"/>
      <p:bldP spid="12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3529A3-5C3B-D08A-9F94-4270AD56BE88}"/>
              </a:ext>
            </a:extLst>
          </p:cNvPr>
          <p:cNvSpPr txBox="1"/>
          <p:nvPr/>
        </p:nvSpPr>
        <p:spPr>
          <a:xfrm>
            <a:off x="3864591" y="245656"/>
            <a:ext cx="446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err="1"/>
              <a:t>Tác động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51935-1EC2-4A34-E2D5-ECDA5EF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04" y="1003109"/>
            <a:ext cx="4144939" cy="2326945"/>
          </a:xfrm>
          <a:prstGeom prst="rect">
            <a:avLst/>
          </a:prstGeom>
        </p:spPr>
      </p:pic>
      <p:pic>
        <p:nvPicPr>
          <p:cNvPr id="2050" name="Picture 2" descr="Lũ lụt và hạn hán nghiêm trọng hơn bởi BĐKH">
            <a:extLst>
              <a:ext uri="{FF2B5EF4-FFF2-40B4-BE49-F238E27FC236}">
                <a16:creationId xmlns:a16="http://schemas.microsoft.com/office/drawing/2014/main" id="{EF655C7A-2C74-ECF3-B8CE-8F3E0266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658" y="1003108"/>
            <a:ext cx="4144938" cy="23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C4B28-5A22-3E6D-95C2-478827A9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04" y="3925407"/>
            <a:ext cx="4144939" cy="2326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419C6-DE4A-6126-3F80-3B090A3AF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658" y="3857174"/>
            <a:ext cx="4144938" cy="239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823D3-AEDA-D565-D0EA-9F9538EFE3F3}"/>
              </a:ext>
            </a:extLst>
          </p:cNvPr>
          <p:cNvSpPr txBox="1"/>
          <p:nvPr/>
        </p:nvSpPr>
        <p:spPr>
          <a:xfrm>
            <a:off x="1162049" y="3429000"/>
            <a:ext cx="458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Nhiệt độ tăng → băng tan, nước biển dâng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79A3A-04CB-0932-93BC-6BDD0E3B5940}"/>
              </a:ext>
            </a:extLst>
          </p:cNvPr>
          <p:cNvSpPr txBox="1"/>
          <p:nvPr/>
        </p:nvSpPr>
        <p:spPr>
          <a:xfrm>
            <a:off x="6969742" y="3408947"/>
            <a:ext cx="35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Thiên tai: bão, lũ lụt, hạn hán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30AA6-B982-17BB-7EAE-CEF2B123C25B}"/>
              </a:ext>
            </a:extLst>
          </p:cNvPr>
          <p:cNvSpPr txBox="1"/>
          <p:nvPr/>
        </p:nvSpPr>
        <p:spPr>
          <a:xfrm>
            <a:off x="1837613" y="6379427"/>
            <a:ext cx="32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Mất đa dạng sinh học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1D804-B7E3-B025-66F9-F253BC4B9947}"/>
              </a:ext>
            </a:extLst>
          </p:cNvPr>
          <p:cNvSpPr txBox="1"/>
          <p:nvPr/>
        </p:nvSpPr>
        <p:spPr>
          <a:xfrm>
            <a:off x="6768437" y="6331247"/>
            <a:ext cx="393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Ảnh hưởng đến sức khỏe con người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4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1"/>
      <p:bldP spid="9" grpId="2"/>
      <p:bldP spid="10" grpId="3"/>
      <p:bldP spid="11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036F1-F535-CD11-8847-839C4158C427}"/>
              </a:ext>
            </a:extLst>
          </p:cNvPr>
          <p:cNvSpPr txBox="1"/>
          <p:nvPr/>
        </p:nvSpPr>
        <p:spPr>
          <a:xfrm>
            <a:off x="3864591" y="245656"/>
            <a:ext cx="446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err="1"/>
              <a:t>Giải pháp</a:t>
            </a:r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75BF0-CDD8-A7F5-7470-F8E377A5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4" y="891987"/>
            <a:ext cx="3958307" cy="2327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E78E1-4D4C-9D48-F7C8-EE41CD6E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441" y="891987"/>
            <a:ext cx="3945909" cy="2327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D3DA0-FEC8-D396-126B-56E0DCC0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254" y="3802661"/>
            <a:ext cx="3958307" cy="2327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6C3E0-DA54-9F73-3A12-70B57B952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440" y="3802661"/>
            <a:ext cx="3945909" cy="2327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DDB97-5023-974D-DC7C-4536CFEF04E3}"/>
              </a:ext>
            </a:extLst>
          </p:cNvPr>
          <p:cNvSpPr txBox="1"/>
          <p:nvPr/>
        </p:nvSpPr>
        <p:spPr>
          <a:xfrm>
            <a:off x="1089413" y="3326221"/>
            <a:ext cx="433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Sử dụng năng lượng tái tạo 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71E55-C1BD-1E63-867E-166CDA3F696D}"/>
              </a:ext>
            </a:extLst>
          </p:cNvPr>
          <p:cNvSpPr txBox="1"/>
          <p:nvPr/>
        </p:nvSpPr>
        <p:spPr>
          <a:xfrm>
            <a:off x="7721979" y="3326221"/>
            <a:ext cx="24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Tiết kiệm năng lượng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6B795-7C0C-9895-3D23-0FDA9DF5869F}"/>
              </a:ext>
            </a:extLst>
          </p:cNvPr>
          <p:cNvSpPr txBox="1"/>
          <p:nvPr/>
        </p:nvSpPr>
        <p:spPr>
          <a:xfrm>
            <a:off x="1904867" y="6277970"/>
            <a:ext cx="27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Trồng và bảo vệ rừng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08192-E186-00C9-FA72-876EF14E9055}"/>
              </a:ext>
            </a:extLst>
          </p:cNvPr>
          <p:cNvSpPr txBox="1"/>
          <p:nvPr/>
        </p:nvSpPr>
        <p:spPr>
          <a:xfrm>
            <a:off x="7970198" y="6236894"/>
            <a:ext cx="1912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err="1"/>
              <a:t>Hợp tác quốc tế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1"/>
      <p:bldP spid="12" grpId="2"/>
      <p:bldP spid="13" grpId="3"/>
      <p:bldP spid="15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59EA6-DB75-D8F3-D4C6-7D8AD0364D8A}"/>
              </a:ext>
            </a:extLst>
          </p:cNvPr>
          <p:cNvSpPr txBox="1"/>
          <p:nvPr/>
        </p:nvSpPr>
        <p:spPr>
          <a:xfrm>
            <a:off x="3864591" y="245656"/>
            <a:ext cx="446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err="1"/>
              <a:t>Kết luận</a:t>
            </a:r>
            <a:endParaRPr lang="en-US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848E7-4742-1847-F0C1-14EE25917D3A}"/>
              </a:ext>
            </a:extLst>
          </p:cNvPr>
          <p:cNvSpPr txBox="1"/>
          <p:nvPr/>
        </p:nvSpPr>
        <p:spPr>
          <a:xfrm>
            <a:off x="1405720" y="1997839"/>
            <a:ext cx="9703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err="1"/>
              <a:t>Biến đổi khí hậu là thách thức toàn cầu.</a:t>
            </a:r>
          </a:p>
          <a:p>
            <a:r>
              <a:rPr lang="en-US" sz="3600" err="1"/>
              <a:t>Cần hành động ngay từ mỗi cá nhân và quốc gia.</a:t>
            </a:r>
          </a:p>
          <a:p>
            <a:r>
              <a:rPr lang="en-US" sz="3600"/>
              <a:t>Thông điệp: </a:t>
            </a:r>
            <a:r>
              <a:rPr lang="en-US" sz="3600" b="1"/>
              <a:t>“Hành động hôm nay để bảo vệ Trái đất mai sau.”</a:t>
            </a:r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87580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buihuunhan2007nhtk@gmail.com</dc:creator>
  <cp:lastModifiedBy>Cao Nguyên Nguyễn</cp:lastModifiedBy>
  <cp:revision>1</cp:revision>
  <dcterms:created xsi:type="dcterms:W3CDTF">2025-09-30T15:24:45Z</dcterms:created>
  <dcterms:modified xsi:type="dcterms:W3CDTF">2025-09-30T16:30:16Z</dcterms:modified>
</cp:coreProperties>
</file>