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37"/>
  </p:notesMasterIdLst>
  <p:sldIdLst>
    <p:sldId id="256" r:id="rId2"/>
    <p:sldId id="257" r:id="rId3"/>
    <p:sldId id="258" r:id="rId4"/>
    <p:sldId id="292" r:id="rId5"/>
    <p:sldId id="293" r:id="rId6"/>
    <p:sldId id="294" r:id="rId7"/>
    <p:sldId id="295" r:id="rId8"/>
    <p:sldId id="296" r:id="rId9"/>
    <p:sldId id="311" r:id="rId10"/>
    <p:sldId id="312" r:id="rId11"/>
    <p:sldId id="298" r:id="rId12"/>
    <p:sldId id="299" r:id="rId13"/>
    <p:sldId id="300" r:id="rId14"/>
    <p:sldId id="301" r:id="rId15"/>
    <p:sldId id="259" r:id="rId16"/>
    <p:sldId id="318" r:id="rId17"/>
    <p:sldId id="261" r:id="rId18"/>
    <p:sldId id="313" r:id="rId19"/>
    <p:sldId id="316" r:id="rId20"/>
    <p:sldId id="317" r:id="rId21"/>
    <p:sldId id="322" r:id="rId22"/>
    <p:sldId id="263" r:id="rId23"/>
    <p:sldId id="289" r:id="rId24"/>
    <p:sldId id="310" r:id="rId25"/>
    <p:sldId id="291" r:id="rId26"/>
    <p:sldId id="320" r:id="rId27"/>
    <p:sldId id="321" r:id="rId28"/>
    <p:sldId id="264" r:id="rId29"/>
    <p:sldId id="302" r:id="rId30"/>
    <p:sldId id="303" r:id="rId31"/>
    <p:sldId id="304" r:id="rId32"/>
    <p:sldId id="305" r:id="rId33"/>
    <p:sldId id="307" r:id="rId34"/>
    <p:sldId id="308" r:id="rId35"/>
    <p:sldId id="266" r:id="rId36"/>
  </p:sldIdLst>
  <p:sldSz cx="9144000" cy="5143500" type="screen16x9"/>
  <p:notesSz cx="6858000" cy="9144000"/>
  <p:embeddedFontLst>
    <p:embeddedFont>
      <p:font typeface="Anonymous Pro" panose="020B0604020202020204" charset="0"/>
      <p:regular r:id="rId38"/>
      <p:bold r:id="rId39"/>
      <p:italic r:id="rId40"/>
      <p:boldItalic r:id="rId41"/>
    </p:embeddedFont>
    <p:embeddedFont>
      <p:font typeface="Cambria Math" panose="02040503050406030204" pitchFamily="18" charset="0"/>
      <p:regular r:id="rId42"/>
    </p:embeddedFont>
    <p:embeddedFont>
      <p:font typeface="Open Sans" panose="020B060603050402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005158"/>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189519-7DA9-44A4-9DC4-088C470DF480}">
  <a:tblStyle styleId="{A1189519-7DA9-44A4-9DC4-088C470DF48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31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dc7f727de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dc7f727de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7428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dc7f727de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dc7f727de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8607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dc7f727de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dc7f727de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3988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dc7f727de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dc7f727de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620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dc7f727de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dc7f727de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67301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dc7f727de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dc7f727de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dc7f727de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dc7f727de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dc7f727de7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dc7f727de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74270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dc7f727de7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dc7f727de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9369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dc7f727de7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dc7f727de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5172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dc7f727de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dc7f727de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dc7f727de7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dc7f727de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dc7f727de7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dc7f727de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dc7f727de7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dc7f727de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93174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064460ee4f_0_138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064460ee4f_0_138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64343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dc7f727de7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dc7f727de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51673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dc7f727de7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dc7f727de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2068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dc7f727de7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dc7f727de7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dc7f727de7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dc7f727de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dc7f727de7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dc7f727de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dc7f727de7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dc7f727de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3431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dc7f727de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dc7f727de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dc7f727de7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dc7f727de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dc7f727de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dc7f727de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5064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dc7f727de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dc7f727de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867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dc7f727de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dc7f727de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811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dc7f727de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dc7f727de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5593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dc7f727de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dc7f727de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2670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dc7f727de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dc7f727de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8235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2800" y="912125"/>
            <a:ext cx="5724900" cy="23337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7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p:nvPr/>
        </p:nvSpPr>
        <p:spPr>
          <a:xfrm>
            <a:off x="415163" y="4302500"/>
            <a:ext cx="701525" cy="667175"/>
          </a:xfrm>
          <a:custGeom>
            <a:avLst/>
            <a:gdLst/>
            <a:ahLst/>
            <a:cxnLst/>
            <a:rect l="l" t="t" r="r" b="b"/>
            <a:pathLst>
              <a:path w="28061" h="26687" extrusionOk="0">
                <a:moveTo>
                  <a:pt x="13398" y="0"/>
                </a:moveTo>
                <a:lnTo>
                  <a:pt x="13398" y="13674"/>
                </a:lnTo>
                <a:lnTo>
                  <a:pt x="393" y="9449"/>
                </a:lnTo>
                <a:lnTo>
                  <a:pt x="1" y="10654"/>
                </a:lnTo>
                <a:lnTo>
                  <a:pt x="13006" y="14879"/>
                </a:lnTo>
                <a:lnTo>
                  <a:pt x="4969" y="25942"/>
                </a:lnTo>
                <a:lnTo>
                  <a:pt x="5994" y="26686"/>
                </a:lnTo>
                <a:lnTo>
                  <a:pt x="14031" y="15624"/>
                </a:lnTo>
                <a:lnTo>
                  <a:pt x="22069" y="26686"/>
                </a:lnTo>
                <a:lnTo>
                  <a:pt x="23093" y="25942"/>
                </a:lnTo>
                <a:lnTo>
                  <a:pt x="15055" y="14879"/>
                </a:lnTo>
                <a:lnTo>
                  <a:pt x="28060" y="10654"/>
                </a:lnTo>
                <a:lnTo>
                  <a:pt x="27669" y="9449"/>
                </a:lnTo>
                <a:lnTo>
                  <a:pt x="14664" y="13674"/>
                </a:lnTo>
                <a:lnTo>
                  <a:pt x="146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5957925" y="277913"/>
            <a:ext cx="635350" cy="262075"/>
            <a:chOff x="5957925" y="277913"/>
            <a:chExt cx="635350" cy="262075"/>
          </a:xfrm>
        </p:grpSpPr>
        <p:sp>
          <p:nvSpPr>
            <p:cNvPr id="12" name="Google Shape;12;p2"/>
            <p:cNvSpPr/>
            <p:nvPr/>
          </p:nvSpPr>
          <p:spPr>
            <a:xfrm rot="5400000">
              <a:off x="6377375" y="324088"/>
              <a:ext cx="262075" cy="169725"/>
            </a:xfrm>
            <a:custGeom>
              <a:avLst/>
              <a:gdLst/>
              <a:ahLst/>
              <a:cxnLst/>
              <a:rect l="l" t="t" r="r" b="b"/>
              <a:pathLst>
                <a:path w="10483" h="6789" extrusionOk="0">
                  <a:moveTo>
                    <a:pt x="1548" y="6789"/>
                  </a:moveTo>
                  <a:lnTo>
                    <a:pt x="0" y="5242"/>
                  </a:lnTo>
                  <a:lnTo>
                    <a:pt x="5241" y="1"/>
                  </a:lnTo>
                  <a:lnTo>
                    <a:pt x="10482" y="5242"/>
                  </a:lnTo>
                  <a:lnTo>
                    <a:pt x="8936" y="6789"/>
                  </a:lnTo>
                  <a:lnTo>
                    <a:pt x="5241" y="309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6150675" y="324088"/>
              <a:ext cx="262075" cy="169725"/>
            </a:xfrm>
            <a:custGeom>
              <a:avLst/>
              <a:gdLst/>
              <a:ahLst/>
              <a:cxnLst/>
              <a:rect l="l" t="t" r="r" b="b"/>
              <a:pathLst>
                <a:path w="10483" h="6789" extrusionOk="0">
                  <a:moveTo>
                    <a:pt x="1548" y="6789"/>
                  </a:moveTo>
                  <a:lnTo>
                    <a:pt x="0" y="5242"/>
                  </a:lnTo>
                  <a:lnTo>
                    <a:pt x="5241" y="1"/>
                  </a:lnTo>
                  <a:lnTo>
                    <a:pt x="10482" y="5242"/>
                  </a:lnTo>
                  <a:lnTo>
                    <a:pt x="8936" y="6789"/>
                  </a:lnTo>
                  <a:lnTo>
                    <a:pt x="5241" y="309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5911750" y="324088"/>
              <a:ext cx="262075" cy="169725"/>
            </a:xfrm>
            <a:custGeom>
              <a:avLst/>
              <a:gdLst/>
              <a:ahLst/>
              <a:cxnLst/>
              <a:rect l="l" t="t" r="r" b="b"/>
              <a:pathLst>
                <a:path w="10483" h="6789" extrusionOk="0">
                  <a:moveTo>
                    <a:pt x="1548" y="6789"/>
                  </a:moveTo>
                  <a:lnTo>
                    <a:pt x="0" y="5242"/>
                  </a:lnTo>
                  <a:lnTo>
                    <a:pt x="5241" y="1"/>
                  </a:lnTo>
                  <a:lnTo>
                    <a:pt x="10482" y="5242"/>
                  </a:lnTo>
                  <a:lnTo>
                    <a:pt x="8936" y="6789"/>
                  </a:lnTo>
                  <a:lnTo>
                    <a:pt x="5241" y="309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8080425" y="2393950"/>
            <a:ext cx="701550" cy="727300"/>
          </a:xfrm>
          <a:custGeom>
            <a:avLst/>
            <a:gdLst/>
            <a:ahLst/>
            <a:cxnLst/>
            <a:rect l="l" t="t" r="r" b="b"/>
            <a:pathLst>
              <a:path w="28062" h="29092" extrusionOk="0">
                <a:moveTo>
                  <a:pt x="13396" y="0"/>
                </a:moveTo>
                <a:lnTo>
                  <a:pt x="13396" y="12595"/>
                </a:lnTo>
                <a:lnTo>
                  <a:pt x="5994" y="2405"/>
                </a:lnTo>
                <a:lnTo>
                  <a:pt x="4969" y="3150"/>
                </a:lnTo>
                <a:lnTo>
                  <a:pt x="12372" y="13341"/>
                </a:lnTo>
                <a:lnTo>
                  <a:pt x="392" y="9448"/>
                </a:lnTo>
                <a:lnTo>
                  <a:pt x="1" y="10653"/>
                </a:lnTo>
                <a:lnTo>
                  <a:pt x="11980" y="14545"/>
                </a:lnTo>
                <a:lnTo>
                  <a:pt x="1" y="18438"/>
                </a:lnTo>
                <a:lnTo>
                  <a:pt x="392" y="19643"/>
                </a:lnTo>
                <a:lnTo>
                  <a:pt x="12372" y="15750"/>
                </a:lnTo>
                <a:lnTo>
                  <a:pt x="4969" y="25941"/>
                </a:lnTo>
                <a:lnTo>
                  <a:pt x="5994" y="26685"/>
                </a:lnTo>
                <a:lnTo>
                  <a:pt x="13396" y="16495"/>
                </a:lnTo>
                <a:lnTo>
                  <a:pt x="13396" y="29092"/>
                </a:lnTo>
                <a:lnTo>
                  <a:pt x="14663" y="29092"/>
                </a:lnTo>
                <a:lnTo>
                  <a:pt x="14663" y="16495"/>
                </a:lnTo>
                <a:lnTo>
                  <a:pt x="22067" y="26685"/>
                </a:lnTo>
                <a:lnTo>
                  <a:pt x="23092" y="25941"/>
                </a:lnTo>
                <a:lnTo>
                  <a:pt x="15688" y="15750"/>
                </a:lnTo>
                <a:lnTo>
                  <a:pt x="27669" y="19643"/>
                </a:lnTo>
                <a:lnTo>
                  <a:pt x="28061" y="18438"/>
                </a:lnTo>
                <a:lnTo>
                  <a:pt x="16080" y="14545"/>
                </a:lnTo>
                <a:lnTo>
                  <a:pt x="28061" y="10653"/>
                </a:lnTo>
                <a:lnTo>
                  <a:pt x="27669" y="9448"/>
                </a:lnTo>
                <a:lnTo>
                  <a:pt x="15688" y="13341"/>
                </a:lnTo>
                <a:lnTo>
                  <a:pt x="15688" y="13341"/>
                </a:lnTo>
                <a:lnTo>
                  <a:pt x="23092" y="3150"/>
                </a:lnTo>
                <a:lnTo>
                  <a:pt x="22067" y="2405"/>
                </a:lnTo>
                <a:lnTo>
                  <a:pt x="14663" y="12597"/>
                </a:lnTo>
                <a:lnTo>
                  <a:pt x="146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7604416" y="4523900"/>
            <a:ext cx="310925" cy="310950"/>
          </a:xfrm>
          <a:custGeom>
            <a:avLst/>
            <a:gdLst/>
            <a:ahLst/>
            <a:cxnLst/>
            <a:rect l="l" t="t" r="r" b="b"/>
            <a:pathLst>
              <a:path w="12437" h="12438" extrusionOk="0">
                <a:moveTo>
                  <a:pt x="305" y="1"/>
                </a:moveTo>
                <a:lnTo>
                  <a:pt x="305" y="862"/>
                </a:lnTo>
                <a:lnTo>
                  <a:pt x="10966" y="862"/>
                </a:lnTo>
                <a:lnTo>
                  <a:pt x="1" y="11827"/>
                </a:lnTo>
                <a:lnTo>
                  <a:pt x="609" y="12437"/>
                </a:lnTo>
                <a:lnTo>
                  <a:pt x="11574" y="1471"/>
                </a:lnTo>
                <a:lnTo>
                  <a:pt x="11574" y="12132"/>
                </a:lnTo>
                <a:lnTo>
                  <a:pt x="12436" y="12132"/>
                </a:lnTo>
                <a:lnTo>
                  <a:pt x="124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4"/>
        <p:cNvGrpSpPr/>
        <p:nvPr/>
      </p:nvGrpSpPr>
      <p:grpSpPr>
        <a:xfrm>
          <a:off x="0" y="0"/>
          <a:ext cx="0" cy="0"/>
          <a:chOff x="0" y="0"/>
          <a:chExt cx="0" cy="0"/>
        </a:xfrm>
      </p:grpSpPr>
      <p:sp>
        <p:nvSpPr>
          <p:cNvPr id="105" name="Google Shape;105;p11"/>
          <p:cNvSpPr/>
          <p:nvPr/>
        </p:nvSpPr>
        <p:spPr>
          <a:xfrm rot="-5400000" flipH="1">
            <a:off x="7913625" y="4112565"/>
            <a:ext cx="422450" cy="1412475"/>
          </a:xfrm>
          <a:custGeom>
            <a:avLst/>
            <a:gdLst/>
            <a:ahLst/>
            <a:cxnLst/>
            <a:rect l="l" t="t" r="r" b="b"/>
            <a:pathLst>
              <a:path w="16898" h="56499" extrusionOk="0">
                <a:moveTo>
                  <a:pt x="8587" y="19804"/>
                </a:moveTo>
                <a:lnTo>
                  <a:pt x="8587" y="1"/>
                </a:lnTo>
                <a:lnTo>
                  <a:pt x="8225" y="1"/>
                </a:lnTo>
                <a:lnTo>
                  <a:pt x="8225" y="19806"/>
                </a:lnTo>
                <a:cubicBezTo>
                  <a:pt x="3670" y="19926"/>
                  <a:pt x="1" y="23666"/>
                  <a:pt x="1" y="28249"/>
                </a:cubicBezTo>
                <a:cubicBezTo>
                  <a:pt x="1" y="32833"/>
                  <a:pt x="3670" y="36573"/>
                  <a:pt x="8225" y="36693"/>
                </a:cubicBezTo>
                <a:lnTo>
                  <a:pt x="8225" y="56498"/>
                </a:lnTo>
                <a:lnTo>
                  <a:pt x="8587" y="56498"/>
                </a:lnTo>
                <a:lnTo>
                  <a:pt x="8587" y="36695"/>
                </a:lnTo>
                <a:cubicBezTo>
                  <a:pt x="13182" y="36621"/>
                  <a:pt x="16898" y="32862"/>
                  <a:pt x="16898" y="28249"/>
                </a:cubicBezTo>
                <a:cubicBezTo>
                  <a:pt x="16898" y="23637"/>
                  <a:pt x="13182" y="19878"/>
                  <a:pt x="8587" y="19804"/>
                </a:cubicBezTo>
                <a:close/>
                <a:moveTo>
                  <a:pt x="363" y="28249"/>
                </a:moveTo>
                <a:cubicBezTo>
                  <a:pt x="363" y="23866"/>
                  <a:pt x="3870" y="20288"/>
                  <a:pt x="8225" y="20168"/>
                </a:cubicBezTo>
                <a:lnTo>
                  <a:pt x="8225" y="26341"/>
                </a:lnTo>
                <a:cubicBezTo>
                  <a:pt x="7269" y="26452"/>
                  <a:pt x="6527" y="27264"/>
                  <a:pt x="6527" y="28249"/>
                </a:cubicBezTo>
                <a:cubicBezTo>
                  <a:pt x="6527" y="29235"/>
                  <a:pt x="7269" y="30047"/>
                  <a:pt x="8225" y="30158"/>
                </a:cubicBezTo>
                <a:lnTo>
                  <a:pt x="8225" y="36331"/>
                </a:lnTo>
                <a:cubicBezTo>
                  <a:pt x="3870" y="36211"/>
                  <a:pt x="363" y="32633"/>
                  <a:pt x="363" y="28249"/>
                </a:cubicBezTo>
                <a:close/>
                <a:moveTo>
                  <a:pt x="8587" y="36333"/>
                </a:moveTo>
                <a:lnTo>
                  <a:pt x="8587" y="30165"/>
                </a:lnTo>
                <a:cubicBezTo>
                  <a:pt x="9584" y="30094"/>
                  <a:pt x="10373" y="29264"/>
                  <a:pt x="10373" y="28249"/>
                </a:cubicBezTo>
                <a:cubicBezTo>
                  <a:pt x="10373" y="27234"/>
                  <a:pt x="9584" y="26404"/>
                  <a:pt x="8587" y="26333"/>
                </a:cubicBezTo>
                <a:lnTo>
                  <a:pt x="8587" y="20166"/>
                </a:lnTo>
                <a:cubicBezTo>
                  <a:pt x="12982" y="20240"/>
                  <a:pt x="16536" y="23836"/>
                  <a:pt x="16536" y="28249"/>
                </a:cubicBezTo>
                <a:cubicBezTo>
                  <a:pt x="16536" y="32663"/>
                  <a:pt x="12982" y="36259"/>
                  <a:pt x="8587" y="363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6" name="Google Shape;106;p11"/>
          <p:cNvCxnSpPr/>
          <p:nvPr/>
        </p:nvCxnSpPr>
        <p:spPr>
          <a:xfrm rot="10800000">
            <a:off x="8831100" y="3735750"/>
            <a:ext cx="0" cy="666000"/>
          </a:xfrm>
          <a:prstGeom prst="straightConnector1">
            <a:avLst/>
          </a:prstGeom>
          <a:noFill/>
          <a:ln w="19050" cap="flat" cmpd="sng">
            <a:solidFill>
              <a:schemeClr val="dk2"/>
            </a:solidFill>
            <a:prstDash val="solid"/>
            <a:round/>
            <a:headEnd type="oval" w="med" len="med"/>
            <a:tailEnd type="none" w="med" len="med"/>
          </a:ln>
        </p:spPr>
      </p:cxnSp>
      <p:sp>
        <p:nvSpPr>
          <p:cNvPr id="107" name="Google Shape;107;p11"/>
          <p:cNvSpPr/>
          <p:nvPr/>
        </p:nvSpPr>
        <p:spPr>
          <a:xfrm rot="10800000" flipH="1">
            <a:off x="214866" y="288325"/>
            <a:ext cx="310925" cy="310950"/>
          </a:xfrm>
          <a:custGeom>
            <a:avLst/>
            <a:gdLst/>
            <a:ahLst/>
            <a:cxnLst/>
            <a:rect l="l" t="t" r="r" b="b"/>
            <a:pathLst>
              <a:path w="12437" h="12438" extrusionOk="0">
                <a:moveTo>
                  <a:pt x="305" y="1"/>
                </a:moveTo>
                <a:lnTo>
                  <a:pt x="305" y="862"/>
                </a:lnTo>
                <a:lnTo>
                  <a:pt x="10966" y="862"/>
                </a:lnTo>
                <a:lnTo>
                  <a:pt x="1" y="11827"/>
                </a:lnTo>
                <a:lnTo>
                  <a:pt x="609" y="12437"/>
                </a:lnTo>
                <a:lnTo>
                  <a:pt x="11574" y="1471"/>
                </a:lnTo>
                <a:lnTo>
                  <a:pt x="11574" y="12132"/>
                </a:lnTo>
                <a:lnTo>
                  <a:pt x="12436" y="12132"/>
                </a:lnTo>
                <a:lnTo>
                  <a:pt x="124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a:off x="-350800" y="4010575"/>
            <a:ext cx="701550" cy="727300"/>
          </a:xfrm>
          <a:custGeom>
            <a:avLst/>
            <a:gdLst/>
            <a:ahLst/>
            <a:cxnLst/>
            <a:rect l="l" t="t" r="r" b="b"/>
            <a:pathLst>
              <a:path w="28062" h="29092" extrusionOk="0">
                <a:moveTo>
                  <a:pt x="13396" y="0"/>
                </a:moveTo>
                <a:lnTo>
                  <a:pt x="13396" y="12595"/>
                </a:lnTo>
                <a:lnTo>
                  <a:pt x="5994" y="2405"/>
                </a:lnTo>
                <a:lnTo>
                  <a:pt x="4969" y="3150"/>
                </a:lnTo>
                <a:lnTo>
                  <a:pt x="12372" y="13341"/>
                </a:lnTo>
                <a:lnTo>
                  <a:pt x="392" y="9448"/>
                </a:lnTo>
                <a:lnTo>
                  <a:pt x="1" y="10653"/>
                </a:lnTo>
                <a:lnTo>
                  <a:pt x="11980" y="14545"/>
                </a:lnTo>
                <a:lnTo>
                  <a:pt x="1" y="18438"/>
                </a:lnTo>
                <a:lnTo>
                  <a:pt x="392" y="19643"/>
                </a:lnTo>
                <a:lnTo>
                  <a:pt x="12372" y="15750"/>
                </a:lnTo>
                <a:lnTo>
                  <a:pt x="4969" y="25941"/>
                </a:lnTo>
                <a:lnTo>
                  <a:pt x="5994" y="26685"/>
                </a:lnTo>
                <a:lnTo>
                  <a:pt x="13396" y="16495"/>
                </a:lnTo>
                <a:lnTo>
                  <a:pt x="13396" y="29092"/>
                </a:lnTo>
                <a:lnTo>
                  <a:pt x="14663" y="29092"/>
                </a:lnTo>
                <a:lnTo>
                  <a:pt x="14663" y="16495"/>
                </a:lnTo>
                <a:lnTo>
                  <a:pt x="22067" y="26685"/>
                </a:lnTo>
                <a:lnTo>
                  <a:pt x="23092" y="25941"/>
                </a:lnTo>
                <a:lnTo>
                  <a:pt x="15688" y="15750"/>
                </a:lnTo>
                <a:lnTo>
                  <a:pt x="27669" y="19643"/>
                </a:lnTo>
                <a:lnTo>
                  <a:pt x="28061" y="18438"/>
                </a:lnTo>
                <a:lnTo>
                  <a:pt x="16080" y="14545"/>
                </a:lnTo>
                <a:lnTo>
                  <a:pt x="28061" y="10653"/>
                </a:lnTo>
                <a:lnTo>
                  <a:pt x="27669" y="9448"/>
                </a:lnTo>
                <a:lnTo>
                  <a:pt x="15688" y="13341"/>
                </a:lnTo>
                <a:lnTo>
                  <a:pt x="15688" y="13341"/>
                </a:lnTo>
                <a:lnTo>
                  <a:pt x="23092" y="3150"/>
                </a:lnTo>
                <a:lnTo>
                  <a:pt x="22067" y="2405"/>
                </a:lnTo>
                <a:lnTo>
                  <a:pt x="14663" y="12597"/>
                </a:lnTo>
                <a:lnTo>
                  <a:pt x="146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11"/>
          <p:cNvGrpSpPr/>
          <p:nvPr/>
        </p:nvGrpSpPr>
        <p:grpSpPr>
          <a:xfrm rot="10800000">
            <a:off x="8202588" y="157275"/>
            <a:ext cx="635350" cy="262075"/>
            <a:chOff x="5957925" y="277913"/>
            <a:chExt cx="635350" cy="262075"/>
          </a:xfrm>
        </p:grpSpPr>
        <p:sp>
          <p:nvSpPr>
            <p:cNvPr id="110" name="Google Shape;110;p11"/>
            <p:cNvSpPr/>
            <p:nvPr/>
          </p:nvSpPr>
          <p:spPr>
            <a:xfrm rot="5400000">
              <a:off x="6377375" y="324088"/>
              <a:ext cx="262075" cy="169725"/>
            </a:xfrm>
            <a:custGeom>
              <a:avLst/>
              <a:gdLst/>
              <a:ahLst/>
              <a:cxnLst/>
              <a:rect l="l" t="t" r="r" b="b"/>
              <a:pathLst>
                <a:path w="10483" h="6789" extrusionOk="0">
                  <a:moveTo>
                    <a:pt x="1548" y="6789"/>
                  </a:moveTo>
                  <a:lnTo>
                    <a:pt x="0" y="5242"/>
                  </a:lnTo>
                  <a:lnTo>
                    <a:pt x="5241" y="1"/>
                  </a:lnTo>
                  <a:lnTo>
                    <a:pt x="10482" y="5242"/>
                  </a:lnTo>
                  <a:lnTo>
                    <a:pt x="8936" y="6789"/>
                  </a:lnTo>
                  <a:lnTo>
                    <a:pt x="5241" y="309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6150675" y="324088"/>
              <a:ext cx="262075" cy="169725"/>
            </a:xfrm>
            <a:custGeom>
              <a:avLst/>
              <a:gdLst/>
              <a:ahLst/>
              <a:cxnLst/>
              <a:rect l="l" t="t" r="r" b="b"/>
              <a:pathLst>
                <a:path w="10483" h="6789" extrusionOk="0">
                  <a:moveTo>
                    <a:pt x="1548" y="6789"/>
                  </a:moveTo>
                  <a:lnTo>
                    <a:pt x="0" y="5242"/>
                  </a:lnTo>
                  <a:lnTo>
                    <a:pt x="5241" y="1"/>
                  </a:lnTo>
                  <a:lnTo>
                    <a:pt x="10482" y="5242"/>
                  </a:lnTo>
                  <a:lnTo>
                    <a:pt x="8936" y="6789"/>
                  </a:lnTo>
                  <a:lnTo>
                    <a:pt x="5241" y="309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rot="5400000">
              <a:off x="5911750" y="324088"/>
              <a:ext cx="262075" cy="169725"/>
            </a:xfrm>
            <a:custGeom>
              <a:avLst/>
              <a:gdLst/>
              <a:ahLst/>
              <a:cxnLst/>
              <a:rect l="l" t="t" r="r" b="b"/>
              <a:pathLst>
                <a:path w="10483" h="6789" extrusionOk="0">
                  <a:moveTo>
                    <a:pt x="1548" y="6789"/>
                  </a:moveTo>
                  <a:lnTo>
                    <a:pt x="0" y="5242"/>
                  </a:lnTo>
                  <a:lnTo>
                    <a:pt x="5241" y="1"/>
                  </a:lnTo>
                  <a:lnTo>
                    <a:pt x="10482" y="5242"/>
                  </a:lnTo>
                  <a:lnTo>
                    <a:pt x="8936" y="6789"/>
                  </a:lnTo>
                  <a:lnTo>
                    <a:pt x="5241" y="309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11"/>
          <p:cNvSpPr txBox="1">
            <a:spLocks noGrp="1"/>
          </p:cNvSpPr>
          <p:nvPr>
            <p:ph type="title" hasCustomPrompt="1"/>
          </p:nvPr>
        </p:nvSpPr>
        <p:spPr>
          <a:xfrm>
            <a:off x="712800" y="1106125"/>
            <a:ext cx="77184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4" name="Google Shape;114;p11"/>
          <p:cNvSpPr txBox="1">
            <a:spLocks noGrp="1"/>
          </p:cNvSpPr>
          <p:nvPr>
            <p:ph type="body" idx="1"/>
          </p:nvPr>
        </p:nvSpPr>
        <p:spPr>
          <a:xfrm>
            <a:off x="712800" y="3152225"/>
            <a:ext cx="7718400" cy="1300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1"/>
        </a:solidFill>
        <a:effectLst/>
      </p:bgPr>
    </p:bg>
    <p:spTree>
      <p:nvGrpSpPr>
        <p:cNvPr id="1" name="Shape 11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16"/>
        <p:cNvGrpSpPr/>
        <p:nvPr/>
      </p:nvGrpSpPr>
      <p:grpSpPr>
        <a:xfrm>
          <a:off x="0" y="0"/>
          <a:ext cx="0" cy="0"/>
          <a:chOff x="0" y="0"/>
          <a:chExt cx="0" cy="0"/>
        </a:xfrm>
      </p:grpSpPr>
      <p:sp>
        <p:nvSpPr>
          <p:cNvPr id="117" name="Google Shape;117;p13"/>
          <p:cNvSpPr/>
          <p:nvPr/>
        </p:nvSpPr>
        <p:spPr>
          <a:xfrm>
            <a:off x="8008625" y="4318138"/>
            <a:ext cx="701525" cy="667175"/>
          </a:xfrm>
          <a:custGeom>
            <a:avLst/>
            <a:gdLst/>
            <a:ahLst/>
            <a:cxnLst/>
            <a:rect l="l" t="t" r="r" b="b"/>
            <a:pathLst>
              <a:path w="28061" h="26687" extrusionOk="0">
                <a:moveTo>
                  <a:pt x="13398" y="0"/>
                </a:moveTo>
                <a:lnTo>
                  <a:pt x="13398" y="13674"/>
                </a:lnTo>
                <a:lnTo>
                  <a:pt x="393" y="9449"/>
                </a:lnTo>
                <a:lnTo>
                  <a:pt x="1" y="10654"/>
                </a:lnTo>
                <a:lnTo>
                  <a:pt x="13006" y="14879"/>
                </a:lnTo>
                <a:lnTo>
                  <a:pt x="4969" y="25942"/>
                </a:lnTo>
                <a:lnTo>
                  <a:pt x="5994" y="26686"/>
                </a:lnTo>
                <a:lnTo>
                  <a:pt x="14031" y="15624"/>
                </a:lnTo>
                <a:lnTo>
                  <a:pt x="22069" y="26686"/>
                </a:lnTo>
                <a:lnTo>
                  <a:pt x="23093" y="25942"/>
                </a:lnTo>
                <a:lnTo>
                  <a:pt x="15055" y="14879"/>
                </a:lnTo>
                <a:lnTo>
                  <a:pt x="28060" y="10654"/>
                </a:lnTo>
                <a:lnTo>
                  <a:pt x="27669" y="9449"/>
                </a:lnTo>
                <a:lnTo>
                  <a:pt x="14664" y="13674"/>
                </a:lnTo>
                <a:lnTo>
                  <a:pt x="146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txBox="1">
            <a:spLocks noGrp="1"/>
          </p:cNvSpPr>
          <p:nvPr>
            <p:ph type="title"/>
          </p:nvPr>
        </p:nvSpPr>
        <p:spPr>
          <a:xfrm>
            <a:off x="712800" y="445025"/>
            <a:ext cx="7718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19" name="Google Shape;119;p13"/>
          <p:cNvSpPr txBox="1">
            <a:spLocks noGrp="1"/>
          </p:cNvSpPr>
          <p:nvPr>
            <p:ph type="title" idx="2" hasCustomPrompt="1"/>
          </p:nvPr>
        </p:nvSpPr>
        <p:spPr>
          <a:xfrm>
            <a:off x="2200250" y="1377872"/>
            <a:ext cx="634800" cy="42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300"/>
              <a:buNone/>
              <a:defRPr sz="2300"/>
            </a:lvl1pPr>
            <a:lvl2pPr lvl="1" algn="ctr" rtl="0">
              <a:spcBef>
                <a:spcPts val="0"/>
              </a:spcBef>
              <a:spcAft>
                <a:spcPts val="0"/>
              </a:spcAft>
              <a:buSzPts val="2300"/>
              <a:buNone/>
              <a:defRPr sz="2300"/>
            </a:lvl2pPr>
            <a:lvl3pPr lvl="2" algn="ctr" rtl="0">
              <a:spcBef>
                <a:spcPts val="0"/>
              </a:spcBef>
              <a:spcAft>
                <a:spcPts val="0"/>
              </a:spcAft>
              <a:buSzPts val="2300"/>
              <a:buNone/>
              <a:defRPr sz="2300"/>
            </a:lvl3pPr>
            <a:lvl4pPr lvl="3" algn="ctr" rtl="0">
              <a:spcBef>
                <a:spcPts val="0"/>
              </a:spcBef>
              <a:spcAft>
                <a:spcPts val="0"/>
              </a:spcAft>
              <a:buSzPts val="2300"/>
              <a:buNone/>
              <a:defRPr sz="2300"/>
            </a:lvl4pPr>
            <a:lvl5pPr lvl="4" algn="ctr" rtl="0">
              <a:spcBef>
                <a:spcPts val="0"/>
              </a:spcBef>
              <a:spcAft>
                <a:spcPts val="0"/>
              </a:spcAft>
              <a:buSzPts val="2300"/>
              <a:buNone/>
              <a:defRPr sz="2300"/>
            </a:lvl5pPr>
            <a:lvl6pPr lvl="5" algn="ctr" rtl="0">
              <a:spcBef>
                <a:spcPts val="0"/>
              </a:spcBef>
              <a:spcAft>
                <a:spcPts val="0"/>
              </a:spcAft>
              <a:buSzPts val="2300"/>
              <a:buNone/>
              <a:defRPr sz="2300"/>
            </a:lvl6pPr>
            <a:lvl7pPr lvl="6" algn="ctr" rtl="0">
              <a:spcBef>
                <a:spcPts val="0"/>
              </a:spcBef>
              <a:spcAft>
                <a:spcPts val="0"/>
              </a:spcAft>
              <a:buSzPts val="2300"/>
              <a:buNone/>
              <a:defRPr sz="2300"/>
            </a:lvl7pPr>
            <a:lvl8pPr lvl="7" algn="ctr" rtl="0">
              <a:spcBef>
                <a:spcPts val="0"/>
              </a:spcBef>
              <a:spcAft>
                <a:spcPts val="0"/>
              </a:spcAft>
              <a:buSzPts val="2300"/>
              <a:buNone/>
              <a:defRPr sz="2300"/>
            </a:lvl8pPr>
            <a:lvl9pPr lvl="8" algn="ctr" rtl="0">
              <a:spcBef>
                <a:spcPts val="0"/>
              </a:spcBef>
              <a:spcAft>
                <a:spcPts val="0"/>
              </a:spcAft>
              <a:buSzPts val="2300"/>
              <a:buNone/>
              <a:defRPr sz="2300"/>
            </a:lvl9pPr>
          </a:lstStyle>
          <a:p>
            <a:r>
              <a:t>xx%</a:t>
            </a:r>
          </a:p>
        </p:txBody>
      </p:sp>
      <p:sp>
        <p:nvSpPr>
          <p:cNvPr id="120" name="Google Shape;120;p13"/>
          <p:cNvSpPr txBox="1">
            <a:spLocks noGrp="1"/>
          </p:cNvSpPr>
          <p:nvPr>
            <p:ph type="title" idx="3" hasCustomPrompt="1"/>
          </p:nvPr>
        </p:nvSpPr>
        <p:spPr>
          <a:xfrm>
            <a:off x="2200250" y="2237058"/>
            <a:ext cx="634800" cy="42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300"/>
              <a:buNone/>
              <a:defRPr sz="2300"/>
            </a:lvl1pPr>
            <a:lvl2pPr lvl="1" algn="ctr" rtl="0">
              <a:spcBef>
                <a:spcPts val="0"/>
              </a:spcBef>
              <a:spcAft>
                <a:spcPts val="0"/>
              </a:spcAft>
              <a:buSzPts val="2300"/>
              <a:buNone/>
              <a:defRPr sz="2300"/>
            </a:lvl2pPr>
            <a:lvl3pPr lvl="2" algn="ctr" rtl="0">
              <a:spcBef>
                <a:spcPts val="0"/>
              </a:spcBef>
              <a:spcAft>
                <a:spcPts val="0"/>
              </a:spcAft>
              <a:buSzPts val="2300"/>
              <a:buNone/>
              <a:defRPr sz="2300"/>
            </a:lvl3pPr>
            <a:lvl4pPr lvl="3" algn="ctr" rtl="0">
              <a:spcBef>
                <a:spcPts val="0"/>
              </a:spcBef>
              <a:spcAft>
                <a:spcPts val="0"/>
              </a:spcAft>
              <a:buSzPts val="2300"/>
              <a:buNone/>
              <a:defRPr sz="2300"/>
            </a:lvl4pPr>
            <a:lvl5pPr lvl="4" algn="ctr" rtl="0">
              <a:spcBef>
                <a:spcPts val="0"/>
              </a:spcBef>
              <a:spcAft>
                <a:spcPts val="0"/>
              </a:spcAft>
              <a:buSzPts val="2300"/>
              <a:buNone/>
              <a:defRPr sz="2300"/>
            </a:lvl5pPr>
            <a:lvl6pPr lvl="5" algn="ctr" rtl="0">
              <a:spcBef>
                <a:spcPts val="0"/>
              </a:spcBef>
              <a:spcAft>
                <a:spcPts val="0"/>
              </a:spcAft>
              <a:buSzPts val="2300"/>
              <a:buNone/>
              <a:defRPr sz="2300"/>
            </a:lvl6pPr>
            <a:lvl7pPr lvl="6" algn="ctr" rtl="0">
              <a:spcBef>
                <a:spcPts val="0"/>
              </a:spcBef>
              <a:spcAft>
                <a:spcPts val="0"/>
              </a:spcAft>
              <a:buSzPts val="2300"/>
              <a:buNone/>
              <a:defRPr sz="2300"/>
            </a:lvl7pPr>
            <a:lvl8pPr lvl="7" algn="ctr" rtl="0">
              <a:spcBef>
                <a:spcPts val="0"/>
              </a:spcBef>
              <a:spcAft>
                <a:spcPts val="0"/>
              </a:spcAft>
              <a:buSzPts val="2300"/>
              <a:buNone/>
              <a:defRPr sz="2300"/>
            </a:lvl8pPr>
            <a:lvl9pPr lvl="8" algn="ctr" rtl="0">
              <a:spcBef>
                <a:spcPts val="0"/>
              </a:spcBef>
              <a:spcAft>
                <a:spcPts val="0"/>
              </a:spcAft>
              <a:buSzPts val="2300"/>
              <a:buNone/>
              <a:defRPr sz="2300"/>
            </a:lvl9pPr>
          </a:lstStyle>
          <a:p>
            <a:r>
              <a:t>xx%</a:t>
            </a:r>
          </a:p>
        </p:txBody>
      </p:sp>
      <p:sp>
        <p:nvSpPr>
          <p:cNvPr id="121" name="Google Shape;121;p13"/>
          <p:cNvSpPr txBox="1">
            <a:spLocks noGrp="1"/>
          </p:cNvSpPr>
          <p:nvPr>
            <p:ph type="title" idx="4" hasCustomPrompt="1"/>
          </p:nvPr>
        </p:nvSpPr>
        <p:spPr>
          <a:xfrm>
            <a:off x="2200250" y="3092729"/>
            <a:ext cx="634800" cy="42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300"/>
              <a:buNone/>
              <a:defRPr sz="2300"/>
            </a:lvl1pPr>
            <a:lvl2pPr lvl="1" algn="ctr" rtl="0">
              <a:spcBef>
                <a:spcPts val="0"/>
              </a:spcBef>
              <a:spcAft>
                <a:spcPts val="0"/>
              </a:spcAft>
              <a:buSzPts val="2300"/>
              <a:buNone/>
              <a:defRPr sz="2300"/>
            </a:lvl2pPr>
            <a:lvl3pPr lvl="2" algn="ctr" rtl="0">
              <a:spcBef>
                <a:spcPts val="0"/>
              </a:spcBef>
              <a:spcAft>
                <a:spcPts val="0"/>
              </a:spcAft>
              <a:buSzPts val="2300"/>
              <a:buNone/>
              <a:defRPr sz="2300"/>
            </a:lvl3pPr>
            <a:lvl4pPr lvl="3" algn="ctr" rtl="0">
              <a:spcBef>
                <a:spcPts val="0"/>
              </a:spcBef>
              <a:spcAft>
                <a:spcPts val="0"/>
              </a:spcAft>
              <a:buSzPts val="2300"/>
              <a:buNone/>
              <a:defRPr sz="2300"/>
            </a:lvl4pPr>
            <a:lvl5pPr lvl="4" algn="ctr" rtl="0">
              <a:spcBef>
                <a:spcPts val="0"/>
              </a:spcBef>
              <a:spcAft>
                <a:spcPts val="0"/>
              </a:spcAft>
              <a:buSzPts val="2300"/>
              <a:buNone/>
              <a:defRPr sz="2300"/>
            </a:lvl5pPr>
            <a:lvl6pPr lvl="5" algn="ctr" rtl="0">
              <a:spcBef>
                <a:spcPts val="0"/>
              </a:spcBef>
              <a:spcAft>
                <a:spcPts val="0"/>
              </a:spcAft>
              <a:buSzPts val="2300"/>
              <a:buNone/>
              <a:defRPr sz="2300"/>
            </a:lvl6pPr>
            <a:lvl7pPr lvl="6" algn="ctr" rtl="0">
              <a:spcBef>
                <a:spcPts val="0"/>
              </a:spcBef>
              <a:spcAft>
                <a:spcPts val="0"/>
              </a:spcAft>
              <a:buSzPts val="2300"/>
              <a:buNone/>
              <a:defRPr sz="2300"/>
            </a:lvl7pPr>
            <a:lvl8pPr lvl="7" algn="ctr" rtl="0">
              <a:spcBef>
                <a:spcPts val="0"/>
              </a:spcBef>
              <a:spcAft>
                <a:spcPts val="0"/>
              </a:spcAft>
              <a:buSzPts val="2300"/>
              <a:buNone/>
              <a:defRPr sz="2300"/>
            </a:lvl8pPr>
            <a:lvl9pPr lvl="8" algn="ctr" rtl="0">
              <a:spcBef>
                <a:spcPts val="0"/>
              </a:spcBef>
              <a:spcAft>
                <a:spcPts val="0"/>
              </a:spcAft>
              <a:buSzPts val="2300"/>
              <a:buNone/>
              <a:defRPr sz="2300"/>
            </a:lvl9pPr>
          </a:lstStyle>
          <a:p>
            <a:r>
              <a:t>xx%</a:t>
            </a:r>
          </a:p>
        </p:txBody>
      </p:sp>
      <p:sp>
        <p:nvSpPr>
          <p:cNvPr id="122" name="Google Shape;122;p13"/>
          <p:cNvSpPr txBox="1">
            <a:spLocks noGrp="1"/>
          </p:cNvSpPr>
          <p:nvPr>
            <p:ph type="title" idx="5" hasCustomPrompt="1"/>
          </p:nvPr>
        </p:nvSpPr>
        <p:spPr>
          <a:xfrm>
            <a:off x="2200250" y="3948400"/>
            <a:ext cx="634800" cy="42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300"/>
              <a:buNone/>
              <a:defRPr sz="2300"/>
            </a:lvl1pPr>
            <a:lvl2pPr lvl="1" algn="ctr" rtl="0">
              <a:spcBef>
                <a:spcPts val="0"/>
              </a:spcBef>
              <a:spcAft>
                <a:spcPts val="0"/>
              </a:spcAft>
              <a:buSzPts val="2300"/>
              <a:buNone/>
              <a:defRPr sz="2300"/>
            </a:lvl2pPr>
            <a:lvl3pPr lvl="2" algn="ctr" rtl="0">
              <a:spcBef>
                <a:spcPts val="0"/>
              </a:spcBef>
              <a:spcAft>
                <a:spcPts val="0"/>
              </a:spcAft>
              <a:buSzPts val="2300"/>
              <a:buNone/>
              <a:defRPr sz="2300"/>
            </a:lvl3pPr>
            <a:lvl4pPr lvl="3" algn="ctr" rtl="0">
              <a:spcBef>
                <a:spcPts val="0"/>
              </a:spcBef>
              <a:spcAft>
                <a:spcPts val="0"/>
              </a:spcAft>
              <a:buSzPts val="2300"/>
              <a:buNone/>
              <a:defRPr sz="2300"/>
            </a:lvl4pPr>
            <a:lvl5pPr lvl="4" algn="ctr" rtl="0">
              <a:spcBef>
                <a:spcPts val="0"/>
              </a:spcBef>
              <a:spcAft>
                <a:spcPts val="0"/>
              </a:spcAft>
              <a:buSzPts val="2300"/>
              <a:buNone/>
              <a:defRPr sz="2300"/>
            </a:lvl5pPr>
            <a:lvl6pPr lvl="5" algn="ctr" rtl="0">
              <a:spcBef>
                <a:spcPts val="0"/>
              </a:spcBef>
              <a:spcAft>
                <a:spcPts val="0"/>
              </a:spcAft>
              <a:buSzPts val="2300"/>
              <a:buNone/>
              <a:defRPr sz="2300"/>
            </a:lvl6pPr>
            <a:lvl7pPr lvl="6" algn="ctr" rtl="0">
              <a:spcBef>
                <a:spcPts val="0"/>
              </a:spcBef>
              <a:spcAft>
                <a:spcPts val="0"/>
              </a:spcAft>
              <a:buSzPts val="2300"/>
              <a:buNone/>
              <a:defRPr sz="2300"/>
            </a:lvl7pPr>
            <a:lvl8pPr lvl="7" algn="ctr" rtl="0">
              <a:spcBef>
                <a:spcPts val="0"/>
              </a:spcBef>
              <a:spcAft>
                <a:spcPts val="0"/>
              </a:spcAft>
              <a:buSzPts val="2300"/>
              <a:buNone/>
              <a:defRPr sz="2300"/>
            </a:lvl8pPr>
            <a:lvl9pPr lvl="8" algn="ctr" rtl="0">
              <a:spcBef>
                <a:spcPts val="0"/>
              </a:spcBef>
              <a:spcAft>
                <a:spcPts val="0"/>
              </a:spcAft>
              <a:buSzPts val="2300"/>
              <a:buNone/>
              <a:defRPr sz="2300"/>
            </a:lvl9pPr>
          </a:lstStyle>
          <a:p>
            <a:r>
              <a:t>xx%</a:t>
            </a:r>
          </a:p>
        </p:txBody>
      </p:sp>
      <p:sp>
        <p:nvSpPr>
          <p:cNvPr id="123" name="Google Shape;123;p13"/>
          <p:cNvSpPr txBox="1">
            <a:spLocks noGrp="1"/>
          </p:cNvSpPr>
          <p:nvPr>
            <p:ph type="subTitle" idx="1"/>
          </p:nvPr>
        </p:nvSpPr>
        <p:spPr>
          <a:xfrm>
            <a:off x="2985850" y="1356725"/>
            <a:ext cx="4262700" cy="467100"/>
          </a:xfrm>
          <a:prstGeom prst="rect">
            <a:avLst/>
          </a:prstGeom>
        </p:spPr>
        <p:txBody>
          <a:bodyPr spcFirstLastPara="1" wrap="square" lIns="91425" tIns="91425" rIns="91425" bIns="91425" anchor="b" anchorCtr="0">
            <a:noAutofit/>
          </a:bodyPr>
          <a:lstStyle>
            <a:lvl1pPr lvl="0">
              <a:spcBef>
                <a:spcPts val="0"/>
              </a:spcBef>
              <a:spcAft>
                <a:spcPts val="0"/>
              </a:spcAft>
              <a:buSzPts val="1400"/>
              <a:buFont typeface="Anonymous Pro"/>
              <a:buNone/>
              <a:defRPr sz="2000" b="1">
                <a:latin typeface="Anonymous Pro"/>
                <a:ea typeface="Anonymous Pro"/>
                <a:cs typeface="Anonymous Pro"/>
                <a:sym typeface="Anonymous Pro"/>
              </a:defRPr>
            </a:lvl1pPr>
            <a:lvl2pPr lvl="1">
              <a:spcBef>
                <a:spcPts val="0"/>
              </a:spcBef>
              <a:spcAft>
                <a:spcPts val="0"/>
              </a:spcAft>
              <a:buSzPts val="1400"/>
              <a:buFont typeface="Anonymous Pro"/>
              <a:buNone/>
              <a:defRPr b="1">
                <a:latin typeface="Anonymous Pro"/>
                <a:ea typeface="Anonymous Pro"/>
                <a:cs typeface="Anonymous Pro"/>
                <a:sym typeface="Anonymous Pro"/>
              </a:defRPr>
            </a:lvl2pPr>
            <a:lvl3pPr lvl="2">
              <a:spcBef>
                <a:spcPts val="0"/>
              </a:spcBef>
              <a:spcAft>
                <a:spcPts val="0"/>
              </a:spcAft>
              <a:buSzPts val="1400"/>
              <a:buFont typeface="Anonymous Pro"/>
              <a:buNone/>
              <a:defRPr b="1">
                <a:latin typeface="Anonymous Pro"/>
                <a:ea typeface="Anonymous Pro"/>
                <a:cs typeface="Anonymous Pro"/>
                <a:sym typeface="Anonymous Pro"/>
              </a:defRPr>
            </a:lvl3pPr>
            <a:lvl4pPr lvl="3">
              <a:spcBef>
                <a:spcPts val="0"/>
              </a:spcBef>
              <a:spcAft>
                <a:spcPts val="0"/>
              </a:spcAft>
              <a:buSzPts val="1400"/>
              <a:buFont typeface="Anonymous Pro"/>
              <a:buNone/>
              <a:defRPr b="1">
                <a:latin typeface="Anonymous Pro"/>
                <a:ea typeface="Anonymous Pro"/>
                <a:cs typeface="Anonymous Pro"/>
                <a:sym typeface="Anonymous Pro"/>
              </a:defRPr>
            </a:lvl4pPr>
            <a:lvl5pPr lvl="4">
              <a:spcBef>
                <a:spcPts val="0"/>
              </a:spcBef>
              <a:spcAft>
                <a:spcPts val="0"/>
              </a:spcAft>
              <a:buSzPts val="1400"/>
              <a:buFont typeface="Anonymous Pro"/>
              <a:buNone/>
              <a:defRPr b="1">
                <a:latin typeface="Anonymous Pro"/>
                <a:ea typeface="Anonymous Pro"/>
                <a:cs typeface="Anonymous Pro"/>
                <a:sym typeface="Anonymous Pro"/>
              </a:defRPr>
            </a:lvl5pPr>
            <a:lvl6pPr lvl="5">
              <a:spcBef>
                <a:spcPts val="0"/>
              </a:spcBef>
              <a:spcAft>
                <a:spcPts val="0"/>
              </a:spcAft>
              <a:buSzPts val="1400"/>
              <a:buFont typeface="Anonymous Pro"/>
              <a:buNone/>
              <a:defRPr b="1">
                <a:latin typeface="Anonymous Pro"/>
                <a:ea typeface="Anonymous Pro"/>
                <a:cs typeface="Anonymous Pro"/>
                <a:sym typeface="Anonymous Pro"/>
              </a:defRPr>
            </a:lvl6pPr>
            <a:lvl7pPr lvl="6">
              <a:spcBef>
                <a:spcPts val="0"/>
              </a:spcBef>
              <a:spcAft>
                <a:spcPts val="0"/>
              </a:spcAft>
              <a:buSzPts val="1400"/>
              <a:buFont typeface="Anonymous Pro"/>
              <a:buNone/>
              <a:defRPr b="1">
                <a:latin typeface="Anonymous Pro"/>
                <a:ea typeface="Anonymous Pro"/>
                <a:cs typeface="Anonymous Pro"/>
                <a:sym typeface="Anonymous Pro"/>
              </a:defRPr>
            </a:lvl7pPr>
            <a:lvl8pPr lvl="7">
              <a:spcBef>
                <a:spcPts val="0"/>
              </a:spcBef>
              <a:spcAft>
                <a:spcPts val="0"/>
              </a:spcAft>
              <a:buSzPts val="1400"/>
              <a:buFont typeface="Anonymous Pro"/>
              <a:buNone/>
              <a:defRPr b="1">
                <a:latin typeface="Anonymous Pro"/>
                <a:ea typeface="Anonymous Pro"/>
                <a:cs typeface="Anonymous Pro"/>
                <a:sym typeface="Anonymous Pro"/>
              </a:defRPr>
            </a:lvl8pPr>
            <a:lvl9pPr lvl="8">
              <a:spcBef>
                <a:spcPts val="0"/>
              </a:spcBef>
              <a:spcAft>
                <a:spcPts val="0"/>
              </a:spcAft>
              <a:buSzPts val="1400"/>
              <a:buFont typeface="Anonymous Pro"/>
              <a:buNone/>
              <a:defRPr b="1">
                <a:latin typeface="Anonymous Pro"/>
                <a:ea typeface="Anonymous Pro"/>
                <a:cs typeface="Anonymous Pro"/>
                <a:sym typeface="Anonymous Pro"/>
              </a:defRPr>
            </a:lvl9pPr>
          </a:lstStyle>
          <a:p>
            <a:endParaRPr/>
          </a:p>
        </p:txBody>
      </p:sp>
      <p:sp>
        <p:nvSpPr>
          <p:cNvPr id="124" name="Google Shape;124;p13"/>
          <p:cNvSpPr txBox="1">
            <a:spLocks noGrp="1"/>
          </p:cNvSpPr>
          <p:nvPr>
            <p:ph type="subTitle" idx="6"/>
          </p:nvPr>
        </p:nvSpPr>
        <p:spPr>
          <a:xfrm>
            <a:off x="2985850" y="3070408"/>
            <a:ext cx="4262700" cy="467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Anonymous Pro"/>
              <a:buNone/>
              <a:defRPr sz="2000" b="1">
                <a:latin typeface="Anonymous Pro"/>
                <a:ea typeface="Anonymous Pro"/>
                <a:cs typeface="Anonymous Pro"/>
                <a:sym typeface="Anonymous Pro"/>
              </a:defRPr>
            </a:lvl1pPr>
            <a:lvl2pPr lvl="1" rtl="0">
              <a:spcBef>
                <a:spcPts val="0"/>
              </a:spcBef>
              <a:spcAft>
                <a:spcPts val="0"/>
              </a:spcAft>
              <a:buSzPts val="1400"/>
              <a:buFont typeface="Anonymous Pro"/>
              <a:buNone/>
              <a:defRPr b="1">
                <a:latin typeface="Anonymous Pro"/>
                <a:ea typeface="Anonymous Pro"/>
                <a:cs typeface="Anonymous Pro"/>
                <a:sym typeface="Anonymous Pro"/>
              </a:defRPr>
            </a:lvl2pPr>
            <a:lvl3pPr lvl="2" rtl="0">
              <a:spcBef>
                <a:spcPts val="0"/>
              </a:spcBef>
              <a:spcAft>
                <a:spcPts val="0"/>
              </a:spcAft>
              <a:buSzPts val="1400"/>
              <a:buFont typeface="Anonymous Pro"/>
              <a:buNone/>
              <a:defRPr b="1">
                <a:latin typeface="Anonymous Pro"/>
                <a:ea typeface="Anonymous Pro"/>
                <a:cs typeface="Anonymous Pro"/>
                <a:sym typeface="Anonymous Pro"/>
              </a:defRPr>
            </a:lvl3pPr>
            <a:lvl4pPr lvl="3" rtl="0">
              <a:spcBef>
                <a:spcPts val="0"/>
              </a:spcBef>
              <a:spcAft>
                <a:spcPts val="0"/>
              </a:spcAft>
              <a:buSzPts val="1400"/>
              <a:buFont typeface="Anonymous Pro"/>
              <a:buNone/>
              <a:defRPr b="1">
                <a:latin typeface="Anonymous Pro"/>
                <a:ea typeface="Anonymous Pro"/>
                <a:cs typeface="Anonymous Pro"/>
                <a:sym typeface="Anonymous Pro"/>
              </a:defRPr>
            </a:lvl4pPr>
            <a:lvl5pPr lvl="4" rtl="0">
              <a:spcBef>
                <a:spcPts val="0"/>
              </a:spcBef>
              <a:spcAft>
                <a:spcPts val="0"/>
              </a:spcAft>
              <a:buSzPts val="1400"/>
              <a:buFont typeface="Anonymous Pro"/>
              <a:buNone/>
              <a:defRPr b="1">
                <a:latin typeface="Anonymous Pro"/>
                <a:ea typeface="Anonymous Pro"/>
                <a:cs typeface="Anonymous Pro"/>
                <a:sym typeface="Anonymous Pro"/>
              </a:defRPr>
            </a:lvl5pPr>
            <a:lvl6pPr lvl="5" rtl="0">
              <a:spcBef>
                <a:spcPts val="0"/>
              </a:spcBef>
              <a:spcAft>
                <a:spcPts val="0"/>
              </a:spcAft>
              <a:buSzPts val="1400"/>
              <a:buFont typeface="Anonymous Pro"/>
              <a:buNone/>
              <a:defRPr b="1">
                <a:latin typeface="Anonymous Pro"/>
                <a:ea typeface="Anonymous Pro"/>
                <a:cs typeface="Anonymous Pro"/>
                <a:sym typeface="Anonymous Pro"/>
              </a:defRPr>
            </a:lvl6pPr>
            <a:lvl7pPr lvl="6" rtl="0">
              <a:spcBef>
                <a:spcPts val="0"/>
              </a:spcBef>
              <a:spcAft>
                <a:spcPts val="0"/>
              </a:spcAft>
              <a:buSzPts val="1400"/>
              <a:buFont typeface="Anonymous Pro"/>
              <a:buNone/>
              <a:defRPr b="1">
                <a:latin typeface="Anonymous Pro"/>
                <a:ea typeface="Anonymous Pro"/>
                <a:cs typeface="Anonymous Pro"/>
                <a:sym typeface="Anonymous Pro"/>
              </a:defRPr>
            </a:lvl7pPr>
            <a:lvl8pPr lvl="7" rtl="0">
              <a:spcBef>
                <a:spcPts val="0"/>
              </a:spcBef>
              <a:spcAft>
                <a:spcPts val="0"/>
              </a:spcAft>
              <a:buSzPts val="1400"/>
              <a:buFont typeface="Anonymous Pro"/>
              <a:buNone/>
              <a:defRPr b="1">
                <a:latin typeface="Anonymous Pro"/>
                <a:ea typeface="Anonymous Pro"/>
                <a:cs typeface="Anonymous Pro"/>
                <a:sym typeface="Anonymous Pro"/>
              </a:defRPr>
            </a:lvl8pPr>
            <a:lvl9pPr lvl="8" rtl="0">
              <a:spcBef>
                <a:spcPts val="0"/>
              </a:spcBef>
              <a:spcAft>
                <a:spcPts val="0"/>
              </a:spcAft>
              <a:buSzPts val="1400"/>
              <a:buFont typeface="Anonymous Pro"/>
              <a:buNone/>
              <a:defRPr b="1">
                <a:latin typeface="Anonymous Pro"/>
                <a:ea typeface="Anonymous Pro"/>
                <a:cs typeface="Anonymous Pro"/>
                <a:sym typeface="Anonymous Pro"/>
              </a:defRPr>
            </a:lvl9pPr>
          </a:lstStyle>
          <a:p>
            <a:endParaRPr/>
          </a:p>
        </p:txBody>
      </p:sp>
      <p:sp>
        <p:nvSpPr>
          <p:cNvPr id="125" name="Google Shape;125;p13"/>
          <p:cNvSpPr txBox="1">
            <a:spLocks noGrp="1"/>
          </p:cNvSpPr>
          <p:nvPr>
            <p:ph type="subTitle" idx="7"/>
          </p:nvPr>
        </p:nvSpPr>
        <p:spPr>
          <a:xfrm>
            <a:off x="2985850" y="2213567"/>
            <a:ext cx="4262700" cy="467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Anonymous Pro"/>
              <a:buNone/>
              <a:defRPr sz="2000" b="1">
                <a:latin typeface="Anonymous Pro"/>
                <a:ea typeface="Anonymous Pro"/>
                <a:cs typeface="Anonymous Pro"/>
                <a:sym typeface="Anonymous Pro"/>
              </a:defRPr>
            </a:lvl1pPr>
            <a:lvl2pPr lvl="1" rtl="0">
              <a:spcBef>
                <a:spcPts val="0"/>
              </a:spcBef>
              <a:spcAft>
                <a:spcPts val="0"/>
              </a:spcAft>
              <a:buSzPts val="1400"/>
              <a:buFont typeface="Anonymous Pro"/>
              <a:buNone/>
              <a:defRPr b="1">
                <a:latin typeface="Anonymous Pro"/>
                <a:ea typeface="Anonymous Pro"/>
                <a:cs typeface="Anonymous Pro"/>
                <a:sym typeface="Anonymous Pro"/>
              </a:defRPr>
            </a:lvl2pPr>
            <a:lvl3pPr lvl="2" rtl="0">
              <a:spcBef>
                <a:spcPts val="0"/>
              </a:spcBef>
              <a:spcAft>
                <a:spcPts val="0"/>
              </a:spcAft>
              <a:buSzPts val="1400"/>
              <a:buFont typeface="Anonymous Pro"/>
              <a:buNone/>
              <a:defRPr b="1">
                <a:latin typeface="Anonymous Pro"/>
                <a:ea typeface="Anonymous Pro"/>
                <a:cs typeface="Anonymous Pro"/>
                <a:sym typeface="Anonymous Pro"/>
              </a:defRPr>
            </a:lvl3pPr>
            <a:lvl4pPr lvl="3" rtl="0">
              <a:spcBef>
                <a:spcPts val="0"/>
              </a:spcBef>
              <a:spcAft>
                <a:spcPts val="0"/>
              </a:spcAft>
              <a:buSzPts val="1400"/>
              <a:buFont typeface="Anonymous Pro"/>
              <a:buNone/>
              <a:defRPr b="1">
                <a:latin typeface="Anonymous Pro"/>
                <a:ea typeface="Anonymous Pro"/>
                <a:cs typeface="Anonymous Pro"/>
                <a:sym typeface="Anonymous Pro"/>
              </a:defRPr>
            </a:lvl4pPr>
            <a:lvl5pPr lvl="4" rtl="0">
              <a:spcBef>
                <a:spcPts val="0"/>
              </a:spcBef>
              <a:spcAft>
                <a:spcPts val="0"/>
              </a:spcAft>
              <a:buSzPts val="1400"/>
              <a:buFont typeface="Anonymous Pro"/>
              <a:buNone/>
              <a:defRPr b="1">
                <a:latin typeface="Anonymous Pro"/>
                <a:ea typeface="Anonymous Pro"/>
                <a:cs typeface="Anonymous Pro"/>
                <a:sym typeface="Anonymous Pro"/>
              </a:defRPr>
            </a:lvl5pPr>
            <a:lvl6pPr lvl="5" rtl="0">
              <a:spcBef>
                <a:spcPts val="0"/>
              </a:spcBef>
              <a:spcAft>
                <a:spcPts val="0"/>
              </a:spcAft>
              <a:buSzPts val="1400"/>
              <a:buFont typeface="Anonymous Pro"/>
              <a:buNone/>
              <a:defRPr b="1">
                <a:latin typeface="Anonymous Pro"/>
                <a:ea typeface="Anonymous Pro"/>
                <a:cs typeface="Anonymous Pro"/>
                <a:sym typeface="Anonymous Pro"/>
              </a:defRPr>
            </a:lvl6pPr>
            <a:lvl7pPr lvl="6" rtl="0">
              <a:spcBef>
                <a:spcPts val="0"/>
              </a:spcBef>
              <a:spcAft>
                <a:spcPts val="0"/>
              </a:spcAft>
              <a:buSzPts val="1400"/>
              <a:buFont typeface="Anonymous Pro"/>
              <a:buNone/>
              <a:defRPr b="1">
                <a:latin typeface="Anonymous Pro"/>
                <a:ea typeface="Anonymous Pro"/>
                <a:cs typeface="Anonymous Pro"/>
                <a:sym typeface="Anonymous Pro"/>
              </a:defRPr>
            </a:lvl7pPr>
            <a:lvl8pPr lvl="7" rtl="0">
              <a:spcBef>
                <a:spcPts val="0"/>
              </a:spcBef>
              <a:spcAft>
                <a:spcPts val="0"/>
              </a:spcAft>
              <a:buSzPts val="1400"/>
              <a:buFont typeface="Anonymous Pro"/>
              <a:buNone/>
              <a:defRPr b="1">
                <a:latin typeface="Anonymous Pro"/>
                <a:ea typeface="Anonymous Pro"/>
                <a:cs typeface="Anonymous Pro"/>
                <a:sym typeface="Anonymous Pro"/>
              </a:defRPr>
            </a:lvl8pPr>
            <a:lvl9pPr lvl="8" rtl="0">
              <a:spcBef>
                <a:spcPts val="0"/>
              </a:spcBef>
              <a:spcAft>
                <a:spcPts val="0"/>
              </a:spcAft>
              <a:buSzPts val="1400"/>
              <a:buFont typeface="Anonymous Pro"/>
              <a:buNone/>
              <a:defRPr b="1">
                <a:latin typeface="Anonymous Pro"/>
                <a:ea typeface="Anonymous Pro"/>
                <a:cs typeface="Anonymous Pro"/>
                <a:sym typeface="Anonymous Pro"/>
              </a:defRPr>
            </a:lvl9pPr>
          </a:lstStyle>
          <a:p>
            <a:endParaRPr/>
          </a:p>
        </p:txBody>
      </p:sp>
      <p:sp>
        <p:nvSpPr>
          <p:cNvPr id="126" name="Google Shape;126;p13"/>
          <p:cNvSpPr txBox="1">
            <a:spLocks noGrp="1"/>
          </p:cNvSpPr>
          <p:nvPr>
            <p:ph type="subTitle" idx="8"/>
          </p:nvPr>
        </p:nvSpPr>
        <p:spPr>
          <a:xfrm>
            <a:off x="2985850" y="3927250"/>
            <a:ext cx="4262700" cy="467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Anonymous Pro"/>
              <a:buNone/>
              <a:defRPr sz="2000" b="1">
                <a:latin typeface="Anonymous Pro"/>
                <a:ea typeface="Anonymous Pro"/>
                <a:cs typeface="Anonymous Pro"/>
                <a:sym typeface="Anonymous Pro"/>
              </a:defRPr>
            </a:lvl1pPr>
            <a:lvl2pPr lvl="1" rtl="0">
              <a:spcBef>
                <a:spcPts val="0"/>
              </a:spcBef>
              <a:spcAft>
                <a:spcPts val="0"/>
              </a:spcAft>
              <a:buSzPts val="1400"/>
              <a:buFont typeface="Anonymous Pro"/>
              <a:buNone/>
              <a:defRPr b="1">
                <a:latin typeface="Anonymous Pro"/>
                <a:ea typeface="Anonymous Pro"/>
                <a:cs typeface="Anonymous Pro"/>
                <a:sym typeface="Anonymous Pro"/>
              </a:defRPr>
            </a:lvl2pPr>
            <a:lvl3pPr lvl="2" rtl="0">
              <a:spcBef>
                <a:spcPts val="0"/>
              </a:spcBef>
              <a:spcAft>
                <a:spcPts val="0"/>
              </a:spcAft>
              <a:buSzPts val="1400"/>
              <a:buFont typeface="Anonymous Pro"/>
              <a:buNone/>
              <a:defRPr b="1">
                <a:latin typeface="Anonymous Pro"/>
                <a:ea typeface="Anonymous Pro"/>
                <a:cs typeface="Anonymous Pro"/>
                <a:sym typeface="Anonymous Pro"/>
              </a:defRPr>
            </a:lvl3pPr>
            <a:lvl4pPr lvl="3" rtl="0">
              <a:spcBef>
                <a:spcPts val="0"/>
              </a:spcBef>
              <a:spcAft>
                <a:spcPts val="0"/>
              </a:spcAft>
              <a:buSzPts val="1400"/>
              <a:buFont typeface="Anonymous Pro"/>
              <a:buNone/>
              <a:defRPr b="1">
                <a:latin typeface="Anonymous Pro"/>
                <a:ea typeface="Anonymous Pro"/>
                <a:cs typeface="Anonymous Pro"/>
                <a:sym typeface="Anonymous Pro"/>
              </a:defRPr>
            </a:lvl4pPr>
            <a:lvl5pPr lvl="4" rtl="0">
              <a:spcBef>
                <a:spcPts val="0"/>
              </a:spcBef>
              <a:spcAft>
                <a:spcPts val="0"/>
              </a:spcAft>
              <a:buSzPts val="1400"/>
              <a:buFont typeface="Anonymous Pro"/>
              <a:buNone/>
              <a:defRPr b="1">
                <a:latin typeface="Anonymous Pro"/>
                <a:ea typeface="Anonymous Pro"/>
                <a:cs typeface="Anonymous Pro"/>
                <a:sym typeface="Anonymous Pro"/>
              </a:defRPr>
            </a:lvl5pPr>
            <a:lvl6pPr lvl="5" rtl="0">
              <a:spcBef>
                <a:spcPts val="0"/>
              </a:spcBef>
              <a:spcAft>
                <a:spcPts val="0"/>
              </a:spcAft>
              <a:buSzPts val="1400"/>
              <a:buFont typeface="Anonymous Pro"/>
              <a:buNone/>
              <a:defRPr b="1">
                <a:latin typeface="Anonymous Pro"/>
                <a:ea typeface="Anonymous Pro"/>
                <a:cs typeface="Anonymous Pro"/>
                <a:sym typeface="Anonymous Pro"/>
              </a:defRPr>
            </a:lvl6pPr>
            <a:lvl7pPr lvl="6" rtl="0">
              <a:spcBef>
                <a:spcPts val="0"/>
              </a:spcBef>
              <a:spcAft>
                <a:spcPts val="0"/>
              </a:spcAft>
              <a:buSzPts val="1400"/>
              <a:buFont typeface="Anonymous Pro"/>
              <a:buNone/>
              <a:defRPr b="1">
                <a:latin typeface="Anonymous Pro"/>
                <a:ea typeface="Anonymous Pro"/>
                <a:cs typeface="Anonymous Pro"/>
                <a:sym typeface="Anonymous Pro"/>
              </a:defRPr>
            </a:lvl7pPr>
            <a:lvl8pPr lvl="7" rtl="0">
              <a:spcBef>
                <a:spcPts val="0"/>
              </a:spcBef>
              <a:spcAft>
                <a:spcPts val="0"/>
              </a:spcAft>
              <a:buSzPts val="1400"/>
              <a:buFont typeface="Anonymous Pro"/>
              <a:buNone/>
              <a:defRPr b="1">
                <a:latin typeface="Anonymous Pro"/>
                <a:ea typeface="Anonymous Pro"/>
                <a:cs typeface="Anonymous Pro"/>
                <a:sym typeface="Anonymous Pro"/>
              </a:defRPr>
            </a:lvl8pPr>
            <a:lvl9pPr lvl="8" rtl="0">
              <a:spcBef>
                <a:spcPts val="0"/>
              </a:spcBef>
              <a:spcAft>
                <a:spcPts val="0"/>
              </a:spcAft>
              <a:buSzPts val="1400"/>
              <a:buFont typeface="Anonymous Pro"/>
              <a:buNone/>
              <a:defRPr b="1">
                <a:latin typeface="Anonymous Pro"/>
                <a:ea typeface="Anonymous Pro"/>
                <a:cs typeface="Anonymous Pro"/>
                <a:sym typeface="Anonymous Pro"/>
              </a:defRPr>
            </a:lvl9pPr>
          </a:lstStyle>
          <a:p>
            <a:endParaRPr/>
          </a:p>
        </p:txBody>
      </p:sp>
      <p:sp>
        <p:nvSpPr>
          <p:cNvPr id="127" name="Google Shape;127;p13"/>
          <p:cNvSpPr/>
          <p:nvPr/>
        </p:nvSpPr>
        <p:spPr>
          <a:xfrm>
            <a:off x="7995338" y="226825"/>
            <a:ext cx="871700" cy="882375"/>
          </a:xfrm>
          <a:custGeom>
            <a:avLst/>
            <a:gdLst/>
            <a:ahLst/>
            <a:cxnLst/>
            <a:rect l="l" t="t" r="r" b="b"/>
            <a:pathLst>
              <a:path w="34868" h="35295" extrusionOk="0">
                <a:moveTo>
                  <a:pt x="15330" y="1"/>
                </a:moveTo>
                <a:lnTo>
                  <a:pt x="15330" y="11171"/>
                </a:lnTo>
                <a:lnTo>
                  <a:pt x="8763" y="2134"/>
                </a:lnTo>
                <a:lnTo>
                  <a:pt x="5359" y="4608"/>
                </a:lnTo>
                <a:lnTo>
                  <a:pt x="11925" y="13645"/>
                </a:lnTo>
                <a:lnTo>
                  <a:pt x="1300" y="10193"/>
                </a:lnTo>
                <a:lnTo>
                  <a:pt x="0" y="14196"/>
                </a:lnTo>
                <a:lnTo>
                  <a:pt x="10624" y="17648"/>
                </a:lnTo>
                <a:lnTo>
                  <a:pt x="0" y="21100"/>
                </a:lnTo>
                <a:lnTo>
                  <a:pt x="1300" y="25102"/>
                </a:lnTo>
                <a:lnTo>
                  <a:pt x="11925" y="21650"/>
                </a:lnTo>
                <a:lnTo>
                  <a:pt x="5359" y="30688"/>
                </a:lnTo>
                <a:lnTo>
                  <a:pt x="8763" y="33162"/>
                </a:lnTo>
                <a:lnTo>
                  <a:pt x="15330" y="24123"/>
                </a:lnTo>
                <a:lnTo>
                  <a:pt x="15330" y="35295"/>
                </a:lnTo>
                <a:lnTo>
                  <a:pt x="19539" y="35295"/>
                </a:lnTo>
                <a:lnTo>
                  <a:pt x="19539" y="24124"/>
                </a:lnTo>
                <a:lnTo>
                  <a:pt x="26103" y="33161"/>
                </a:lnTo>
                <a:lnTo>
                  <a:pt x="29508" y="30688"/>
                </a:lnTo>
                <a:lnTo>
                  <a:pt x="22943" y="21650"/>
                </a:lnTo>
                <a:lnTo>
                  <a:pt x="33566" y="25102"/>
                </a:lnTo>
                <a:lnTo>
                  <a:pt x="34867" y="21100"/>
                </a:lnTo>
                <a:lnTo>
                  <a:pt x="24243" y="17648"/>
                </a:lnTo>
                <a:lnTo>
                  <a:pt x="34867" y="14196"/>
                </a:lnTo>
                <a:lnTo>
                  <a:pt x="33566" y="10193"/>
                </a:lnTo>
                <a:lnTo>
                  <a:pt x="22943" y="13645"/>
                </a:lnTo>
                <a:lnTo>
                  <a:pt x="22943" y="13645"/>
                </a:lnTo>
                <a:lnTo>
                  <a:pt x="29508" y="4608"/>
                </a:lnTo>
                <a:lnTo>
                  <a:pt x="26103" y="2134"/>
                </a:lnTo>
                <a:lnTo>
                  <a:pt x="19539" y="11171"/>
                </a:lnTo>
                <a:lnTo>
                  <a:pt x="195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flipH="1">
            <a:off x="7441800" y="3929688"/>
            <a:ext cx="2162450" cy="1204225"/>
          </a:xfrm>
          <a:custGeom>
            <a:avLst/>
            <a:gdLst/>
            <a:ahLst/>
            <a:cxnLst/>
            <a:rect l="l" t="t" r="r" b="b"/>
            <a:pathLst>
              <a:path w="86498" h="48169" extrusionOk="0">
                <a:moveTo>
                  <a:pt x="51817" y="0"/>
                </a:moveTo>
                <a:lnTo>
                  <a:pt x="51817" y="282"/>
                </a:lnTo>
                <a:lnTo>
                  <a:pt x="86017" y="282"/>
                </a:lnTo>
                <a:lnTo>
                  <a:pt x="49921" y="36377"/>
                </a:lnTo>
                <a:lnTo>
                  <a:pt x="30757" y="17213"/>
                </a:lnTo>
                <a:lnTo>
                  <a:pt x="0" y="47969"/>
                </a:lnTo>
                <a:lnTo>
                  <a:pt x="199" y="48168"/>
                </a:lnTo>
                <a:lnTo>
                  <a:pt x="30757" y="17611"/>
                </a:lnTo>
                <a:lnTo>
                  <a:pt x="49921" y="36775"/>
                </a:lnTo>
                <a:lnTo>
                  <a:pt x="86216" y="481"/>
                </a:lnTo>
                <a:lnTo>
                  <a:pt x="86216" y="34682"/>
                </a:lnTo>
                <a:lnTo>
                  <a:pt x="86498" y="34682"/>
                </a:lnTo>
                <a:lnTo>
                  <a:pt x="8649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9" name="Google Shape;129;p13"/>
          <p:cNvCxnSpPr/>
          <p:nvPr/>
        </p:nvCxnSpPr>
        <p:spPr>
          <a:xfrm rot="10800000">
            <a:off x="8431200" y="1415500"/>
            <a:ext cx="0" cy="674100"/>
          </a:xfrm>
          <a:prstGeom prst="straightConnector1">
            <a:avLst/>
          </a:prstGeom>
          <a:noFill/>
          <a:ln w="19050" cap="flat" cmpd="sng">
            <a:solidFill>
              <a:schemeClr val="dk2"/>
            </a:solidFill>
            <a:prstDash val="solid"/>
            <a:round/>
            <a:headEnd type="none" w="med" len="med"/>
            <a:tailEnd type="oval" w="med" len="med"/>
          </a:ln>
        </p:spPr>
      </p:cxnSp>
      <p:cxnSp>
        <p:nvCxnSpPr>
          <p:cNvPr id="130" name="Google Shape;130;p13"/>
          <p:cNvCxnSpPr/>
          <p:nvPr/>
        </p:nvCxnSpPr>
        <p:spPr>
          <a:xfrm>
            <a:off x="7051700" y="540000"/>
            <a:ext cx="639300" cy="0"/>
          </a:xfrm>
          <a:prstGeom prst="straightConnector1">
            <a:avLst/>
          </a:prstGeom>
          <a:noFill/>
          <a:ln w="19050" cap="flat" cmpd="sng">
            <a:solidFill>
              <a:schemeClr val="dk1"/>
            </a:solidFill>
            <a:prstDash val="solid"/>
            <a:round/>
            <a:headEnd type="none" w="med" len="med"/>
            <a:tailEnd type="oval" w="med" len="med"/>
          </a:ln>
        </p:spPr>
      </p:cxnSp>
      <p:grpSp>
        <p:nvGrpSpPr>
          <p:cNvPr id="131" name="Google Shape;131;p13"/>
          <p:cNvGrpSpPr/>
          <p:nvPr/>
        </p:nvGrpSpPr>
        <p:grpSpPr>
          <a:xfrm>
            <a:off x="406213" y="3230025"/>
            <a:ext cx="613175" cy="1540175"/>
            <a:chOff x="1060325" y="2960575"/>
            <a:chExt cx="613175" cy="1540175"/>
          </a:xfrm>
        </p:grpSpPr>
        <p:sp>
          <p:nvSpPr>
            <p:cNvPr id="132" name="Google Shape;132;p13"/>
            <p:cNvSpPr/>
            <p:nvPr/>
          </p:nvSpPr>
          <p:spPr>
            <a:xfrm>
              <a:off x="1060325" y="2960575"/>
              <a:ext cx="613175" cy="579025"/>
            </a:xfrm>
            <a:custGeom>
              <a:avLst/>
              <a:gdLst/>
              <a:ahLst/>
              <a:cxnLst/>
              <a:rect l="l" t="t" r="r" b="b"/>
              <a:pathLst>
                <a:path w="24527" h="23161" extrusionOk="0">
                  <a:moveTo>
                    <a:pt x="1" y="12263"/>
                  </a:moveTo>
                  <a:lnTo>
                    <a:pt x="12263" y="0"/>
                  </a:lnTo>
                  <a:lnTo>
                    <a:pt x="24526" y="12263"/>
                  </a:lnTo>
                  <a:lnTo>
                    <a:pt x="24526" y="23160"/>
                  </a:lnTo>
                  <a:lnTo>
                    <a:pt x="12263" y="10898"/>
                  </a:lnTo>
                  <a:lnTo>
                    <a:pt x="1" y="231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1060325" y="3370900"/>
              <a:ext cx="613175" cy="579025"/>
            </a:xfrm>
            <a:custGeom>
              <a:avLst/>
              <a:gdLst/>
              <a:ahLst/>
              <a:cxnLst/>
              <a:rect l="l" t="t" r="r" b="b"/>
              <a:pathLst>
                <a:path w="24527" h="23161" extrusionOk="0">
                  <a:moveTo>
                    <a:pt x="1" y="12264"/>
                  </a:moveTo>
                  <a:lnTo>
                    <a:pt x="12263" y="1"/>
                  </a:lnTo>
                  <a:lnTo>
                    <a:pt x="24526" y="12264"/>
                  </a:lnTo>
                  <a:lnTo>
                    <a:pt x="24526" y="23161"/>
                  </a:lnTo>
                  <a:lnTo>
                    <a:pt x="12263" y="10898"/>
                  </a:lnTo>
                  <a:lnTo>
                    <a:pt x="1" y="2316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1060325" y="3781275"/>
              <a:ext cx="613175" cy="579000"/>
            </a:xfrm>
            <a:custGeom>
              <a:avLst/>
              <a:gdLst/>
              <a:ahLst/>
              <a:cxnLst/>
              <a:rect l="l" t="t" r="r" b="b"/>
              <a:pathLst>
                <a:path w="24527" h="23160" extrusionOk="0">
                  <a:moveTo>
                    <a:pt x="1" y="12263"/>
                  </a:moveTo>
                  <a:lnTo>
                    <a:pt x="12263" y="1"/>
                  </a:lnTo>
                  <a:lnTo>
                    <a:pt x="24526" y="12263"/>
                  </a:lnTo>
                  <a:lnTo>
                    <a:pt x="24526" y="23160"/>
                  </a:lnTo>
                  <a:lnTo>
                    <a:pt x="12263" y="10897"/>
                  </a:lnTo>
                  <a:lnTo>
                    <a:pt x="1" y="231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1176225" y="4173725"/>
              <a:ext cx="381375" cy="327025"/>
            </a:xfrm>
            <a:custGeom>
              <a:avLst/>
              <a:gdLst/>
              <a:ahLst/>
              <a:cxnLst/>
              <a:rect l="l" t="t" r="r" b="b"/>
              <a:pathLst>
                <a:path w="15255" h="13081" extrusionOk="0">
                  <a:moveTo>
                    <a:pt x="7627" y="1"/>
                  </a:moveTo>
                  <a:lnTo>
                    <a:pt x="0" y="7628"/>
                  </a:lnTo>
                  <a:lnTo>
                    <a:pt x="4184" y="7628"/>
                  </a:lnTo>
                  <a:lnTo>
                    <a:pt x="4184" y="13081"/>
                  </a:lnTo>
                  <a:lnTo>
                    <a:pt x="11643" y="13081"/>
                  </a:lnTo>
                  <a:lnTo>
                    <a:pt x="11643" y="7628"/>
                  </a:lnTo>
                  <a:lnTo>
                    <a:pt x="15255" y="762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36"/>
        <p:cNvGrpSpPr/>
        <p:nvPr/>
      </p:nvGrpSpPr>
      <p:grpSpPr>
        <a:xfrm>
          <a:off x="0" y="0"/>
          <a:ext cx="0" cy="0"/>
          <a:chOff x="0" y="0"/>
          <a:chExt cx="0" cy="0"/>
        </a:xfrm>
      </p:grpSpPr>
      <p:sp>
        <p:nvSpPr>
          <p:cNvPr id="137" name="Google Shape;137;p14"/>
          <p:cNvSpPr txBox="1">
            <a:spLocks noGrp="1"/>
          </p:cNvSpPr>
          <p:nvPr>
            <p:ph type="title"/>
          </p:nvPr>
        </p:nvSpPr>
        <p:spPr>
          <a:xfrm>
            <a:off x="712800" y="2336973"/>
            <a:ext cx="77184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Google Shape;138;p14"/>
          <p:cNvSpPr txBox="1">
            <a:spLocks noGrp="1"/>
          </p:cNvSpPr>
          <p:nvPr>
            <p:ph type="subTitle" idx="1"/>
          </p:nvPr>
        </p:nvSpPr>
        <p:spPr>
          <a:xfrm>
            <a:off x="712800" y="3145198"/>
            <a:ext cx="7718700" cy="40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9" name="Google Shape;139;p14"/>
          <p:cNvSpPr txBox="1">
            <a:spLocks noGrp="1"/>
          </p:cNvSpPr>
          <p:nvPr>
            <p:ph type="title" idx="2" hasCustomPrompt="1"/>
          </p:nvPr>
        </p:nvSpPr>
        <p:spPr>
          <a:xfrm>
            <a:off x="4132500" y="1428744"/>
            <a:ext cx="879000" cy="58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500"/>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r>
              <a:t>xx%</a:t>
            </a:r>
          </a:p>
        </p:txBody>
      </p:sp>
      <p:sp>
        <p:nvSpPr>
          <p:cNvPr id="140" name="Google Shape;140;p14"/>
          <p:cNvSpPr/>
          <p:nvPr/>
        </p:nvSpPr>
        <p:spPr>
          <a:xfrm flipH="1">
            <a:off x="8326937" y="248056"/>
            <a:ext cx="619607" cy="2071536"/>
          </a:xfrm>
          <a:custGeom>
            <a:avLst/>
            <a:gdLst/>
            <a:ahLst/>
            <a:cxnLst/>
            <a:rect l="l" t="t" r="r" b="b"/>
            <a:pathLst>
              <a:path w="16898" h="56499" extrusionOk="0">
                <a:moveTo>
                  <a:pt x="8587" y="19804"/>
                </a:moveTo>
                <a:lnTo>
                  <a:pt x="8587" y="1"/>
                </a:lnTo>
                <a:lnTo>
                  <a:pt x="8225" y="1"/>
                </a:lnTo>
                <a:lnTo>
                  <a:pt x="8225" y="19806"/>
                </a:lnTo>
                <a:cubicBezTo>
                  <a:pt x="3670" y="19926"/>
                  <a:pt x="1" y="23666"/>
                  <a:pt x="1" y="28249"/>
                </a:cubicBezTo>
                <a:cubicBezTo>
                  <a:pt x="1" y="32833"/>
                  <a:pt x="3670" y="36573"/>
                  <a:pt x="8225" y="36693"/>
                </a:cubicBezTo>
                <a:lnTo>
                  <a:pt x="8225" y="56498"/>
                </a:lnTo>
                <a:lnTo>
                  <a:pt x="8587" y="56498"/>
                </a:lnTo>
                <a:lnTo>
                  <a:pt x="8587" y="36695"/>
                </a:lnTo>
                <a:cubicBezTo>
                  <a:pt x="13182" y="36621"/>
                  <a:pt x="16898" y="32862"/>
                  <a:pt x="16898" y="28249"/>
                </a:cubicBezTo>
                <a:cubicBezTo>
                  <a:pt x="16898" y="23637"/>
                  <a:pt x="13182" y="19878"/>
                  <a:pt x="8587" y="19804"/>
                </a:cubicBezTo>
                <a:close/>
                <a:moveTo>
                  <a:pt x="363" y="28249"/>
                </a:moveTo>
                <a:cubicBezTo>
                  <a:pt x="363" y="23866"/>
                  <a:pt x="3870" y="20288"/>
                  <a:pt x="8225" y="20168"/>
                </a:cubicBezTo>
                <a:lnTo>
                  <a:pt x="8225" y="26341"/>
                </a:lnTo>
                <a:cubicBezTo>
                  <a:pt x="7269" y="26452"/>
                  <a:pt x="6527" y="27264"/>
                  <a:pt x="6527" y="28249"/>
                </a:cubicBezTo>
                <a:cubicBezTo>
                  <a:pt x="6527" y="29235"/>
                  <a:pt x="7269" y="30047"/>
                  <a:pt x="8225" y="30158"/>
                </a:cubicBezTo>
                <a:lnTo>
                  <a:pt x="8225" y="36331"/>
                </a:lnTo>
                <a:cubicBezTo>
                  <a:pt x="3870" y="36211"/>
                  <a:pt x="363" y="32633"/>
                  <a:pt x="363" y="28249"/>
                </a:cubicBezTo>
                <a:close/>
                <a:moveTo>
                  <a:pt x="8587" y="36333"/>
                </a:moveTo>
                <a:lnTo>
                  <a:pt x="8587" y="30165"/>
                </a:lnTo>
                <a:cubicBezTo>
                  <a:pt x="9584" y="30094"/>
                  <a:pt x="10373" y="29264"/>
                  <a:pt x="10373" y="28249"/>
                </a:cubicBezTo>
                <a:cubicBezTo>
                  <a:pt x="10373" y="27234"/>
                  <a:pt x="9584" y="26404"/>
                  <a:pt x="8587" y="26333"/>
                </a:cubicBezTo>
                <a:lnTo>
                  <a:pt x="8587" y="20166"/>
                </a:lnTo>
                <a:cubicBezTo>
                  <a:pt x="12982" y="20240"/>
                  <a:pt x="16536" y="23836"/>
                  <a:pt x="16536" y="28249"/>
                </a:cubicBezTo>
                <a:cubicBezTo>
                  <a:pt x="16536" y="32663"/>
                  <a:pt x="12982" y="36259"/>
                  <a:pt x="8587" y="3633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4"/>
          <p:cNvSpPr/>
          <p:nvPr/>
        </p:nvSpPr>
        <p:spPr>
          <a:xfrm flipH="1">
            <a:off x="8074174" y="724112"/>
            <a:ext cx="559803" cy="1119456"/>
          </a:xfrm>
          <a:custGeom>
            <a:avLst/>
            <a:gdLst/>
            <a:ahLst/>
            <a:cxnLst/>
            <a:rect l="l" t="t" r="r" b="b"/>
            <a:pathLst>
              <a:path w="15267" h="30532" extrusionOk="0">
                <a:moveTo>
                  <a:pt x="0" y="1"/>
                </a:moveTo>
                <a:lnTo>
                  <a:pt x="0" y="363"/>
                </a:lnTo>
                <a:cubicBezTo>
                  <a:pt x="8218" y="363"/>
                  <a:pt x="14903" y="7049"/>
                  <a:pt x="14903" y="15266"/>
                </a:cubicBezTo>
                <a:cubicBezTo>
                  <a:pt x="14903" y="23483"/>
                  <a:pt x="8218" y="30170"/>
                  <a:pt x="0" y="30170"/>
                </a:cubicBezTo>
                <a:lnTo>
                  <a:pt x="0" y="30532"/>
                </a:lnTo>
                <a:cubicBezTo>
                  <a:pt x="8418" y="30532"/>
                  <a:pt x="15266" y="23684"/>
                  <a:pt x="15266" y="15266"/>
                </a:cubicBezTo>
                <a:cubicBezTo>
                  <a:pt x="15266" y="6849"/>
                  <a:pt x="8418"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p:nvPr/>
        </p:nvSpPr>
        <p:spPr>
          <a:xfrm flipH="1">
            <a:off x="222442" y="3936275"/>
            <a:ext cx="979995" cy="1015965"/>
          </a:xfrm>
          <a:custGeom>
            <a:avLst/>
            <a:gdLst/>
            <a:ahLst/>
            <a:cxnLst/>
            <a:rect l="l" t="t" r="r" b="b"/>
            <a:pathLst>
              <a:path w="28062" h="29092" extrusionOk="0">
                <a:moveTo>
                  <a:pt x="13396" y="0"/>
                </a:moveTo>
                <a:lnTo>
                  <a:pt x="13396" y="12595"/>
                </a:lnTo>
                <a:lnTo>
                  <a:pt x="5994" y="2405"/>
                </a:lnTo>
                <a:lnTo>
                  <a:pt x="4969" y="3150"/>
                </a:lnTo>
                <a:lnTo>
                  <a:pt x="12372" y="13341"/>
                </a:lnTo>
                <a:lnTo>
                  <a:pt x="392" y="9448"/>
                </a:lnTo>
                <a:lnTo>
                  <a:pt x="1" y="10653"/>
                </a:lnTo>
                <a:lnTo>
                  <a:pt x="11980" y="14545"/>
                </a:lnTo>
                <a:lnTo>
                  <a:pt x="1" y="18438"/>
                </a:lnTo>
                <a:lnTo>
                  <a:pt x="392" y="19643"/>
                </a:lnTo>
                <a:lnTo>
                  <a:pt x="12372" y="15750"/>
                </a:lnTo>
                <a:lnTo>
                  <a:pt x="4969" y="25941"/>
                </a:lnTo>
                <a:lnTo>
                  <a:pt x="5994" y="26685"/>
                </a:lnTo>
                <a:lnTo>
                  <a:pt x="13396" y="16495"/>
                </a:lnTo>
                <a:lnTo>
                  <a:pt x="13396" y="29092"/>
                </a:lnTo>
                <a:lnTo>
                  <a:pt x="14663" y="29092"/>
                </a:lnTo>
                <a:lnTo>
                  <a:pt x="14663" y="16495"/>
                </a:lnTo>
                <a:lnTo>
                  <a:pt x="22067" y="26685"/>
                </a:lnTo>
                <a:lnTo>
                  <a:pt x="23092" y="25941"/>
                </a:lnTo>
                <a:lnTo>
                  <a:pt x="15688" y="15750"/>
                </a:lnTo>
                <a:lnTo>
                  <a:pt x="27669" y="19643"/>
                </a:lnTo>
                <a:lnTo>
                  <a:pt x="28061" y="18438"/>
                </a:lnTo>
                <a:lnTo>
                  <a:pt x="16080" y="14545"/>
                </a:lnTo>
                <a:lnTo>
                  <a:pt x="28061" y="10653"/>
                </a:lnTo>
                <a:lnTo>
                  <a:pt x="27669" y="9448"/>
                </a:lnTo>
                <a:lnTo>
                  <a:pt x="15688" y="13341"/>
                </a:lnTo>
                <a:lnTo>
                  <a:pt x="15688" y="13341"/>
                </a:lnTo>
                <a:lnTo>
                  <a:pt x="23092" y="3150"/>
                </a:lnTo>
                <a:lnTo>
                  <a:pt x="22067" y="2405"/>
                </a:lnTo>
                <a:lnTo>
                  <a:pt x="14663" y="12597"/>
                </a:lnTo>
                <a:lnTo>
                  <a:pt x="146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4"/>
          <p:cNvSpPr/>
          <p:nvPr/>
        </p:nvSpPr>
        <p:spPr>
          <a:xfrm rot="10800000" flipH="1">
            <a:off x="-14086" y="221887"/>
            <a:ext cx="559803" cy="1119456"/>
          </a:xfrm>
          <a:custGeom>
            <a:avLst/>
            <a:gdLst/>
            <a:ahLst/>
            <a:cxnLst/>
            <a:rect l="l" t="t" r="r" b="b"/>
            <a:pathLst>
              <a:path w="15267" h="30532" extrusionOk="0">
                <a:moveTo>
                  <a:pt x="0" y="1"/>
                </a:moveTo>
                <a:lnTo>
                  <a:pt x="0" y="363"/>
                </a:lnTo>
                <a:cubicBezTo>
                  <a:pt x="8218" y="363"/>
                  <a:pt x="14903" y="7049"/>
                  <a:pt x="14903" y="15266"/>
                </a:cubicBezTo>
                <a:cubicBezTo>
                  <a:pt x="14903" y="23483"/>
                  <a:pt x="8218" y="30170"/>
                  <a:pt x="0" y="30170"/>
                </a:cubicBezTo>
                <a:lnTo>
                  <a:pt x="0" y="30532"/>
                </a:lnTo>
                <a:cubicBezTo>
                  <a:pt x="8418" y="30532"/>
                  <a:pt x="15266" y="23684"/>
                  <a:pt x="15266" y="15266"/>
                </a:cubicBezTo>
                <a:cubicBezTo>
                  <a:pt x="15266" y="6849"/>
                  <a:pt x="8418"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4"/>
          <p:cNvSpPr/>
          <p:nvPr/>
        </p:nvSpPr>
        <p:spPr>
          <a:xfrm rot="5400000" flipH="1">
            <a:off x="7357911" y="4331331"/>
            <a:ext cx="559803" cy="1119456"/>
          </a:xfrm>
          <a:custGeom>
            <a:avLst/>
            <a:gdLst/>
            <a:ahLst/>
            <a:cxnLst/>
            <a:rect l="l" t="t" r="r" b="b"/>
            <a:pathLst>
              <a:path w="15267" h="30532" extrusionOk="0">
                <a:moveTo>
                  <a:pt x="0" y="1"/>
                </a:moveTo>
                <a:lnTo>
                  <a:pt x="0" y="363"/>
                </a:lnTo>
                <a:cubicBezTo>
                  <a:pt x="8218" y="363"/>
                  <a:pt x="14903" y="7049"/>
                  <a:pt x="14903" y="15266"/>
                </a:cubicBezTo>
                <a:cubicBezTo>
                  <a:pt x="14903" y="23483"/>
                  <a:pt x="8218" y="30170"/>
                  <a:pt x="0" y="30170"/>
                </a:cubicBezTo>
                <a:lnTo>
                  <a:pt x="0" y="30532"/>
                </a:lnTo>
                <a:cubicBezTo>
                  <a:pt x="8418" y="30532"/>
                  <a:pt x="15266" y="23684"/>
                  <a:pt x="15266" y="15266"/>
                </a:cubicBezTo>
                <a:cubicBezTo>
                  <a:pt x="15266" y="6849"/>
                  <a:pt x="8418"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14"/>
          <p:cNvGrpSpPr/>
          <p:nvPr/>
        </p:nvGrpSpPr>
        <p:grpSpPr>
          <a:xfrm flipH="1">
            <a:off x="6854246" y="4782247"/>
            <a:ext cx="635350" cy="262075"/>
            <a:chOff x="5957925" y="3706913"/>
            <a:chExt cx="635350" cy="262075"/>
          </a:xfrm>
        </p:grpSpPr>
        <p:sp>
          <p:nvSpPr>
            <p:cNvPr id="146" name="Google Shape;146;p14"/>
            <p:cNvSpPr/>
            <p:nvPr/>
          </p:nvSpPr>
          <p:spPr>
            <a:xfrm rot="5400000">
              <a:off x="6377375" y="3753088"/>
              <a:ext cx="262075" cy="169725"/>
            </a:xfrm>
            <a:custGeom>
              <a:avLst/>
              <a:gdLst/>
              <a:ahLst/>
              <a:cxnLst/>
              <a:rect l="l" t="t" r="r" b="b"/>
              <a:pathLst>
                <a:path w="10483" h="6789" extrusionOk="0">
                  <a:moveTo>
                    <a:pt x="1548" y="6789"/>
                  </a:moveTo>
                  <a:lnTo>
                    <a:pt x="0" y="5242"/>
                  </a:lnTo>
                  <a:lnTo>
                    <a:pt x="5241" y="1"/>
                  </a:lnTo>
                  <a:lnTo>
                    <a:pt x="10482" y="5242"/>
                  </a:lnTo>
                  <a:lnTo>
                    <a:pt x="8936" y="6789"/>
                  </a:lnTo>
                  <a:lnTo>
                    <a:pt x="5241" y="309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4"/>
            <p:cNvSpPr/>
            <p:nvPr/>
          </p:nvSpPr>
          <p:spPr>
            <a:xfrm rot="5400000">
              <a:off x="6150675" y="3753088"/>
              <a:ext cx="262075" cy="169725"/>
            </a:xfrm>
            <a:custGeom>
              <a:avLst/>
              <a:gdLst/>
              <a:ahLst/>
              <a:cxnLst/>
              <a:rect l="l" t="t" r="r" b="b"/>
              <a:pathLst>
                <a:path w="10483" h="6789" extrusionOk="0">
                  <a:moveTo>
                    <a:pt x="1548" y="6789"/>
                  </a:moveTo>
                  <a:lnTo>
                    <a:pt x="0" y="5242"/>
                  </a:lnTo>
                  <a:lnTo>
                    <a:pt x="5241" y="1"/>
                  </a:lnTo>
                  <a:lnTo>
                    <a:pt x="10482" y="5242"/>
                  </a:lnTo>
                  <a:lnTo>
                    <a:pt x="8936" y="6789"/>
                  </a:lnTo>
                  <a:lnTo>
                    <a:pt x="5241" y="309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p:nvPr/>
          </p:nvSpPr>
          <p:spPr>
            <a:xfrm rot="5400000">
              <a:off x="5911750" y="3753088"/>
              <a:ext cx="262075" cy="169725"/>
            </a:xfrm>
            <a:custGeom>
              <a:avLst/>
              <a:gdLst/>
              <a:ahLst/>
              <a:cxnLst/>
              <a:rect l="l" t="t" r="r" b="b"/>
              <a:pathLst>
                <a:path w="10483" h="6789" extrusionOk="0">
                  <a:moveTo>
                    <a:pt x="1548" y="6789"/>
                  </a:moveTo>
                  <a:lnTo>
                    <a:pt x="0" y="5242"/>
                  </a:lnTo>
                  <a:lnTo>
                    <a:pt x="5241" y="1"/>
                  </a:lnTo>
                  <a:lnTo>
                    <a:pt x="10482" y="5242"/>
                  </a:lnTo>
                  <a:lnTo>
                    <a:pt x="8936" y="6789"/>
                  </a:lnTo>
                  <a:lnTo>
                    <a:pt x="5241" y="309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49;p14"/>
          <p:cNvSpPr/>
          <p:nvPr/>
        </p:nvSpPr>
        <p:spPr>
          <a:xfrm rot="5400000" flipH="1">
            <a:off x="8477361" y="4331331"/>
            <a:ext cx="559803" cy="1119456"/>
          </a:xfrm>
          <a:custGeom>
            <a:avLst/>
            <a:gdLst/>
            <a:ahLst/>
            <a:cxnLst/>
            <a:rect l="l" t="t" r="r" b="b"/>
            <a:pathLst>
              <a:path w="15267" h="30532" extrusionOk="0">
                <a:moveTo>
                  <a:pt x="0" y="1"/>
                </a:moveTo>
                <a:lnTo>
                  <a:pt x="0" y="363"/>
                </a:lnTo>
                <a:cubicBezTo>
                  <a:pt x="8218" y="363"/>
                  <a:pt x="14903" y="7049"/>
                  <a:pt x="14903" y="15266"/>
                </a:cubicBezTo>
                <a:cubicBezTo>
                  <a:pt x="14903" y="23483"/>
                  <a:pt x="8218" y="30170"/>
                  <a:pt x="0" y="30170"/>
                </a:cubicBezTo>
                <a:lnTo>
                  <a:pt x="0" y="30532"/>
                </a:lnTo>
                <a:cubicBezTo>
                  <a:pt x="8418" y="30532"/>
                  <a:pt x="15266" y="23684"/>
                  <a:pt x="15266" y="15266"/>
                </a:cubicBezTo>
                <a:cubicBezTo>
                  <a:pt x="15266" y="6849"/>
                  <a:pt x="8418"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150"/>
        <p:cNvGrpSpPr/>
        <p:nvPr/>
      </p:nvGrpSpPr>
      <p:grpSpPr>
        <a:xfrm>
          <a:off x="0" y="0"/>
          <a:ext cx="0" cy="0"/>
          <a:chOff x="0" y="0"/>
          <a:chExt cx="0" cy="0"/>
        </a:xfrm>
      </p:grpSpPr>
      <p:sp>
        <p:nvSpPr>
          <p:cNvPr id="151" name="Google Shape;151;p15"/>
          <p:cNvSpPr/>
          <p:nvPr/>
        </p:nvSpPr>
        <p:spPr>
          <a:xfrm rot="-5400000">
            <a:off x="8270572" y="4346869"/>
            <a:ext cx="531139" cy="1062132"/>
          </a:xfrm>
          <a:custGeom>
            <a:avLst/>
            <a:gdLst/>
            <a:ahLst/>
            <a:cxnLst/>
            <a:rect l="l" t="t" r="r" b="b"/>
            <a:pathLst>
              <a:path w="15267" h="30532" extrusionOk="0">
                <a:moveTo>
                  <a:pt x="0" y="1"/>
                </a:moveTo>
                <a:lnTo>
                  <a:pt x="0" y="363"/>
                </a:lnTo>
                <a:cubicBezTo>
                  <a:pt x="8218" y="363"/>
                  <a:pt x="14903" y="7049"/>
                  <a:pt x="14903" y="15266"/>
                </a:cubicBezTo>
                <a:cubicBezTo>
                  <a:pt x="14903" y="23483"/>
                  <a:pt x="8218" y="30170"/>
                  <a:pt x="0" y="30170"/>
                </a:cubicBezTo>
                <a:lnTo>
                  <a:pt x="0" y="30532"/>
                </a:lnTo>
                <a:cubicBezTo>
                  <a:pt x="8418" y="30532"/>
                  <a:pt x="15266" y="23684"/>
                  <a:pt x="15266" y="15266"/>
                </a:cubicBezTo>
                <a:cubicBezTo>
                  <a:pt x="15266" y="6849"/>
                  <a:pt x="8418"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txBox="1">
            <a:spLocks noGrp="1"/>
          </p:cNvSpPr>
          <p:nvPr>
            <p:ph type="body" idx="1"/>
          </p:nvPr>
        </p:nvSpPr>
        <p:spPr>
          <a:xfrm>
            <a:off x="4572000" y="1289825"/>
            <a:ext cx="3859200" cy="19458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SzPts val="1200"/>
              <a:buChar char="●"/>
              <a:defRPr/>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53" name="Google Shape;153;p15"/>
          <p:cNvSpPr txBox="1">
            <a:spLocks noGrp="1"/>
          </p:cNvSpPr>
          <p:nvPr>
            <p:ph type="title"/>
          </p:nvPr>
        </p:nvSpPr>
        <p:spPr>
          <a:xfrm>
            <a:off x="712800" y="445025"/>
            <a:ext cx="7718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cxnSp>
        <p:nvCxnSpPr>
          <p:cNvPr id="154" name="Google Shape;154;p15"/>
          <p:cNvCxnSpPr/>
          <p:nvPr/>
        </p:nvCxnSpPr>
        <p:spPr>
          <a:xfrm>
            <a:off x="0" y="288325"/>
            <a:ext cx="716700" cy="0"/>
          </a:xfrm>
          <a:prstGeom prst="straightConnector1">
            <a:avLst/>
          </a:prstGeom>
          <a:noFill/>
          <a:ln w="19050" cap="flat" cmpd="sng">
            <a:solidFill>
              <a:schemeClr val="dk2"/>
            </a:solidFill>
            <a:prstDash val="solid"/>
            <a:round/>
            <a:headEnd type="none" w="med" len="med"/>
            <a:tailEnd type="oval" w="med" len="med"/>
          </a:ln>
        </p:spPr>
      </p:cxnSp>
      <p:sp>
        <p:nvSpPr>
          <p:cNvPr id="155" name="Google Shape;155;p15"/>
          <p:cNvSpPr/>
          <p:nvPr/>
        </p:nvSpPr>
        <p:spPr>
          <a:xfrm>
            <a:off x="194766" y="4676300"/>
            <a:ext cx="310925" cy="310950"/>
          </a:xfrm>
          <a:custGeom>
            <a:avLst/>
            <a:gdLst/>
            <a:ahLst/>
            <a:cxnLst/>
            <a:rect l="l" t="t" r="r" b="b"/>
            <a:pathLst>
              <a:path w="12437" h="12438" extrusionOk="0">
                <a:moveTo>
                  <a:pt x="305" y="1"/>
                </a:moveTo>
                <a:lnTo>
                  <a:pt x="305" y="862"/>
                </a:lnTo>
                <a:lnTo>
                  <a:pt x="10966" y="862"/>
                </a:lnTo>
                <a:lnTo>
                  <a:pt x="1" y="11827"/>
                </a:lnTo>
                <a:lnTo>
                  <a:pt x="609" y="12437"/>
                </a:lnTo>
                <a:lnTo>
                  <a:pt x="11574" y="1471"/>
                </a:lnTo>
                <a:lnTo>
                  <a:pt x="11574" y="12132"/>
                </a:lnTo>
                <a:lnTo>
                  <a:pt x="12436" y="12132"/>
                </a:lnTo>
                <a:lnTo>
                  <a:pt x="124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ONE_COLUMN_TEXT_2">
    <p:spTree>
      <p:nvGrpSpPr>
        <p:cNvPr id="1" name="Shape 156"/>
        <p:cNvGrpSpPr/>
        <p:nvPr/>
      </p:nvGrpSpPr>
      <p:grpSpPr>
        <a:xfrm>
          <a:off x="0" y="0"/>
          <a:ext cx="0" cy="0"/>
          <a:chOff x="0" y="0"/>
          <a:chExt cx="0" cy="0"/>
        </a:xfrm>
      </p:grpSpPr>
      <p:sp>
        <p:nvSpPr>
          <p:cNvPr id="157" name="Google Shape;157;p16"/>
          <p:cNvSpPr txBox="1">
            <a:spLocks noGrp="1"/>
          </p:cNvSpPr>
          <p:nvPr>
            <p:ph type="body" idx="1"/>
          </p:nvPr>
        </p:nvSpPr>
        <p:spPr>
          <a:xfrm>
            <a:off x="1657650" y="1474425"/>
            <a:ext cx="5828700" cy="27585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SzPts val="1200"/>
              <a:buChar char="●"/>
              <a:defRPr/>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58" name="Google Shape;158;p16"/>
          <p:cNvSpPr txBox="1">
            <a:spLocks noGrp="1"/>
          </p:cNvSpPr>
          <p:nvPr>
            <p:ph type="title"/>
          </p:nvPr>
        </p:nvSpPr>
        <p:spPr>
          <a:xfrm>
            <a:off x="712800" y="445025"/>
            <a:ext cx="7718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59" name="Google Shape;159;p16"/>
          <p:cNvSpPr/>
          <p:nvPr/>
        </p:nvSpPr>
        <p:spPr>
          <a:xfrm rot="5400000">
            <a:off x="813800" y="4112565"/>
            <a:ext cx="422450" cy="1412475"/>
          </a:xfrm>
          <a:custGeom>
            <a:avLst/>
            <a:gdLst/>
            <a:ahLst/>
            <a:cxnLst/>
            <a:rect l="l" t="t" r="r" b="b"/>
            <a:pathLst>
              <a:path w="16898" h="56499" extrusionOk="0">
                <a:moveTo>
                  <a:pt x="8587" y="19804"/>
                </a:moveTo>
                <a:lnTo>
                  <a:pt x="8587" y="1"/>
                </a:lnTo>
                <a:lnTo>
                  <a:pt x="8225" y="1"/>
                </a:lnTo>
                <a:lnTo>
                  <a:pt x="8225" y="19806"/>
                </a:lnTo>
                <a:cubicBezTo>
                  <a:pt x="3670" y="19926"/>
                  <a:pt x="1" y="23666"/>
                  <a:pt x="1" y="28249"/>
                </a:cubicBezTo>
                <a:cubicBezTo>
                  <a:pt x="1" y="32833"/>
                  <a:pt x="3670" y="36573"/>
                  <a:pt x="8225" y="36693"/>
                </a:cubicBezTo>
                <a:lnTo>
                  <a:pt x="8225" y="56498"/>
                </a:lnTo>
                <a:lnTo>
                  <a:pt x="8587" y="56498"/>
                </a:lnTo>
                <a:lnTo>
                  <a:pt x="8587" y="36695"/>
                </a:lnTo>
                <a:cubicBezTo>
                  <a:pt x="13182" y="36621"/>
                  <a:pt x="16898" y="32862"/>
                  <a:pt x="16898" y="28249"/>
                </a:cubicBezTo>
                <a:cubicBezTo>
                  <a:pt x="16898" y="23637"/>
                  <a:pt x="13182" y="19878"/>
                  <a:pt x="8587" y="19804"/>
                </a:cubicBezTo>
                <a:close/>
                <a:moveTo>
                  <a:pt x="363" y="28249"/>
                </a:moveTo>
                <a:cubicBezTo>
                  <a:pt x="363" y="23866"/>
                  <a:pt x="3870" y="20288"/>
                  <a:pt x="8225" y="20168"/>
                </a:cubicBezTo>
                <a:lnTo>
                  <a:pt x="8225" y="26341"/>
                </a:lnTo>
                <a:cubicBezTo>
                  <a:pt x="7269" y="26452"/>
                  <a:pt x="6527" y="27264"/>
                  <a:pt x="6527" y="28249"/>
                </a:cubicBezTo>
                <a:cubicBezTo>
                  <a:pt x="6527" y="29235"/>
                  <a:pt x="7269" y="30047"/>
                  <a:pt x="8225" y="30158"/>
                </a:cubicBezTo>
                <a:lnTo>
                  <a:pt x="8225" y="36331"/>
                </a:lnTo>
                <a:cubicBezTo>
                  <a:pt x="3870" y="36211"/>
                  <a:pt x="363" y="32633"/>
                  <a:pt x="363" y="28249"/>
                </a:cubicBezTo>
                <a:close/>
                <a:moveTo>
                  <a:pt x="8587" y="36333"/>
                </a:moveTo>
                <a:lnTo>
                  <a:pt x="8587" y="30165"/>
                </a:lnTo>
                <a:cubicBezTo>
                  <a:pt x="9584" y="30094"/>
                  <a:pt x="10373" y="29264"/>
                  <a:pt x="10373" y="28249"/>
                </a:cubicBezTo>
                <a:cubicBezTo>
                  <a:pt x="10373" y="27234"/>
                  <a:pt x="9584" y="26404"/>
                  <a:pt x="8587" y="26333"/>
                </a:cubicBezTo>
                <a:lnTo>
                  <a:pt x="8587" y="20166"/>
                </a:lnTo>
                <a:cubicBezTo>
                  <a:pt x="12982" y="20240"/>
                  <a:pt x="16536" y="23836"/>
                  <a:pt x="16536" y="28249"/>
                </a:cubicBezTo>
                <a:cubicBezTo>
                  <a:pt x="16536" y="32663"/>
                  <a:pt x="12982" y="36259"/>
                  <a:pt x="8587" y="363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0" name="Google Shape;160;p16"/>
          <p:cNvCxnSpPr/>
          <p:nvPr/>
        </p:nvCxnSpPr>
        <p:spPr>
          <a:xfrm>
            <a:off x="0" y="288325"/>
            <a:ext cx="716700" cy="0"/>
          </a:xfrm>
          <a:prstGeom prst="straightConnector1">
            <a:avLst/>
          </a:prstGeom>
          <a:noFill/>
          <a:ln w="19050" cap="flat" cmpd="sng">
            <a:solidFill>
              <a:schemeClr val="lt2"/>
            </a:solidFill>
            <a:prstDash val="solid"/>
            <a:round/>
            <a:headEnd type="none" w="med" len="med"/>
            <a:tailEnd type="oval" w="med" len="med"/>
          </a:ln>
        </p:spPr>
      </p:cxnSp>
      <p:sp>
        <p:nvSpPr>
          <p:cNvPr id="161" name="Google Shape;161;p16"/>
          <p:cNvSpPr/>
          <p:nvPr/>
        </p:nvSpPr>
        <p:spPr>
          <a:xfrm rot="10800000">
            <a:off x="8215616" y="288325"/>
            <a:ext cx="310925" cy="310950"/>
          </a:xfrm>
          <a:custGeom>
            <a:avLst/>
            <a:gdLst/>
            <a:ahLst/>
            <a:cxnLst/>
            <a:rect l="l" t="t" r="r" b="b"/>
            <a:pathLst>
              <a:path w="12437" h="12438" extrusionOk="0">
                <a:moveTo>
                  <a:pt x="305" y="1"/>
                </a:moveTo>
                <a:lnTo>
                  <a:pt x="305" y="862"/>
                </a:lnTo>
                <a:lnTo>
                  <a:pt x="10966" y="862"/>
                </a:lnTo>
                <a:lnTo>
                  <a:pt x="1" y="11827"/>
                </a:lnTo>
                <a:lnTo>
                  <a:pt x="609" y="12437"/>
                </a:lnTo>
                <a:lnTo>
                  <a:pt x="11574" y="1471"/>
                </a:lnTo>
                <a:lnTo>
                  <a:pt x="11574" y="12132"/>
                </a:lnTo>
                <a:lnTo>
                  <a:pt x="12436" y="12132"/>
                </a:lnTo>
                <a:lnTo>
                  <a:pt x="124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6"/>
          <p:cNvSpPr/>
          <p:nvPr/>
        </p:nvSpPr>
        <p:spPr>
          <a:xfrm>
            <a:off x="7995338" y="4166813"/>
            <a:ext cx="871700" cy="882375"/>
          </a:xfrm>
          <a:custGeom>
            <a:avLst/>
            <a:gdLst/>
            <a:ahLst/>
            <a:cxnLst/>
            <a:rect l="l" t="t" r="r" b="b"/>
            <a:pathLst>
              <a:path w="34868" h="35295" extrusionOk="0">
                <a:moveTo>
                  <a:pt x="15330" y="1"/>
                </a:moveTo>
                <a:lnTo>
                  <a:pt x="15330" y="11171"/>
                </a:lnTo>
                <a:lnTo>
                  <a:pt x="8763" y="2134"/>
                </a:lnTo>
                <a:lnTo>
                  <a:pt x="5359" y="4608"/>
                </a:lnTo>
                <a:lnTo>
                  <a:pt x="11925" y="13645"/>
                </a:lnTo>
                <a:lnTo>
                  <a:pt x="1300" y="10193"/>
                </a:lnTo>
                <a:lnTo>
                  <a:pt x="0" y="14196"/>
                </a:lnTo>
                <a:lnTo>
                  <a:pt x="10624" y="17648"/>
                </a:lnTo>
                <a:lnTo>
                  <a:pt x="0" y="21100"/>
                </a:lnTo>
                <a:lnTo>
                  <a:pt x="1300" y="25102"/>
                </a:lnTo>
                <a:lnTo>
                  <a:pt x="11925" y="21650"/>
                </a:lnTo>
                <a:lnTo>
                  <a:pt x="5359" y="30688"/>
                </a:lnTo>
                <a:lnTo>
                  <a:pt x="8763" y="33162"/>
                </a:lnTo>
                <a:lnTo>
                  <a:pt x="15330" y="24123"/>
                </a:lnTo>
                <a:lnTo>
                  <a:pt x="15330" y="35295"/>
                </a:lnTo>
                <a:lnTo>
                  <a:pt x="19539" y="35295"/>
                </a:lnTo>
                <a:lnTo>
                  <a:pt x="19539" y="24124"/>
                </a:lnTo>
                <a:lnTo>
                  <a:pt x="26103" y="33161"/>
                </a:lnTo>
                <a:lnTo>
                  <a:pt x="29508" y="30688"/>
                </a:lnTo>
                <a:lnTo>
                  <a:pt x="22943" y="21650"/>
                </a:lnTo>
                <a:lnTo>
                  <a:pt x="33566" y="25102"/>
                </a:lnTo>
                <a:lnTo>
                  <a:pt x="34867" y="21100"/>
                </a:lnTo>
                <a:lnTo>
                  <a:pt x="24243" y="17648"/>
                </a:lnTo>
                <a:lnTo>
                  <a:pt x="34867" y="14196"/>
                </a:lnTo>
                <a:lnTo>
                  <a:pt x="33566" y="10193"/>
                </a:lnTo>
                <a:lnTo>
                  <a:pt x="22943" y="13645"/>
                </a:lnTo>
                <a:lnTo>
                  <a:pt x="22943" y="13645"/>
                </a:lnTo>
                <a:lnTo>
                  <a:pt x="29508" y="4608"/>
                </a:lnTo>
                <a:lnTo>
                  <a:pt x="26103" y="2134"/>
                </a:lnTo>
                <a:lnTo>
                  <a:pt x="19539" y="11171"/>
                </a:lnTo>
                <a:lnTo>
                  <a:pt x="195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2">
    <p:spTree>
      <p:nvGrpSpPr>
        <p:cNvPr id="1" name="Shape 173"/>
        <p:cNvGrpSpPr/>
        <p:nvPr/>
      </p:nvGrpSpPr>
      <p:grpSpPr>
        <a:xfrm>
          <a:off x="0" y="0"/>
          <a:ext cx="0" cy="0"/>
          <a:chOff x="0" y="0"/>
          <a:chExt cx="0" cy="0"/>
        </a:xfrm>
      </p:grpSpPr>
      <p:sp>
        <p:nvSpPr>
          <p:cNvPr id="174" name="Google Shape;174;p18"/>
          <p:cNvSpPr/>
          <p:nvPr/>
        </p:nvSpPr>
        <p:spPr>
          <a:xfrm flipH="1">
            <a:off x="8326937" y="248056"/>
            <a:ext cx="619607" cy="2071536"/>
          </a:xfrm>
          <a:custGeom>
            <a:avLst/>
            <a:gdLst/>
            <a:ahLst/>
            <a:cxnLst/>
            <a:rect l="l" t="t" r="r" b="b"/>
            <a:pathLst>
              <a:path w="16898" h="56499" extrusionOk="0">
                <a:moveTo>
                  <a:pt x="8587" y="19804"/>
                </a:moveTo>
                <a:lnTo>
                  <a:pt x="8587" y="1"/>
                </a:lnTo>
                <a:lnTo>
                  <a:pt x="8225" y="1"/>
                </a:lnTo>
                <a:lnTo>
                  <a:pt x="8225" y="19806"/>
                </a:lnTo>
                <a:cubicBezTo>
                  <a:pt x="3670" y="19926"/>
                  <a:pt x="1" y="23666"/>
                  <a:pt x="1" y="28249"/>
                </a:cubicBezTo>
                <a:cubicBezTo>
                  <a:pt x="1" y="32833"/>
                  <a:pt x="3670" y="36573"/>
                  <a:pt x="8225" y="36693"/>
                </a:cubicBezTo>
                <a:lnTo>
                  <a:pt x="8225" y="56498"/>
                </a:lnTo>
                <a:lnTo>
                  <a:pt x="8587" y="56498"/>
                </a:lnTo>
                <a:lnTo>
                  <a:pt x="8587" y="36695"/>
                </a:lnTo>
                <a:cubicBezTo>
                  <a:pt x="13182" y="36621"/>
                  <a:pt x="16898" y="32862"/>
                  <a:pt x="16898" y="28249"/>
                </a:cubicBezTo>
                <a:cubicBezTo>
                  <a:pt x="16898" y="23637"/>
                  <a:pt x="13182" y="19878"/>
                  <a:pt x="8587" y="19804"/>
                </a:cubicBezTo>
                <a:close/>
                <a:moveTo>
                  <a:pt x="363" y="28249"/>
                </a:moveTo>
                <a:cubicBezTo>
                  <a:pt x="363" y="23866"/>
                  <a:pt x="3870" y="20288"/>
                  <a:pt x="8225" y="20168"/>
                </a:cubicBezTo>
                <a:lnTo>
                  <a:pt x="8225" y="26341"/>
                </a:lnTo>
                <a:cubicBezTo>
                  <a:pt x="7269" y="26452"/>
                  <a:pt x="6527" y="27264"/>
                  <a:pt x="6527" y="28249"/>
                </a:cubicBezTo>
                <a:cubicBezTo>
                  <a:pt x="6527" y="29235"/>
                  <a:pt x="7269" y="30047"/>
                  <a:pt x="8225" y="30158"/>
                </a:cubicBezTo>
                <a:lnTo>
                  <a:pt x="8225" y="36331"/>
                </a:lnTo>
                <a:cubicBezTo>
                  <a:pt x="3870" y="36211"/>
                  <a:pt x="363" y="32633"/>
                  <a:pt x="363" y="28249"/>
                </a:cubicBezTo>
                <a:close/>
                <a:moveTo>
                  <a:pt x="8587" y="36333"/>
                </a:moveTo>
                <a:lnTo>
                  <a:pt x="8587" y="30165"/>
                </a:lnTo>
                <a:cubicBezTo>
                  <a:pt x="9584" y="30094"/>
                  <a:pt x="10373" y="29264"/>
                  <a:pt x="10373" y="28249"/>
                </a:cubicBezTo>
                <a:cubicBezTo>
                  <a:pt x="10373" y="27234"/>
                  <a:pt x="9584" y="26404"/>
                  <a:pt x="8587" y="26333"/>
                </a:cubicBezTo>
                <a:lnTo>
                  <a:pt x="8587" y="20166"/>
                </a:lnTo>
                <a:cubicBezTo>
                  <a:pt x="12982" y="20240"/>
                  <a:pt x="16536" y="23836"/>
                  <a:pt x="16536" y="28249"/>
                </a:cubicBezTo>
                <a:cubicBezTo>
                  <a:pt x="16536" y="32663"/>
                  <a:pt x="12982" y="36259"/>
                  <a:pt x="8587" y="3633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8"/>
          <p:cNvSpPr/>
          <p:nvPr/>
        </p:nvSpPr>
        <p:spPr>
          <a:xfrm flipH="1">
            <a:off x="8074174" y="724112"/>
            <a:ext cx="559803" cy="1119456"/>
          </a:xfrm>
          <a:custGeom>
            <a:avLst/>
            <a:gdLst/>
            <a:ahLst/>
            <a:cxnLst/>
            <a:rect l="l" t="t" r="r" b="b"/>
            <a:pathLst>
              <a:path w="15267" h="30532" extrusionOk="0">
                <a:moveTo>
                  <a:pt x="0" y="1"/>
                </a:moveTo>
                <a:lnTo>
                  <a:pt x="0" y="363"/>
                </a:lnTo>
                <a:cubicBezTo>
                  <a:pt x="8218" y="363"/>
                  <a:pt x="14903" y="7049"/>
                  <a:pt x="14903" y="15266"/>
                </a:cubicBezTo>
                <a:cubicBezTo>
                  <a:pt x="14903" y="23483"/>
                  <a:pt x="8218" y="30170"/>
                  <a:pt x="0" y="30170"/>
                </a:cubicBezTo>
                <a:lnTo>
                  <a:pt x="0" y="30532"/>
                </a:lnTo>
                <a:cubicBezTo>
                  <a:pt x="8418" y="30532"/>
                  <a:pt x="15266" y="23684"/>
                  <a:pt x="15266" y="15266"/>
                </a:cubicBezTo>
                <a:cubicBezTo>
                  <a:pt x="15266" y="6849"/>
                  <a:pt x="8418"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8"/>
          <p:cNvSpPr/>
          <p:nvPr/>
        </p:nvSpPr>
        <p:spPr>
          <a:xfrm flipH="1">
            <a:off x="222442" y="3936275"/>
            <a:ext cx="979995" cy="1015965"/>
          </a:xfrm>
          <a:custGeom>
            <a:avLst/>
            <a:gdLst/>
            <a:ahLst/>
            <a:cxnLst/>
            <a:rect l="l" t="t" r="r" b="b"/>
            <a:pathLst>
              <a:path w="28062" h="29092" extrusionOk="0">
                <a:moveTo>
                  <a:pt x="13396" y="0"/>
                </a:moveTo>
                <a:lnTo>
                  <a:pt x="13396" y="12595"/>
                </a:lnTo>
                <a:lnTo>
                  <a:pt x="5994" y="2405"/>
                </a:lnTo>
                <a:lnTo>
                  <a:pt x="4969" y="3150"/>
                </a:lnTo>
                <a:lnTo>
                  <a:pt x="12372" y="13341"/>
                </a:lnTo>
                <a:lnTo>
                  <a:pt x="392" y="9448"/>
                </a:lnTo>
                <a:lnTo>
                  <a:pt x="1" y="10653"/>
                </a:lnTo>
                <a:lnTo>
                  <a:pt x="11980" y="14545"/>
                </a:lnTo>
                <a:lnTo>
                  <a:pt x="1" y="18438"/>
                </a:lnTo>
                <a:lnTo>
                  <a:pt x="392" y="19643"/>
                </a:lnTo>
                <a:lnTo>
                  <a:pt x="12372" y="15750"/>
                </a:lnTo>
                <a:lnTo>
                  <a:pt x="4969" y="25941"/>
                </a:lnTo>
                <a:lnTo>
                  <a:pt x="5994" y="26685"/>
                </a:lnTo>
                <a:lnTo>
                  <a:pt x="13396" y="16495"/>
                </a:lnTo>
                <a:lnTo>
                  <a:pt x="13396" y="29092"/>
                </a:lnTo>
                <a:lnTo>
                  <a:pt x="14663" y="29092"/>
                </a:lnTo>
                <a:lnTo>
                  <a:pt x="14663" y="16495"/>
                </a:lnTo>
                <a:lnTo>
                  <a:pt x="22067" y="26685"/>
                </a:lnTo>
                <a:lnTo>
                  <a:pt x="23092" y="25941"/>
                </a:lnTo>
                <a:lnTo>
                  <a:pt x="15688" y="15750"/>
                </a:lnTo>
                <a:lnTo>
                  <a:pt x="27669" y="19643"/>
                </a:lnTo>
                <a:lnTo>
                  <a:pt x="28061" y="18438"/>
                </a:lnTo>
                <a:lnTo>
                  <a:pt x="16080" y="14545"/>
                </a:lnTo>
                <a:lnTo>
                  <a:pt x="28061" y="10653"/>
                </a:lnTo>
                <a:lnTo>
                  <a:pt x="27669" y="9448"/>
                </a:lnTo>
                <a:lnTo>
                  <a:pt x="15688" y="13341"/>
                </a:lnTo>
                <a:lnTo>
                  <a:pt x="15688" y="13341"/>
                </a:lnTo>
                <a:lnTo>
                  <a:pt x="23092" y="3150"/>
                </a:lnTo>
                <a:lnTo>
                  <a:pt x="22067" y="2405"/>
                </a:lnTo>
                <a:lnTo>
                  <a:pt x="14663" y="12597"/>
                </a:lnTo>
                <a:lnTo>
                  <a:pt x="146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8"/>
          <p:cNvSpPr/>
          <p:nvPr/>
        </p:nvSpPr>
        <p:spPr>
          <a:xfrm rot="10800000" flipH="1">
            <a:off x="-14086" y="221887"/>
            <a:ext cx="559803" cy="1119456"/>
          </a:xfrm>
          <a:custGeom>
            <a:avLst/>
            <a:gdLst/>
            <a:ahLst/>
            <a:cxnLst/>
            <a:rect l="l" t="t" r="r" b="b"/>
            <a:pathLst>
              <a:path w="15267" h="30532" extrusionOk="0">
                <a:moveTo>
                  <a:pt x="0" y="1"/>
                </a:moveTo>
                <a:lnTo>
                  <a:pt x="0" y="363"/>
                </a:lnTo>
                <a:cubicBezTo>
                  <a:pt x="8218" y="363"/>
                  <a:pt x="14903" y="7049"/>
                  <a:pt x="14903" y="15266"/>
                </a:cubicBezTo>
                <a:cubicBezTo>
                  <a:pt x="14903" y="23483"/>
                  <a:pt x="8218" y="30170"/>
                  <a:pt x="0" y="30170"/>
                </a:cubicBezTo>
                <a:lnTo>
                  <a:pt x="0" y="30532"/>
                </a:lnTo>
                <a:cubicBezTo>
                  <a:pt x="8418" y="30532"/>
                  <a:pt x="15266" y="23684"/>
                  <a:pt x="15266" y="15266"/>
                </a:cubicBezTo>
                <a:cubicBezTo>
                  <a:pt x="15266" y="6849"/>
                  <a:pt x="8418"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8"/>
          <p:cNvSpPr/>
          <p:nvPr/>
        </p:nvSpPr>
        <p:spPr>
          <a:xfrm rot="5400000" flipH="1">
            <a:off x="7357911" y="4331331"/>
            <a:ext cx="559803" cy="1119456"/>
          </a:xfrm>
          <a:custGeom>
            <a:avLst/>
            <a:gdLst/>
            <a:ahLst/>
            <a:cxnLst/>
            <a:rect l="l" t="t" r="r" b="b"/>
            <a:pathLst>
              <a:path w="15267" h="30532" extrusionOk="0">
                <a:moveTo>
                  <a:pt x="0" y="1"/>
                </a:moveTo>
                <a:lnTo>
                  <a:pt x="0" y="363"/>
                </a:lnTo>
                <a:cubicBezTo>
                  <a:pt x="8218" y="363"/>
                  <a:pt x="14903" y="7049"/>
                  <a:pt x="14903" y="15266"/>
                </a:cubicBezTo>
                <a:cubicBezTo>
                  <a:pt x="14903" y="23483"/>
                  <a:pt x="8218" y="30170"/>
                  <a:pt x="0" y="30170"/>
                </a:cubicBezTo>
                <a:lnTo>
                  <a:pt x="0" y="30532"/>
                </a:lnTo>
                <a:cubicBezTo>
                  <a:pt x="8418" y="30532"/>
                  <a:pt x="15266" y="23684"/>
                  <a:pt x="15266" y="15266"/>
                </a:cubicBezTo>
                <a:cubicBezTo>
                  <a:pt x="15266" y="6849"/>
                  <a:pt x="8418"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18"/>
          <p:cNvGrpSpPr/>
          <p:nvPr/>
        </p:nvGrpSpPr>
        <p:grpSpPr>
          <a:xfrm flipH="1">
            <a:off x="6854246" y="4782247"/>
            <a:ext cx="635350" cy="262075"/>
            <a:chOff x="5957925" y="3706913"/>
            <a:chExt cx="635350" cy="262075"/>
          </a:xfrm>
        </p:grpSpPr>
        <p:sp>
          <p:nvSpPr>
            <p:cNvPr id="180" name="Google Shape;180;p18"/>
            <p:cNvSpPr/>
            <p:nvPr/>
          </p:nvSpPr>
          <p:spPr>
            <a:xfrm rot="5400000">
              <a:off x="6377375" y="3753088"/>
              <a:ext cx="262075" cy="169725"/>
            </a:xfrm>
            <a:custGeom>
              <a:avLst/>
              <a:gdLst/>
              <a:ahLst/>
              <a:cxnLst/>
              <a:rect l="l" t="t" r="r" b="b"/>
              <a:pathLst>
                <a:path w="10483" h="6789" extrusionOk="0">
                  <a:moveTo>
                    <a:pt x="1548" y="6789"/>
                  </a:moveTo>
                  <a:lnTo>
                    <a:pt x="0" y="5242"/>
                  </a:lnTo>
                  <a:lnTo>
                    <a:pt x="5241" y="1"/>
                  </a:lnTo>
                  <a:lnTo>
                    <a:pt x="10482" y="5242"/>
                  </a:lnTo>
                  <a:lnTo>
                    <a:pt x="8936" y="6789"/>
                  </a:lnTo>
                  <a:lnTo>
                    <a:pt x="5241" y="309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8"/>
            <p:cNvSpPr/>
            <p:nvPr/>
          </p:nvSpPr>
          <p:spPr>
            <a:xfrm rot="5400000">
              <a:off x="6150675" y="3753088"/>
              <a:ext cx="262075" cy="169725"/>
            </a:xfrm>
            <a:custGeom>
              <a:avLst/>
              <a:gdLst/>
              <a:ahLst/>
              <a:cxnLst/>
              <a:rect l="l" t="t" r="r" b="b"/>
              <a:pathLst>
                <a:path w="10483" h="6789" extrusionOk="0">
                  <a:moveTo>
                    <a:pt x="1548" y="6789"/>
                  </a:moveTo>
                  <a:lnTo>
                    <a:pt x="0" y="5242"/>
                  </a:lnTo>
                  <a:lnTo>
                    <a:pt x="5241" y="1"/>
                  </a:lnTo>
                  <a:lnTo>
                    <a:pt x="10482" y="5242"/>
                  </a:lnTo>
                  <a:lnTo>
                    <a:pt x="8936" y="6789"/>
                  </a:lnTo>
                  <a:lnTo>
                    <a:pt x="5241" y="309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8"/>
            <p:cNvSpPr/>
            <p:nvPr/>
          </p:nvSpPr>
          <p:spPr>
            <a:xfrm rot="5400000">
              <a:off x="5911750" y="3753088"/>
              <a:ext cx="262075" cy="169725"/>
            </a:xfrm>
            <a:custGeom>
              <a:avLst/>
              <a:gdLst/>
              <a:ahLst/>
              <a:cxnLst/>
              <a:rect l="l" t="t" r="r" b="b"/>
              <a:pathLst>
                <a:path w="10483" h="6789" extrusionOk="0">
                  <a:moveTo>
                    <a:pt x="1548" y="6789"/>
                  </a:moveTo>
                  <a:lnTo>
                    <a:pt x="0" y="5242"/>
                  </a:lnTo>
                  <a:lnTo>
                    <a:pt x="5241" y="1"/>
                  </a:lnTo>
                  <a:lnTo>
                    <a:pt x="10482" y="5242"/>
                  </a:lnTo>
                  <a:lnTo>
                    <a:pt x="8936" y="6789"/>
                  </a:lnTo>
                  <a:lnTo>
                    <a:pt x="5241" y="309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18"/>
          <p:cNvSpPr/>
          <p:nvPr/>
        </p:nvSpPr>
        <p:spPr>
          <a:xfrm rot="5400000" flipH="1">
            <a:off x="8477361" y="4331331"/>
            <a:ext cx="559803" cy="1119456"/>
          </a:xfrm>
          <a:custGeom>
            <a:avLst/>
            <a:gdLst/>
            <a:ahLst/>
            <a:cxnLst/>
            <a:rect l="l" t="t" r="r" b="b"/>
            <a:pathLst>
              <a:path w="15267" h="30532" extrusionOk="0">
                <a:moveTo>
                  <a:pt x="0" y="1"/>
                </a:moveTo>
                <a:lnTo>
                  <a:pt x="0" y="363"/>
                </a:lnTo>
                <a:cubicBezTo>
                  <a:pt x="8218" y="363"/>
                  <a:pt x="14903" y="7049"/>
                  <a:pt x="14903" y="15266"/>
                </a:cubicBezTo>
                <a:cubicBezTo>
                  <a:pt x="14903" y="23483"/>
                  <a:pt x="8218" y="30170"/>
                  <a:pt x="0" y="30170"/>
                </a:cubicBezTo>
                <a:lnTo>
                  <a:pt x="0" y="30532"/>
                </a:lnTo>
                <a:cubicBezTo>
                  <a:pt x="8418" y="30532"/>
                  <a:pt x="15266" y="23684"/>
                  <a:pt x="15266" y="15266"/>
                </a:cubicBezTo>
                <a:cubicBezTo>
                  <a:pt x="15266" y="6849"/>
                  <a:pt x="8418"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2_1">
    <p:spTree>
      <p:nvGrpSpPr>
        <p:cNvPr id="1" name="Shape 184"/>
        <p:cNvGrpSpPr/>
        <p:nvPr/>
      </p:nvGrpSpPr>
      <p:grpSpPr>
        <a:xfrm>
          <a:off x="0" y="0"/>
          <a:ext cx="0" cy="0"/>
          <a:chOff x="0" y="0"/>
          <a:chExt cx="0" cy="0"/>
        </a:xfrm>
      </p:grpSpPr>
      <p:sp>
        <p:nvSpPr>
          <p:cNvPr id="185" name="Google Shape;185;p19"/>
          <p:cNvSpPr/>
          <p:nvPr/>
        </p:nvSpPr>
        <p:spPr>
          <a:xfrm>
            <a:off x="7145960" y="-976487"/>
            <a:ext cx="4113554" cy="2619133"/>
          </a:xfrm>
          <a:custGeom>
            <a:avLst/>
            <a:gdLst/>
            <a:ahLst/>
            <a:cxnLst/>
            <a:rect l="l" t="t" r="r" b="b"/>
            <a:pathLst>
              <a:path w="104266" h="66387" extrusionOk="0">
                <a:moveTo>
                  <a:pt x="52199" y="212"/>
                </a:moveTo>
                <a:lnTo>
                  <a:pt x="52199" y="212"/>
                </a:lnTo>
                <a:cubicBezTo>
                  <a:pt x="52043" y="369"/>
                  <a:pt x="48351" y="4074"/>
                  <a:pt x="44706" y="9888"/>
                </a:cubicBezTo>
                <a:cubicBezTo>
                  <a:pt x="42529" y="13360"/>
                  <a:pt x="40794" y="16895"/>
                  <a:pt x="39550" y="20393"/>
                </a:cubicBezTo>
                <a:cubicBezTo>
                  <a:pt x="38007" y="24730"/>
                  <a:pt x="37219" y="29022"/>
                  <a:pt x="37206" y="33154"/>
                </a:cubicBezTo>
                <a:lnTo>
                  <a:pt x="19408" y="33154"/>
                </a:lnTo>
                <a:cubicBezTo>
                  <a:pt x="19408" y="33132"/>
                  <a:pt x="19407" y="33109"/>
                  <a:pt x="19407" y="33086"/>
                </a:cubicBezTo>
                <a:cubicBezTo>
                  <a:pt x="19407" y="14986"/>
                  <a:pt x="34110" y="257"/>
                  <a:pt x="52199" y="212"/>
                </a:cubicBezTo>
                <a:close/>
                <a:moveTo>
                  <a:pt x="52281" y="429"/>
                </a:moveTo>
                <a:cubicBezTo>
                  <a:pt x="52825" y="982"/>
                  <a:pt x="56271" y="4567"/>
                  <a:pt x="59677" y="10000"/>
                </a:cubicBezTo>
                <a:cubicBezTo>
                  <a:pt x="61847" y="13460"/>
                  <a:pt x="63575" y="16980"/>
                  <a:pt x="64815" y="20462"/>
                </a:cubicBezTo>
                <a:cubicBezTo>
                  <a:pt x="66350" y="24777"/>
                  <a:pt x="67133" y="29047"/>
                  <a:pt x="67147" y="33154"/>
                </a:cubicBezTo>
                <a:lnTo>
                  <a:pt x="37416" y="33154"/>
                </a:lnTo>
                <a:cubicBezTo>
                  <a:pt x="37430" y="29048"/>
                  <a:pt x="38213" y="24779"/>
                  <a:pt x="39747" y="20466"/>
                </a:cubicBezTo>
                <a:cubicBezTo>
                  <a:pt x="40985" y="16983"/>
                  <a:pt x="42713" y="13464"/>
                  <a:pt x="44881" y="10005"/>
                </a:cubicBezTo>
                <a:cubicBezTo>
                  <a:pt x="48289" y="4570"/>
                  <a:pt x="51737" y="982"/>
                  <a:pt x="52281" y="429"/>
                </a:cubicBezTo>
                <a:close/>
                <a:moveTo>
                  <a:pt x="52362" y="212"/>
                </a:moveTo>
                <a:lnTo>
                  <a:pt x="52362" y="212"/>
                </a:lnTo>
                <a:cubicBezTo>
                  <a:pt x="70453" y="257"/>
                  <a:pt x="85156" y="14986"/>
                  <a:pt x="85156" y="33086"/>
                </a:cubicBezTo>
                <a:cubicBezTo>
                  <a:pt x="85156" y="33109"/>
                  <a:pt x="85156" y="33132"/>
                  <a:pt x="85156" y="33154"/>
                </a:cubicBezTo>
                <a:lnTo>
                  <a:pt x="67357" y="33154"/>
                </a:lnTo>
                <a:cubicBezTo>
                  <a:pt x="67344" y="29022"/>
                  <a:pt x="66556" y="24730"/>
                  <a:pt x="65013" y="20393"/>
                </a:cubicBezTo>
                <a:cubicBezTo>
                  <a:pt x="63769" y="16895"/>
                  <a:pt x="62034" y="13360"/>
                  <a:pt x="59856" y="9888"/>
                </a:cubicBezTo>
                <a:cubicBezTo>
                  <a:pt x="56211" y="4074"/>
                  <a:pt x="52520" y="369"/>
                  <a:pt x="52362" y="212"/>
                </a:cubicBezTo>
                <a:close/>
                <a:moveTo>
                  <a:pt x="37206" y="33365"/>
                </a:moveTo>
                <a:cubicBezTo>
                  <a:pt x="37219" y="37496"/>
                  <a:pt x="38007" y="41789"/>
                  <a:pt x="39550" y="46127"/>
                </a:cubicBezTo>
                <a:cubicBezTo>
                  <a:pt x="40794" y="49625"/>
                  <a:pt x="42529" y="53158"/>
                  <a:pt x="44706" y="56631"/>
                </a:cubicBezTo>
                <a:cubicBezTo>
                  <a:pt x="47758" y="61499"/>
                  <a:pt x="50843" y="64889"/>
                  <a:pt x="51858" y="65955"/>
                </a:cubicBezTo>
                <a:cubicBezTo>
                  <a:pt x="34019" y="65728"/>
                  <a:pt x="19559" y="51222"/>
                  <a:pt x="19410" y="33365"/>
                </a:cubicBezTo>
                <a:close/>
                <a:moveTo>
                  <a:pt x="85152" y="33365"/>
                </a:moveTo>
                <a:cubicBezTo>
                  <a:pt x="85003" y="51222"/>
                  <a:pt x="70544" y="65728"/>
                  <a:pt x="52703" y="65955"/>
                </a:cubicBezTo>
                <a:cubicBezTo>
                  <a:pt x="53719" y="64889"/>
                  <a:pt x="56804" y="61499"/>
                  <a:pt x="59856" y="56631"/>
                </a:cubicBezTo>
                <a:cubicBezTo>
                  <a:pt x="62034" y="53158"/>
                  <a:pt x="63769" y="49625"/>
                  <a:pt x="65013" y="46127"/>
                </a:cubicBezTo>
                <a:cubicBezTo>
                  <a:pt x="66556" y="41789"/>
                  <a:pt x="67344" y="37496"/>
                  <a:pt x="67356" y="33365"/>
                </a:cubicBezTo>
                <a:close/>
                <a:moveTo>
                  <a:pt x="67147" y="33365"/>
                </a:moveTo>
                <a:cubicBezTo>
                  <a:pt x="67133" y="37471"/>
                  <a:pt x="66350" y="41739"/>
                  <a:pt x="64816" y="46053"/>
                </a:cubicBezTo>
                <a:cubicBezTo>
                  <a:pt x="63577" y="49536"/>
                  <a:pt x="61849" y="53056"/>
                  <a:pt x="59680" y="56514"/>
                </a:cubicBezTo>
                <a:cubicBezTo>
                  <a:pt x="56476" y="61627"/>
                  <a:pt x="53236" y="65104"/>
                  <a:pt x="52409" y="65959"/>
                </a:cubicBezTo>
                <a:cubicBezTo>
                  <a:pt x="52366" y="65959"/>
                  <a:pt x="52324" y="65960"/>
                  <a:pt x="52281" y="65960"/>
                </a:cubicBezTo>
                <a:cubicBezTo>
                  <a:pt x="52238" y="65960"/>
                  <a:pt x="52196" y="65959"/>
                  <a:pt x="52153" y="65959"/>
                </a:cubicBezTo>
                <a:cubicBezTo>
                  <a:pt x="51327" y="65104"/>
                  <a:pt x="48089" y="61630"/>
                  <a:pt x="44884" y="56519"/>
                </a:cubicBezTo>
                <a:cubicBezTo>
                  <a:pt x="42715" y="53060"/>
                  <a:pt x="40988" y="49539"/>
                  <a:pt x="39748" y="46056"/>
                </a:cubicBezTo>
                <a:cubicBezTo>
                  <a:pt x="38213" y="41741"/>
                  <a:pt x="37430" y="37472"/>
                  <a:pt x="37416" y="33365"/>
                </a:cubicBezTo>
                <a:close/>
                <a:moveTo>
                  <a:pt x="52281" y="1"/>
                </a:moveTo>
                <a:cubicBezTo>
                  <a:pt x="34038" y="1"/>
                  <a:pt x="19196" y="14843"/>
                  <a:pt x="19196" y="33086"/>
                </a:cubicBezTo>
                <a:cubicBezTo>
                  <a:pt x="19196" y="33109"/>
                  <a:pt x="19197" y="33132"/>
                  <a:pt x="19197" y="33154"/>
                </a:cubicBezTo>
                <a:lnTo>
                  <a:pt x="1" y="33154"/>
                </a:lnTo>
                <a:lnTo>
                  <a:pt x="1" y="33365"/>
                </a:lnTo>
                <a:lnTo>
                  <a:pt x="19199" y="33365"/>
                </a:lnTo>
                <a:cubicBezTo>
                  <a:pt x="19350" y="51407"/>
                  <a:pt x="34014" y="66051"/>
                  <a:pt x="52063" y="66168"/>
                </a:cubicBezTo>
                <a:cubicBezTo>
                  <a:pt x="52152" y="66259"/>
                  <a:pt x="52202" y="66310"/>
                  <a:pt x="52207" y="66314"/>
                </a:cubicBezTo>
                <a:lnTo>
                  <a:pt x="52281" y="66387"/>
                </a:lnTo>
                <a:lnTo>
                  <a:pt x="52355" y="66314"/>
                </a:lnTo>
                <a:cubicBezTo>
                  <a:pt x="52359" y="66310"/>
                  <a:pt x="52410" y="66259"/>
                  <a:pt x="52499" y="66168"/>
                </a:cubicBezTo>
                <a:cubicBezTo>
                  <a:pt x="70549" y="66051"/>
                  <a:pt x="85213" y="51407"/>
                  <a:pt x="85363" y="33365"/>
                </a:cubicBezTo>
                <a:lnTo>
                  <a:pt x="104265" y="33365"/>
                </a:lnTo>
                <a:lnTo>
                  <a:pt x="104265" y="33154"/>
                </a:lnTo>
                <a:lnTo>
                  <a:pt x="85365" y="33154"/>
                </a:lnTo>
                <a:cubicBezTo>
                  <a:pt x="85365" y="33132"/>
                  <a:pt x="85366" y="33109"/>
                  <a:pt x="85366" y="33086"/>
                </a:cubicBezTo>
                <a:cubicBezTo>
                  <a:pt x="85366" y="14843"/>
                  <a:pt x="70525" y="1"/>
                  <a:pt x="5228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9"/>
          <p:cNvSpPr/>
          <p:nvPr/>
        </p:nvSpPr>
        <p:spPr>
          <a:xfrm rot="-5400000">
            <a:off x="267710" y="4416505"/>
            <a:ext cx="535490" cy="1070910"/>
          </a:xfrm>
          <a:custGeom>
            <a:avLst/>
            <a:gdLst/>
            <a:ahLst/>
            <a:cxnLst/>
            <a:rect l="l" t="t" r="r" b="b"/>
            <a:pathLst>
              <a:path w="15267" h="30532" extrusionOk="0">
                <a:moveTo>
                  <a:pt x="0" y="1"/>
                </a:moveTo>
                <a:lnTo>
                  <a:pt x="0" y="363"/>
                </a:lnTo>
                <a:cubicBezTo>
                  <a:pt x="8218" y="363"/>
                  <a:pt x="14903" y="7049"/>
                  <a:pt x="14903" y="15266"/>
                </a:cubicBezTo>
                <a:cubicBezTo>
                  <a:pt x="14903" y="23483"/>
                  <a:pt x="8218" y="30170"/>
                  <a:pt x="0" y="30170"/>
                </a:cubicBezTo>
                <a:lnTo>
                  <a:pt x="0" y="30532"/>
                </a:lnTo>
                <a:cubicBezTo>
                  <a:pt x="8418" y="30532"/>
                  <a:pt x="15266" y="23684"/>
                  <a:pt x="15266" y="15266"/>
                </a:cubicBezTo>
                <a:cubicBezTo>
                  <a:pt x="15266" y="6849"/>
                  <a:pt x="8418"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9"/>
          <p:cNvSpPr/>
          <p:nvPr/>
        </p:nvSpPr>
        <p:spPr>
          <a:xfrm rot="-5400000">
            <a:off x="1338640" y="4416505"/>
            <a:ext cx="535490" cy="1070910"/>
          </a:xfrm>
          <a:custGeom>
            <a:avLst/>
            <a:gdLst/>
            <a:ahLst/>
            <a:cxnLst/>
            <a:rect l="l" t="t" r="r" b="b"/>
            <a:pathLst>
              <a:path w="15267" h="30532" extrusionOk="0">
                <a:moveTo>
                  <a:pt x="0" y="1"/>
                </a:moveTo>
                <a:lnTo>
                  <a:pt x="0" y="363"/>
                </a:lnTo>
                <a:cubicBezTo>
                  <a:pt x="8218" y="363"/>
                  <a:pt x="14903" y="7049"/>
                  <a:pt x="14903" y="15266"/>
                </a:cubicBezTo>
                <a:cubicBezTo>
                  <a:pt x="14903" y="23483"/>
                  <a:pt x="8218" y="30170"/>
                  <a:pt x="0" y="30170"/>
                </a:cubicBezTo>
                <a:lnTo>
                  <a:pt x="0" y="30532"/>
                </a:lnTo>
                <a:cubicBezTo>
                  <a:pt x="8418" y="30532"/>
                  <a:pt x="15266" y="23684"/>
                  <a:pt x="15266" y="15266"/>
                </a:cubicBezTo>
                <a:cubicBezTo>
                  <a:pt x="15266" y="6849"/>
                  <a:pt x="8418"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9"/>
          <p:cNvSpPr/>
          <p:nvPr/>
        </p:nvSpPr>
        <p:spPr>
          <a:xfrm>
            <a:off x="176075" y="4528725"/>
            <a:ext cx="310925" cy="310950"/>
          </a:xfrm>
          <a:custGeom>
            <a:avLst/>
            <a:gdLst/>
            <a:ahLst/>
            <a:cxnLst/>
            <a:rect l="l" t="t" r="r" b="b"/>
            <a:pathLst>
              <a:path w="12437" h="12438" extrusionOk="0">
                <a:moveTo>
                  <a:pt x="305" y="1"/>
                </a:moveTo>
                <a:lnTo>
                  <a:pt x="305" y="862"/>
                </a:lnTo>
                <a:lnTo>
                  <a:pt x="10966" y="862"/>
                </a:lnTo>
                <a:lnTo>
                  <a:pt x="1" y="11827"/>
                </a:lnTo>
                <a:lnTo>
                  <a:pt x="609" y="12437"/>
                </a:lnTo>
                <a:lnTo>
                  <a:pt x="11574" y="1471"/>
                </a:lnTo>
                <a:lnTo>
                  <a:pt x="11574" y="12132"/>
                </a:lnTo>
                <a:lnTo>
                  <a:pt x="12436" y="12132"/>
                </a:lnTo>
                <a:lnTo>
                  <a:pt x="124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 name="Google Shape;189;p19"/>
          <p:cNvGrpSpPr/>
          <p:nvPr/>
        </p:nvGrpSpPr>
        <p:grpSpPr>
          <a:xfrm rot="-5400000">
            <a:off x="39361" y="408950"/>
            <a:ext cx="635350" cy="262075"/>
            <a:chOff x="5957925" y="277913"/>
            <a:chExt cx="635350" cy="262075"/>
          </a:xfrm>
        </p:grpSpPr>
        <p:sp>
          <p:nvSpPr>
            <p:cNvPr id="190" name="Google Shape;190;p19"/>
            <p:cNvSpPr/>
            <p:nvPr/>
          </p:nvSpPr>
          <p:spPr>
            <a:xfrm rot="5400000">
              <a:off x="6377375" y="324088"/>
              <a:ext cx="262075" cy="169725"/>
            </a:xfrm>
            <a:custGeom>
              <a:avLst/>
              <a:gdLst/>
              <a:ahLst/>
              <a:cxnLst/>
              <a:rect l="l" t="t" r="r" b="b"/>
              <a:pathLst>
                <a:path w="10483" h="6789" extrusionOk="0">
                  <a:moveTo>
                    <a:pt x="1548" y="6789"/>
                  </a:moveTo>
                  <a:lnTo>
                    <a:pt x="0" y="5242"/>
                  </a:lnTo>
                  <a:lnTo>
                    <a:pt x="5241" y="1"/>
                  </a:lnTo>
                  <a:lnTo>
                    <a:pt x="10482" y="5242"/>
                  </a:lnTo>
                  <a:lnTo>
                    <a:pt x="8936" y="6789"/>
                  </a:lnTo>
                  <a:lnTo>
                    <a:pt x="5241" y="309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9"/>
            <p:cNvSpPr/>
            <p:nvPr/>
          </p:nvSpPr>
          <p:spPr>
            <a:xfrm rot="5400000">
              <a:off x="6150675" y="324088"/>
              <a:ext cx="262075" cy="169725"/>
            </a:xfrm>
            <a:custGeom>
              <a:avLst/>
              <a:gdLst/>
              <a:ahLst/>
              <a:cxnLst/>
              <a:rect l="l" t="t" r="r" b="b"/>
              <a:pathLst>
                <a:path w="10483" h="6789" extrusionOk="0">
                  <a:moveTo>
                    <a:pt x="1548" y="6789"/>
                  </a:moveTo>
                  <a:lnTo>
                    <a:pt x="0" y="5242"/>
                  </a:lnTo>
                  <a:lnTo>
                    <a:pt x="5241" y="1"/>
                  </a:lnTo>
                  <a:lnTo>
                    <a:pt x="10482" y="5242"/>
                  </a:lnTo>
                  <a:lnTo>
                    <a:pt x="8936" y="6789"/>
                  </a:lnTo>
                  <a:lnTo>
                    <a:pt x="5241" y="309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9"/>
            <p:cNvSpPr/>
            <p:nvPr/>
          </p:nvSpPr>
          <p:spPr>
            <a:xfrm rot="5400000">
              <a:off x="5911750" y="324088"/>
              <a:ext cx="262075" cy="169725"/>
            </a:xfrm>
            <a:custGeom>
              <a:avLst/>
              <a:gdLst/>
              <a:ahLst/>
              <a:cxnLst/>
              <a:rect l="l" t="t" r="r" b="b"/>
              <a:pathLst>
                <a:path w="10483" h="6789" extrusionOk="0">
                  <a:moveTo>
                    <a:pt x="1548" y="6789"/>
                  </a:moveTo>
                  <a:lnTo>
                    <a:pt x="0" y="5242"/>
                  </a:lnTo>
                  <a:lnTo>
                    <a:pt x="5241" y="1"/>
                  </a:lnTo>
                  <a:lnTo>
                    <a:pt x="10482" y="5242"/>
                  </a:lnTo>
                  <a:lnTo>
                    <a:pt x="8936" y="6789"/>
                  </a:lnTo>
                  <a:lnTo>
                    <a:pt x="5241" y="309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3" name="Google Shape;193;p19"/>
          <p:cNvCxnSpPr/>
          <p:nvPr/>
        </p:nvCxnSpPr>
        <p:spPr>
          <a:xfrm>
            <a:off x="7993350" y="4875763"/>
            <a:ext cx="716700" cy="0"/>
          </a:xfrm>
          <a:prstGeom prst="straightConnector1">
            <a:avLst/>
          </a:prstGeom>
          <a:noFill/>
          <a:ln w="19050" cap="flat" cmpd="sng">
            <a:solidFill>
              <a:schemeClr val="lt2"/>
            </a:solidFill>
            <a:prstDash val="solid"/>
            <a:round/>
            <a:headEnd type="oval"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712800" y="2336973"/>
            <a:ext cx="77184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ubTitle" idx="1"/>
          </p:nvPr>
        </p:nvSpPr>
        <p:spPr>
          <a:xfrm>
            <a:off x="712800" y="3145198"/>
            <a:ext cx="7718700" cy="4053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sz="16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0" name="Google Shape;20;p3"/>
          <p:cNvSpPr txBox="1">
            <a:spLocks noGrp="1"/>
          </p:cNvSpPr>
          <p:nvPr>
            <p:ph type="title" idx="2" hasCustomPrompt="1"/>
          </p:nvPr>
        </p:nvSpPr>
        <p:spPr>
          <a:xfrm>
            <a:off x="4132500" y="1428744"/>
            <a:ext cx="879000" cy="58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500"/>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r>
              <a:t>xx%</a:t>
            </a:r>
          </a:p>
        </p:txBody>
      </p:sp>
      <p:sp>
        <p:nvSpPr>
          <p:cNvPr id="21" name="Google Shape;21;p3"/>
          <p:cNvSpPr/>
          <p:nvPr/>
        </p:nvSpPr>
        <p:spPr>
          <a:xfrm>
            <a:off x="197093" y="248056"/>
            <a:ext cx="619607" cy="2071536"/>
          </a:xfrm>
          <a:custGeom>
            <a:avLst/>
            <a:gdLst/>
            <a:ahLst/>
            <a:cxnLst/>
            <a:rect l="l" t="t" r="r" b="b"/>
            <a:pathLst>
              <a:path w="16898" h="56499" extrusionOk="0">
                <a:moveTo>
                  <a:pt x="8587" y="19804"/>
                </a:moveTo>
                <a:lnTo>
                  <a:pt x="8587" y="1"/>
                </a:lnTo>
                <a:lnTo>
                  <a:pt x="8225" y="1"/>
                </a:lnTo>
                <a:lnTo>
                  <a:pt x="8225" y="19806"/>
                </a:lnTo>
                <a:cubicBezTo>
                  <a:pt x="3670" y="19926"/>
                  <a:pt x="1" y="23666"/>
                  <a:pt x="1" y="28249"/>
                </a:cubicBezTo>
                <a:cubicBezTo>
                  <a:pt x="1" y="32833"/>
                  <a:pt x="3670" y="36573"/>
                  <a:pt x="8225" y="36693"/>
                </a:cubicBezTo>
                <a:lnTo>
                  <a:pt x="8225" y="56498"/>
                </a:lnTo>
                <a:lnTo>
                  <a:pt x="8587" y="56498"/>
                </a:lnTo>
                <a:lnTo>
                  <a:pt x="8587" y="36695"/>
                </a:lnTo>
                <a:cubicBezTo>
                  <a:pt x="13182" y="36621"/>
                  <a:pt x="16898" y="32862"/>
                  <a:pt x="16898" y="28249"/>
                </a:cubicBezTo>
                <a:cubicBezTo>
                  <a:pt x="16898" y="23637"/>
                  <a:pt x="13182" y="19878"/>
                  <a:pt x="8587" y="19804"/>
                </a:cubicBezTo>
                <a:close/>
                <a:moveTo>
                  <a:pt x="363" y="28249"/>
                </a:moveTo>
                <a:cubicBezTo>
                  <a:pt x="363" y="23866"/>
                  <a:pt x="3870" y="20288"/>
                  <a:pt x="8225" y="20168"/>
                </a:cubicBezTo>
                <a:lnTo>
                  <a:pt x="8225" y="26341"/>
                </a:lnTo>
                <a:cubicBezTo>
                  <a:pt x="7269" y="26452"/>
                  <a:pt x="6527" y="27264"/>
                  <a:pt x="6527" y="28249"/>
                </a:cubicBezTo>
                <a:cubicBezTo>
                  <a:pt x="6527" y="29235"/>
                  <a:pt x="7269" y="30047"/>
                  <a:pt x="8225" y="30158"/>
                </a:cubicBezTo>
                <a:lnTo>
                  <a:pt x="8225" y="36331"/>
                </a:lnTo>
                <a:cubicBezTo>
                  <a:pt x="3870" y="36211"/>
                  <a:pt x="363" y="32633"/>
                  <a:pt x="363" y="28249"/>
                </a:cubicBezTo>
                <a:close/>
                <a:moveTo>
                  <a:pt x="8587" y="36333"/>
                </a:moveTo>
                <a:lnTo>
                  <a:pt x="8587" y="30165"/>
                </a:lnTo>
                <a:cubicBezTo>
                  <a:pt x="9584" y="30094"/>
                  <a:pt x="10373" y="29264"/>
                  <a:pt x="10373" y="28249"/>
                </a:cubicBezTo>
                <a:cubicBezTo>
                  <a:pt x="10373" y="27234"/>
                  <a:pt x="9584" y="26404"/>
                  <a:pt x="8587" y="26333"/>
                </a:cubicBezTo>
                <a:lnTo>
                  <a:pt x="8587" y="20166"/>
                </a:lnTo>
                <a:cubicBezTo>
                  <a:pt x="12982" y="20240"/>
                  <a:pt x="16536" y="23836"/>
                  <a:pt x="16536" y="28249"/>
                </a:cubicBezTo>
                <a:cubicBezTo>
                  <a:pt x="16536" y="32663"/>
                  <a:pt x="12982" y="36259"/>
                  <a:pt x="8587" y="3633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509661" y="724112"/>
            <a:ext cx="559803" cy="1119456"/>
          </a:xfrm>
          <a:custGeom>
            <a:avLst/>
            <a:gdLst/>
            <a:ahLst/>
            <a:cxnLst/>
            <a:rect l="l" t="t" r="r" b="b"/>
            <a:pathLst>
              <a:path w="15267" h="30532" extrusionOk="0">
                <a:moveTo>
                  <a:pt x="0" y="1"/>
                </a:moveTo>
                <a:lnTo>
                  <a:pt x="0" y="363"/>
                </a:lnTo>
                <a:cubicBezTo>
                  <a:pt x="8218" y="363"/>
                  <a:pt x="14903" y="7049"/>
                  <a:pt x="14903" y="15266"/>
                </a:cubicBezTo>
                <a:cubicBezTo>
                  <a:pt x="14903" y="23483"/>
                  <a:pt x="8218" y="30170"/>
                  <a:pt x="0" y="30170"/>
                </a:cubicBezTo>
                <a:lnTo>
                  <a:pt x="0" y="30532"/>
                </a:lnTo>
                <a:cubicBezTo>
                  <a:pt x="8418" y="30532"/>
                  <a:pt x="15266" y="23684"/>
                  <a:pt x="15266" y="15266"/>
                </a:cubicBezTo>
                <a:cubicBezTo>
                  <a:pt x="15266" y="6849"/>
                  <a:pt x="8418"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7941200" y="3936275"/>
            <a:ext cx="979995" cy="1015965"/>
          </a:xfrm>
          <a:custGeom>
            <a:avLst/>
            <a:gdLst/>
            <a:ahLst/>
            <a:cxnLst/>
            <a:rect l="l" t="t" r="r" b="b"/>
            <a:pathLst>
              <a:path w="28062" h="29092" extrusionOk="0">
                <a:moveTo>
                  <a:pt x="13396" y="0"/>
                </a:moveTo>
                <a:lnTo>
                  <a:pt x="13396" y="12595"/>
                </a:lnTo>
                <a:lnTo>
                  <a:pt x="5994" y="2405"/>
                </a:lnTo>
                <a:lnTo>
                  <a:pt x="4969" y="3150"/>
                </a:lnTo>
                <a:lnTo>
                  <a:pt x="12372" y="13341"/>
                </a:lnTo>
                <a:lnTo>
                  <a:pt x="392" y="9448"/>
                </a:lnTo>
                <a:lnTo>
                  <a:pt x="1" y="10653"/>
                </a:lnTo>
                <a:lnTo>
                  <a:pt x="11980" y="14545"/>
                </a:lnTo>
                <a:lnTo>
                  <a:pt x="1" y="18438"/>
                </a:lnTo>
                <a:lnTo>
                  <a:pt x="392" y="19643"/>
                </a:lnTo>
                <a:lnTo>
                  <a:pt x="12372" y="15750"/>
                </a:lnTo>
                <a:lnTo>
                  <a:pt x="4969" y="25941"/>
                </a:lnTo>
                <a:lnTo>
                  <a:pt x="5994" y="26685"/>
                </a:lnTo>
                <a:lnTo>
                  <a:pt x="13396" y="16495"/>
                </a:lnTo>
                <a:lnTo>
                  <a:pt x="13396" y="29092"/>
                </a:lnTo>
                <a:lnTo>
                  <a:pt x="14663" y="29092"/>
                </a:lnTo>
                <a:lnTo>
                  <a:pt x="14663" y="16495"/>
                </a:lnTo>
                <a:lnTo>
                  <a:pt x="22067" y="26685"/>
                </a:lnTo>
                <a:lnTo>
                  <a:pt x="23092" y="25941"/>
                </a:lnTo>
                <a:lnTo>
                  <a:pt x="15688" y="15750"/>
                </a:lnTo>
                <a:lnTo>
                  <a:pt x="27669" y="19643"/>
                </a:lnTo>
                <a:lnTo>
                  <a:pt x="28061" y="18438"/>
                </a:lnTo>
                <a:lnTo>
                  <a:pt x="16080" y="14545"/>
                </a:lnTo>
                <a:lnTo>
                  <a:pt x="28061" y="10653"/>
                </a:lnTo>
                <a:lnTo>
                  <a:pt x="27669" y="9448"/>
                </a:lnTo>
                <a:lnTo>
                  <a:pt x="15688" y="13341"/>
                </a:lnTo>
                <a:lnTo>
                  <a:pt x="15688" y="13341"/>
                </a:lnTo>
                <a:lnTo>
                  <a:pt x="23092" y="3150"/>
                </a:lnTo>
                <a:lnTo>
                  <a:pt x="22067" y="2405"/>
                </a:lnTo>
                <a:lnTo>
                  <a:pt x="14663" y="12597"/>
                </a:lnTo>
                <a:lnTo>
                  <a:pt x="146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8597921" y="221887"/>
            <a:ext cx="559803" cy="1119456"/>
          </a:xfrm>
          <a:custGeom>
            <a:avLst/>
            <a:gdLst/>
            <a:ahLst/>
            <a:cxnLst/>
            <a:rect l="l" t="t" r="r" b="b"/>
            <a:pathLst>
              <a:path w="15267" h="30532" extrusionOk="0">
                <a:moveTo>
                  <a:pt x="0" y="1"/>
                </a:moveTo>
                <a:lnTo>
                  <a:pt x="0" y="363"/>
                </a:lnTo>
                <a:cubicBezTo>
                  <a:pt x="8218" y="363"/>
                  <a:pt x="14903" y="7049"/>
                  <a:pt x="14903" y="15266"/>
                </a:cubicBezTo>
                <a:cubicBezTo>
                  <a:pt x="14903" y="23483"/>
                  <a:pt x="8218" y="30170"/>
                  <a:pt x="0" y="30170"/>
                </a:cubicBezTo>
                <a:lnTo>
                  <a:pt x="0" y="30532"/>
                </a:lnTo>
                <a:cubicBezTo>
                  <a:pt x="8418" y="30532"/>
                  <a:pt x="15266" y="23684"/>
                  <a:pt x="15266" y="15266"/>
                </a:cubicBezTo>
                <a:cubicBezTo>
                  <a:pt x="15266" y="6849"/>
                  <a:pt x="8418"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1225924" y="4331331"/>
            <a:ext cx="559803" cy="1119456"/>
          </a:xfrm>
          <a:custGeom>
            <a:avLst/>
            <a:gdLst/>
            <a:ahLst/>
            <a:cxnLst/>
            <a:rect l="l" t="t" r="r" b="b"/>
            <a:pathLst>
              <a:path w="15267" h="30532" extrusionOk="0">
                <a:moveTo>
                  <a:pt x="0" y="1"/>
                </a:moveTo>
                <a:lnTo>
                  <a:pt x="0" y="363"/>
                </a:lnTo>
                <a:cubicBezTo>
                  <a:pt x="8218" y="363"/>
                  <a:pt x="14903" y="7049"/>
                  <a:pt x="14903" y="15266"/>
                </a:cubicBezTo>
                <a:cubicBezTo>
                  <a:pt x="14903" y="23483"/>
                  <a:pt x="8218" y="30170"/>
                  <a:pt x="0" y="30170"/>
                </a:cubicBezTo>
                <a:lnTo>
                  <a:pt x="0" y="30532"/>
                </a:lnTo>
                <a:cubicBezTo>
                  <a:pt x="8418" y="30532"/>
                  <a:pt x="15266" y="23684"/>
                  <a:pt x="15266" y="15266"/>
                </a:cubicBezTo>
                <a:cubicBezTo>
                  <a:pt x="15266" y="6849"/>
                  <a:pt x="8418"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3"/>
          <p:cNvGrpSpPr/>
          <p:nvPr/>
        </p:nvGrpSpPr>
        <p:grpSpPr>
          <a:xfrm>
            <a:off x="1654041" y="4782247"/>
            <a:ext cx="635350" cy="262075"/>
            <a:chOff x="5957925" y="3706913"/>
            <a:chExt cx="635350" cy="262075"/>
          </a:xfrm>
        </p:grpSpPr>
        <p:sp>
          <p:nvSpPr>
            <p:cNvPr id="27" name="Google Shape;27;p3"/>
            <p:cNvSpPr/>
            <p:nvPr/>
          </p:nvSpPr>
          <p:spPr>
            <a:xfrm rot="5400000">
              <a:off x="6377375" y="3753088"/>
              <a:ext cx="262075" cy="169725"/>
            </a:xfrm>
            <a:custGeom>
              <a:avLst/>
              <a:gdLst/>
              <a:ahLst/>
              <a:cxnLst/>
              <a:rect l="l" t="t" r="r" b="b"/>
              <a:pathLst>
                <a:path w="10483" h="6789" extrusionOk="0">
                  <a:moveTo>
                    <a:pt x="1548" y="6789"/>
                  </a:moveTo>
                  <a:lnTo>
                    <a:pt x="0" y="5242"/>
                  </a:lnTo>
                  <a:lnTo>
                    <a:pt x="5241" y="1"/>
                  </a:lnTo>
                  <a:lnTo>
                    <a:pt x="10482" y="5242"/>
                  </a:lnTo>
                  <a:lnTo>
                    <a:pt x="8936" y="6789"/>
                  </a:lnTo>
                  <a:lnTo>
                    <a:pt x="5241" y="309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5400000">
              <a:off x="6150675" y="3753088"/>
              <a:ext cx="262075" cy="169725"/>
            </a:xfrm>
            <a:custGeom>
              <a:avLst/>
              <a:gdLst/>
              <a:ahLst/>
              <a:cxnLst/>
              <a:rect l="l" t="t" r="r" b="b"/>
              <a:pathLst>
                <a:path w="10483" h="6789" extrusionOk="0">
                  <a:moveTo>
                    <a:pt x="1548" y="6789"/>
                  </a:moveTo>
                  <a:lnTo>
                    <a:pt x="0" y="5242"/>
                  </a:lnTo>
                  <a:lnTo>
                    <a:pt x="5241" y="1"/>
                  </a:lnTo>
                  <a:lnTo>
                    <a:pt x="10482" y="5242"/>
                  </a:lnTo>
                  <a:lnTo>
                    <a:pt x="8936" y="6789"/>
                  </a:lnTo>
                  <a:lnTo>
                    <a:pt x="5241" y="309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5911750" y="3753088"/>
              <a:ext cx="262075" cy="169725"/>
            </a:xfrm>
            <a:custGeom>
              <a:avLst/>
              <a:gdLst/>
              <a:ahLst/>
              <a:cxnLst/>
              <a:rect l="l" t="t" r="r" b="b"/>
              <a:pathLst>
                <a:path w="10483" h="6789" extrusionOk="0">
                  <a:moveTo>
                    <a:pt x="1548" y="6789"/>
                  </a:moveTo>
                  <a:lnTo>
                    <a:pt x="0" y="5242"/>
                  </a:lnTo>
                  <a:lnTo>
                    <a:pt x="5241" y="1"/>
                  </a:lnTo>
                  <a:lnTo>
                    <a:pt x="10482" y="5242"/>
                  </a:lnTo>
                  <a:lnTo>
                    <a:pt x="8936" y="6789"/>
                  </a:lnTo>
                  <a:lnTo>
                    <a:pt x="5241" y="309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3"/>
          <p:cNvSpPr/>
          <p:nvPr/>
        </p:nvSpPr>
        <p:spPr>
          <a:xfrm rot="-5400000">
            <a:off x="106474" y="4331331"/>
            <a:ext cx="559803" cy="1119456"/>
          </a:xfrm>
          <a:custGeom>
            <a:avLst/>
            <a:gdLst/>
            <a:ahLst/>
            <a:cxnLst/>
            <a:rect l="l" t="t" r="r" b="b"/>
            <a:pathLst>
              <a:path w="15267" h="30532" extrusionOk="0">
                <a:moveTo>
                  <a:pt x="0" y="1"/>
                </a:moveTo>
                <a:lnTo>
                  <a:pt x="0" y="363"/>
                </a:lnTo>
                <a:cubicBezTo>
                  <a:pt x="8218" y="363"/>
                  <a:pt x="14903" y="7049"/>
                  <a:pt x="14903" y="15266"/>
                </a:cubicBezTo>
                <a:cubicBezTo>
                  <a:pt x="14903" y="23483"/>
                  <a:pt x="8218" y="30170"/>
                  <a:pt x="0" y="30170"/>
                </a:cubicBezTo>
                <a:lnTo>
                  <a:pt x="0" y="30532"/>
                </a:lnTo>
                <a:cubicBezTo>
                  <a:pt x="8418" y="30532"/>
                  <a:pt x="15266" y="23684"/>
                  <a:pt x="15266" y="15266"/>
                </a:cubicBezTo>
                <a:cubicBezTo>
                  <a:pt x="15266" y="6849"/>
                  <a:pt x="8418"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712800" y="445025"/>
            <a:ext cx="77184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4"/>
          <p:cNvSpPr txBox="1">
            <a:spLocks noGrp="1"/>
          </p:cNvSpPr>
          <p:nvPr>
            <p:ph type="body" idx="1"/>
          </p:nvPr>
        </p:nvSpPr>
        <p:spPr>
          <a:xfrm>
            <a:off x="712800" y="1152475"/>
            <a:ext cx="7718400" cy="1223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4" name="Google Shape;34;p4"/>
          <p:cNvSpPr/>
          <p:nvPr/>
        </p:nvSpPr>
        <p:spPr>
          <a:xfrm rot="-5400000" flipH="1">
            <a:off x="7913625" y="4112565"/>
            <a:ext cx="422450" cy="1412475"/>
          </a:xfrm>
          <a:custGeom>
            <a:avLst/>
            <a:gdLst/>
            <a:ahLst/>
            <a:cxnLst/>
            <a:rect l="l" t="t" r="r" b="b"/>
            <a:pathLst>
              <a:path w="16898" h="56499" extrusionOk="0">
                <a:moveTo>
                  <a:pt x="8587" y="19804"/>
                </a:moveTo>
                <a:lnTo>
                  <a:pt x="8587" y="1"/>
                </a:lnTo>
                <a:lnTo>
                  <a:pt x="8225" y="1"/>
                </a:lnTo>
                <a:lnTo>
                  <a:pt x="8225" y="19806"/>
                </a:lnTo>
                <a:cubicBezTo>
                  <a:pt x="3670" y="19926"/>
                  <a:pt x="1" y="23666"/>
                  <a:pt x="1" y="28249"/>
                </a:cubicBezTo>
                <a:cubicBezTo>
                  <a:pt x="1" y="32833"/>
                  <a:pt x="3670" y="36573"/>
                  <a:pt x="8225" y="36693"/>
                </a:cubicBezTo>
                <a:lnTo>
                  <a:pt x="8225" y="56498"/>
                </a:lnTo>
                <a:lnTo>
                  <a:pt x="8587" y="56498"/>
                </a:lnTo>
                <a:lnTo>
                  <a:pt x="8587" y="36695"/>
                </a:lnTo>
                <a:cubicBezTo>
                  <a:pt x="13182" y="36621"/>
                  <a:pt x="16898" y="32862"/>
                  <a:pt x="16898" y="28249"/>
                </a:cubicBezTo>
                <a:cubicBezTo>
                  <a:pt x="16898" y="23637"/>
                  <a:pt x="13182" y="19878"/>
                  <a:pt x="8587" y="19804"/>
                </a:cubicBezTo>
                <a:close/>
                <a:moveTo>
                  <a:pt x="363" y="28249"/>
                </a:moveTo>
                <a:cubicBezTo>
                  <a:pt x="363" y="23866"/>
                  <a:pt x="3870" y="20288"/>
                  <a:pt x="8225" y="20168"/>
                </a:cubicBezTo>
                <a:lnTo>
                  <a:pt x="8225" y="26341"/>
                </a:lnTo>
                <a:cubicBezTo>
                  <a:pt x="7269" y="26452"/>
                  <a:pt x="6527" y="27264"/>
                  <a:pt x="6527" y="28249"/>
                </a:cubicBezTo>
                <a:cubicBezTo>
                  <a:pt x="6527" y="29235"/>
                  <a:pt x="7269" y="30047"/>
                  <a:pt x="8225" y="30158"/>
                </a:cubicBezTo>
                <a:lnTo>
                  <a:pt x="8225" y="36331"/>
                </a:lnTo>
                <a:cubicBezTo>
                  <a:pt x="3870" y="36211"/>
                  <a:pt x="363" y="32633"/>
                  <a:pt x="363" y="28249"/>
                </a:cubicBezTo>
                <a:close/>
                <a:moveTo>
                  <a:pt x="8587" y="36333"/>
                </a:moveTo>
                <a:lnTo>
                  <a:pt x="8587" y="30165"/>
                </a:lnTo>
                <a:cubicBezTo>
                  <a:pt x="9584" y="30094"/>
                  <a:pt x="10373" y="29264"/>
                  <a:pt x="10373" y="28249"/>
                </a:cubicBezTo>
                <a:cubicBezTo>
                  <a:pt x="10373" y="27234"/>
                  <a:pt x="9584" y="26404"/>
                  <a:pt x="8587" y="26333"/>
                </a:cubicBezTo>
                <a:lnTo>
                  <a:pt x="8587" y="20166"/>
                </a:lnTo>
                <a:cubicBezTo>
                  <a:pt x="12982" y="20240"/>
                  <a:pt x="16536" y="23836"/>
                  <a:pt x="16536" y="28249"/>
                </a:cubicBezTo>
                <a:cubicBezTo>
                  <a:pt x="16536" y="32663"/>
                  <a:pt x="12982" y="36259"/>
                  <a:pt x="8587" y="363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 name="Google Shape;35;p4"/>
          <p:cNvCxnSpPr/>
          <p:nvPr/>
        </p:nvCxnSpPr>
        <p:spPr>
          <a:xfrm rot="10800000">
            <a:off x="8831100" y="3735750"/>
            <a:ext cx="0" cy="666000"/>
          </a:xfrm>
          <a:prstGeom prst="straightConnector1">
            <a:avLst/>
          </a:prstGeom>
          <a:noFill/>
          <a:ln w="19050" cap="flat" cmpd="sng">
            <a:solidFill>
              <a:schemeClr val="dk2"/>
            </a:solidFill>
            <a:prstDash val="solid"/>
            <a:round/>
            <a:headEnd type="oval" w="med" len="med"/>
            <a:tailEnd type="none" w="med" len="med"/>
          </a:ln>
        </p:spPr>
      </p:cxnSp>
      <p:sp>
        <p:nvSpPr>
          <p:cNvPr id="36" name="Google Shape;36;p4"/>
          <p:cNvSpPr/>
          <p:nvPr/>
        </p:nvSpPr>
        <p:spPr>
          <a:xfrm rot="10800000" flipH="1">
            <a:off x="214866" y="288325"/>
            <a:ext cx="310925" cy="310950"/>
          </a:xfrm>
          <a:custGeom>
            <a:avLst/>
            <a:gdLst/>
            <a:ahLst/>
            <a:cxnLst/>
            <a:rect l="l" t="t" r="r" b="b"/>
            <a:pathLst>
              <a:path w="12437" h="12438" extrusionOk="0">
                <a:moveTo>
                  <a:pt x="305" y="1"/>
                </a:moveTo>
                <a:lnTo>
                  <a:pt x="305" y="862"/>
                </a:lnTo>
                <a:lnTo>
                  <a:pt x="10966" y="862"/>
                </a:lnTo>
                <a:lnTo>
                  <a:pt x="1" y="11827"/>
                </a:lnTo>
                <a:lnTo>
                  <a:pt x="609" y="12437"/>
                </a:lnTo>
                <a:lnTo>
                  <a:pt x="11574" y="1471"/>
                </a:lnTo>
                <a:lnTo>
                  <a:pt x="11574" y="12132"/>
                </a:lnTo>
                <a:lnTo>
                  <a:pt x="12436" y="12132"/>
                </a:lnTo>
                <a:lnTo>
                  <a:pt x="124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350800" y="4010575"/>
            <a:ext cx="701550" cy="727300"/>
          </a:xfrm>
          <a:custGeom>
            <a:avLst/>
            <a:gdLst/>
            <a:ahLst/>
            <a:cxnLst/>
            <a:rect l="l" t="t" r="r" b="b"/>
            <a:pathLst>
              <a:path w="28062" h="29092" extrusionOk="0">
                <a:moveTo>
                  <a:pt x="13396" y="0"/>
                </a:moveTo>
                <a:lnTo>
                  <a:pt x="13396" y="12595"/>
                </a:lnTo>
                <a:lnTo>
                  <a:pt x="5994" y="2405"/>
                </a:lnTo>
                <a:lnTo>
                  <a:pt x="4969" y="3150"/>
                </a:lnTo>
                <a:lnTo>
                  <a:pt x="12372" y="13341"/>
                </a:lnTo>
                <a:lnTo>
                  <a:pt x="392" y="9448"/>
                </a:lnTo>
                <a:lnTo>
                  <a:pt x="1" y="10653"/>
                </a:lnTo>
                <a:lnTo>
                  <a:pt x="11980" y="14545"/>
                </a:lnTo>
                <a:lnTo>
                  <a:pt x="1" y="18438"/>
                </a:lnTo>
                <a:lnTo>
                  <a:pt x="392" y="19643"/>
                </a:lnTo>
                <a:lnTo>
                  <a:pt x="12372" y="15750"/>
                </a:lnTo>
                <a:lnTo>
                  <a:pt x="4969" y="25941"/>
                </a:lnTo>
                <a:lnTo>
                  <a:pt x="5994" y="26685"/>
                </a:lnTo>
                <a:lnTo>
                  <a:pt x="13396" y="16495"/>
                </a:lnTo>
                <a:lnTo>
                  <a:pt x="13396" y="29092"/>
                </a:lnTo>
                <a:lnTo>
                  <a:pt x="14663" y="29092"/>
                </a:lnTo>
                <a:lnTo>
                  <a:pt x="14663" y="16495"/>
                </a:lnTo>
                <a:lnTo>
                  <a:pt x="22067" y="26685"/>
                </a:lnTo>
                <a:lnTo>
                  <a:pt x="23092" y="25941"/>
                </a:lnTo>
                <a:lnTo>
                  <a:pt x="15688" y="15750"/>
                </a:lnTo>
                <a:lnTo>
                  <a:pt x="27669" y="19643"/>
                </a:lnTo>
                <a:lnTo>
                  <a:pt x="28061" y="18438"/>
                </a:lnTo>
                <a:lnTo>
                  <a:pt x="16080" y="14545"/>
                </a:lnTo>
                <a:lnTo>
                  <a:pt x="28061" y="10653"/>
                </a:lnTo>
                <a:lnTo>
                  <a:pt x="27669" y="9448"/>
                </a:lnTo>
                <a:lnTo>
                  <a:pt x="15688" y="13341"/>
                </a:lnTo>
                <a:lnTo>
                  <a:pt x="15688" y="13341"/>
                </a:lnTo>
                <a:lnTo>
                  <a:pt x="23092" y="3150"/>
                </a:lnTo>
                <a:lnTo>
                  <a:pt x="22067" y="2405"/>
                </a:lnTo>
                <a:lnTo>
                  <a:pt x="14663" y="12597"/>
                </a:lnTo>
                <a:lnTo>
                  <a:pt x="146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38;p4"/>
          <p:cNvGrpSpPr/>
          <p:nvPr/>
        </p:nvGrpSpPr>
        <p:grpSpPr>
          <a:xfrm rot="10800000">
            <a:off x="8202588" y="157275"/>
            <a:ext cx="635350" cy="262075"/>
            <a:chOff x="5957925" y="277913"/>
            <a:chExt cx="635350" cy="262075"/>
          </a:xfrm>
        </p:grpSpPr>
        <p:sp>
          <p:nvSpPr>
            <p:cNvPr id="39" name="Google Shape;39;p4"/>
            <p:cNvSpPr/>
            <p:nvPr/>
          </p:nvSpPr>
          <p:spPr>
            <a:xfrm rot="5400000">
              <a:off x="6377375" y="324088"/>
              <a:ext cx="262075" cy="169725"/>
            </a:xfrm>
            <a:custGeom>
              <a:avLst/>
              <a:gdLst/>
              <a:ahLst/>
              <a:cxnLst/>
              <a:rect l="l" t="t" r="r" b="b"/>
              <a:pathLst>
                <a:path w="10483" h="6789" extrusionOk="0">
                  <a:moveTo>
                    <a:pt x="1548" y="6789"/>
                  </a:moveTo>
                  <a:lnTo>
                    <a:pt x="0" y="5242"/>
                  </a:lnTo>
                  <a:lnTo>
                    <a:pt x="5241" y="1"/>
                  </a:lnTo>
                  <a:lnTo>
                    <a:pt x="10482" y="5242"/>
                  </a:lnTo>
                  <a:lnTo>
                    <a:pt x="8936" y="6789"/>
                  </a:lnTo>
                  <a:lnTo>
                    <a:pt x="5241" y="309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rot="5400000">
              <a:off x="6150675" y="324088"/>
              <a:ext cx="262075" cy="169725"/>
            </a:xfrm>
            <a:custGeom>
              <a:avLst/>
              <a:gdLst/>
              <a:ahLst/>
              <a:cxnLst/>
              <a:rect l="l" t="t" r="r" b="b"/>
              <a:pathLst>
                <a:path w="10483" h="6789" extrusionOk="0">
                  <a:moveTo>
                    <a:pt x="1548" y="6789"/>
                  </a:moveTo>
                  <a:lnTo>
                    <a:pt x="0" y="5242"/>
                  </a:lnTo>
                  <a:lnTo>
                    <a:pt x="5241" y="1"/>
                  </a:lnTo>
                  <a:lnTo>
                    <a:pt x="10482" y="5242"/>
                  </a:lnTo>
                  <a:lnTo>
                    <a:pt x="8936" y="6789"/>
                  </a:lnTo>
                  <a:lnTo>
                    <a:pt x="5241" y="309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rot="5400000">
              <a:off x="5911750" y="324088"/>
              <a:ext cx="262075" cy="169725"/>
            </a:xfrm>
            <a:custGeom>
              <a:avLst/>
              <a:gdLst/>
              <a:ahLst/>
              <a:cxnLst/>
              <a:rect l="l" t="t" r="r" b="b"/>
              <a:pathLst>
                <a:path w="10483" h="6789" extrusionOk="0">
                  <a:moveTo>
                    <a:pt x="1548" y="6789"/>
                  </a:moveTo>
                  <a:lnTo>
                    <a:pt x="0" y="5242"/>
                  </a:lnTo>
                  <a:lnTo>
                    <a:pt x="5241" y="1"/>
                  </a:lnTo>
                  <a:lnTo>
                    <a:pt x="10482" y="5242"/>
                  </a:lnTo>
                  <a:lnTo>
                    <a:pt x="8936" y="6789"/>
                  </a:lnTo>
                  <a:lnTo>
                    <a:pt x="5241" y="309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
        <p:cNvGrpSpPr/>
        <p:nvPr/>
      </p:nvGrpSpPr>
      <p:grpSpPr>
        <a:xfrm>
          <a:off x="0" y="0"/>
          <a:ext cx="0" cy="0"/>
          <a:chOff x="0" y="0"/>
          <a:chExt cx="0" cy="0"/>
        </a:xfrm>
      </p:grpSpPr>
      <p:sp>
        <p:nvSpPr>
          <p:cNvPr id="43" name="Google Shape;43;p5"/>
          <p:cNvSpPr/>
          <p:nvPr/>
        </p:nvSpPr>
        <p:spPr>
          <a:xfrm>
            <a:off x="8008625" y="4318138"/>
            <a:ext cx="701525" cy="667175"/>
          </a:xfrm>
          <a:custGeom>
            <a:avLst/>
            <a:gdLst/>
            <a:ahLst/>
            <a:cxnLst/>
            <a:rect l="l" t="t" r="r" b="b"/>
            <a:pathLst>
              <a:path w="28061" h="26687" extrusionOk="0">
                <a:moveTo>
                  <a:pt x="13398" y="0"/>
                </a:moveTo>
                <a:lnTo>
                  <a:pt x="13398" y="13674"/>
                </a:lnTo>
                <a:lnTo>
                  <a:pt x="393" y="9449"/>
                </a:lnTo>
                <a:lnTo>
                  <a:pt x="1" y="10654"/>
                </a:lnTo>
                <a:lnTo>
                  <a:pt x="13006" y="14879"/>
                </a:lnTo>
                <a:lnTo>
                  <a:pt x="4969" y="25942"/>
                </a:lnTo>
                <a:lnTo>
                  <a:pt x="5994" y="26686"/>
                </a:lnTo>
                <a:lnTo>
                  <a:pt x="14031" y="15624"/>
                </a:lnTo>
                <a:lnTo>
                  <a:pt x="22069" y="26686"/>
                </a:lnTo>
                <a:lnTo>
                  <a:pt x="23093" y="25942"/>
                </a:lnTo>
                <a:lnTo>
                  <a:pt x="15055" y="14879"/>
                </a:lnTo>
                <a:lnTo>
                  <a:pt x="28060" y="10654"/>
                </a:lnTo>
                <a:lnTo>
                  <a:pt x="27669" y="9449"/>
                </a:lnTo>
                <a:lnTo>
                  <a:pt x="14664" y="13674"/>
                </a:lnTo>
                <a:lnTo>
                  <a:pt x="146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7995338" y="226825"/>
            <a:ext cx="871700" cy="882375"/>
          </a:xfrm>
          <a:custGeom>
            <a:avLst/>
            <a:gdLst/>
            <a:ahLst/>
            <a:cxnLst/>
            <a:rect l="l" t="t" r="r" b="b"/>
            <a:pathLst>
              <a:path w="34868" h="35295" extrusionOk="0">
                <a:moveTo>
                  <a:pt x="15330" y="1"/>
                </a:moveTo>
                <a:lnTo>
                  <a:pt x="15330" y="11171"/>
                </a:lnTo>
                <a:lnTo>
                  <a:pt x="8763" y="2134"/>
                </a:lnTo>
                <a:lnTo>
                  <a:pt x="5359" y="4608"/>
                </a:lnTo>
                <a:lnTo>
                  <a:pt x="11925" y="13645"/>
                </a:lnTo>
                <a:lnTo>
                  <a:pt x="1300" y="10193"/>
                </a:lnTo>
                <a:lnTo>
                  <a:pt x="0" y="14196"/>
                </a:lnTo>
                <a:lnTo>
                  <a:pt x="10624" y="17648"/>
                </a:lnTo>
                <a:lnTo>
                  <a:pt x="0" y="21100"/>
                </a:lnTo>
                <a:lnTo>
                  <a:pt x="1300" y="25102"/>
                </a:lnTo>
                <a:lnTo>
                  <a:pt x="11925" y="21650"/>
                </a:lnTo>
                <a:lnTo>
                  <a:pt x="5359" y="30688"/>
                </a:lnTo>
                <a:lnTo>
                  <a:pt x="8763" y="33162"/>
                </a:lnTo>
                <a:lnTo>
                  <a:pt x="15330" y="24123"/>
                </a:lnTo>
                <a:lnTo>
                  <a:pt x="15330" y="35295"/>
                </a:lnTo>
                <a:lnTo>
                  <a:pt x="19539" y="35295"/>
                </a:lnTo>
                <a:lnTo>
                  <a:pt x="19539" y="24124"/>
                </a:lnTo>
                <a:lnTo>
                  <a:pt x="26103" y="33161"/>
                </a:lnTo>
                <a:lnTo>
                  <a:pt x="29508" y="30688"/>
                </a:lnTo>
                <a:lnTo>
                  <a:pt x="22943" y="21650"/>
                </a:lnTo>
                <a:lnTo>
                  <a:pt x="33566" y="25102"/>
                </a:lnTo>
                <a:lnTo>
                  <a:pt x="34867" y="21100"/>
                </a:lnTo>
                <a:lnTo>
                  <a:pt x="24243" y="17648"/>
                </a:lnTo>
                <a:lnTo>
                  <a:pt x="34867" y="14196"/>
                </a:lnTo>
                <a:lnTo>
                  <a:pt x="33566" y="10193"/>
                </a:lnTo>
                <a:lnTo>
                  <a:pt x="22943" y="13645"/>
                </a:lnTo>
                <a:lnTo>
                  <a:pt x="22943" y="13645"/>
                </a:lnTo>
                <a:lnTo>
                  <a:pt x="29508" y="4608"/>
                </a:lnTo>
                <a:lnTo>
                  <a:pt x="26103" y="2134"/>
                </a:lnTo>
                <a:lnTo>
                  <a:pt x="19539" y="11171"/>
                </a:lnTo>
                <a:lnTo>
                  <a:pt x="195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flipH="1">
            <a:off x="7441800" y="3929688"/>
            <a:ext cx="2162450" cy="1204225"/>
          </a:xfrm>
          <a:custGeom>
            <a:avLst/>
            <a:gdLst/>
            <a:ahLst/>
            <a:cxnLst/>
            <a:rect l="l" t="t" r="r" b="b"/>
            <a:pathLst>
              <a:path w="86498" h="48169" extrusionOk="0">
                <a:moveTo>
                  <a:pt x="51817" y="0"/>
                </a:moveTo>
                <a:lnTo>
                  <a:pt x="51817" y="282"/>
                </a:lnTo>
                <a:lnTo>
                  <a:pt x="86017" y="282"/>
                </a:lnTo>
                <a:lnTo>
                  <a:pt x="49921" y="36377"/>
                </a:lnTo>
                <a:lnTo>
                  <a:pt x="30757" y="17213"/>
                </a:lnTo>
                <a:lnTo>
                  <a:pt x="0" y="47969"/>
                </a:lnTo>
                <a:lnTo>
                  <a:pt x="199" y="48168"/>
                </a:lnTo>
                <a:lnTo>
                  <a:pt x="30757" y="17611"/>
                </a:lnTo>
                <a:lnTo>
                  <a:pt x="49921" y="36775"/>
                </a:lnTo>
                <a:lnTo>
                  <a:pt x="86216" y="481"/>
                </a:lnTo>
                <a:lnTo>
                  <a:pt x="86216" y="34682"/>
                </a:lnTo>
                <a:lnTo>
                  <a:pt x="86498" y="34682"/>
                </a:lnTo>
                <a:lnTo>
                  <a:pt x="8649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 name="Google Shape;46;p5"/>
          <p:cNvCxnSpPr/>
          <p:nvPr/>
        </p:nvCxnSpPr>
        <p:spPr>
          <a:xfrm>
            <a:off x="7051700" y="540000"/>
            <a:ext cx="639300" cy="0"/>
          </a:xfrm>
          <a:prstGeom prst="straightConnector1">
            <a:avLst/>
          </a:prstGeom>
          <a:noFill/>
          <a:ln w="19050" cap="flat" cmpd="sng">
            <a:solidFill>
              <a:schemeClr val="dk2"/>
            </a:solidFill>
            <a:prstDash val="solid"/>
            <a:round/>
            <a:headEnd type="none" w="med" len="med"/>
            <a:tailEnd type="oval" w="med" len="med"/>
          </a:ln>
        </p:spPr>
      </p:cxnSp>
      <p:grpSp>
        <p:nvGrpSpPr>
          <p:cNvPr id="47" name="Google Shape;47;p5"/>
          <p:cNvGrpSpPr/>
          <p:nvPr/>
        </p:nvGrpSpPr>
        <p:grpSpPr>
          <a:xfrm rot="5400000">
            <a:off x="852563" y="3837913"/>
            <a:ext cx="613175" cy="1540175"/>
            <a:chOff x="1060325" y="2960575"/>
            <a:chExt cx="613175" cy="1540175"/>
          </a:xfrm>
        </p:grpSpPr>
        <p:sp>
          <p:nvSpPr>
            <p:cNvPr id="48" name="Google Shape;48;p5"/>
            <p:cNvSpPr/>
            <p:nvPr/>
          </p:nvSpPr>
          <p:spPr>
            <a:xfrm>
              <a:off x="1060325" y="2960575"/>
              <a:ext cx="613175" cy="579025"/>
            </a:xfrm>
            <a:custGeom>
              <a:avLst/>
              <a:gdLst/>
              <a:ahLst/>
              <a:cxnLst/>
              <a:rect l="l" t="t" r="r" b="b"/>
              <a:pathLst>
                <a:path w="24527" h="23161" extrusionOk="0">
                  <a:moveTo>
                    <a:pt x="1" y="12263"/>
                  </a:moveTo>
                  <a:lnTo>
                    <a:pt x="12263" y="0"/>
                  </a:lnTo>
                  <a:lnTo>
                    <a:pt x="24526" y="12263"/>
                  </a:lnTo>
                  <a:lnTo>
                    <a:pt x="24526" y="23160"/>
                  </a:lnTo>
                  <a:lnTo>
                    <a:pt x="12263" y="10898"/>
                  </a:lnTo>
                  <a:lnTo>
                    <a:pt x="1" y="231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1060325" y="3370900"/>
              <a:ext cx="613175" cy="579025"/>
            </a:xfrm>
            <a:custGeom>
              <a:avLst/>
              <a:gdLst/>
              <a:ahLst/>
              <a:cxnLst/>
              <a:rect l="l" t="t" r="r" b="b"/>
              <a:pathLst>
                <a:path w="24527" h="23161" extrusionOk="0">
                  <a:moveTo>
                    <a:pt x="1" y="12264"/>
                  </a:moveTo>
                  <a:lnTo>
                    <a:pt x="12263" y="1"/>
                  </a:lnTo>
                  <a:lnTo>
                    <a:pt x="24526" y="12264"/>
                  </a:lnTo>
                  <a:lnTo>
                    <a:pt x="24526" y="23161"/>
                  </a:lnTo>
                  <a:lnTo>
                    <a:pt x="12263" y="10898"/>
                  </a:lnTo>
                  <a:lnTo>
                    <a:pt x="1" y="2316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1060325" y="3781275"/>
              <a:ext cx="613175" cy="579000"/>
            </a:xfrm>
            <a:custGeom>
              <a:avLst/>
              <a:gdLst/>
              <a:ahLst/>
              <a:cxnLst/>
              <a:rect l="l" t="t" r="r" b="b"/>
              <a:pathLst>
                <a:path w="24527" h="23160" extrusionOk="0">
                  <a:moveTo>
                    <a:pt x="1" y="12263"/>
                  </a:moveTo>
                  <a:lnTo>
                    <a:pt x="12263" y="1"/>
                  </a:lnTo>
                  <a:lnTo>
                    <a:pt x="24526" y="12263"/>
                  </a:lnTo>
                  <a:lnTo>
                    <a:pt x="24526" y="23160"/>
                  </a:lnTo>
                  <a:lnTo>
                    <a:pt x="12263" y="10897"/>
                  </a:lnTo>
                  <a:lnTo>
                    <a:pt x="1" y="231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1176225" y="4173725"/>
              <a:ext cx="381375" cy="327025"/>
            </a:xfrm>
            <a:custGeom>
              <a:avLst/>
              <a:gdLst/>
              <a:ahLst/>
              <a:cxnLst/>
              <a:rect l="l" t="t" r="r" b="b"/>
              <a:pathLst>
                <a:path w="15255" h="13081" extrusionOk="0">
                  <a:moveTo>
                    <a:pt x="7627" y="1"/>
                  </a:moveTo>
                  <a:lnTo>
                    <a:pt x="0" y="7628"/>
                  </a:lnTo>
                  <a:lnTo>
                    <a:pt x="4184" y="7628"/>
                  </a:lnTo>
                  <a:lnTo>
                    <a:pt x="4184" y="13081"/>
                  </a:lnTo>
                  <a:lnTo>
                    <a:pt x="11643" y="13081"/>
                  </a:lnTo>
                  <a:lnTo>
                    <a:pt x="11643" y="7628"/>
                  </a:lnTo>
                  <a:lnTo>
                    <a:pt x="15255" y="762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712800" y="445025"/>
            <a:ext cx="77184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53" name="Google Shape;53;p5"/>
          <p:cNvSpPr txBox="1">
            <a:spLocks noGrp="1"/>
          </p:cNvSpPr>
          <p:nvPr>
            <p:ph type="body" idx="1"/>
          </p:nvPr>
        </p:nvSpPr>
        <p:spPr>
          <a:xfrm>
            <a:off x="712800" y="1838275"/>
            <a:ext cx="3598800" cy="1900500"/>
          </a:xfrm>
          <a:prstGeom prst="rect">
            <a:avLst/>
          </a:prstGeom>
        </p:spPr>
        <p:txBody>
          <a:bodyPr spcFirstLastPara="1" wrap="square" lIns="91425" tIns="91425" rIns="91425" bIns="91425" anchor="t" anchorCtr="0">
            <a:noAutofit/>
          </a:bodyPr>
          <a:lstStyle>
            <a:lvl1pPr marL="457200" lvl="0" indent="-317500">
              <a:lnSpc>
                <a:spcPct val="115000"/>
              </a:lnSpc>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4" name="Google Shape;54;p5"/>
          <p:cNvSpPr txBox="1">
            <a:spLocks noGrp="1"/>
          </p:cNvSpPr>
          <p:nvPr>
            <p:ph type="body" idx="2"/>
          </p:nvPr>
        </p:nvSpPr>
        <p:spPr>
          <a:xfrm>
            <a:off x="4832400" y="1838275"/>
            <a:ext cx="3598800" cy="1900500"/>
          </a:xfrm>
          <a:prstGeom prst="rect">
            <a:avLst/>
          </a:prstGeom>
        </p:spPr>
        <p:txBody>
          <a:bodyPr spcFirstLastPara="1" wrap="square" lIns="91425" tIns="91425" rIns="91425" bIns="91425" anchor="t" anchorCtr="0">
            <a:noAutofit/>
          </a:bodyPr>
          <a:lstStyle>
            <a:lvl1pPr marL="457200" lvl="0" indent="-317500">
              <a:lnSpc>
                <a:spcPct val="115000"/>
              </a:lnSpc>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5" name="Google Shape;55;p5"/>
          <p:cNvSpPr/>
          <p:nvPr/>
        </p:nvSpPr>
        <p:spPr>
          <a:xfrm rot="5400000">
            <a:off x="209250" y="229050"/>
            <a:ext cx="310925" cy="310950"/>
          </a:xfrm>
          <a:custGeom>
            <a:avLst/>
            <a:gdLst/>
            <a:ahLst/>
            <a:cxnLst/>
            <a:rect l="l" t="t" r="r" b="b"/>
            <a:pathLst>
              <a:path w="12437" h="12438" extrusionOk="0">
                <a:moveTo>
                  <a:pt x="305" y="1"/>
                </a:moveTo>
                <a:lnTo>
                  <a:pt x="305" y="862"/>
                </a:lnTo>
                <a:lnTo>
                  <a:pt x="10966" y="862"/>
                </a:lnTo>
                <a:lnTo>
                  <a:pt x="1" y="11827"/>
                </a:lnTo>
                <a:lnTo>
                  <a:pt x="609" y="12437"/>
                </a:lnTo>
                <a:lnTo>
                  <a:pt x="11574" y="1471"/>
                </a:lnTo>
                <a:lnTo>
                  <a:pt x="11574" y="12132"/>
                </a:lnTo>
                <a:lnTo>
                  <a:pt x="12436" y="12132"/>
                </a:lnTo>
                <a:lnTo>
                  <a:pt x="124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6"/>
          <p:cNvSpPr txBox="1">
            <a:spLocks noGrp="1"/>
          </p:cNvSpPr>
          <p:nvPr>
            <p:ph type="title"/>
          </p:nvPr>
        </p:nvSpPr>
        <p:spPr>
          <a:xfrm>
            <a:off x="712800" y="445025"/>
            <a:ext cx="77184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58" name="Google Shape;58;p6"/>
          <p:cNvSpPr/>
          <p:nvPr/>
        </p:nvSpPr>
        <p:spPr>
          <a:xfrm>
            <a:off x="7145960" y="-976487"/>
            <a:ext cx="4113554" cy="2619133"/>
          </a:xfrm>
          <a:custGeom>
            <a:avLst/>
            <a:gdLst/>
            <a:ahLst/>
            <a:cxnLst/>
            <a:rect l="l" t="t" r="r" b="b"/>
            <a:pathLst>
              <a:path w="104266" h="66387" extrusionOk="0">
                <a:moveTo>
                  <a:pt x="52199" y="212"/>
                </a:moveTo>
                <a:lnTo>
                  <a:pt x="52199" y="212"/>
                </a:lnTo>
                <a:cubicBezTo>
                  <a:pt x="52043" y="369"/>
                  <a:pt x="48351" y="4074"/>
                  <a:pt x="44706" y="9888"/>
                </a:cubicBezTo>
                <a:cubicBezTo>
                  <a:pt x="42529" y="13360"/>
                  <a:pt x="40794" y="16895"/>
                  <a:pt x="39550" y="20393"/>
                </a:cubicBezTo>
                <a:cubicBezTo>
                  <a:pt x="38007" y="24730"/>
                  <a:pt x="37219" y="29022"/>
                  <a:pt x="37206" y="33154"/>
                </a:cubicBezTo>
                <a:lnTo>
                  <a:pt x="19408" y="33154"/>
                </a:lnTo>
                <a:cubicBezTo>
                  <a:pt x="19408" y="33132"/>
                  <a:pt x="19407" y="33109"/>
                  <a:pt x="19407" y="33086"/>
                </a:cubicBezTo>
                <a:cubicBezTo>
                  <a:pt x="19407" y="14986"/>
                  <a:pt x="34110" y="257"/>
                  <a:pt x="52199" y="212"/>
                </a:cubicBezTo>
                <a:close/>
                <a:moveTo>
                  <a:pt x="52281" y="429"/>
                </a:moveTo>
                <a:cubicBezTo>
                  <a:pt x="52825" y="982"/>
                  <a:pt x="56271" y="4567"/>
                  <a:pt x="59677" y="10000"/>
                </a:cubicBezTo>
                <a:cubicBezTo>
                  <a:pt x="61847" y="13460"/>
                  <a:pt x="63575" y="16980"/>
                  <a:pt x="64815" y="20462"/>
                </a:cubicBezTo>
                <a:cubicBezTo>
                  <a:pt x="66350" y="24777"/>
                  <a:pt x="67133" y="29047"/>
                  <a:pt x="67147" y="33154"/>
                </a:cubicBezTo>
                <a:lnTo>
                  <a:pt x="37416" y="33154"/>
                </a:lnTo>
                <a:cubicBezTo>
                  <a:pt x="37430" y="29048"/>
                  <a:pt x="38213" y="24779"/>
                  <a:pt x="39747" y="20466"/>
                </a:cubicBezTo>
                <a:cubicBezTo>
                  <a:pt x="40985" y="16983"/>
                  <a:pt x="42713" y="13464"/>
                  <a:pt x="44881" y="10005"/>
                </a:cubicBezTo>
                <a:cubicBezTo>
                  <a:pt x="48289" y="4570"/>
                  <a:pt x="51737" y="982"/>
                  <a:pt x="52281" y="429"/>
                </a:cubicBezTo>
                <a:close/>
                <a:moveTo>
                  <a:pt x="52362" y="212"/>
                </a:moveTo>
                <a:lnTo>
                  <a:pt x="52362" y="212"/>
                </a:lnTo>
                <a:cubicBezTo>
                  <a:pt x="70453" y="257"/>
                  <a:pt x="85156" y="14986"/>
                  <a:pt x="85156" y="33086"/>
                </a:cubicBezTo>
                <a:cubicBezTo>
                  <a:pt x="85156" y="33109"/>
                  <a:pt x="85156" y="33132"/>
                  <a:pt x="85156" y="33154"/>
                </a:cubicBezTo>
                <a:lnTo>
                  <a:pt x="67357" y="33154"/>
                </a:lnTo>
                <a:cubicBezTo>
                  <a:pt x="67344" y="29022"/>
                  <a:pt x="66556" y="24730"/>
                  <a:pt x="65013" y="20393"/>
                </a:cubicBezTo>
                <a:cubicBezTo>
                  <a:pt x="63769" y="16895"/>
                  <a:pt x="62034" y="13360"/>
                  <a:pt x="59856" y="9888"/>
                </a:cubicBezTo>
                <a:cubicBezTo>
                  <a:pt x="56211" y="4074"/>
                  <a:pt x="52520" y="369"/>
                  <a:pt x="52362" y="212"/>
                </a:cubicBezTo>
                <a:close/>
                <a:moveTo>
                  <a:pt x="37206" y="33365"/>
                </a:moveTo>
                <a:cubicBezTo>
                  <a:pt x="37219" y="37496"/>
                  <a:pt x="38007" y="41789"/>
                  <a:pt x="39550" y="46127"/>
                </a:cubicBezTo>
                <a:cubicBezTo>
                  <a:pt x="40794" y="49625"/>
                  <a:pt x="42529" y="53158"/>
                  <a:pt x="44706" y="56631"/>
                </a:cubicBezTo>
                <a:cubicBezTo>
                  <a:pt x="47758" y="61499"/>
                  <a:pt x="50843" y="64889"/>
                  <a:pt x="51858" y="65955"/>
                </a:cubicBezTo>
                <a:cubicBezTo>
                  <a:pt x="34019" y="65728"/>
                  <a:pt x="19559" y="51222"/>
                  <a:pt x="19410" y="33365"/>
                </a:cubicBezTo>
                <a:close/>
                <a:moveTo>
                  <a:pt x="85152" y="33365"/>
                </a:moveTo>
                <a:cubicBezTo>
                  <a:pt x="85003" y="51222"/>
                  <a:pt x="70544" y="65728"/>
                  <a:pt x="52703" y="65955"/>
                </a:cubicBezTo>
                <a:cubicBezTo>
                  <a:pt x="53719" y="64889"/>
                  <a:pt x="56804" y="61499"/>
                  <a:pt x="59856" y="56631"/>
                </a:cubicBezTo>
                <a:cubicBezTo>
                  <a:pt x="62034" y="53158"/>
                  <a:pt x="63769" y="49625"/>
                  <a:pt x="65013" y="46127"/>
                </a:cubicBezTo>
                <a:cubicBezTo>
                  <a:pt x="66556" y="41789"/>
                  <a:pt x="67344" y="37496"/>
                  <a:pt x="67356" y="33365"/>
                </a:cubicBezTo>
                <a:close/>
                <a:moveTo>
                  <a:pt x="67147" y="33365"/>
                </a:moveTo>
                <a:cubicBezTo>
                  <a:pt x="67133" y="37471"/>
                  <a:pt x="66350" y="41739"/>
                  <a:pt x="64816" y="46053"/>
                </a:cubicBezTo>
                <a:cubicBezTo>
                  <a:pt x="63577" y="49536"/>
                  <a:pt x="61849" y="53056"/>
                  <a:pt x="59680" y="56514"/>
                </a:cubicBezTo>
                <a:cubicBezTo>
                  <a:pt x="56476" y="61627"/>
                  <a:pt x="53236" y="65104"/>
                  <a:pt x="52409" y="65959"/>
                </a:cubicBezTo>
                <a:cubicBezTo>
                  <a:pt x="52366" y="65959"/>
                  <a:pt x="52324" y="65960"/>
                  <a:pt x="52281" y="65960"/>
                </a:cubicBezTo>
                <a:cubicBezTo>
                  <a:pt x="52238" y="65960"/>
                  <a:pt x="52196" y="65959"/>
                  <a:pt x="52153" y="65959"/>
                </a:cubicBezTo>
                <a:cubicBezTo>
                  <a:pt x="51327" y="65104"/>
                  <a:pt x="48089" y="61630"/>
                  <a:pt x="44884" y="56519"/>
                </a:cubicBezTo>
                <a:cubicBezTo>
                  <a:pt x="42715" y="53060"/>
                  <a:pt x="40988" y="49539"/>
                  <a:pt x="39748" y="46056"/>
                </a:cubicBezTo>
                <a:cubicBezTo>
                  <a:pt x="38213" y="41741"/>
                  <a:pt x="37430" y="37472"/>
                  <a:pt x="37416" y="33365"/>
                </a:cubicBezTo>
                <a:close/>
                <a:moveTo>
                  <a:pt x="52281" y="1"/>
                </a:moveTo>
                <a:cubicBezTo>
                  <a:pt x="34038" y="1"/>
                  <a:pt x="19196" y="14843"/>
                  <a:pt x="19196" y="33086"/>
                </a:cubicBezTo>
                <a:cubicBezTo>
                  <a:pt x="19196" y="33109"/>
                  <a:pt x="19197" y="33132"/>
                  <a:pt x="19197" y="33154"/>
                </a:cubicBezTo>
                <a:lnTo>
                  <a:pt x="1" y="33154"/>
                </a:lnTo>
                <a:lnTo>
                  <a:pt x="1" y="33365"/>
                </a:lnTo>
                <a:lnTo>
                  <a:pt x="19199" y="33365"/>
                </a:lnTo>
                <a:cubicBezTo>
                  <a:pt x="19350" y="51407"/>
                  <a:pt x="34014" y="66051"/>
                  <a:pt x="52063" y="66168"/>
                </a:cubicBezTo>
                <a:cubicBezTo>
                  <a:pt x="52152" y="66259"/>
                  <a:pt x="52202" y="66310"/>
                  <a:pt x="52207" y="66314"/>
                </a:cubicBezTo>
                <a:lnTo>
                  <a:pt x="52281" y="66387"/>
                </a:lnTo>
                <a:lnTo>
                  <a:pt x="52355" y="66314"/>
                </a:lnTo>
                <a:cubicBezTo>
                  <a:pt x="52359" y="66310"/>
                  <a:pt x="52410" y="66259"/>
                  <a:pt x="52499" y="66168"/>
                </a:cubicBezTo>
                <a:cubicBezTo>
                  <a:pt x="70549" y="66051"/>
                  <a:pt x="85213" y="51407"/>
                  <a:pt x="85363" y="33365"/>
                </a:cubicBezTo>
                <a:lnTo>
                  <a:pt x="104265" y="33365"/>
                </a:lnTo>
                <a:lnTo>
                  <a:pt x="104265" y="33154"/>
                </a:lnTo>
                <a:lnTo>
                  <a:pt x="85365" y="33154"/>
                </a:lnTo>
                <a:cubicBezTo>
                  <a:pt x="85365" y="33132"/>
                  <a:pt x="85366" y="33109"/>
                  <a:pt x="85366" y="33086"/>
                </a:cubicBezTo>
                <a:cubicBezTo>
                  <a:pt x="85366" y="14843"/>
                  <a:pt x="70525" y="1"/>
                  <a:pt x="5228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rot="-5400000">
            <a:off x="267710" y="4416505"/>
            <a:ext cx="535490" cy="1070910"/>
          </a:xfrm>
          <a:custGeom>
            <a:avLst/>
            <a:gdLst/>
            <a:ahLst/>
            <a:cxnLst/>
            <a:rect l="l" t="t" r="r" b="b"/>
            <a:pathLst>
              <a:path w="15267" h="30532" extrusionOk="0">
                <a:moveTo>
                  <a:pt x="0" y="1"/>
                </a:moveTo>
                <a:lnTo>
                  <a:pt x="0" y="363"/>
                </a:lnTo>
                <a:cubicBezTo>
                  <a:pt x="8218" y="363"/>
                  <a:pt x="14903" y="7049"/>
                  <a:pt x="14903" y="15266"/>
                </a:cubicBezTo>
                <a:cubicBezTo>
                  <a:pt x="14903" y="23483"/>
                  <a:pt x="8218" y="30170"/>
                  <a:pt x="0" y="30170"/>
                </a:cubicBezTo>
                <a:lnTo>
                  <a:pt x="0" y="30532"/>
                </a:lnTo>
                <a:cubicBezTo>
                  <a:pt x="8418" y="30532"/>
                  <a:pt x="15266" y="23684"/>
                  <a:pt x="15266" y="15266"/>
                </a:cubicBezTo>
                <a:cubicBezTo>
                  <a:pt x="15266" y="6849"/>
                  <a:pt x="8418"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rot="-5400000">
            <a:off x="1338640" y="4416505"/>
            <a:ext cx="535490" cy="1070910"/>
          </a:xfrm>
          <a:custGeom>
            <a:avLst/>
            <a:gdLst/>
            <a:ahLst/>
            <a:cxnLst/>
            <a:rect l="l" t="t" r="r" b="b"/>
            <a:pathLst>
              <a:path w="15267" h="30532" extrusionOk="0">
                <a:moveTo>
                  <a:pt x="0" y="1"/>
                </a:moveTo>
                <a:lnTo>
                  <a:pt x="0" y="363"/>
                </a:lnTo>
                <a:cubicBezTo>
                  <a:pt x="8218" y="363"/>
                  <a:pt x="14903" y="7049"/>
                  <a:pt x="14903" y="15266"/>
                </a:cubicBezTo>
                <a:cubicBezTo>
                  <a:pt x="14903" y="23483"/>
                  <a:pt x="8218" y="30170"/>
                  <a:pt x="0" y="30170"/>
                </a:cubicBezTo>
                <a:lnTo>
                  <a:pt x="0" y="30532"/>
                </a:lnTo>
                <a:cubicBezTo>
                  <a:pt x="8418" y="30532"/>
                  <a:pt x="15266" y="23684"/>
                  <a:pt x="15266" y="15266"/>
                </a:cubicBezTo>
                <a:cubicBezTo>
                  <a:pt x="15266" y="6849"/>
                  <a:pt x="8418"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a:off x="176075" y="4528725"/>
            <a:ext cx="310925" cy="310950"/>
          </a:xfrm>
          <a:custGeom>
            <a:avLst/>
            <a:gdLst/>
            <a:ahLst/>
            <a:cxnLst/>
            <a:rect l="l" t="t" r="r" b="b"/>
            <a:pathLst>
              <a:path w="12437" h="12438" extrusionOk="0">
                <a:moveTo>
                  <a:pt x="305" y="1"/>
                </a:moveTo>
                <a:lnTo>
                  <a:pt x="305" y="862"/>
                </a:lnTo>
                <a:lnTo>
                  <a:pt x="10966" y="862"/>
                </a:lnTo>
                <a:lnTo>
                  <a:pt x="1" y="11827"/>
                </a:lnTo>
                <a:lnTo>
                  <a:pt x="609" y="12437"/>
                </a:lnTo>
                <a:lnTo>
                  <a:pt x="11574" y="1471"/>
                </a:lnTo>
                <a:lnTo>
                  <a:pt x="11574" y="12132"/>
                </a:lnTo>
                <a:lnTo>
                  <a:pt x="12436" y="12132"/>
                </a:lnTo>
                <a:lnTo>
                  <a:pt x="124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6"/>
          <p:cNvGrpSpPr/>
          <p:nvPr/>
        </p:nvGrpSpPr>
        <p:grpSpPr>
          <a:xfrm rot="-5400000">
            <a:off x="39361" y="408950"/>
            <a:ext cx="635350" cy="262075"/>
            <a:chOff x="5957925" y="277913"/>
            <a:chExt cx="635350" cy="262075"/>
          </a:xfrm>
        </p:grpSpPr>
        <p:sp>
          <p:nvSpPr>
            <p:cNvPr id="63" name="Google Shape;63;p6"/>
            <p:cNvSpPr/>
            <p:nvPr/>
          </p:nvSpPr>
          <p:spPr>
            <a:xfrm rot="5400000">
              <a:off x="6377375" y="324088"/>
              <a:ext cx="262075" cy="169725"/>
            </a:xfrm>
            <a:custGeom>
              <a:avLst/>
              <a:gdLst/>
              <a:ahLst/>
              <a:cxnLst/>
              <a:rect l="l" t="t" r="r" b="b"/>
              <a:pathLst>
                <a:path w="10483" h="6789" extrusionOk="0">
                  <a:moveTo>
                    <a:pt x="1548" y="6789"/>
                  </a:moveTo>
                  <a:lnTo>
                    <a:pt x="0" y="5242"/>
                  </a:lnTo>
                  <a:lnTo>
                    <a:pt x="5241" y="1"/>
                  </a:lnTo>
                  <a:lnTo>
                    <a:pt x="10482" y="5242"/>
                  </a:lnTo>
                  <a:lnTo>
                    <a:pt x="8936" y="6789"/>
                  </a:lnTo>
                  <a:lnTo>
                    <a:pt x="5241" y="309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rot="5400000">
              <a:off x="6150675" y="324088"/>
              <a:ext cx="262075" cy="169725"/>
            </a:xfrm>
            <a:custGeom>
              <a:avLst/>
              <a:gdLst/>
              <a:ahLst/>
              <a:cxnLst/>
              <a:rect l="l" t="t" r="r" b="b"/>
              <a:pathLst>
                <a:path w="10483" h="6789" extrusionOk="0">
                  <a:moveTo>
                    <a:pt x="1548" y="6789"/>
                  </a:moveTo>
                  <a:lnTo>
                    <a:pt x="0" y="5242"/>
                  </a:lnTo>
                  <a:lnTo>
                    <a:pt x="5241" y="1"/>
                  </a:lnTo>
                  <a:lnTo>
                    <a:pt x="10482" y="5242"/>
                  </a:lnTo>
                  <a:lnTo>
                    <a:pt x="8936" y="6789"/>
                  </a:lnTo>
                  <a:lnTo>
                    <a:pt x="5241" y="309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rot="5400000">
              <a:off x="5911750" y="324088"/>
              <a:ext cx="262075" cy="169725"/>
            </a:xfrm>
            <a:custGeom>
              <a:avLst/>
              <a:gdLst/>
              <a:ahLst/>
              <a:cxnLst/>
              <a:rect l="l" t="t" r="r" b="b"/>
              <a:pathLst>
                <a:path w="10483" h="6789" extrusionOk="0">
                  <a:moveTo>
                    <a:pt x="1548" y="6789"/>
                  </a:moveTo>
                  <a:lnTo>
                    <a:pt x="0" y="5242"/>
                  </a:lnTo>
                  <a:lnTo>
                    <a:pt x="5241" y="1"/>
                  </a:lnTo>
                  <a:lnTo>
                    <a:pt x="10482" y="5242"/>
                  </a:lnTo>
                  <a:lnTo>
                    <a:pt x="8936" y="6789"/>
                  </a:lnTo>
                  <a:lnTo>
                    <a:pt x="5241" y="309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6" name="Google Shape;66;p6"/>
          <p:cNvCxnSpPr/>
          <p:nvPr/>
        </p:nvCxnSpPr>
        <p:spPr>
          <a:xfrm>
            <a:off x="7993350" y="4875763"/>
            <a:ext cx="716700" cy="0"/>
          </a:xfrm>
          <a:prstGeom prst="straightConnector1">
            <a:avLst/>
          </a:prstGeom>
          <a:noFill/>
          <a:ln w="19050" cap="flat" cmpd="sng">
            <a:solidFill>
              <a:schemeClr val="lt2"/>
            </a:solidFill>
            <a:prstDash val="solid"/>
            <a:round/>
            <a:headEnd type="oval"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7"/>
        <p:cNvGrpSpPr/>
        <p:nvPr/>
      </p:nvGrpSpPr>
      <p:grpSpPr>
        <a:xfrm>
          <a:off x="0" y="0"/>
          <a:ext cx="0" cy="0"/>
          <a:chOff x="0" y="0"/>
          <a:chExt cx="0" cy="0"/>
        </a:xfrm>
      </p:grpSpPr>
      <p:sp>
        <p:nvSpPr>
          <p:cNvPr id="68" name="Google Shape;68;p7"/>
          <p:cNvSpPr txBox="1">
            <a:spLocks noGrp="1"/>
          </p:cNvSpPr>
          <p:nvPr>
            <p:ph type="body" idx="1"/>
          </p:nvPr>
        </p:nvSpPr>
        <p:spPr>
          <a:xfrm>
            <a:off x="712800" y="1289825"/>
            <a:ext cx="4079100" cy="2994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9" name="Google Shape;69;p7"/>
          <p:cNvSpPr txBox="1">
            <a:spLocks noGrp="1"/>
          </p:cNvSpPr>
          <p:nvPr>
            <p:ph type="title"/>
          </p:nvPr>
        </p:nvSpPr>
        <p:spPr>
          <a:xfrm>
            <a:off x="712800" y="445025"/>
            <a:ext cx="7718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0" name="Google Shape;70;p7"/>
          <p:cNvSpPr>
            <a:spLocks noGrp="1"/>
          </p:cNvSpPr>
          <p:nvPr>
            <p:ph type="pic" idx="2"/>
          </p:nvPr>
        </p:nvSpPr>
        <p:spPr>
          <a:xfrm>
            <a:off x="5654400" y="1289825"/>
            <a:ext cx="2412000" cy="2970000"/>
          </a:xfrm>
          <a:prstGeom prst="roundRect">
            <a:avLst>
              <a:gd name="adj" fmla="val 16667"/>
            </a:avLst>
          </a:prstGeom>
          <a:noFill/>
          <a:ln>
            <a:noFill/>
          </a:ln>
        </p:spPr>
      </p:sp>
      <p:sp>
        <p:nvSpPr>
          <p:cNvPr id="71" name="Google Shape;71;p7"/>
          <p:cNvSpPr/>
          <p:nvPr/>
        </p:nvSpPr>
        <p:spPr>
          <a:xfrm rot="5400000">
            <a:off x="813800" y="4112565"/>
            <a:ext cx="422450" cy="1412475"/>
          </a:xfrm>
          <a:custGeom>
            <a:avLst/>
            <a:gdLst/>
            <a:ahLst/>
            <a:cxnLst/>
            <a:rect l="l" t="t" r="r" b="b"/>
            <a:pathLst>
              <a:path w="16898" h="56499" extrusionOk="0">
                <a:moveTo>
                  <a:pt x="8587" y="19804"/>
                </a:moveTo>
                <a:lnTo>
                  <a:pt x="8587" y="1"/>
                </a:lnTo>
                <a:lnTo>
                  <a:pt x="8225" y="1"/>
                </a:lnTo>
                <a:lnTo>
                  <a:pt x="8225" y="19806"/>
                </a:lnTo>
                <a:cubicBezTo>
                  <a:pt x="3670" y="19926"/>
                  <a:pt x="1" y="23666"/>
                  <a:pt x="1" y="28249"/>
                </a:cubicBezTo>
                <a:cubicBezTo>
                  <a:pt x="1" y="32833"/>
                  <a:pt x="3670" y="36573"/>
                  <a:pt x="8225" y="36693"/>
                </a:cubicBezTo>
                <a:lnTo>
                  <a:pt x="8225" y="56498"/>
                </a:lnTo>
                <a:lnTo>
                  <a:pt x="8587" y="56498"/>
                </a:lnTo>
                <a:lnTo>
                  <a:pt x="8587" y="36695"/>
                </a:lnTo>
                <a:cubicBezTo>
                  <a:pt x="13182" y="36621"/>
                  <a:pt x="16898" y="32862"/>
                  <a:pt x="16898" y="28249"/>
                </a:cubicBezTo>
                <a:cubicBezTo>
                  <a:pt x="16898" y="23637"/>
                  <a:pt x="13182" y="19878"/>
                  <a:pt x="8587" y="19804"/>
                </a:cubicBezTo>
                <a:close/>
                <a:moveTo>
                  <a:pt x="363" y="28249"/>
                </a:moveTo>
                <a:cubicBezTo>
                  <a:pt x="363" y="23866"/>
                  <a:pt x="3870" y="20288"/>
                  <a:pt x="8225" y="20168"/>
                </a:cubicBezTo>
                <a:lnTo>
                  <a:pt x="8225" y="26341"/>
                </a:lnTo>
                <a:cubicBezTo>
                  <a:pt x="7269" y="26452"/>
                  <a:pt x="6527" y="27264"/>
                  <a:pt x="6527" y="28249"/>
                </a:cubicBezTo>
                <a:cubicBezTo>
                  <a:pt x="6527" y="29235"/>
                  <a:pt x="7269" y="30047"/>
                  <a:pt x="8225" y="30158"/>
                </a:cubicBezTo>
                <a:lnTo>
                  <a:pt x="8225" y="36331"/>
                </a:lnTo>
                <a:cubicBezTo>
                  <a:pt x="3870" y="36211"/>
                  <a:pt x="363" y="32633"/>
                  <a:pt x="363" y="28249"/>
                </a:cubicBezTo>
                <a:close/>
                <a:moveTo>
                  <a:pt x="8587" y="36333"/>
                </a:moveTo>
                <a:lnTo>
                  <a:pt x="8587" y="30165"/>
                </a:lnTo>
                <a:cubicBezTo>
                  <a:pt x="9584" y="30094"/>
                  <a:pt x="10373" y="29264"/>
                  <a:pt x="10373" y="28249"/>
                </a:cubicBezTo>
                <a:cubicBezTo>
                  <a:pt x="10373" y="27234"/>
                  <a:pt x="9584" y="26404"/>
                  <a:pt x="8587" y="26333"/>
                </a:cubicBezTo>
                <a:lnTo>
                  <a:pt x="8587" y="20166"/>
                </a:lnTo>
                <a:cubicBezTo>
                  <a:pt x="12982" y="20240"/>
                  <a:pt x="16536" y="23836"/>
                  <a:pt x="16536" y="28249"/>
                </a:cubicBezTo>
                <a:cubicBezTo>
                  <a:pt x="16536" y="32663"/>
                  <a:pt x="12982" y="36259"/>
                  <a:pt x="8587" y="363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 name="Google Shape;72;p7"/>
          <p:cNvCxnSpPr/>
          <p:nvPr/>
        </p:nvCxnSpPr>
        <p:spPr>
          <a:xfrm>
            <a:off x="0" y="288325"/>
            <a:ext cx="716700" cy="0"/>
          </a:xfrm>
          <a:prstGeom prst="straightConnector1">
            <a:avLst/>
          </a:prstGeom>
          <a:noFill/>
          <a:ln w="19050" cap="flat" cmpd="sng">
            <a:solidFill>
              <a:schemeClr val="lt2"/>
            </a:solidFill>
            <a:prstDash val="solid"/>
            <a:round/>
            <a:headEnd type="none" w="med" len="med"/>
            <a:tailEnd type="oval" w="med" len="med"/>
          </a:ln>
        </p:spPr>
      </p:cxnSp>
      <p:sp>
        <p:nvSpPr>
          <p:cNvPr id="73" name="Google Shape;73;p7"/>
          <p:cNvSpPr/>
          <p:nvPr/>
        </p:nvSpPr>
        <p:spPr>
          <a:xfrm rot="10800000">
            <a:off x="8215616" y="288325"/>
            <a:ext cx="310925" cy="310950"/>
          </a:xfrm>
          <a:custGeom>
            <a:avLst/>
            <a:gdLst/>
            <a:ahLst/>
            <a:cxnLst/>
            <a:rect l="l" t="t" r="r" b="b"/>
            <a:pathLst>
              <a:path w="12437" h="12438" extrusionOk="0">
                <a:moveTo>
                  <a:pt x="305" y="1"/>
                </a:moveTo>
                <a:lnTo>
                  <a:pt x="305" y="862"/>
                </a:lnTo>
                <a:lnTo>
                  <a:pt x="10966" y="862"/>
                </a:lnTo>
                <a:lnTo>
                  <a:pt x="1" y="11827"/>
                </a:lnTo>
                <a:lnTo>
                  <a:pt x="609" y="12437"/>
                </a:lnTo>
                <a:lnTo>
                  <a:pt x="11574" y="1471"/>
                </a:lnTo>
                <a:lnTo>
                  <a:pt x="11574" y="12132"/>
                </a:lnTo>
                <a:lnTo>
                  <a:pt x="12436" y="12132"/>
                </a:lnTo>
                <a:lnTo>
                  <a:pt x="124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4"/>
        <p:cNvGrpSpPr/>
        <p:nvPr/>
      </p:nvGrpSpPr>
      <p:grpSpPr>
        <a:xfrm>
          <a:off x="0" y="0"/>
          <a:ext cx="0" cy="0"/>
          <a:chOff x="0" y="0"/>
          <a:chExt cx="0" cy="0"/>
        </a:xfrm>
      </p:grpSpPr>
      <p:sp>
        <p:nvSpPr>
          <p:cNvPr id="75" name="Google Shape;75;p8"/>
          <p:cNvSpPr txBox="1">
            <a:spLocks noGrp="1"/>
          </p:cNvSpPr>
          <p:nvPr>
            <p:ph type="title"/>
          </p:nvPr>
        </p:nvSpPr>
        <p:spPr>
          <a:xfrm>
            <a:off x="712800" y="1583950"/>
            <a:ext cx="6145200" cy="19800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76" name="Google Shape;76;p8"/>
          <p:cNvSpPr/>
          <p:nvPr/>
        </p:nvSpPr>
        <p:spPr>
          <a:xfrm>
            <a:off x="8008625" y="4318138"/>
            <a:ext cx="701525" cy="667175"/>
          </a:xfrm>
          <a:custGeom>
            <a:avLst/>
            <a:gdLst/>
            <a:ahLst/>
            <a:cxnLst/>
            <a:rect l="l" t="t" r="r" b="b"/>
            <a:pathLst>
              <a:path w="28061" h="26687" extrusionOk="0">
                <a:moveTo>
                  <a:pt x="13398" y="0"/>
                </a:moveTo>
                <a:lnTo>
                  <a:pt x="13398" y="13674"/>
                </a:lnTo>
                <a:lnTo>
                  <a:pt x="393" y="9449"/>
                </a:lnTo>
                <a:lnTo>
                  <a:pt x="1" y="10654"/>
                </a:lnTo>
                <a:lnTo>
                  <a:pt x="13006" y="14879"/>
                </a:lnTo>
                <a:lnTo>
                  <a:pt x="4969" y="25942"/>
                </a:lnTo>
                <a:lnTo>
                  <a:pt x="5994" y="26686"/>
                </a:lnTo>
                <a:lnTo>
                  <a:pt x="14031" y="15624"/>
                </a:lnTo>
                <a:lnTo>
                  <a:pt x="22069" y="26686"/>
                </a:lnTo>
                <a:lnTo>
                  <a:pt x="23093" y="25942"/>
                </a:lnTo>
                <a:lnTo>
                  <a:pt x="15055" y="14879"/>
                </a:lnTo>
                <a:lnTo>
                  <a:pt x="28060" y="10654"/>
                </a:lnTo>
                <a:lnTo>
                  <a:pt x="27669" y="9449"/>
                </a:lnTo>
                <a:lnTo>
                  <a:pt x="14664" y="13674"/>
                </a:lnTo>
                <a:lnTo>
                  <a:pt x="146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7995338" y="226825"/>
            <a:ext cx="871700" cy="882375"/>
          </a:xfrm>
          <a:custGeom>
            <a:avLst/>
            <a:gdLst/>
            <a:ahLst/>
            <a:cxnLst/>
            <a:rect l="l" t="t" r="r" b="b"/>
            <a:pathLst>
              <a:path w="34868" h="35295" extrusionOk="0">
                <a:moveTo>
                  <a:pt x="15330" y="1"/>
                </a:moveTo>
                <a:lnTo>
                  <a:pt x="15330" y="11171"/>
                </a:lnTo>
                <a:lnTo>
                  <a:pt x="8763" y="2134"/>
                </a:lnTo>
                <a:lnTo>
                  <a:pt x="5359" y="4608"/>
                </a:lnTo>
                <a:lnTo>
                  <a:pt x="11925" y="13645"/>
                </a:lnTo>
                <a:lnTo>
                  <a:pt x="1300" y="10193"/>
                </a:lnTo>
                <a:lnTo>
                  <a:pt x="0" y="14196"/>
                </a:lnTo>
                <a:lnTo>
                  <a:pt x="10624" y="17648"/>
                </a:lnTo>
                <a:lnTo>
                  <a:pt x="0" y="21100"/>
                </a:lnTo>
                <a:lnTo>
                  <a:pt x="1300" y="25102"/>
                </a:lnTo>
                <a:lnTo>
                  <a:pt x="11925" y="21650"/>
                </a:lnTo>
                <a:lnTo>
                  <a:pt x="5359" y="30688"/>
                </a:lnTo>
                <a:lnTo>
                  <a:pt x="8763" y="33162"/>
                </a:lnTo>
                <a:lnTo>
                  <a:pt x="15330" y="24123"/>
                </a:lnTo>
                <a:lnTo>
                  <a:pt x="15330" y="35295"/>
                </a:lnTo>
                <a:lnTo>
                  <a:pt x="19539" y="35295"/>
                </a:lnTo>
                <a:lnTo>
                  <a:pt x="19539" y="24124"/>
                </a:lnTo>
                <a:lnTo>
                  <a:pt x="26103" y="33161"/>
                </a:lnTo>
                <a:lnTo>
                  <a:pt x="29508" y="30688"/>
                </a:lnTo>
                <a:lnTo>
                  <a:pt x="22943" y="21650"/>
                </a:lnTo>
                <a:lnTo>
                  <a:pt x="33566" y="25102"/>
                </a:lnTo>
                <a:lnTo>
                  <a:pt x="34867" y="21100"/>
                </a:lnTo>
                <a:lnTo>
                  <a:pt x="24243" y="17648"/>
                </a:lnTo>
                <a:lnTo>
                  <a:pt x="34867" y="14196"/>
                </a:lnTo>
                <a:lnTo>
                  <a:pt x="33566" y="10193"/>
                </a:lnTo>
                <a:lnTo>
                  <a:pt x="22943" y="13645"/>
                </a:lnTo>
                <a:lnTo>
                  <a:pt x="22943" y="13645"/>
                </a:lnTo>
                <a:lnTo>
                  <a:pt x="29508" y="4608"/>
                </a:lnTo>
                <a:lnTo>
                  <a:pt x="26103" y="2134"/>
                </a:lnTo>
                <a:lnTo>
                  <a:pt x="19539" y="11171"/>
                </a:lnTo>
                <a:lnTo>
                  <a:pt x="195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7441800" y="3929688"/>
            <a:ext cx="2162450" cy="1204225"/>
          </a:xfrm>
          <a:custGeom>
            <a:avLst/>
            <a:gdLst/>
            <a:ahLst/>
            <a:cxnLst/>
            <a:rect l="l" t="t" r="r" b="b"/>
            <a:pathLst>
              <a:path w="86498" h="48169" extrusionOk="0">
                <a:moveTo>
                  <a:pt x="51817" y="0"/>
                </a:moveTo>
                <a:lnTo>
                  <a:pt x="51817" y="282"/>
                </a:lnTo>
                <a:lnTo>
                  <a:pt x="86017" y="282"/>
                </a:lnTo>
                <a:lnTo>
                  <a:pt x="49921" y="36377"/>
                </a:lnTo>
                <a:lnTo>
                  <a:pt x="30757" y="17213"/>
                </a:lnTo>
                <a:lnTo>
                  <a:pt x="0" y="47969"/>
                </a:lnTo>
                <a:lnTo>
                  <a:pt x="199" y="48168"/>
                </a:lnTo>
                <a:lnTo>
                  <a:pt x="30757" y="17611"/>
                </a:lnTo>
                <a:lnTo>
                  <a:pt x="49921" y="36775"/>
                </a:lnTo>
                <a:lnTo>
                  <a:pt x="86216" y="481"/>
                </a:lnTo>
                <a:lnTo>
                  <a:pt x="86216" y="34682"/>
                </a:lnTo>
                <a:lnTo>
                  <a:pt x="86498" y="34682"/>
                </a:lnTo>
                <a:lnTo>
                  <a:pt x="8649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 name="Google Shape;79;p8"/>
          <p:cNvCxnSpPr/>
          <p:nvPr/>
        </p:nvCxnSpPr>
        <p:spPr>
          <a:xfrm rot="10800000">
            <a:off x="8431200" y="1415500"/>
            <a:ext cx="0" cy="674100"/>
          </a:xfrm>
          <a:prstGeom prst="straightConnector1">
            <a:avLst/>
          </a:prstGeom>
          <a:noFill/>
          <a:ln w="19050" cap="flat" cmpd="sng">
            <a:solidFill>
              <a:schemeClr val="dk2"/>
            </a:solidFill>
            <a:prstDash val="solid"/>
            <a:round/>
            <a:headEnd type="none" w="med" len="med"/>
            <a:tailEnd type="oval" w="med" len="med"/>
          </a:ln>
        </p:spPr>
      </p:cxnSp>
      <p:cxnSp>
        <p:nvCxnSpPr>
          <p:cNvPr id="80" name="Google Shape;80;p8"/>
          <p:cNvCxnSpPr/>
          <p:nvPr/>
        </p:nvCxnSpPr>
        <p:spPr>
          <a:xfrm>
            <a:off x="7051700" y="540000"/>
            <a:ext cx="639300" cy="0"/>
          </a:xfrm>
          <a:prstGeom prst="straightConnector1">
            <a:avLst/>
          </a:prstGeom>
          <a:noFill/>
          <a:ln w="19050" cap="flat" cmpd="sng">
            <a:solidFill>
              <a:schemeClr val="dk1"/>
            </a:solidFill>
            <a:prstDash val="solid"/>
            <a:round/>
            <a:headEnd type="none" w="med" len="med"/>
            <a:tailEnd type="oval" w="med" len="med"/>
          </a:ln>
        </p:spPr>
      </p:cxnSp>
      <p:grpSp>
        <p:nvGrpSpPr>
          <p:cNvPr id="81" name="Google Shape;81;p8"/>
          <p:cNvGrpSpPr/>
          <p:nvPr/>
        </p:nvGrpSpPr>
        <p:grpSpPr>
          <a:xfrm rot="5400000">
            <a:off x="694638" y="-236675"/>
            <a:ext cx="613175" cy="1540175"/>
            <a:chOff x="1060325" y="2960575"/>
            <a:chExt cx="613175" cy="1540175"/>
          </a:xfrm>
        </p:grpSpPr>
        <p:sp>
          <p:nvSpPr>
            <p:cNvPr id="82" name="Google Shape;82;p8"/>
            <p:cNvSpPr/>
            <p:nvPr/>
          </p:nvSpPr>
          <p:spPr>
            <a:xfrm>
              <a:off x="1060325" y="2960575"/>
              <a:ext cx="613175" cy="579025"/>
            </a:xfrm>
            <a:custGeom>
              <a:avLst/>
              <a:gdLst/>
              <a:ahLst/>
              <a:cxnLst/>
              <a:rect l="l" t="t" r="r" b="b"/>
              <a:pathLst>
                <a:path w="24527" h="23161" extrusionOk="0">
                  <a:moveTo>
                    <a:pt x="1" y="12263"/>
                  </a:moveTo>
                  <a:lnTo>
                    <a:pt x="12263" y="0"/>
                  </a:lnTo>
                  <a:lnTo>
                    <a:pt x="24526" y="12263"/>
                  </a:lnTo>
                  <a:lnTo>
                    <a:pt x="24526" y="23160"/>
                  </a:lnTo>
                  <a:lnTo>
                    <a:pt x="12263" y="10898"/>
                  </a:lnTo>
                  <a:lnTo>
                    <a:pt x="1" y="231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1060325" y="3370900"/>
              <a:ext cx="613175" cy="579025"/>
            </a:xfrm>
            <a:custGeom>
              <a:avLst/>
              <a:gdLst/>
              <a:ahLst/>
              <a:cxnLst/>
              <a:rect l="l" t="t" r="r" b="b"/>
              <a:pathLst>
                <a:path w="24527" h="23161" extrusionOk="0">
                  <a:moveTo>
                    <a:pt x="1" y="12264"/>
                  </a:moveTo>
                  <a:lnTo>
                    <a:pt x="12263" y="1"/>
                  </a:lnTo>
                  <a:lnTo>
                    <a:pt x="24526" y="12264"/>
                  </a:lnTo>
                  <a:lnTo>
                    <a:pt x="24526" y="23161"/>
                  </a:lnTo>
                  <a:lnTo>
                    <a:pt x="12263" y="10898"/>
                  </a:lnTo>
                  <a:lnTo>
                    <a:pt x="1" y="2316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a:off x="1060325" y="3781275"/>
              <a:ext cx="613175" cy="579000"/>
            </a:xfrm>
            <a:custGeom>
              <a:avLst/>
              <a:gdLst/>
              <a:ahLst/>
              <a:cxnLst/>
              <a:rect l="l" t="t" r="r" b="b"/>
              <a:pathLst>
                <a:path w="24527" h="23160" extrusionOk="0">
                  <a:moveTo>
                    <a:pt x="1" y="12263"/>
                  </a:moveTo>
                  <a:lnTo>
                    <a:pt x="12263" y="1"/>
                  </a:lnTo>
                  <a:lnTo>
                    <a:pt x="24526" y="12263"/>
                  </a:lnTo>
                  <a:lnTo>
                    <a:pt x="24526" y="23160"/>
                  </a:lnTo>
                  <a:lnTo>
                    <a:pt x="12263" y="10897"/>
                  </a:lnTo>
                  <a:lnTo>
                    <a:pt x="1" y="231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1176225" y="4173725"/>
              <a:ext cx="381375" cy="327025"/>
            </a:xfrm>
            <a:custGeom>
              <a:avLst/>
              <a:gdLst/>
              <a:ahLst/>
              <a:cxnLst/>
              <a:rect l="l" t="t" r="r" b="b"/>
              <a:pathLst>
                <a:path w="15255" h="13081" extrusionOk="0">
                  <a:moveTo>
                    <a:pt x="7627" y="1"/>
                  </a:moveTo>
                  <a:lnTo>
                    <a:pt x="0" y="7628"/>
                  </a:lnTo>
                  <a:lnTo>
                    <a:pt x="4184" y="7628"/>
                  </a:lnTo>
                  <a:lnTo>
                    <a:pt x="4184" y="13081"/>
                  </a:lnTo>
                  <a:lnTo>
                    <a:pt x="11643" y="13081"/>
                  </a:lnTo>
                  <a:lnTo>
                    <a:pt x="11643" y="7628"/>
                  </a:lnTo>
                  <a:lnTo>
                    <a:pt x="15255" y="762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6"/>
        <p:cNvGrpSpPr/>
        <p:nvPr/>
      </p:nvGrpSpPr>
      <p:grpSpPr>
        <a:xfrm>
          <a:off x="0" y="0"/>
          <a:ext cx="0" cy="0"/>
          <a:chOff x="0" y="0"/>
          <a:chExt cx="0" cy="0"/>
        </a:xfrm>
      </p:grpSpPr>
      <p:sp>
        <p:nvSpPr>
          <p:cNvPr id="87" name="Google Shape;87;p9"/>
          <p:cNvSpPr txBox="1">
            <a:spLocks noGrp="1"/>
          </p:cNvSpPr>
          <p:nvPr>
            <p:ph type="title"/>
          </p:nvPr>
        </p:nvSpPr>
        <p:spPr>
          <a:xfrm>
            <a:off x="712800" y="1233175"/>
            <a:ext cx="35979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8" name="Google Shape;88;p9"/>
          <p:cNvSpPr txBox="1">
            <a:spLocks noGrp="1"/>
          </p:cNvSpPr>
          <p:nvPr>
            <p:ph type="subTitle" idx="1"/>
          </p:nvPr>
        </p:nvSpPr>
        <p:spPr>
          <a:xfrm>
            <a:off x="712800" y="2803075"/>
            <a:ext cx="35979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9" name="Google Shape;89;p9"/>
          <p:cNvSpPr txBox="1">
            <a:spLocks noGrp="1"/>
          </p:cNvSpPr>
          <p:nvPr>
            <p:ph type="body" idx="2"/>
          </p:nvPr>
        </p:nvSpPr>
        <p:spPr>
          <a:xfrm>
            <a:off x="4939500" y="724075"/>
            <a:ext cx="3491700" cy="36951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90" name="Google Shape;90;p9"/>
          <p:cNvSpPr/>
          <p:nvPr/>
        </p:nvSpPr>
        <p:spPr>
          <a:xfrm rot="-5400000" flipH="1">
            <a:off x="7913625" y="4112565"/>
            <a:ext cx="422450" cy="1412475"/>
          </a:xfrm>
          <a:custGeom>
            <a:avLst/>
            <a:gdLst/>
            <a:ahLst/>
            <a:cxnLst/>
            <a:rect l="l" t="t" r="r" b="b"/>
            <a:pathLst>
              <a:path w="16898" h="56499" extrusionOk="0">
                <a:moveTo>
                  <a:pt x="8587" y="19804"/>
                </a:moveTo>
                <a:lnTo>
                  <a:pt x="8587" y="1"/>
                </a:lnTo>
                <a:lnTo>
                  <a:pt x="8225" y="1"/>
                </a:lnTo>
                <a:lnTo>
                  <a:pt x="8225" y="19806"/>
                </a:lnTo>
                <a:cubicBezTo>
                  <a:pt x="3670" y="19926"/>
                  <a:pt x="1" y="23666"/>
                  <a:pt x="1" y="28249"/>
                </a:cubicBezTo>
                <a:cubicBezTo>
                  <a:pt x="1" y="32833"/>
                  <a:pt x="3670" y="36573"/>
                  <a:pt x="8225" y="36693"/>
                </a:cubicBezTo>
                <a:lnTo>
                  <a:pt x="8225" y="56498"/>
                </a:lnTo>
                <a:lnTo>
                  <a:pt x="8587" y="56498"/>
                </a:lnTo>
                <a:lnTo>
                  <a:pt x="8587" y="36695"/>
                </a:lnTo>
                <a:cubicBezTo>
                  <a:pt x="13182" y="36621"/>
                  <a:pt x="16898" y="32862"/>
                  <a:pt x="16898" y="28249"/>
                </a:cubicBezTo>
                <a:cubicBezTo>
                  <a:pt x="16898" y="23637"/>
                  <a:pt x="13182" y="19878"/>
                  <a:pt x="8587" y="19804"/>
                </a:cubicBezTo>
                <a:close/>
                <a:moveTo>
                  <a:pt x="363" y="28249"/>
                </a:moveTo>
                <a:cubicBezTo>
                  <a:pt x="363" y="23866"/>
                  <a:pt x="3870" y="20288"/>
                  <a:pt x="8225" y="20168"/>
                </a:cubicBezTo>
                <a:lnTo>
                  <a:pt x="8225" y="26341"/>
                </a:lnTo>
                <a:cubicBezTo>
                  <a:pt x="7269" y="26452"/>
                  <a:pt x="6527" y="27264"/>
                  <a:pt x="6527" y="28249"/>
                </a:cubicBezTo>
                <a:cubicBezTo>
                  <a:pt x="6527" y="29235"/>
                  <a:pt x="7269" y="30047"/>
                  <a:pt x="8225" y="30158"/>
                </a:cubicBezTo>
                <a:lnTo>
                  <a:pt x="8225" y="36331"/>
                </a:lnTo>
                <a:cubicBezTo>
                  <a:pt x="3870" y="36211"/>
                  <a:pt x="363" y="32633"/>
                  <a:pt x="363" y="28249"/>
                </a:cubicBezTo>
                <a:close/>
                <a:moveTo>
                  <a:pt x="8587" y="36333"/>
                </a:moveTo>
                <a:lnTo>
                  <a:pt x="8587" y="30165"/>
                </a:lnTo>
                <a:cubicBezTo>
                  <a:pt x="9584" y="30094"/>
                  <a:pt x="10373" y="29264"/>
                  <a:pt x="10373" y="28249"/>
                </a:cubicBezTo>
                <a:cubicBezTo>
                  <a:pt x="10373" y="27234"/>
                  <a:pt x="9584" y="26404"/>
                  <a:pt x="8587" y="26333"/>
                </a:cubicBezTo>
                <a:lnTo>
                  <a:pt x="8587" y="20166"/>
                </a:lnTo>
                <a:cubicBezTo>
                  <a:pt x="12982" y="20240"/>
                  <a:pt x="16536" y="23836"/>
                  <a:pt x="16536" y="28249"/>
                </a:cubicBezTo>
                <a:cubicBezTo>
                  <a:pt x="16536" y="32663"/>
                  <a:pt x="12982" y="36259"/>
                  <a:pt x="8587" y="363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1" name="Google Shape;91;p9"/>
          <p:cNvCxnSpPr/>
          <p:nvPr/>
        </p:nvCxnSpPr>
        <p:spPr>
          <a:xfrm rot="10800000">
            <a:off x="8831100" y="3735750"/>
            <a:ext cx="0" cy="666000"/>
          </a:xfrm>
          <a:prstGeom prst="straightConnector1">
            <a:avLst/>
          </a:prstGeom>
          <a:noFill/>
          <a:ln w="19050" cap="flat" cmpd="sng">
            <a:solidFill>
              <a:schemeClr val="dk2"/>
            </a:solidFill>
            <a:prstDash val="solid"/>
            <a:round/>
            <a:headEnd type="oval" w="med" len="med"/>
            <a:tailEnd type="none" w="med" len="med"/>
          </a:ln>
        </p:spPr>
      </p:cxnSp>
      <p:sp>
        <p:nvSpPr>
          <p:cNvPr id="92" name="Google Shape;92;p9"/>
          <p:cNvSpPr/>
          <p:nvPr/>
        </p:nvSpPr>
        <p:spPr>
          <a:xfrm rot="10800000" flipH="1">
            <a:off x="214866" y="288325"/>
            <a:ext cx="310925" cy="310950"/>
          </a:xfrm>
          <a:custGeom>
            <a:avLst/>
            <a:gdLst/>
            <a:ahLst/>
            <a:cxnLst/>
            <a:rect l="l" t="t" r="r" b="b"/>
            <a:pathLst>
              <a:path w="12437" h="12438" extrusionOk="0">
                <a:moveTo>
                  <a:pt x="305" y="1"/>
                </a:moveTo>
                <a:lnTo>
                  <a:pt x="305" y="862"/>
                </a:lnTo>
                <a:lnTo>
                  <a:pt x="10966" y="862"/>
                </a:lnTo>
                <a:lnTo>
                  <a:pt x="1" y="11827"/>
                </a:lnTo>
                <a:lnTo>
                  <a:pt x="609" y="12437"/>
                </a:lnTo>
                <a:lnTo>
                  <a:pt x="11574" y="1471"/>
                </a:lnTo>
                <a:lnTo>
                  <a:pt x="11574" y="12132"/>
                </a:lnTo>
                <a:lnTo>
                  <a:pt x="12436" y="12132"/>
                </a:lnTo>
                <a:lnTo>
                  <a:pt x="124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9"/>
          <p:cNvSpPr/>
          <p:nvPr/>
        </p:nvSpPr>
        <p:spPr>
          <a:xfrm>
            <a:off x="-350800" y="4010575"/>
            <a:ext cx="701550" cy="727300"/>
          </a:xfrm>
          <a:custGeom>
            <a:avLst/>
            <a:gdLst/>
            <a:ahLst/>
            <a:cxnLst/>
            <a:rect l="l" t="t" r="r" b="b"/>
            <a:pathLst>
              <a:path w="28062" h="29092" extrusionOk="0">
                <a:moveTo>
                  <a:pt x="13396" y="0"/>
                </a:moveTo>
                <a:lnTo>
                  <a:pt x="13396" y="12595"/>
                </a:lnTo>
                <a:lnTo>
                  <a:pt x="5994" y="2405"/>
                </a:lnTo>
                <a:lnTo>
                  <a:pt x="4969" y="3150"/>
                </a:lnTo>
                <a:lnTo>
                  <a:pt x="12372" y="13341"/>
                </a:lnTo>
                <a:lnTo>
                  <a:pt x="392" y="9448"/>
                </a:lnTo>
                <a:lnTo>
                  <a:pt x="1" y="10653"/>
                </a:lnTo>
                <a:lnTo>
                  <a:pt x="11980" y="14545"/>
                </a:lnTo>
                <a:lnTo>
                  <a:pt x="1" y="18438"/>
                </a:lnTo>
                <a:lnTo>
                  <a:pt x="392" y="19643"/>
                </a:lnTo>
                <a:lnTo>
                  <a:pt x="12372" y="15750"/>
                </a:lnTo>
                <a:lnTo>
                  <a:pt x="4969" y="25941"/>
                </a:lnTo>
                <a:lnTo>
                  <a:pt x="5994" y="26685"/>
                </a:lnTo>
                <a:lnTo>
                  <a:pt x="13396" y="16495"/>
                </a:lnTo>
                <a:lnTo>
                  <a:pt x="13396" y="29092"/>
                </a:lnTo>
                <a:lnTo>
                  <a:pt x="14663" y="29092"/>
                </a:lnTo>
                <a:lnTo>
                  <a:pt x="14663" y="16495"/>
                </a:lnTo>
                <a:lnTo>
                  <a:pt x="22067" y="26685"/>
                </a:lnTo>
                <a:lnTo>
                  <a:pt x="23092" y="25941"/>
                </a:lnTo>
                <a:lnTo>
                  <a:pt x="15688" y="15750"/>
                </a:lnTo>
                <a:lnTo>
                  <a:pt x="27669" y="19643"/>
                </a:lnTo>
                <a:lnTo>
                  <a:pt x="28061" y="18438"/>
                </a:lnTo>
                <a:lnTo>
                  <a:pt x="16080" y="14545"/>
                </a:lnTo>
                <a:lnTo>
                  <a:pt x="28061" y="10653"/>
                </a:lnTo>
                <a:lnTo>
                  <a:pt x="27669" y="9448"/>
                </a:lnTo>
                <a:lnTo>
                  <a:pt x="15688" y="13341"/>
                </a:lnTo>
                <a:lnTo>
                  <a:pt x="15688" y="13341"/>
                </a:lnTo>
                <a:lnTo>
                  <a:pt x="23092" y="3150"/>
                </a:lnTo>
                <a:lnTo>
                  <a:pt x="22067" y="2405"/>
                </a:lnTo>
                <a:lnTo>
                  <a:pt x="14663" y="12597"/>
                </a:lnTo>
                <a:lnTo>
                  <a:pt x="146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9"/>
          <p:cNvGrpSpPr/>
          <p:nvPr/>
        </p:nvGrpSpPr>
        <p:grpSpPr>
          <a:xfrm rot="10800000">
            <a:off x="8202588" y="157275"/>
            <a:ext cx="635350" cy="262075"/>
            <a:chOff x="5957925" y="277913"/>
            <a:chExt cx="635350" cy="262075"/>
          </a:xfrm>
        </p:grpSpPr>
        <p:sp>
          <p:nvSpPr>
            <p:cNvPr id="95" name="Google Shape;95;p9"/>
            <p:cNvSpPr/>
            <p:nvPr/>
          </p:nvSpPr>
          <p:spPr>
            <a:xfrm rot="5400000">
              <a:off x="6377375" y="324088"/>
              <a:ext cx="262075" cy="169725"/>
            </a:xfrm>
            <a:custGeom>
              <a:avLst/>
              <a:gdLst/>
              <a:ahLst/>
              <a:cxnLst/>
              <a:rect l="l" t="t" r="r" b="b"/>
              <a:pathLst>
                <a:path w="10483" h="6789" extrusionOk="0">
                  <a:moveTo>
                    <a:pt x="1548" y="6789"/>
                  </a:moveTo>
                  <a:lnTo>
                    <a:pt x="0" y="5242"/>
                  </a:lnTo>
                  <a:lnTo>
                    <a:pt x="5241" y="1"/>
                  </a:lnTo>
                  <a:lnTo>
                    <a:pt x="10482" y="5242"/>
                  </a:lnTo>
                  <a:lnTo>
                    <a:pt x="8936" y="6789"/>
                  </a:lnTo>
                  <a:lnTo>
                    <a:pt x="5241" y="309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9"/>
            <p:cNvSpPr/>
            <p:nvPr/>
          </p:nvSpPr>
          <p:spPr>
            <a:xfrm rot="5400000">
              <a:off x="6150675" y="324088"/>
              <a:ext cx="262075" cy="169725"/>
            </a:xfrm>
            <a:custGeom>
              <a:avLst/>
              <a:gdLst/>
              <a:ahLst/>
              <a:cxnLst/>
              <a:rect l="l" t="t" r="r" b="b"/>
              <a:pathLst>
                <a:path w="10483" h="6789" extrusionOk="0">
                  <a:moveTo>
                    <a:pt x="1548" y="6789"/>
                  </a:moveTo>
                  <a:lnTo>
                    <a:pt x="0" y="5242"/>
                  </a:lnTo>
                  <a:lnTo>
                    <a:pt x="5241" y="1"/>
                  </a:lnTo>
                  <a:lnTo>
                    <a:pt x="10482" y="5242"/>
                  </a:lnTo>
                  <a:lnTo>
                    <a:pt x="8936" y="6789"/>
                  </a:lnTo>
                  <a:lnTo>
                    <a:pt x="5241" y="309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rot="5400000">
              <a:off x="5911750" y="324088"/>
              <a:ext cx="262075" cy="169725"/>
            </a:xfrm>
            <a:custGeom>
              <a:avLst/>
              <a:gdLst/>
              <a:ahLst/>
              <a:cxnLst/>
              <a:rect l="l" t="t" r="r" b="b"/>
              <a:pathLst>
                <a:path w="10483" h="6789" extrusionOk="0">
                  <a:moveTo>
                    <a:pt x="1548" y="6789"/>
                  </a:moveTo>
                  <a:lnTo>
                    <a:pt x="0" y="5242"/>
                  </a:lnTo>
                  <a:lnTo>
                    <a:pt x="5241" y="1"/>
                  </a:lnTo>
                  <a:lnTo>
                    <a:pt x="10482" y="5242"/>
                  </a:lnTo>
                  <a:lnTo>
                    <a:pt x="8936" y="6789"/>
                  </a:lnTo>
                  <a:lnTo>
                    <a:pt x="5241" y="309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8"/>
        <p:cNvGrpSpPr/>
        <p:nvPr/>
      </p:nvGrpSpPr>
      <p:grpSpPr>
        <a:xfrm>
          <a:off x="0" y="0"/>
          <a:ext cx="0" cy="0"/>
          <a:chOff x="0" y="0"/>
          <a:chExt cx="0" cy="0"/>
        </a:xfrm>
      </p:grpSpPr>
      <p:sp>
        <p:nvSpPr>
          <p:cNvPr id="99" name="Google Shape;99;p10"/>
          <p:cNvSpPr/>
          <p:nvPr/>
        </p:nvSpPr>
        <p:spPr>
          <a:xfrm flipH="1">
            <a:off x="7441800" y="3929688"/>
            <a:ext cx="2162450" cy="1204225"/>
          </a:xfrm>
          <a:custGeom>
            <a:avLst/>
            <a:gdLst/>
            <a:ahLst/>
            <a:cxnLst/>
            <a:rect l="l" t="t" r="r" b="b"/>
            <a:pathLst>
              <a:path w="86498" h="48169" extrusionOk="0">
                <a:moveTo>
                  <a:pt x="51817" y="0"/>
                </a:moveTo>
                <a:lnTo>
                  <a:pt x="51817" y="282"/>
                </a:lnTo>
                <a:lnTo>
                  <a:pt x="86017" y="282"/>
                </a:lnTo>
                <a:lnTo>
                  <a:pt x="49921" y="36377"/>
                </a:lnTo>
                <a:lnTo>
                  <a:pt x="30757" y="17213"/>
                </a:lnTo>
                <a:lnTo>
                  <a:pt x="0" y="47969"/>
                </a:lnTo>
                <a:lnTo>
                  <a:pt x="199" y="48168"/>
                </a:lnTo>
                <a:lnTo>
                  <a:pt x="30757" y="17611"/>
                </a:lnTo>
                <a:lnTo>
                  <a:pt x="49921" y="36775"/>
                </a:lnTo>
                <a:lnTo>
                  <a:pt x="86216" y="481"/>
                </a:lnTo>
                <a:lnTo>
                  <a:pt x="86216" y="34682"/>
                </a:lnTo>
                <a:lnTo>
                  <a:pt x="86498" y="34682"/>
                </a:lnTo>
                <a:lnTo>
                  <a:pt x="8649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0"/>
          <p:cNvSpPr txBox="1">
            <a:spLocks noGrp="1"/>
          </p:cNvSpPr>
          <p:nvPr>
            <p:ph type="body" idx="1"/>
          </p:nvPr>
        </p:nvSpPr>
        <p:spPr>
          <a:xfrm>
            <a:off x="712800" y="4002900"/>
            <a:ext cx="7718400" cy="605100"/>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2400"/>
              <a:buFont typeface="Anonymous Pro"/>
              <a:buNone/>
              <a:defRPr sz="2400" b="1">
                <a:latin typeface="Anonymous Pro"/>
                <a:ea typeface="Anonymous Pro"/>
                <a:cs typeface="Anonymous Pro"/>
                <a:sym typeface="Anonymous Pro"/>
              </a:defRPr>
            </a:lvl1pPr>
          </a:lstStyle>
          <a:p>
            <a:endParaRPr/>
          </a:p>
        </p:txBody>
      </p:sp>
      <p:sp>
        <p:nvSpPr>
          <p:cNvPr id="101" name="Google Shape;101;p10"/>
          <p:cNvSpPr/>
          <p:nvPr/>
        </p:nvSpPr>
        <p:spPr>
          <a:xfrm>
            <a:off x="7995338" y="226825"/>
            <a:ext cx="871700" cy="882375"/>
          </a:xfrm>
          <a:custGeom>
            <a:avLst/>
            <a:gdLst/>
            <a:ahLst/>
            <a:cxnLst/>
            <a:rect l="l" t="t" r="r" b="b"/>
            <a:pathLst>
              <a:path w="34868" h="35295" extrusionOk="0">
                <a:moveTo>
                  <a:pt x="15330" y="1"/>
                </a:moveTo>
                <a:lnTo>
                  <a:pt x="15330" y="11171"/>
                </a:lnTo>
                <a:lnTo>
                  <a:pt x="8763" y="2134"/>
                </a:lnTo>
                <a:lnTo>
                  <a:pt x="5359" y="4608"/>
                </a:lnTo>
                <a:lnTo>
                  <a:pt x="11925" y="13645"/>
                </a:lnTo>
                <a:lnTo>
                  <a:pt x="1300" y="10193"/>
                </a:lnTo>
                <a:lnTo>
                  <a:pt x="0" y="14196"/>
                </a:lnTo>
                <a:lnTo>
                  <a:pt x="10624" y="17648"/>
                </a:lnTo>
                <a:lnTo>
                  <a:pt x="0" y="21100"/>
                </a:lnTo>
                <a:lnTo>
                  <a:pt x="1300" y="25102"/>
                </a:lnTo>
                <a:lnTo>
                  <a:pt x="11925" y="21650"/>
                </a:lnTo>
                <a:lnTo>
                  <a:pt x="5359" y="30688"/>
                </a:lnTo>
                <a:lnTo>
                  <a:pt x="8763" y="33162"/>
                </a:lnTo>
                <a:lnTo>
                  <a:pt x="15330" y="24123"/>
                </a:lnTo>
                <a:lnTo>
                  <a:pt x="15330" y="35295"/>
                </a:lnTo>
                <a:lnTo>
                  <a:pt x="19539" y="35295"/>
                </a:lnTo>
                <a:lnTo>
                  <a:pt x="19539" y="24124"/>
                </a:lnTo>
                <a:lnTo>
                  <a:pt x="26103" y="33161"/>
                </a:lnTo>
                <a:lnTo>
                  <a:pt x="29508" y="30688"/>
                </a:lnTo>
                <a:lnTo>
                  <a:pt x="22943" y="21650"/>
                </a:lnTo>
                <a:lnTo>
                  <a:pt x="33566" y="25102"/>
                </a:lnTo>
                <a:lnTo>
                  <a:pt x="34867" y="21100"/>
                </a:lnTo>
                <a:lnTo>
                  <a:pt x="24243" y="17648"/>
                </a:lnTo>
                <a:lnTo>
                  <a:pt x="34867" y="14196"/>
                </a:lnTo>
                <a:lnTo>
                  <a:pt x="33566" y="10193"/>
                </a:lnTo>
                <a:lnTo>
                  <a:pt x="22943" y="13645"/>
                </a:lnTo>
                <a:lnTo>
                  <a:pt x="22943" y="13645"/>
                </a:lnTo>
                <a:lnTo>
                  <a:pt x="29508" y="4608"/>
                </a:lnTo>
                <a:lnTo>
                  <a:pt x="26103" y="2134"/>
                </a:lnTo>
                <a:lnTo>
                  <a:pt x="19539" y="11171"/>
                </a:lnTo>
                <a:lnTo>
                  <a:pt x="195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a:off x="197093" y="248056"/>
            <a:ext cx="619607" cy="2071536"/>
          </a:xfrm>
          <a:custGeom>
            <a:avLst/>
            <a:gdLst/>
            <a:ahLst/>
            <a:cxnLst/>
            <a:rect l="l" t="t" r="r" b="b"/>
            <a:pathLst>
              <a:path w="16898" h="56499" extrusionOk="0">
                <a:moveTo>
                  <a:pt x="8587" y="19804"/>
                </a:moveTo>
                <a:lnTo>
                  <a:pt x="8587" y="1"/>
                </a:lnTo>
                <a:lnTo>
                  <a:pt x="8225" y="1"/>
                </a:lnTo>
                <a:lnTo>
                  <a:pt x="8225" y="19806"/>
                </a:lnTo>
                <a:cubicBezTo>
                  <a:pt x="3670" y="19926"/>
                  <a:pt x="1" y="23666"/>
                  <a:pt x="1" y="28249"/>
                </a:cubicBezTo>
                <a:cubicBezTo>
                  <a:pt x="1" y="32833"/>
                  <a:pt x="3670" y="36573"/>
                  <a:pt x="8225" y="36693"/>
                </a:cubicBezTo>
                <a:lnTo>
                  <a:pt x="8225" y="56498"/>
                </a:lnTo>
                <a:lnTo>
                  <a:pt x="8587" y="56498"/>
                </a:lnTo>
                <a:lnTo>
                  <a:pt x="8587" y="36695"/>
                </a:lnTo>
                <a:cubicBezTo>
                  <a:pt x="13182" y="36621"/>
                  <a:pt x="16898" y="32862"/>
                  <a:pt x="16898" y="28249"/>
                </a:cubicBezTo>
                <a:cubicBezTo>
                  <a:pt x="16898" y="23637"/>
                  <a:pt x="13182" y="19878"/>
                  <a:pt x="8587" y="19804"/>
                </a:cubicBezTo>
                <a:close/>
                <a:moveTo>
                  <a:pt x="363" y="28249"/>
                </a:moveTo>
                <a:cubicBezTo>
                  <a:pt x="363" y="23866"/>
                  <a:pt x="3870" y="20288"/>
                  <a:pt x="8225" y="20168"/>
                </a:cubicBezTo>
                <a:lnTo>
                  <a:pt x="8225" y="26341"/>
                </a:lnTo>
                <a:cubicBezTo>
                  <a:pt x="7269" y="26452"/>
                  <a:pt x="6527" y="27264"/>
                  <a:pt x="6527" y="28249"/>
                </a:cubicBezTo>
                <a:cubicBezTo>
                  <a:pt x="6527" y="29235"/>
                  <a:pt x="7269" y="30047"/>
                  <a:pt x="8225" y="30158"/>
                </a:cubicBezTo>
                <a:lnTo>
                  <a:pt x="8225" y="36331"/>
                </a:lnTo>
                <a:cubicBezTo>
                  <a:pt x="3870" y="36211"/>
                  <a:pt x="363" y="32633"/>
                  <a:pt x="363" y="28249"/>
                </a:cubicBezTo>
                <a:close/>
                <a:moveTo>
                  <a:pt x="8587" y="36333"/>
                </a:moveTo>
                <a:lnTo>
                  <a:pt x="8587" y="30165"/>
                </a:lnTo>
                <a:cubicBezTo>
                  <a:pt x="9584" y="30094"/>
                  <a:pt x="10373" y="29264"/>
                  <a:pt x="10373" y="28249"/>
                </a:cubicBezTo>
                <a:cubicBezTo>
                  <a:pt x="10373" y="27234"/>
                  <a:pt x="9584" y="26404"/>
                  <a:pt x="8587" y="26333"/>
                </a:cubicBezTo>
                <a:lnTo>
                  <a:pt x="8587" y="20166"/>
                </a:lnTo>
                <a:cubicBezTo>
                  <a:pt x="12982" y="20240"/>
                  <a:pt x="16536" y="23836"/>
                  <a:pt x="16536" y="28249"/>
                </a:cubicBezTo>
                <a:cubicBezTo>
                  <a:pt x="16536" y="32663"/>
                  <a:pt x="12982" y="36259"/>
                  <a:pt x="8587" y="3633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0"/>
          <p:cNvSpPr/>
          <p:nvPr/>
        </p:nvSpPr>
        <p:spPr>
          <a:xfrm>
            <a:off x="509661" y="724112"/>
            <a:ext cx="559803" cy="1119456"/>
          </a:xfrm>
          <a:custGeom>
            <a:avLst/>
            <a:gdLst/>
            <a:ahLst/>
            <a:cxnLst/>
            <a:rect l="l" t="t" r="r" b="b"/>
            <a:pathLst>
              <a:path w="15267" h="30532" extrusionOk="0">
                <a:moveTo>
                  <a:pt x="0" y="1"/>
                </a:moveTo>
                <a:lnTo>
                  <a:pt x="0" y="363"/>
                </a:lnTo>
                <a:cubicBezTo>
                  <a:pt x="8218" y="363"/>
                  <a:pt x="14903" y="7049"/>
                  <a:pt x="14903" y="15266"/>
                </a:cubicBezTo>
                <a:cubicBezTo>
                  <a:pt x="14903" y="23483"/>
                  <a:pt x="8218" y="30170"/>
                  <a:pt x="0" y="30170"/>
                </a:cubicBezTo>
                <a:lnTo>
                  <a:pt x="0" y="30532"/>
                </a:lnTo>
                <a:cubicBezTo>
                  <a:pt x="8418" y="30532"/>
                  <a:pt x="15266" y="23684"/>
                  <a:pt x="15266" y="15266"/>
                </a:cubicBezTo>
                <a:cubicBezTo>
                  <a:pt x="15266" y="6849"/>
                  <a:pt x="8418"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2800" y="445025"/>
            <a:ext cx="77184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Anonymous Pro"/>
              <a:buNone/>
              <a:defRPr sz="3200" b="1">
                <a:solidFill>
                  <a:schemeClr val="dk1"/>
                </a:solidFill>
                <a:latin typeface="Anonymous Pro"/>
                <a:ea typeface="Anonymous Pro"/>
                <a:cs typeface="Anonymous Pro"/>
                <a:sym typeface="Anonymous Pro"/>
              </a:defRPr>
            </a:lvl1pPr>
            <a:lvl2pPr lvl="1">
              <a:spcBef>
                <a:spcPts val="0"/>
              </a:spcBef>
              <a:spcAft>
                <a:spcPts val="0"/>
              </a:spcAft>
              <a:buClr>
                <a:schemeClr val="dk1"/>
              </a:buClr>
              <a:buSzPts val="3200"/>
              <a:buFont typeface="Anonymous Pro"/>
              <a:buNone/>
              <a:defRPr sz="3200" b="1">
                <a:solidFill>
                  <a:schemeClr val="dk1"/>
                </a:solidFill>
                <a:latin typeface="Anonymous Pro"/>
                <a:ea typeface="Anonymous Pro"/>
                <a:cs typeface="Anonymous Pro"/>
                <a:sym typeface="Anonymous Pro"/>
              </a:defRPr>
            </a:lvl2pPr>
            <a:lvl3pPr lvl="2">
              <a:spcBef>
                <a:spcPts val="0"/>
              </a:spcBef>
              <a:spcAft>
                <a:spcPts val="0"/>
              </a:spcAft>
              <a:buClr>
                <a:schemeClr val="dk1"/>
              </a:buClr>
              <a:buSzPts val="3200"/>
              <a:buFont typeface="Anonymous Pro"/>
              <a:buNone/>
              <a:defRPr sz="3200" b="1">
                <a:solidFill>
                  <a:schemeClr val="dk1"/>
                </a:solidFill>
                <a:latin typeface="Anonymous Pro"/>
                <a:ea typeface="Anonymous Pro"/>
                <a:cs typeface="Anonymous Pro"/>
                <a:sym typeface="Anonymous Pro"/>
              </a:defRPr>
            </a:lvl3pPr>
            <a:lvl4pPr lvl="3">
              <a:spcBef>
                <a:spcPts val="0"/>
              </a:spcBef>
              <a:spcAft>
                <a:spcPts val="0"/>
              </a:spcAft>
              <a:buClr>
                <a:schemeClr val="dk1"/>
              </a:buClr>
              <a:buSzPts val="3200"/>
              <a:buFont typeface="Anonymous Pro"/>
              <a:buNone/>
              <a:defRPr sz="3200" b="1">
                <a:solidFill>
                  <a:schemeClr val="dk1"/>
                </a:solidFill>
                <a:latin typeface="Anonymous Pro"/>
                <a:ea typeface="Anonymous Pro"/>
                <a:cs typeface="Anonymous Pro"/>
                <a:sym typeface="Anonymous Pro"/>
              </a:defRPr>
            </a:lvl4pPr>
            <a:lvl5pPr lvl="4">
              <a:spcBef>
                <a:spcPts val="0"/>
              </a:spcBef>
              <a:spcAft>
                <a:spcPts val="0"/>
              </a:spcAft>
              <a:buClr>
                <a:schemeClr val="dk1"/>
              </a:buClr>
              <a:buSzPts val="3200"/>
              <a:buFont typeface="Anonymous Pro"/>
              <a:buNone/>
              <a:defRPr sz="3200" b="1">
                <a:solidFill>
                  <a:schemeClr val="dk1"/>
                </a:solidFill>
                <a:latin typeface="Anonymous Pro"/>
                <a:ea typeface="Anonymous Pro"/>
                <a:cs typeface="Anonymous Pro"/>
                <a:sym typeface="Anonymous Pro"/>
              </a:defRPr>
            </a:lvl5pPr>
            <a:lvl6pPr lvl="5">
              <a:spcBef>
                <a:spcPts val="0"/>
              </a:spcBef>
              <a:spcAft>
                <a:spcPts val="0"/>
              </a:spcAft>
              <a:buClr>
                <a:schemeClr val="dk1"/>
              </a:buClr>
              <a:buSzPts val="3200"/>
              <a:buFont typeface="Anonymous Pro"/>
              <a:buNone/>
              <a:defRPr sz="3200" b="1">
                <a:solidFill>
                  <a:schemeClr val="dk1"/>
                </a:solidFill>
                <a:latin typeface="Anonymous Pro"/>
                <a:ea typeface="Anonymous Pro"/>
                <a:cs typeface="Anonymous Pro"/>
                <a:sym typeface="Anonymous Pro"/>
              </a:defRPr>
            </a:lvl6pPr>
            <a:lvl7pPr lvl="6">
              <a:spcBef>
                <a:spcPts val="0"/>
              </a:spcBef>
              <a:spcAft>
                <a:spcPts val="0"/>
              </a:spcAft>
              <a:buClr>
                <a:schemeClr val="dk1"/>
              </a:buClr>
              <a:buSzPts val="3200"/>
              <a:buFont typeface="Anonymous Pro"/>
              <a:buNone/>
              <a:defRPr sz="3200" b="1">
                <a:solidFill>
                  <a:schemeClr val="dk1"/>
                </a:solidFill>
                <a:latin typeface="Anonymous Pro"/>
                <a:ea typeface="Anonymous Pro"/>
                <a:cs typeface="Anonymous Pro"/>
                <a:sym typeface="Anonymous Pro"/>
              </a:defRPr>
            </a:lvl7pPr>
            <a:lvl8pPr lvl="7">
              <a:spcBef>
                <a:spcPts val="0"/>
              </a:spcBef>
              <a:spcAft>
                <a:spcPts val="0"/>
              </a:spcAft>
              <a:buClr>
                <a:schemeClr val="dk1"/>
              </a:buClr>
              <a:buSzPts val="3200"/>
              <a:buFont typeface="Anonymous Pro"/>
              <a:buNone/>
              <a:defRPr sz="3200" b="1">
                <a:solidFill>
                  <a:schemeClr val="dk1"/>
                </a:solidFill>
                <a:latin typeface="Anonymous Pro"/>
                <a:ea typeface="Anonymous Pro"/>
                <a:cs typeface="Anonymous Pro"/>
                <a:sym typeface="Anonymous Pro"/>
              </a:defRPr>
            </a:lvl8pPr>
            <a:lvl9pPr lvl="8">
              <a:spcBef>
                <a:spcPts val="0"/>
              </a:spcBef>
              <a:spcAft>
                <a:spcPts val="0"/>
              </a:spcAft>
              <a:buClr>
                <a:schemeClr val="dk1"/>
              </a:buClr>
              <a:buSzPts val="3200"/>
              <a:buFont typeface="Anonymous Pro"/>
              <a:buNone/>
              <a:defRPr sz="3200" b="1">
                <a:solidFill>
                  <a:schemeClr val="dk1"/>
                </a:solidFill>
                <a:latin typeface="Anonymous Pro"/>
                <a:ea typeface="Anonymous Pro"/>
                <a:cs typeface="Anonymous Pro"/>
                <a:sym typeface="Anonymous Pro"/>
              </a:defRPr>
            </a:lvl9pPr>
          </a:lstStyle>
          <a:p>
            <a:endParaRPr/>
          </a:p>
        </p:txBody>
      </p:sp>
      <p:sp>
        <p:nvSpPr>
          <p:cNvPr id="7" name="Google Shape;7;p1"/>
          <p:cNvSpPr txBox="1">
            <a:spLocks noGrp="1"/>
          </p:cNvSpPr>
          <p:nvPr>
            <p:ph type="body" idx="1"/>
          </p:nvPr>
        </p:nvSpPr>
        <p:spPr>
          <a:xfrm>
            <a:off x="712800" y="1152475"/>
            <a:ext cx="77184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hyperlink" Target="https://en.wikipedia.org/wiki/Boeing" TargetMode="External"/><Relationship Id="rId5" Type="http://schemas.openxmlformats.org/officeDocument/2006/relationships/hyperlink" Target="https://en.wikipedia.org/wiki/Edward_M._McCreight" TargetMode="External"/><Relationship Id="rId4" Type="http://schemas.openxmlformats.org/officeDocument/2006/relationships/hyperlink" Target="https://en.wikipedia.org/wiki/Rudolf_Bayer"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Thao%20t&#225;c%20Btree%203.ppt" TargetMode="External"/><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12.sv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ctrTitle"/>
          </p:nvPr>
        </p:nvSpPr>
        <p:spPr>
          <a:xfrm>
            <a:off x="712800" y="912125"/>
            <a:ext cx="6338700" cy="233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6600">
                <a:latin typeface="Times  New Roman"/>
              </a:rPr>
              <a:t>B Tree</a:t>
            </a:r>
            <a:br>
              <a:rPr lang="en-US" sz="6000">
                <a:latin typeface="Times  New Roman"/>
              </a:rPr>
            </a:br>
            <a:r>
              <a:rPr lang="vi-VN" sz="6000">
                <a:latin typeface="Times  New Roman"/>
              </a:rPr>
              <a:t>Cây phân trang</a:t>
            </a:r>
            <a:endParaRPr sz="6000">
              <a:latin typeface="Times  New Roman"/>
            </a:endParaRPr>
          </a:p>
        </p:txBody>
      </p:sp>
      <p:sp>
        <p:nvSpPr>
          <p:cNvPr id="205" name="Google Shape;205;p23"/>
          <p:cNvSpPr/>
          <p:nvPr/>
        </p:nvSpPr>
        <p:spPr>
          <a:xfrm>
            <a:off x="6196860" y="-442500"/>
            <a:ext cx="4113554" cy="2619133"/>
          </a:xfrm>
          <a:custGeom>
            <a:avLst/>
            <a:gdLst/>
            <a:ahLst/>
            <a:cxnLst/>
            <a:rect l="l" t="t" r="r" b="b"/>
            <a:pathLst>
              <a:path w="104266" h="66387" extrusionOk="0">
                <a:moveTo>
                  <a:pt x="52199" y="212"/>
                </a:moveTo>
                <a:lnTo>
                  <a:pt x="52199" y="212"/>
                </a:lnTo>
                <a:cubicBezTo>
                  <a:pt x="52043" y="369"/>
                  <a:pt x="48351" y="4074"/>
                  <a:pt x="44706" y="9888"/>
                </a:cubicBezTo>
                <a:cubicBezTo>
                  <a:pt x="42529" y="13360"/>
                  <a:pt x="40794" y="16895"/>
                  <a:pt x="39550" y="20393"/>
                </a:cubicBezTo>
                <a:cubicBezTo>
                  <a:pt x="38007" y="24730"/>
                  <a:pt x="37219" y="29022"/>
                  <a:pt x="37206" y="33154"/>
                </a:cubicBezTo>
                <a:lnTo>
                  <a:pt x="19408" y="33154"/>
                </a:lnTo>
                <a:cubicBezTo>
                  <a:pt x="19408" y="33132"/>
                  <a:pt x="19407" y="33109"/>
                  <a:pt x="19407" y="33086"/>
                </a:cubicBezTo>
                <a:cubicBezTo>
                  <a:pt x="19407" y="14986"/>
                  <a:pt x="34110" y="257"/>
                  <a:pt x="52199" y="212"/>
                </a:cubicBezTo>
                <a:close/>
                <a:moveTo>
                  <a:pt x="52281" y="429"/>
                </a:moveTo>
                <a:cubicBezTo>
                  <a:pt x="52825" y="982"/>
                  <a:pt x="56271" y="4567"/>
                  <a:pt x="59677" y="10000"/>
                </a:cubicBezTo>
                <a:cubicBezTo>
                  <a:pt x="61847" y="13460"/>
                  <a:pt x="63575" y="16980"/>
                  <a:pt x="64815" y="20462"/>
                </a:cubicBezTo>
                <a:cubicBezTo>
                  <a:pt x="66350" y="24777"/>
                  <a:pt x="67133" y="29047"/>
                  <a:pt x="67147" y="33154"/>
                </a:cubicBezTo>
                <a:lnTo>
                  <a:pt x="37416" y="33154"/>
                </a:lnTo>
                <a:cubicBezTo>
                  <a:pt x="37430" y="29048"/>
                  <a:pt x="38213" y="24779"/>
                  <a:pt x="39747" y="20466"/>
                </a:cubicBezTo>
                <a:cubicBezTo>
                  <a:pt x="40985" y="16983"/>
                  <a:pt x="42713" y="13464"/>
                  <a:pt x="44881" y="10005"/>
                </a:cubicBezTo>
                <a:cubicBezTo>
                  <a:pt x="48289" y="4570"/>
                  <a:pt x="51737" y="982"/>
                  <a:pt x="52281" y="429"/>
                </a:cubicBezTo>
                <a:close/>
                <a:moveTo>
                  <a:pt x="52362" y="212"/>
                </a:moveTo>
                <a:lnTo>
                  <a:pt x="52362" y="212"/>
                </a:lnTo>
                <a:cubicBezTo>
                  <a:pt x="70453" y="257"/>
                  <a:pt x="85156" y="14986"/>
                  <a:pt x="85156" y="33086"/>
                </a:cubicBezTo>
                <a:cubicBezTo>
                  <a:pt x="85156" y="33109"/>
                  <a:pt x="85156" y="33132"/>
                  <a:pt x="85156" y="33154"/>
                </a:cubicBezTo>
                <a:lnTo>
                  <a:pt x="67357" y="33154"/>
                </a:lnTo>
                <a:cubicBezTo>
                  <a:pt x="67344" y="29022"/>
                  <a:pt x="66556" y="24730"/>
                  <a:pt x="65013" y="20393"/>
                </a:cubicBezTo>
                <a:cubicBezTo>
                  <a:pt x="63769" y="16895"/>
                  <a:pt x="62034" y="13360"/>
                  <a:pt x="59856" y="9888"/>
                </a:cubicBezTo>
                <a:cubicBezTo>
                  <a:pt x="56211" y="4074"/>
                  <a:pt x="52520" y="369"/>
                  <a:pt x="52362" y="212"/>
                </a:cubicBezTo>
                <a:close/>
                <a:moveTo>
                  <a:pt x="37206" y="33365"/>
                </a:moveTo>
                <a:cubicBezTo>
                  <a:pt x="37219" y="37496"/>
                  <a:pt x="38007" y="41789"/>
                  <a:pt x="39550" y="46127"/>
                </a:cubicBezTo>
                <a:cubicBezTo>
                  <a:pt x="40794" y="49625"/>
                  <a:pt x="42529" y="53158"/>
                  <a:pt x="44706" y="56631"/>
                </a:cubicBezTo>
                <a:cubicBezTo>
                  <a:pt x="47758" y="61499"/>
                  <a:pt x="50843" y="64889"/>
                  <a:pt x="51858" y="65955"/>
                </a:cubicBezTo>
                <a:cubicBezTo>
                  <a:pt x="34019" y="65728"/>
                  <a:pt x="19559" y="51222"/>
                  <a:pt x="19410" y="33365"/>
                </a:cubicBezTo>
                <a:close/>
                <a:moveTo>
                  <a:pt x="85152" y="33365"/>
                </a:moveTo>
                <a:cubicBezTo>
                  <a:pt x="85003" y="51222"/>
                  <a:pt x="70544" y="65728"/>
                  <a:pt x="52703" y="65955"/>
                </a:cubicBezTo>
                <a:cubicBezTo>
                  <a:pt x="53719" y="64889"/>
                  <a:pt x="56804" y="61499"/>
                  <a:pt x="59856" y="56631"/>
                </a:cubicBezTo>
                <a:cubicBezTo>
                  <a:pt x="62034" y="53158"/>
                  <a:pt x="63769" y="49625"/>
                  <a:pt x="65013" y="46127"/>
                </a:cubicBezTo>
                <a:cubicBezTo>
                  <a:pt x="66556" y="41789"/>
                  <a:pt x="67344" y="37496"/>
                  <a:pt x="67356" y="33365"/>
                </a:cubicBezTo>
                <a:close/>
                <a:moveTo>
                  <a:pt x="67147" y="33365"/>
                </a:moveTo>
                <a:cubicBezTo>
                  <a:pt x="67133" y="37471"/>
                  <a:pt x="66350" y="41739"/>
                  <a:pt x="64816" y="46053"/>
                </a:cubicBezTo>
                <a:cubicBezTo>
                  <a:pt x="63577" y="49536"/>
                  <a:pt x="61849" y="53056"/>
                  <a:pt x="59680" y="56514"/>
                </a:cubicBezTo>
                <a:cubicBezTo>
                  <a:pt x="56476" y="61627"/>
                  <a:pt x="53236" y="65104"/>
                  <a:pt x="52409" y="65959"/>
                </a:cubicBezTo>
                <a:cubicBezTo>
                  <a:pt x="52366" y="65959"/>
                  <a:pt x="52324" y="65960"/>
                  <a:pt x="52281" y="65960"/>
                </a:cubicBezTo>
                <a:cubicBezTo>
                  <a:pt x="52238" y="65960"/>
                  <a:pt x="52196" y="65959"/>
                  <a:pt x="52153" y="65959"/>
                </a:cubicBezTo>
                <a:cubicBezTo>
                  <a:pt x="51327" y="65104"/>
                  <a:pt x="48089" y="61630"/>
                  <a:pt x="44884" y="56519"/>
                </a:cubicBezTo>
                <a:cubicBezTo>
                  <a:pt x="42715" y="53060"/>
                  <a:pt x="40988" y="49539"/>
                  <a:pt x="39748" y="46056"/>
                </a:cubicBezTo>
                <a:cubicBezTo>
                  <a:pt x="38213" y="41741"/>
                  <a:pt x="37430" y="37472"/>
                  <a:pt x="37416" y="33365"/>
                </a:cubicBezTo>
                <a:close/>
                <a:moveTo>
                  <a:pt x="52281" y="1"/>
                </a:moveTo>
                <a:cubicBezTo>
                  <a:pt x="34038" y="1"/>
                  <a:pt x="19196" y="14843"/>
                  <a:pt x="19196" y="33086"/>
                </a:cubicBezTo>
                <a:cubicBezTo>
                  <a:pt x="19196" y="33109"/>
                  <a:pt x="19197" y="33132"/>
                  <a:pt x="19197" y="33154"/>
                </a:cubicBezTo>
                <a:lnTo>
                  <a:pt x="1" y="33154"/>
                </a:lnTo>
                <a:lnTo>
                  <a:pt x="1" y="33365"/>
                </a:lnTo>
                <a:lnTo>
                  <a:pt x="19199" y="33365"/>
                </a:lnTo>
                <a:cubicBezTo>
                  <a:pt x="19350" y="51407"/>
                  <a:pt x="34014" y="66051"/>
                  <a:pt x="52063" y="66168"/>
                </a:cubicBezTo>
                <a:cubicBezTo>
                  <a:pt x="52152" y="66259"/>
                  <a:pt x="52202" y="66310"/>
                  <a:pt x="52207" y="66314"/>
                </a:cubicBezTo>
                <a:lnTo>
                  <a:pt x="52281" y="66387"/>
                </a:lnTo>
                <a:lnTo>
                  <a:pt x="52355" y="66314"/>
                </a:lnTo>
                <a:cubicBezTo>
                  <a:pt x="52359" y="66310"/>
                  <a:pt x="52410" y="66259"/>
                  <a:pt x="52499" y="66168"/>
                </a:cubicBezTo>
                <a:cubicBezTo>
                  <a:pt x="70549" y="66051"/>
                  <a:pt x="85213" y="51407"/>
                  <a:pt x="85363" y="33365"/>
                </a:cubicBezTo>
                <a:lnTo>
                  <a:pt x="104265" y="33365"/>
                </a:lnTo>
                <a:lnTo>
                  <a:pt x="104265" y="33154"/>
                </a:lnTo>
                <a:lnTo>
                  <a:pt x="85365" y="33154"/>
                </a:lnTo>
                <a:cubicBezTo>
                  <a:pt x="85365" y="33132"/>
                  <a:pt x="85366" y="33109"/>
                  <a:pt x="85366" y="33086"/>
                </a:cubicBezTo>
                <a:cubicBezTo>
                  <a:pt x="85366" y="14843"/>
                  <a:pt x="70525" y="1"/>
                  <a:pt x="5228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7184275" y="359075"/>
            <a:ext cx="979995" cy="1015965"/>
          </a:xfrm>
          <a:custGeom>
            <a:avLst/>
            <a:gdLst/>
            <a:ahLst/>
            <a:cxnLst/>
            <a:rect l="l" t="t" r="r" b="b"/>
            <a:pathLst>
              <a:path w="28062" h="29092" extrusionOk="0">
                <a:moveTo>
                  <a:pt x="13396" y="0"/>
                </a:moveTo>
                <a:lnTo>
                  <a:pt x="13396" y="12595"/>
                </a:lnTo>
                <a:lnTo>
                  <a:pt x="5994" y="2405"/>
                </a:lnTo>
                <a:lnTo>
                  <a:pt x="4969" y="3150"/>
                </a:lnTo>
                <a:lnTo>
                  <a:pt x="12372" y="13341"/>
                </a:lnTo>
                <a:lnTo>
                  <a:pt x="392" y="9448"/>
                </a:lnTo>
                <a:lnTo>
                  <a:pt x="1" y="10653"/>
                </a:lnTo>
                <a:lnTo>
                  <a:pt x="11980" y="14545"/>
                </a:lnTo>
                <a:lnTo>
                  <a:pt x="1" y="18438"/>
                </a:lnTo>
                <a:lnTo>
                  <a:pt x="392" y="19643"/>
                </a:lnTo>
                <a:lnTo>
                  <a:pt x="12372" y="15750"/>
                </a:lnTo>
                <a:lnTo>
                  <a:pt x="4969" y="25941"/>
                </a:lnTo>
                <a:lnTo>
                  <a:pt x="5994" y="26685"/>
                </a:lnTo>
                <a:lnTo>
                  <a:pt x="13396" y="16495"/>
                </a:lnTo>
                <a:lnTo>
                  <a:pt x="13396" y="29092"/>
                </a:lnTo>
                <a:lnTo>
                  <a:pt x="14663" y="29092"/>
                </a:lnTo>
                <a:lnTo>
                  <a:pt x="14663" y="16495"/>
                </a:lnTo>
                <a:lnTo>
                  <a:pt x="22067" y="26685"/>
                </a:lnTo>
                <a:lnTo>
                  <a:pt x="23092" y="25941"/>
                </a:lnTo>
                <a:lnTo>
                  <a:pt x="15688" y="15750"/>
                </a:lnTo>
                <a:lnTo>
                  <a:pt x="27669" y="19643"/>
                </a:lnTo>
                <a:lnTo>
                  <a:pt x="28061" y="18438"/>
                </a:lnTo>
                <a:lnTo>
                  <a:pt x="16080" y="14545"/>
                </a:lnTo>
                <a:lnTo>
                  <a:pt x="28061" y="10653"/>
                </a:lnTo>
                <a:lnTo>
                  <a:pt x="27669" y="9448"/>
                </a:lnTo>
                <a:lnTo>
                  <a:pt x="15688" y="13341"/>
                </a:lnTo>
                <a:lnTo>
                  <a:pt x="15688" y="13341"/>
                </a:lnTo>
                <a:lnTo>
                  <a:pt x="23092" y="3150"/>
                </a:lnTo>
                <a:lnTo>
                  <a:pt x="22067" y="2405"/>
                </a:lnTo>
                <a:lnTo>
                  <a:pt x="14663" y="12597"/>
                </a:lnTo>
                <a:lnTo>
                  <a:pt x="146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3"/>
          <p:cNvSpPr/>
          <p:nvPr/>
        </p:nvSpPr>
        <p:spPr>
          <a:xfrm>
            <a:off x="-177800" y="3875475"/>
            <a:ext cx="2533959" cy="1411111"/>
          </a:xfrm>
          <a:custGeom>
            <a:avLst/>
            <a:gdLst/>
            <a:ahLst/>
            <a:cxnLst/>
            <a:rect l="l" t="t" r="r" b="b"/>
            <a:pathLst>
              <a:path w="86498" h="48169" extrusionOk="0">
                <a:moveTo>
                  <a:pt x="51817" y="0"/>
                </a:moveTo>
                <a:lnTo>
                  <a:pt x="51817" y="282"/>
                </a:lnTo>
                <a:lnTo>
                  <a:pt x="86017" y="282"/>
                </a:lnTo>
                <a:lnTo>
                  <a:pt x="49921" y="36377"/>
                </a:lnTo>
                <a:lnTo>
                  <a:pt x="30757" y="17213"/>
                </a:lnTo>
                <a:lnTo>
                  <a:pt x="0" y="47969"/>
                </a:lnTo>
                <a:lnTo>
                  <a:pt x="199" y="48168"/>
                </a:lnTo>
                <a:lnTo>
                  <a:pt x="30757" y="17611"/>
                </a:lnTo>
                <a:lnTo>
                  <a:pt x="49921" y="36775"/>
                </a:lnTo>
                <a:lnTo>
                  <a:pt x="86216" y="481"/>
                </a:lnTo>
                <a:lnTo>
                  <a:pt x="86216" y="34682"/>
                </a:lnTo>
                <a:lnTo>
                  <a:pt x="86498" y="34682"/>
                </a:lnTo>
                <a:lnTo>
                  <a:pt x="8649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8" name="Google Shape;208;p23"/>
          <p:cNvCxnSpPr/>
          <p:nvPr/>
        </p:nvCxnSpPr>
        <p:spPr>
          <a:xfrm>
            <a:off x="723400" y="820000"/>
            <a:ext cx="716700" cy="0"/>
          </a:xfrm>
          <a:prstGeom prst="straightConnector1">
            <a:avLst/>
          </a:prstGeom>
          <a:noFill/>
          <a:ln w="19050" cap="flat" cmpd="sng">
            <a:solidFill>
              <a:schemeClr val="dk1"/>
            </a:solidFill>
            <a:prstDash val="solid"/>
            <a:round/>
            <a:headEnd type="none" w="med" len="med"/>
            <a:tailEnd type="oval" w="med" len="med"/>
          </a:ln>
        </p:spPr>
      </p:cxnSp>
      <p:grpSp>
        <p:nvGrpSpPr>
          <p:cNvPr id="209" name="Google Shape;209;p23"/>
          <p:cNvGrpSpPr/>
          <p:nvPr/>
        </p:nvGrpSpPr>
        <p:grpSpPr>
          <a:xfrm>
            <a:off x="4572000" y="3846038"/>
            <a:ext cx="635350" cy="262075"/>
            <a:chOff x="5957925" y="3706913"/>
            <a:chExt cx="635350" cy="262075"/>
          </a:xfrm>
        </p:grpSpPr>
        <p:sp>
          <p:nvSpPr>
            <p:cNvPr id="210" name="Google Shape;210;p23"/>
            <p:cNvSpPr/>
            <p:nvPr/>
          </p:nvSpPr>
          <p:spPr>
            <a:xfrm rot="5400000">
              <a:off x="6377375" y="3753088"/>
              <a:ext cx="262075" cy="169725"/>
            </a:xfrm>
            <a:custGeom>
              <a:avLst/>
              <a:gdLst/>
              <a:ahLst/>
              <a:cxnLst/>
              <a:rect l="l" t="t" r="r" b="b"/>
              <a:pathLst>
                <a:path w="10483" h="6789" extrusionOk="0">
                  <a:moveTo>
                    <a:pt x="1548" y="6789"/>
                  </a:moveTo>
                  <a:lnTo>
                    <a:pt x="0" y="5242"/>
                  </a:lnTo>
                  <a:lnTo>
                    <a:pt x="5241" y="1"/>
                  </a:lnTo>
                  <a:lnTo>
                    <a:pt x="10482" y="5242"/>
                  </a:lnTo>
                  <a:lnTo>
                    <a:pt x="8936" y="6789"/>
                  </a:lnTo>
                  <a:lnTo>
                    <a:pt x="5241" y="309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3"/>
            <p:cNvSpPr/>
            <p:nvPr/>
          </p:nvSpPr>
          <p:spPr>
            <a:xfrm rot="5400000">
              <a:off x="6150675" y="3753088"/>
              <a:ext cx="262075" cy="169725"/>
            </a:xfrm>
            <a:custGeom>
              <a:avLst/>
              <a:gdLst/>
              <a:ahLst/>
              <a:cxnLst/>
              <a:rect l="l" t="t" r="r" b="b"/>
              <a:pathLst>
                <a:path w="10483" h="6789" extrusionOk="0">
                  <a:moveTo>
                    <a:pt x="1548" y="6789"/>
                  </a:moveTo>
                  <a:lnTo>
                    <a:pt x="0" y="5242"/>
                  </a:lnTo>
                  <a:lnTo>
                    <a:pt x="5241" y="1"/>
                  </a:lnTo>
                  <a:lnTo>
                    <a:pt x="10482" y="5242"/>
                  </a:lnTo>
                  <a:lnTo>
                    <a:pt x="8936" y="6789"/>
                  </a:lnTo>
                  <a:lnTo>
                    <a:pt x="5241" y="309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rot="5400000">
              <a:off x="5911750" y="3753088"/>
              <a:ext cx="262075" cy="169725"/>
            </a:xfrm>
            <a:custGeom>
              <a:avLst/>
              <a:gdLst/>
              <a:ahLst/>
              <a:cxnLst/>
              <a:rect l="l" t="t" r="r" b="b"/>
              <a:pathLst>
                <a:path w="10483" h="6789" extrusionOk="0">
                  <a:moveTo>
                    <a:pt x="1548" y="6789"/>
                  </a:moveTo>
                  <a:lnTo>
                    <a:pt x="0" y="5242"/>
                  </a:lnTo>
                  <a:lnTo>
                    <a:pt x="5241" y="1"/>
                  </a:lnTo>
                  <a:lnTo>
                    <a:pt x="10482" y="5242"/>
                  </a:lnTo>
                  <a:lnTo>
                    <a:pt x="8936" y="6789"/>
                  </a:lnTo>
                  <a:lnTo>
                    <a:pt x="5241" y="309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graphicFrame>
        <p:nvGraphicFramePr>
          <p:cNvPr id="234" name="Table 234">
            <a:extLst>
              <a:ext uri="{FF2B5EF4-FFF2-40B4-BE49-F238E27FC236}">
                <a16:creationId xmlns:a16="http://schemas.microsoft.com/office/drawing/2014/main" id="{33377FB6-5BE3-22C6-1BA6-A042FB83986A}"/>
              </a:ext>
            </a:extLst>
          </p:cNvPr>
          <p:cNvGraphicFramePr>
            <a:graphicFrameLocks noGrp="1"/>
          </p:cNvGraphicFramePr>
          <p:nvPr/>
        </p:nvGraphicFramePr>
        <p:xfrm>
          <a:off x="5408472" y="516739"/>
          <a:ext cx="2639121" cy="3704790"/>
        </p:xfrm>
        <a:graphic>
          <a:graphicData uri="http://schemas.openxmlformats.org/drawingml/2006/table">
            <a:tbl>
              <a:tblPr firstRow="1" bandRow="1">
                <a:tableStyleId>{A1189519-7DA9-44A4-9DC4-088C470DF480}</a:tableStyleId>
              </a:tblPr>
              <a:tblGrid>
                <a:gridCol w="879707">
                  <a:extLst>
                    <a:ext uri="{9D8B030D-6E8A-4147-A177-3AD203B41FA5}">
                      <a16:colId xmlns:a16="http://schemas.microsoft.com/office/drawing/2014/main" val="989911044"/>
                    </a:ext>
                  </a:extLst>
                </a:gridCol>
                <a:gridCol w="879707">
                  <a:extLst>
                    <a:ext uri="{9D8B030D-6E8A-4147-A177-3AD203B41FA5}">
                      <a16:colId xmlns:a16="http://schemas.microsoft.com/office/drawing/2014/main" val="3393345462"/>
                    </a:ext>
                  </a:extLst>
                </a:gridCol>
                <a:gridCol w="879707">
                  <a:extLst>
                    <a:ext uri="{9D8B030D-6E8A-4147-A177-3AD203B41FA5}">
                      <a16:colId xmlns:a16="http://schemas.microsoft.com/office/drawing/2014/main" val="626110439"/>
                    </a:ext>
                  </a:extLst>
                </a:gridCol>
              </a:tblGrid>
              <a:tr h="370479">
                <a:tc>
                  <a:txBody>
                    <a:bodyPr/>
                    <a:lstStyle/>
                    <a:p>
                      <a:pPr algn="ctr"/>
                      <a:r>
                        <a:rPr lang="vi-VN" b="1">
                          <a:latin typeface="+mj-lt"/>
                        </a:rPr>
                        <a:t>ID</a:t>
                      </a:r>
                    </a:p>
                  </a:txBody>
                  <a:tcPr anchor="ctr">
                    <a:solidFill>
                      <a:schemeClr val="tx2">
                        <a:lumMod val="40000"/>
                        <a:lumOff val="60000"/>
                      </a:schemeClr>
                    </a:solidFill>
                  </a:tcPr>
                </a:tc>
                <a:tc>
                  <a:txBody>
                    <a:bodyPr/>
                    <a:lstStyle/>
                    <a:p>
                      <a:pPr algn="ctr"/>
                      <a:r>
                        <a:rPr lang="vi-VN" b="1">
                          <a:latin typeface="+mj-lt"/>
                        </a:rPr>
                        <a:t>Name</a:t>
                      </a:r>
                    </a:p>
                  </a:txBody>
                  <a:tcPr anchor="ctr">
                    <a:solidFill>
                      <a:schemeClr val="tx2">
                        <a:lumMod val="40000"/>
                        <a:lumOff val="60000"/>
                      </a:schemeClr>
                    </a:solidFill>
                  </a:tcPr>
                </a:tc>
                <a:tc>
                  <a:txBody>
                    <a:bodyPr/>
                    <a:lstStyle/>
                    <a:p>
                      <a:pPr algn="ctr"/>
                      <a:r>
                        <a:rPr lang="vi-VN" b="1">
                          <a:latin typeface="+mj-lt"/>
                        </a:rPr>
                        <a:t>…</a:t>
                      </a:r>
                    </a:p>
                  </a:txBody>
                  <a:tcPr anchor="ctr">
                    <a:solidFill>
                      <a:schemeClr val="tx2">
                        <a:lumMod val="40000"/>
                        <a:lumOff val="60000"/>
                      </a:schemeClr>
                    </a:solidFill>
                  </a:tcPr>
                </a:tc>
                <a:extLst>
                  <a:ext uri="{0D108BD9-81ED-4DB2-BD59-A6C34878D82A}">
                    <a16:rowId xmlns:a16="http://schemas.microsoft.com/office/drawing/2014/main" val="1160479240"/>
                  </a:ext>
                </a:extLst>
              </a:tr>
              <a:tr h="370479">
                <a:tc>
                  <a:txBody>
                    <a:bodyPr/>
                    <a:lstStyle/>
                    <a:p>
                      <a:pPr algn="ctr"/>
                      <a:r>
                        <a:rPr lang="vi-VN">
                          <a:latin typeface="+mj-lt"/>
                        </a:rPr>
                        <a:t>1</a:t>
                      </a:r>
                    </a:p>
                  </a:txBody>
                  <a:tcPr anchor="ctr">
                    <a:solidFill>
                      <a:srgbClr val="FFFFCC"/>
                    </a:solidFill>
                  </a:tcPr>
                </a:tc>
                <a:tc>
                  <a:txBody>
                    <a:bodyPr/>
                    <a:lstStyle/>
                    <a:p>
                      <a:pPr algn="ctr"/>
                      <a:r>
                        <a:rPr lang="vi-VN">
                          <a:latin typeface="+mj-lt"/>
                        </a:rPr>
                        <a:t>A</a:t>
                      </a:r>
                    </a:p>
                  </a:txBody>
                  <a:tcPr anchor="ctr">
                    <a:solidFill>
                      <a:srgbClr val="FFFFCC"/>
                    </a:solidFill>
                  </a:tcPr>
                </a:tc>
                <a:tc>
                  <a:txBody>
                    <a:bodyPr/>
                    <a:lstStyle/>
                    <a:p>
                      <a:pPr algn="ctr"/>
                      <a:r>
                        <a:rPr lang="vi-VN">
                          <a:latin typeface="+mj-lt"/>
                        </a:rPr>
                        <a:t>..</a:t>
                      </a:r>
                    </a:p>
                  </a:txBody>
                  <a:tcPr anchor="ctr">
                    <a:solidFill>
                      <a:srgbClr val="FFFFCC"/>
                    </a:solidFill>
                  </a:tcPr>
                </a:tc>
                <a:extLst>
                  <a:ext uri="{0D108BD9-81ED-4DB2-BD59-A6C34878D82A}">
                    <a16:rowId xmlns:a16="http://schemas.microsoft.com/office/drawing/2014/main" val="2933066230"/>
                  </a:ext>
                </a:extLst>
              </a:tr>
              <a:tr h="370479">
                <a:tc>
                  <a:txBody>
                    <a:bodyPr/>
                    <a:lstStyle/>
                    <a:p>
                      <a:pPr algn="ctr"/>
                      <a:r>
                        <a:rPr lang="vi-VN">
                          <a:latin typeface="+mj-lt"/>
                        </a:rPr>
                        <a:t>2</a:t>
                      </a:r>
                    </a:p>
                  </a:txBody>
                  <a:tcPr anchor="ctr">
                    <a:solidFill>
                      <a:srgbClr val="FFFFCC"/>
                    </a:solidFill>
                  </a:tcPr>
                </a:tc>
                <a:tc>
                  <a:txBody>
                    <a:bodyPr/>
                    <a:lstStyle/>
                    <a:p>
                      <a:pPr algn="ctr"/>
                      <a:r>
                        <a:rPr lang="vi-VN">
                          <a:latin typeface="+mj-lt"/>
                        </a:rPr>
                        <a:t>B</a:t>
                      </a:r>
                    </a:p>
                  </a:txBody>
                  <a:tcPr anchor="ctr">
                    <a:solidFill>
                      <a:srgbClr val="FFFFCC"/>
                    </a:solidFill>
                  </a:tcPr>
                </a:tc>
                <a:tc>
                  <a:txBody>
                    <a:bodyPr/>
                    <a:lstStyle/>
                    <a:p>
                      <a:pPr algn="ctr"/>
                      <a:r>
                        <a:rPr lang="vi-VN">
                          <a:latin typeface="+mj-lt"/>
                        </a:rPr>
                        <a:t>..</a:t>
                      </a:r>
                    </a:p>
                  </a:txBody>
                  <a:tcPr anchor="ctr">
                    <a:solidFill>
                      <a:srgbClr val="FFFFCC"/>
                    </a:solidFill>
                  </a:tcPr>
                </a:tc>
                <a:extLst>
                  <a:ext uri="{0D108BD9-81ED-4DB2-BD59-A6C34878D82A}">
                    <a16:rowId xmlns:a16="http://schemas.microsoft.com/office/drawing/2014/main" val="2564385981"/>
                  </a:ext>
                </a:extLst>
              </a:tr>
              <a:tr h="370479">
                <a:tc>
                  <a:txBody>
                    <a:bodyPr/>
                    <a:lstStyle/>
                    <a:p>
                      <a:pPr algn="ctr"/>
                      <a:r>
                        <a:rPr lang="vi-VN">
                          <a:latin typeface="+mj-lt"/>
                        </a:rPr>
                        <a:t>3</a:t>
                      </a:r>
                    </a:p>
                  </a:txBody>
                  <a:tcPr anchor="ctr">
                    <a:solidFill>
                      <a:srgbClr val="FFFFCC"/>
                    </a:solidFill>
                  </a:tcPr>
                </a:tc>
                <a:tc>
                  <a:txBody>
                    <a:bodyPr/>
                    <a:lstStyle/>
                    <a:p>
                      <a:pPr algn="ctr"/>
                      <a:r>
                        <a:rPr lang="vi-VN">
                          <a:latin typeface="+mj-lt"/>
                        </a:rPr>
                        <a:t>C</a:t>
                      </a:r>
                    </a:p>
                  </a:txBody>
                  <a:tcPr anchor="ctr">
                    <a:solidFill>
                      <a:srgbClr val="FFFFCC"/>
                    </a:solidFill>
                  </a:tcPr>
                </a:tc>
                <a:tc>
                  <a:txBody>
                    <a:bodyPr/>
                    <a:lstStyle/>
                    <a:p>
                      <a:pPr algn="ctr"/>
                      <a:r>
                        <a:rPr lang="vi-VN">
                          <a:latin typeface="+mj-lt"/>
                        </a:rPr>
                        <a:t>..</a:t>
                      </a:r>
                    </a:p>
                  </a:txBody>
                  <a:tcPr anchor="ctr">
                    <a:solidFill>
                      <a:srgbClr val="FFFFCC"/>
                    </a:solidFill>
                  </a:tcPr>
                </a:tc>
                <a:extLst>
                  <a:ext uri="{0D108BD9-81ED-4DB2-BD59-A6C34878D82A}">
                    <a16:rowId xmlns:a16="http://schemas.microsoft.com/office/drawing/2014/main" val="2045190836"/>
                  </a:ext>
                </a:extLst>
              </a:tr>
              <a:tr h="370479">
                <a:tc>
                  <a:txBody>
                    <a:bodyPr/>
                    <a:lstStyle/>
                    <a:p>
                      <a:pPr algn="ctr"/>
                      <a:r>
                        <a:rPr lang="vi-VN">
                          <a:latin typeface="+mj-lt"/>
                        </a:rPr>
                        <a:t>4</a:t>
                      </a:r>
                    </a:p>
                  </a:txBody>
                  <a:tcPr anchor="ctr">
                    <a:solidFill>
                      <a:srgbClr val="FFFFCC"/>
                    </a:solidFill>
                  </a:tcPr>
                </a:tc>
                <a:tc>
                  <a:txBody>
                    <a:bodyPr/>
                    <a:lstStyle/>
                    <a:p>
                      <a:pPr algn="ctr"/>
                      <a:r>
                        <a:rPr lang="vi-VN">
                          <a:latin typeface="+mj-lt"/>
                        </a:rPr>
                        <a:t>D</a:t>
                      </a:r>
                    </a:p>
                  </a:txBody>
                  <a:tcPr anchor="ctr">
                    <a:solidFill>
                      <a:srgbClr val="FFFFCC"/>
                    </a:solidFill>
                  </a:tcPr>
                </a:tc>
                <a:tc>
                  <a:txBody>
                    <a:bodyPr/>
                    <a:lstStyle/>
                    <a:p>
                      <a:pPr algn="ctr"/>
                      <a:r>
                        <a:rPr lang="vi-VN">
                          <a:latin typeface="+mj-lt"/>
                        </a:rPr>
                        <a:t>..</a:t>
                      </a:r>
                    </a:p>
                  </a:txBody>
                  <a:tcPr anchor="ctr">
                    <a:solidFill>
                      <a:srgbClr val="FFFFCC"/>
                    </a:solidFill>
                  </a:tcPr>
                </a:tc>
                <a:extLst>
                  <a:ext uri="{0D108BD9-81ED-4DB2-BD59-A6C34878D82A}">
                    <a16:rowId xmlns:a16="http://schemas.microsoft.com/office/drawing/2014/main" val="2024429543"/>
                  </a:ext>
                </a:extLst>
              </a:tr>
              <a:tr h="370479">
                <a:tc>
                  <a:txBody>
                    <a:bodyPr/>
                    <a:lstStyle/>
                    <a:p>
                      <a:pPr algn="ctr"/>
                      <a:r>
                        <a:rPr lang="vi-VN">
                          <a:latin typeface="+mj-lt"/>
                        </a:rPr>
                        <a:t>5</a:t>
                      </a:r>
                    </a:p>
                  </a:txBody>
                  <a:tcPr anchor="ctr">
                    <a:solidFill>
                      <a:schemeClr val="bg1">
                        <a:lumMod val="90000"/>
                      </a:schemeClr>
                    </a:solidFill>
                  </a:tcPr>
                </a:tc>
                <a:tc>
                  <a:txBody>
                    <a:bodyPr/>
                    <a:lstStyle/>
                    <a:p>
                      <a:pPr algn="ctr"/>
                      <a:r>
                        <a:rPr lang="vi-VN">
                          <a:latin typeface="+mj-lt"/>
                        </a:rPr>
                        <a:t>E</a:t>
                      </a:r>
                    </a:p>
                  </a:txBody>
                  <a:tcPr anchor="ctr">
                    <a:solidFill>
                      <a:schemeClr val="bg1">
                        <a:lumMod val="90000"/>
                      </a:schemeClr>
                    </a:solidFill>
                  </a:tcPr>
                </a:tc>
                <a:tc>
                  <a:txBody>
                    <a:bodyPr/>
                    <a:lstStyle/>
                    <a:p>
                      <a:pPr algn="ctr"/>
                      <a:r>
                        <a:rPr lang="vi-VN">
                          <a:latin typeface="+mj-lt"/>
                        </a:rPr>
                        <a:t>..</a:t>
                      </a:r>
                    </a:p>
                  </a:txBody>
                  <a:tcPr anchor="ctr">
                    <a:solidFill>
                      <a:schemeClr val="bg1">
                        <a:lumMod val="90000"/>
                      </a:schemeClr>
                    </a:solidFill>
                  </a:tcPr>
                </a:tc>
                <a:extLst>
                  <a:ext uri="{0D108BD9-81ED-4DB2-BD59-A6C34878D82A}">
                    <a16:rowId xmlns:a16="http://schemas.microsoft.com/office/drawing/2014/main" val="2139768900"/>
                  </a:ext>
                </a:extLst>
              </a:tr>
              <a:tr h="370479">
                <a:tc>
                  <a:txBody>
                    <a:bodyPr/>
                    <a:lstStyle/>
                    <a:p>
                      <a:pPr algn="ctr"/>
                      <a:r>
                        <a:rPr lang="vi-VN">
                          <a:latin typeface="+mj-lt"/>
                        </a:rPr>
                        <a:t>6</a:t>
                      </a:r>
                    </a:p>
                  </a:txBody>
                  <a:tcPr anchor="ctr">
                    <a:solidFill>
                      <a:schemeClr val="bg1">
                        <a:lumMod val="90000"/>
                      </a:schemeClr>
                    </a:solidFill>
                  </a:tcPr>
                </a:tc>
                <a:tc>
                  <a:txBody>
                    <a:bodyPr/>
                    <a:lstStyle/>
                    <a:p>
                      <a:pPr algn="ctr"/>
                      <a:r>
                        <a:rPr lang="vi-VN">
                          <a:latin typeface="+mj-lt"/>
                        </a:rPr>
                        <a:t>F</a:t>
                      </a:r>
                    </a:p>
                  </a:txBody>
                  <a:tcPr anchor="ctr">
                    <a:solidFill>
                      <a:schemeClr val="bg1">
                        <a:lumMod val="90000"/>
                      </a:schemeClr>
                    </a:solidFill>
                  </a:tcPr>
                </a:tc>
                <a:tc>
                  <a:txBody>
                    <a:bodyPr/>
                    <a:lstStyle/>
                    <a:p>
                      <a:pPr algn="ctr"/>
                      <a:r>
                        <a:rPr lang="vi-VN">
                          <a:latin typeface="+mj-lt"/>
                        </a:rPr>
                        <a:t>..</a:t>
                      </a:r>
                    </a:p>
                  </a:txBody>
                  <a:tcPr anchor="ctr">
                    <a:solidFill>
                      <a:schemeClr val="bg1">
                        <a:lumMod val="90000"/>
                      </a:schemeClr>
                    </a:solidFill>
                  </a:tcPr>
                </a:tc>
                <a:extLst>
                  <a:ext uri="{0D108BD9-81ED-4DB2-BD59-A6C34878D82A}">
                    <a16:rowId xmlns:a16="http://schemas.microsoft.com/office/drawing/2014/main" val="1084305594"/>
                  </a:ext>
                </a:extLst>
              </a:tr>
              <a:tr h="370479">
                <a:tc>
                  <a:txBody>
                    <a:bodyPr/>
                    <a:lstStyle/>
                    <a:p>
                      <a:pPr algn="ctr"/>
                      <a:r>
                        <a:rPr lang="vi-VN">
                          <a:latin typeface="+mj-lt"/>
                        </a:rPr>
                        <a:t>…</a:t>
                      </a:r>
                    </a:p>
                  </a:txBody>
                  <a:tcPr anchor="ctr">
                    <a:solidFill>
                      <a:schemeClr val="bg1">
                        <a:lumMod val="90000"/>
                      </a:schemeClr>
                    </a:solidFill>
                  </a:tcPr>
                </a:tc>
                <a:tc>
                  <a:txBody>
                    <a:bodyPr/>
                    <a:lstStyle/>
                    <a:p>
                      <a:pPr algn="ctr"/>
                      <a:r>
                        <a:rPr lang="vi-VN">
                          <a:latin typeface="+mj-lt"/>
                        </a:rPr>
                        <a:t>…</a:t>
                      </a:r>
                    </a:p>
                  </a:txBody>
                  <a:tcPr anchor="ctr">
                    <a:solidFill>
                      <a:schemeClr val="bg1">
                        <a:lumMod val="90000"/>
                      </a:schemeClr>
                    </a:solidFill>
                  </a:tcPr>
                </a:tc>
                <a:tc>
                  <a:txBody>
                    <a:bodyPr/>
                    <a:lstStyle/>
                    <a:p>
                      <a:pPr algn="ctr"/>
                      <a:r>
                        <a:rPr lang="vi-VN">
                          <a:latin typeface="+mj-lt"/>
                        </a:rPr>
                        <a:t>…</a:t>
                      </a:r>
                    </a:p>
                  </a:txBody>
                  <a:tcPr anchor="ctr">
                    <a:solidFill>
                      <a:schemeClr val="bg1">
                        <a:lumMod val="90000"/>
                      </a:schemeClr>
                    </a:solidFill>
                  </a:tcPr>
                </a:tc>
                <a:extLst>
                  <a:ext uri="{0D108BD9-81ED-4DB2-BD59-A6C34878D82A}">
                    <a16:rowId xmlns:a16="http://schemas.microsoft.com/office/drawing/2014/main" val="145041849"/>
                  </a:ext>
                </a:extLst>
              </a:tr>
              <a:tr h="370479">
                <a:tc>
                  <a:txBody>
                    <a:bodyPr/>
                    <a:lstStyle/>
                    <a:p>
                      <a:pPr algn="ctr"/>
                      <a:r>
                        <a:rPr lang="vi-VN">
                          <a:latin typeface="+mj-lt"/>
                        </a:rPr>
                        <a:t>…</a:t>
                      </a:r>
                    </a:p>
                  </a:txBody>
                  <a:tcPr anchor="ctr"/>
                </a:tc>
                <a:tc>
                  <a:txBody>
                    <a:bodyPr/>
                    <a:lstStyle/>
                    <a:p>
                      <a:pPr algn="ctr"/>
                      <a:r>
                        <a:rPr lang="vi-VN">
                          <a:latin typeface="+mj-lt"/>
                        </a:rPr>
                        <a:t>…</a:t>
                      </a:r>
                    </a:p>
                  </a:txBody>
                  <a:tcPr anchor="ctr"/>
                </a:tc>
                <a:tc>
                  <a:txBody>
                    <a:bodyPr/>
                    <a:lstStyle/>
                    <a:p>
                      <a:pPr algn="ctr"/>
                      <a:r>
                        <a:rPr lang="vi-VN">
                          <a:latin typeface="+mj-lt"/>
                        </a:rPr>
                        <a:t>…</a:t>
                      </a:r>
                    </a:p>
                  </a:txBody>
                  <a:tcPr anchor="ctr"/>
                </a:tc>
                <a:extLst>
                  <a:ext uri="{0D108BD9-81ED-4DB2-BD59-A6C34878D82A}">
                    <a16:rowId xmlns:a16="http://schemas.microsoft.com/office/drawing/2014/main" val="2582981774"/>
                  </a:ext>
                </a:extLst>
              </a:tr>
              <a:tr h="370479">
                <a:tc>
                  <a:txBody>
                    <a:bodyPr/>
                    <a:lstStyle/>
                    <a:p>
                      <a:pPr algn="ctr"/>
                      <a:r>
                        <a:rPr lang="vi-VN">
                          <a:latin typeface="+mj-lt"/>
                        </a:rPr>
                        <a:t>1000</a:t>
                      </a:r>
                    </a:p>
                  </a:txBody>
                  <a:tcPr anchor="ctr"/>
                </a:tc>
                <a:tc>
                  <a:txBody>
                    <a:bodyPr/>
                    <a:lstStyle/>
                    <a:p>
                      <a:pPr algn="ctr"/>
                      <a:r>
                        <a:rPr lang="vi-VN">
                          <a:latin typeface="+mj-lt"/>
                        </a:rPr>
                        <a:t>ZZ</a:t>
                      </a:r>
                    </a:p>
                  </a:txBody>
                  <a:tcPr anchor="ctr"/>
                </a:tc>
                <a:tc>
                  <a:txBody>
                    <a:bodyPr/>
                    <a:lstStyle/>
                    <a:p>
                      <a:pPr algn="ctr"/>
                      <a:r>
                        <a:rPr lang="vi-VN">
                          <a:latin typeface="+mj-lt"/>
                        </a:rPr>
                        <a:t>..</a:t>
                      </a:r>
                    </a:p>
                  </a:txBody>
                  <a:tcPr anchor="ctr"/>
                </a:tc>
                <a:extLst>
                  <a:ext uri="{0D108BD9-81ED-4DB2-BD59-A6C34878D82A}">
                    <a16:rowId xmlns:a16="http://schemas.microsoft.com/office/drawing/2014/main" val="820275537"/>
                  </a:ext>
                </a:extLst>
              </a:tr>
            </a:tbl>
          </a:graphicData>
        </a:graphic>
      </p:graphicFrame>
      <p:graphicFrame>
        <p:nvGraphicFramePr>
          <p:cNvPr id="6" name="Table 234">
            <a:extLst>
              <a:ext uri="{FF2B5EF4-FFF2-40B4-BE49-F238E27FC236}">
                <a16:creationId xmlns:a16="http://schemas.microsoft.com/office/drawing/2014/main" id="{A4AF17A3-10F9-6EE5-B88A-0DAF344EFA04}"/>
              </a:ext>
            </a:extLst>
          </p:cNvPr>
          <p:cNvGraphicFramePr>
            <a:graphicFrameLocks noGrp="1"/>
          </p:cNvGraphicFramePr>
          <p:nvPr>
            <p:extLst>
              <p:ext uri="{D42A27DB-BD31-4B8C-83A1-F6EECF244321}">
                <p14:modId xmlns:p14="http://schemas.microsoft.com/office/powerpoint/2010/main" val="2784177493"/>
              </p:ext>
            </p:extLst>
          </p:nvPr>
        </p:nvGraphicFramePr>
        <p:xfrm>
          <a:off x="3077606" y="513088"/>
          <a:ext cx="1628208" cy="3704790"/>
        </p:xfrm>
        <a:graphic>
          <a:graphicData uri="http://schemas.openxmlformats.org/drawingml/2006/table">
            <a:tbl>
              <a:tblPr firstRow="1" bandRow="1">
                <a:tableStyleId>{A1189519-7DA9-44A4-9DC4-088C470DF480}</a:tableStyleId>
              </a:tblPr>
              <a:tblGrid>
                <a:gridCol w="814104">
                  <a:extLst>
                    <a:ext uri="{9D8B030D-6E8A-4147-A177-3AD203B41FA5}">
                      <a16:colId xmlns:a16="http://schemas.microsoft.com/office/drawing/2014/main" val="989911044"/>
                    </a:ext>
                  </a:extLst>
                </a:gridCol>
                <a:gridCol w="814104">
                  <a:extLst>
                    <a:ext uri="{9D8B030D-6E8A-4147-A177-3AD203B41FA5}">
                      <a16:colId xmlns:a16="http://schemas.microsoft.com/office/drawing/2014/main" val="2457237732"/>
                    </a:ext>
                  </a:extLst>
                </a:gridCol>
              </a:tblGrid>
              <a:tr h="370479">
                <a:tc>
                  <a:txBody>
                    <a:bodyPr/>
                    <a:lstStyle/>
                    <a:p>
                      <a:pPr algn="ctr"/>
                      <a:r>
                        <a:rPr lang="vi-VN" b="1">
                          <a:latin typeface="+mj-lt"/>
                        </a:rPr>
                        <a:t>ID</a:t>
                      </a:r>
                    </a:p>
                  </a:txBody>
                  <a:tcPr anchor="ctr">
                    <a:solidFill>
                      <a:schemeClr val="tx2">
                        <a:lumMod val="40000"/>
                        <a:lumOff val="60000"/>
                      </a:schemeClr>
                    </a:solidFill>
                  </a:tcPr>
                </a:tc>
                <a:tc>
                  <a:txBody>
                    <a:bodyPr/>
                    <a:lstStyle/>
                    <a:p>
                      <a:pPr algn="ctr"/>
                      <a:r>
                        <a:rPr lang="vi-VN" b="1">
                          <a:latin typeface="+mj-lt"/>
                        </a:rPr>
                        <a:t>Pointer</a:t>
                      </a:r>
                    </a:p>
                  </a:txBody>
                  <a:tcPr anchor="ctr">
                    <a:solidFill>
                      <a:schemeClr val="tx2">
                        <a:lumMod val="40000"/>
                        <a:lumOff val="60000"/>
                      </a:schemeClr>
                    </a:solidFill>
                  </a:tcPr>
                </a:tc>
                <a:extLst>
                  <a:ext uri="{0D108BD9-81ED-4DB2-BD59-A6C34878D82A}">
                    <a16:rowId xmlns:a16="http://schemas.microsoft.com/office/drawing/2014/main" val="1160479240"/>
                  </a:ext>
                </a:extLst>
              </a:tr>
              <a:tr h="370479">
                <a:tc>
                  <a:txBody>
                    <a:bodyPr/>
                    <a:lstStyle/>
                    <a:p>
                      <a:pPr algn="ctr"/>
                      <a:r>
                        <a:rPr lang="vi-VN">
                          <a:latin typeface="+mj-lt"/>
                        </a:rPr>
                        <a:t>1</a:t>
                      </a:r>
                    </a:p>
                  </a:txBody>
                  <a:tcPr anchor="ctr">
                    <a:noFill/>
                  </a:tcPr>
                </a:tc>
                <a:tc>
                  <a:txBody>
                    <a:bodyPr/>
                    <a:lstStyle/>
                    <a:p>
                      <a:pPr algn="ctr"/>
                      <a:endParaRPr lang="vi-VN">
                        <a:latin typeface="+mj-lt"/>
                      </a:endParaRPr>
                    </a:p>
                  </a:txBody>
                  <a:tcPr anchor="ctr">
                    <a:noFill/>
                  </a:tcPr>
                </a:tc>
                <a:extLst>
                  <a:ext uri="{0D108BD9-81ED-4DB2-BD59-A6C34878D82A}">
                    <a16:rowId xmlns:a16="http://schemas.microsoft.com/office/drawing/2014/main" val="2933066230"/>
                  </a:ext>
                </a:extLst>
              </a:tr>
              <a:tr h="370479">
                <a:tc>
                  <a:txBody>
                    <a:bodyPr/>
                    <a:lstStyle/>
                    <a:p>
                      <a:pPr algn="ctr"/>
                      <a:r>
                        <a:rPr lang="vi-VN">
                          <a:latin typeface="+mj-lt"/>
                        </a:rPr>
                        <a:t>2</a:t>
                      </a:r>
                    </a:p>
                  </a:txBody>
                  <a:tcPr anchor="ctr">
                    <a:noFill/>
                  </a:tcPr>
                </a:tc>
                <a:tc>
                  <a:txBody>
                    <a:bodyPr/>
                    <a:lstStyle/>
                    <a:p>
                      <a:pPr algn="ctr"/>
                      <a:endParaRPr lang="vi-VN">
                        <a:latin typeface="+mj-lt"/>
                      </a:endParaRPr>
                    </a:p>
                  </a:txBody>
                  <a:tcPr anchor="ctr">
                    <a:noFill/>
                  </a:tcPr>
                </a:tc>
                <a:extLst>
                  <a:ext uri="{0D108BD9-81ED-4DB2-BD59-A6C34878D82A}">
                    <a16:rowId xmlns:a16="http://schemas.microsoft.com/office/drawing/2014/main" val="2564385981"/>
                  </a:ext>
                </a:extLst>
              </a:tr>
              <a:tr h="370479">
                <a:tc>
                  <a:txBody>
                    <a:bodyPr/>
                    <a:lstStyle/>
                    <a:p>
                      <a:pPr algn="ctr"/>
                      <a:r>
                        <a:rPr lang="vi-VN">
                          <a:latin typeface="+mj-lt"/>
                        </a:rPr>
                        <a:t>3</a:t>
                      </a:r>
                    </a:p>
                  </a:txBody>
                  <a:tcPr anchor="ctr">
                    <a:noFill/>
                  </a:tcPr>
                </a:tc>
                <a:tc>
                  <a:txBody>
                    <a:bodyPr/>
                    <a:lstStyle/>
                    <a:p>
                      <a:pPr algn="ctr"/>
                      <a:endParaRPr lang="vi-VN">
                        <a:latin typeface="+mj-lt"/>
                      </a:endParaRPr>
                    </a:p>
                  </a:txBody>
                  <a:tcPr anchor="ctr">
                    <a:noFill/>
                  </a:tcPr>
                </a:tc>
                <a:extLst>
                  <a:ext uri="{0D108BD9-81ED-4DB2-BD59-A6C34878D82A}">
                    <a16:rowId xmlns:a16="http://schemas.microsoft.com/office/drawing/2014/main" val="2045190836"/>
                  </a:ext>
                </a:extLst>
              </a:tr>
              <a:tr h="370479">
                <a:tc>
                  <a:txBody>
                    <a:bodyPr/>
                    <a:lstStyle/>
                    <a:p>
                      <a:pPr algn="ctr"/>
                      <a:r>
                        <a:rPr lang="vi-VN">
                          <a:latin typeface="+mj-lt"/>
                        </a:rPr>
                        <a:t>4</a:t>
                      </a:r>
                    </a:p>
                  </a:txBody>
                  <a:tcPr anchor="ctr">
                    <a:noFill/>
                  </a:tcPr>
                </a:tc>
                <a:tc>
                  <a:txBody>
                    <a:bodyPr/>
                    <a:lstStyle/>
                    <a:p>
                      <a:pPr algn="ctr"/>
                      <a:endParaRPr lang="vi-VN">
                        <a:latin typeface="+mj-lt"/>
                      </a:endParaRPr>
                    </a:p>
                  </a:txBody>
                  <a:tcPr anchor="ctr">
                    <a:noFill/>
                  </a:tcPr>
                </a:tc>
                <a:extLst>
                  <a:ext uri="{0D108BD9-81ED-4DB2-BD59-A6C34878D82A}">
                    <a16:rowId xmlns:a16="http://schemas.microsoft.com/office/drawing/2014/main" val="2024429543"/>
                  </a:ext>
                </a:extLst>
              </a:tr>
              <a:tr h="370479">
                <a:tc>
                  <a:txBody>
                    <a:bodyPr/>
                    <a:lstStyle/>
                    <a:p>
                      <a:pPr algn="ctr"/>
                      <a:r>
                        <a:rPr lang="vi-VN">
                          <a:latin typeface="+mj-lt"/>
                        </a:rPr>
                        <a:t>5</a:t>
                      </a:r>
                    </a:p>
                  </a:txBody>
                  <a:tcPr anchor="ctr">
                    <a:noFill/>
                  </a:tcPr>
                </a:tc>
                <a:tc>
                  <a:txBody>
                    <a:bodyPr/>
                    <a:lstStyle/>
                    <a:p>
                      <a:pPr algn="ctr"/>
                      <a:endParaRPr lang="vi-VN">
                        <a:latin typeface="+mj-lt"/>
                      </a:endParaRPr>
                    </a:p>
                  </a:txBody>
                  <a:tcPr anchor="ctr">
                    <a:noFill/>
                  </a:tcPr>
                </a:tc>
                <a:extLst>
                  <a:ext uri="{0D108BD9-81ED-4DB2-BD59-A6C34878D82A}">
                    <a16:rowId xmlns:a16="http://schemas.microsoft.com/office/drawing/2014/main" val="2139768900"/>
                  </a:ext>
                </a:extLst>
              </a:tr>
              <a:tr h="370479">
                <a:tc>
                  <a:txBody>
                    <a:bodyPr/>
                    <a:lstStyle/>
                    <a:p>
                      <a:pPr algn="ctr"/>
                      <a:r>
                        <a:rPr lang="vi-VN">
                          <a:latin typeface="+mj-lt"/>
                        </a:rPr>
                        <a:t>6</a:t>
                      </a:r>
                    </a:p>
                  </a:txBody>
                  <a:tcPr anchor="ctr">
                    <a:noFill/>
                  </a:tcPr>
                </a:tc>
                <a:tc>
                  <a:txBody>
                    <a:bodyPr/>
                    <a:lstStyle/>
                    <a:p>
                      <a:pPr algn="ctr"/>
                      <a:endParaRPr lang="vi-VN">
                        <a:latin typeface="+mj-lt"/>
                      </a:endParaRPr>
                    </a:p>
                  </a:txBody>
                  <a:tcPr anchor="ctr">
                    <a:noFill/>
                  </a:tcPr>
                </a:tc>
                <a:extLst>
                  <a:ext uri="{0D108BD9-81ED-4DB2-BD59-A6C34878D82A}">
                    <a16:rowId xmlns:a16="http://schemas.microsoft.com/office/drawing/2014/main" val="1084305594"/>
                  </a:ext>
                </a:extLst>
              </a:tr>
              <a:tr h="370479">
                <a:tc>
                  <a:txBody>
                    <a:bodyPr/>
                    <a:lstStyle/>
                    <a:p>
                      <a:pPr algn="ctr"/>
                      <a:r>
                        <a:rPr lang="vi-VN">
                          <a:latin typeface="+mj-lt"/>
                        </a:rPr>
                        <a:t>…</a:t>
                      </a:r>
                    </a:p>
                  </a:txBody>
                  <a:tcPr anchor="ctr">
                    <a:noFill/>
                  </a:tcPr>
                </a:tc>
                <a:tc>
                  <a:txBody>
                    <a:bodyPr/>
                    <a:lstStyle/>
                    <a:p>
                      <a:pPr algn="ctr"/>
                      <a:endParaRPr lang="vi-VN">
                        <a:latin typeface="+mj-lt"/>
                      </a:endParaRPr>
                    </a:p>
                  </a:txBody>
                  <a:tcPr anchor="ctr">
                    <a:noFill/>
                  </a:tcPr>
                </a:tc>
                <a:extLst>
                  <a:ext uri="{0D108BD9-81ED-4DB2-BD59-A6C34878D82A}">
                    <a16:rowId xmlns:a16="http://schemas.microsoft.com/office/drawing/2014/main" val="145041849"/>
                  </a:ext>
                </a:extLst>
              </a:tr>
              <a:tr h="370479">
                <a:tc>
                  <a:txBody>
                    <a:bodyPr/>
                    <a:lstStyle/>
                    <a:p>
                      <a:pPr algn="ctr"/>
                      <a:r>
                        <a:rPr lang="vi-VN">
                          <a:latin typeface="+mj-lt"/>
                        </a:rPr>
                        <a:t>976</a:t>
                      </a:r>
                    </a:p>
                  </a:txBody>
                  <a:tcPr anchor="ctr">
                    <a:noFill/>
                  </a:tcPr>
                </a:tc>
                <a:tc>
                  <a:txBody>
                    <a:bodyPr/>
                    <a:lstStyle/>
                    <a:p>
                      <a:pPr algn="ctr"/>
                      <a:endParaRPr lang="vi-VN">
                        <a:latin typeface="+mj-lt"/>
                      </a:endParaRPr>
                    </a:p>
                  </a:txBody>
                  <a:tcPr anchor="ctr">
                    <a:noFill/>
                  </a:tcPr>
                </a:tc>
                <a:extLst>
                  <a:ext uri="{0D108BD9-81ED-4DB2-BD59-A6C34878D82A}">
                    <a16:rowId xmlns:a16="http://schemas.microsoft.com/office/drawing/2014/main" val="2582981774"/>
                  </a:ext>
                </a:extLst>
              </a:tr>
              <a:tr h="370479">
                <a:tc>
                  <a:txBody>
                    <a:bodyPr/>
                    <a:lstStyle/>
                    <a:p>
                      <a:pPr algn="ctr"/>
                      <a:r>
                        <a:rPr lang="vi-VN">
                          <a:latin typeface="+mj-lt"/>
                        </a:rPr>
                        <a:t>1000</a:t>
                      </a:r>
                    </a:p>
                  </a:txBody>
                  <a:tcPr anchor="ctr">
                    <a:noFill/>
                  </a:tcPr>
                </a:tc>
                <a:tc>
                  <a:txBody>
                    <a:bodyPr/>
                    <a:lstStyle/>
                    <a:p>
                      <a:pPr algn="ctr"/>
                      <a:endParaRPr lang="vi-VN">
                        <a:latin typeface="+mj-lt"/>
                      </a:endParaRPr>
                    </a:p>
                  </a:txBody>
                  <a:tcPr anchor="ctr">
                    <a:noFill/>
                  </a:tcPr>
                </a:tc>
                <a:extLst>
                  <a:ext uri="{0D108BD9-81ED-4DB2-BD59-A6C34878D82A}">
                    <a16:rowId xmlns:a16="http://schemas.microsoft.com/office/drawing/2014/main" val="820275537"/>
                  </a:ext>
                </a:extLst>
              </a:tr>
            </a:tbl>
          </a:graphicData>
        </a:graphic>
      </p:graphicFrame>
      <p:pic>
        <p:nvPicPr>
          <p:cNvPr id="37" name="Graphic 36" descr="Box with solid fill">
            <a:extLst>
              <a:ext uri="{FF2B5EF4-FFF2-40B4-BE49-F238E27FC236}">
                <a16:creationId xmlns:a16="http://schemas.microsoft.com/office/drawing/2014/main" id="{6BA2DD91-636A-5840-B932-19F05F7D6A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56711" y="617034"/>
            <a:ext cx="624732" cy="624732"/>
          </a:xfrm>
          <a:prstGeom prst="rect">
            <a:avLst/>
          </a:prstGeom>
        </p:spPr>
      </p:pic>
      <p:sp>
        <p:nvSpPr>
          <p:cNvPr id="3" name="Rectangle 2">
            <a:extLst>
              <a:ext uri="{FF2B5EF4-FFF2-40B4-BE49-F238E27FC236}">
                <a16:creationId xmlns:a16="http://schemas.microsoft.com/office/drawing/2014/main" id="{7930F8AD-3FBF-A60F-C602-EDAA91AEA3D6}"/>
              </a:ext>
            </a:extLst>
          </p:cNvPr>
          <p:cNvSpPr/>
          <p:nvPr/>
        </p:nvSpPr>
        <p:spPr>
          <a:xfrm>
            <a:off x="2988527" y="3389971"/>
            <a:ext cx="1791629" cy="54269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0" name="Graphic 9" descr="Box with solid fill">
            <a:extLst>
              <a:ext uri="{FF2B5EF4-FFF2-40B4-BE49-F238E27FC236}">
                <a16:creationId xmlns:a16="http://schemas.microsoft.com/office/drawing/2014/main" id="{8C84742F-78E9-3E73-1623-A7F391CB8D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56711" y="795454"/>
            <a:ext cx="624732" cy="624732"/>
          </a:xfrm>
          <a:prstGeom prst="rect">
            <a:avLst/>
          </a:prstGeom>
        </p:spPr>
      </p:pic>
      <p:pic>
        <p:nvPicPr>
          <p:cNvPr id="11" name="Graphic 10" descr="Box with solid fill">
            <a:extLst>
              <a:ext uri="{FF2B5EF4-FFF2-40B4-BE49-F238E27FC236}">
                <a16:creationId xmlns:a16="http://schemas.microsoft.com/office/drawing/2014/main" id="{80258A8D-5F65-B516-927F-646DD90B02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56711" y="1018610"/>
            <a:ext cx="624732" cy="624732"/>
          </a:xfrm>
          <a:prstGeom prst="rect">
            <a:avLst/>
          </a:prstGeom>
        </p:spPr>
      </p:pic>
      <p:pic>
        <p:nvPicPr>
          <p:cNvPr id="12" name="Graphic 11" descr="Box with solid fill">
            <a:extLst>
              <a:ext uri="{FF2B5EF4-FFF2-40B4-BE49-F238E27FC236}">
                <a16:creationId xmlns:a16="http://schemas.microsoft.com/office/drawing/2014/main" id="{C55EA0AF-EB44-A261-5C5E-AAE36B311A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56711" y="1241766"/>
            <a:ext cx="624732" cy="624732"/>
          </a:xfrm>
          <a:prstGeom prst="rect">
            <a:avLst/>
          </a:prstGeom>
        </p:spPr>
      </p:pic>
      <p:pic>
        <p:nvPicPr>
          <p:cNvPr id="13" name="Graphic 12" descr="Box with solid fill">
            <a:extLst>
              <a:ext uri="{FF2B5EF4-FFF2-40B4-BE49-F238E27FC236}">
                <a16:creationId xmlns:a16="http://schemas.microsoft.com/office/drawing/2014/main" id="{E7A2E311-624F-5283-717E-A2BAB9D70B5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56711" y="1330976"/>
            <a:ext cx="624732" cy="624732"/>
          </a:xfrm>
          <a:prstGeom prst="rect">
            <a:avLst/>
          </a:prstGeom>
        </p:spPr>
      </p:pic>
      <p:pic>
        <p:nvPicPr>
          <p:cNvPr id="14" name="Graphic 13" descr="Box with solid fill">
            <a:extLst>
              <a:ext uri="{FF2B5EF4-FFF2-40B4-BE49-F238E27FC236}">
                <a16:creationId xmlns:a16="http://schemas.microsoft.com/office/drawing/2014/main" id="{49A5C1C3-1A58-ADBD-AC9F-FC19DEDBC8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56711" y="1643342"/>
            <a:ext cx="624732" cy="624732"/>
          </a:xfrm>
          <a:prstGeom prst="rect">
            <a:avLst/>
          </a:prstGeom>
        </p:spPr>
      </p:pic>
      <p:pic>
        <p:nvPicPr>
          <p:cNvPr id="15" name="Graphic 14" descr="Box with solid fill">
            <a:extLst>
              <a:ext uri="{FF2B5EF4-FFF2-40B4-BE49-F238E27FC236}">
                <a16:creationId xmlns:a16="http://schemas.microsoft.com/office/drawing/2014/main" id="{7E5B3611-2D65-F2FD-6C21-E306A7E2DA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56711" y="1710315"/>
            <a:ext cx="624732" cy="624732"/>
          </a:xfrm>
          <a:prstGeom prst="rect">
            <a:avLst/>
          </a:prstGeom>
        </p:spPr>
      </p:pic>
      <p:pic>
        <p:nvPicPr>
          <p:cNvPr id="16" name="Graphic 15" descr="Box with solid fill">
            <a:extLst>
              <a:ext uri="{FF2B5EF4-FFF2-40B4-BE49-F238E27FC236}">
                <a16:creationId xmlns:a16="http://schemas.microsoft.com/office/drawing/2014/main" id="{62ADF684-40BA-0608-A774-F5CB038D0D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56711" y="1933471"/>
            <a:ext cx="624732" cy="624732"/>
          </a:xfrm>
          <a:prstGeom prst="rect">
            <a:avLst/>
          </a:prstGeom>
        </p:spPr>
      </p:pic>
      <p:pic>
        <p:nvPicPr>
          <p:cNvPr id="17" name="Graphic 16" descr="Box with solid fill">
            <a:extLst>
              <a:ext uri="{FF2B5EF4-FFF2-40B4-BE49-F238E27FC236}">
                <a16:creationId xmlns:a16="http://schemas.microsoft.com/office/drawing/2014/main" id="{3CB62362-E247-2896-09F4-37DA23FAB1E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56711" y="1974986"/>
            <a:ext cx="624732" cy="624732"/>
          </a:xfrm>
          <a:prstGeom prst="rect">
            <a:avLst/>
          </a:prstGeom>
        </p:spPr>
      </p:pic>
      <p:pic>
        <p:nvPicPr>
          <p:cNvPr id="18" name="Graphic 17" descr="Box with solid fill">
            <a:extLst>
              <a:ext uri="{FF2B5EF4-FFF2-40B4-BE49-F238E27FC236}">
                <a16:creationId xmlns:a16="http://schemas.microsoft.com/office/drawing/2014/main" id="{F260B967-00C7-1FE1-AB11-89DF7E5B9D6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56711" y="2178864"/>
            <a:ext cx="624732" cy="624732"/>
          </a:xfrm>
          <a:prstGeom prst="rect">
            <a:avLst/>
          </a:prstGeom>
        </p:spPr>
      </p:pic>
      <p:pic>
        <p:nvPicPr>
          <p:cNvPr id="20" name="Graphic 19" descr="Box with solid fill">
            <a:extLst>
              <a:ext uri="{FF2B5EF4-FFF2-40B4-BE49-F238E27FC236}">
                <a16:creationId xmlns:a16="http://schemas.microsoft.com/office/drawing/2014/main" id="{7159E3BA-E469-ECB1-F5E2-7DF6E58650E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56711" y="2259384"/>
            <a:ext cx="624732" cy="624732"/>
          </a:xfrm>
          <a:prstGeom prst="rect">
            <a:avLst/>
          </a:prstGeom>
        </p:spPr>
      </p:pic>
      <p:pic>
        <p:nvPicPr>
          <p:cNvPr id="21" name="Graphic 20" descr="Box with solid fill">
            <a:extLst>
              <a:ext uri="{FF2B5EF4-FFF2-40B4-BE49-F238E27FC236}">
                <a16:creationId xmlns:a16="http://schemas.microsoft.com/office/drawing/2014/main" id="{2A118549-82A2-BA98-B183-366342BB203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56711" y="2395443"/>
            <a:ext cx="624732" cy="624732"/>
          </a:xfrm>
          <a:prstGeom prst="rect">
            <a:avLst/>
          </a:prstGeom>
        </p:spPr>
      </p:pic>
      <p:pic>
        <p:nvPicPr>
          <p:cNvPr id="22" name="Graphic 21" descr="Box with solid fill">
            <a:extLst>
              <a:ext uri="{FF2B5EF4-FFF2-40B4-BE49-F238E27FC236}">
                <a16:creationId xmlns:a16="http://schemas.microsoft.com/office/drawing/2014/main" id="{8BFB063F-9040-163B-0081-518FE23D44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56711" y="2660114"/>
            <a:ext cx="624732" cy="624732"/>
          </a:xfrm>
          <a:prstGeom prst="rect">
            <a:avLst/>
          </a:prstGeom>
        </p:spPr>
      </p:pic>
      <p:pic>
        <p:nvPicPr>
          <p:cNvPr id="26" name="Graphic 25" descr="Box with solid fill">
            <a:extLst>
              <a:ext uri="{FF2B5EF4-FFF2-40B4-BE49-F238E27FC236}">
                <a16:creationId xmlns:a16="http://schemas.microsoft.com/office/drawing/2014/main" id="{3A81A116-15BC-B35E-DBBC-E5E33D21B1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56711" y="2884116"/>
            <a:ext cx="624732" cy="624732"/>
          </a:xfrm>
          <a:prstGeom prst="rect">
            <a:avLst/>
          </a:prstGeom>
        </p:spPr>
      </p:pic>
      <p:pic>
        <p:nvPicPr>
          <p:cNvPr id="27" name="Graphic 26" descr="Box with solid fill">
            <a:extLst>
              <a:ext uri="{FF2B5EF4-FFF2-40B4-BE49-F238E27FC236}">
                <a16:creationId xmlns:a16="http://schemas.microsoft.com/office/drawing/2014/main" id="{759603DB-8A76-8CEF-C487-553D7DEE07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56711" y="3100695"/>
            <a:ext cx="624732" cy="624732"/>
          </a:xfrm>
          <a:prstGeom prst="rect">
            <a:avLst/>
          </a:prstGeom>
        </p:spPr>
      </p:pic>
      <p:pic>
        <p:nvPicPr>
          <p:cNvPr id="31" name="Graphic 30" descr="Box with solid fill">
            <a:extLst>
              <a:ext uri="{FF2B5EF4-FFF2-40B4-BE49-F238E27FC236}">
                <a16:creationId xmlns:a16="http://schemas.microsoft.com/office/drawing/2014/main" id="{DF7B1182-3C20-F96A-7FCA-EC06439FC7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56711" y="3348951"/>
            <a:ext cx="624732" cy="624732"/>
          </a:xfrm>
          <a:prstGeom prst="rect">
            <a:avLst/>
          </a:prstGeom>
        </p:spPr>
      </p:pic>
    </p:spTree>
    <p:extLst>
      <p:ext uri="{BB962C8B-B14F-4D97-AF65-F5344CB8AC3E}">
        <p14:creationId xmlns:p14="http://schemas.microsoft.com/office/powerpoint/2010/main" val="26376333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
                                        <p:tgtEl>
                                          <p:spTgt spid="37"/>
                                        </p:tgtEl>
                                      </p:cBhvr>
                                    </p:animEffect>
                                  </p:childTnLst>
                                </p:cTn>
                              </p:par>
                            </p:childTnLst>
                          </p:cTn>
                        </p:par>
                        <p:par>
                          <p:cTn id="8" fill="hold">
                            <p:stCondLst>
                              <p:cond delay="100"/>
                            </p:stCondLst>
                            <p:childTnLst>
                              <p:par>
                                <p:cTn id="9" presetID="10" presetClass="exit" presetSubtype="0" fill="hold" nodeType="afterEffect">
                                  <p:stCondLst>
                                    <p:cond delay="0"/>
                                  </p:stCondLst>
                                  <p:childTnLst>
                                    <p:animEffect transition="out" filter="fade">
                                      <p:cBhvr>
                                        <p:cTn id="10" dur="100"/>
                                        <p:tgtEl>
                                          <p:spTgt spid="37"/>
                                        </p:tgtEl>
                                      </p:cBhvr>
                                    </p:animEffect>
                                    <p:set>
                                      <p:cBhvr>
                                        <p:cTn id="11" dur="1" fill="hold">
                                          <p:stCondLst>
                                            <p:cond delay="99"/>
                                          </p:stCondLst>
                                        </p:cTn>
                                        <p:tgtEl>
                                          <p:spTgt spid="37"/>
                                        </p:tgtEl>
                                        <p:attrNameLst>
                                          <p:attrName>style.visibility</p:attrName>
                                        </p:attrNameLst>
                                      </p:cBhvr>
                                      <p:to>
                                        <p:strVal val="hidden"/>
                                      </p:to>
                                    </p:set>
                                  </p:childTnLst>
                                </p:cTn>
                              </p:par>
                            </p:childTnLst>
                          </p:cTn>
                        </p:par>
                        <p:par>
                          <p:cTn id="12" fill="hold">
                            <p:stCondLst>
                              <p:cond delay="20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
                                        <p:tgtEl>
                                          <p:spTgt spid="10"/>
                                        </p:tgtEl>
                                      </p:cBhvr>
                                    </p:animEffect>
                                  </p:childTnLst>
                                </p:cTn>
                              </p:par>
                            </p:childTnLst>
                          </p:cTn>
                        </p:par>
                        <p:par>
                          <p:cTn id="16" fill="hold">
                            <p:stCondLst>
                              <p:cond delay="300"/>
                            </p:stCondLst>
                            <p:childTnLst>
                              <p:par>
                                <p:cTn id="17" presetID="10" presetClass="exit" presetSubtype="0" fill="hold" nodeType="afterEffect">
                                  <p:stCondLst>
                                    <p:cond delay="0"/>
                                  </p:stCondLst>
                                  <p:childTnLst>
                                    <p:animEffect transition="out" filter="fade">
                                      <p:cBhvr>
                                        <p:cTn id="18" dur="100"/>
                                        <p:tgtEl>
                                          <p:spTgt spid="10"/>
                                        </p:tgtEl>
                                      </p:cBhvr>
                                    </p:animEffect>
                                    <p:set>
                                      <p:cBhvr>
                                        <p:cTn id="19" dur="1" fill="hold">
                                          <p:stCondLst>
                                            <p:cond delay="99"/>
                                          </p:stCondLst>
                                        </p:cTn>
                                        <p:tgtEl>
                                          <p:spTgt spid="10"/>
                                        </p:tgtEl>
                                        <p:attrNameLst>
                                          <p:attrName>style.visibility</p:attrName>
                                        </p:attrNameLst>
                                      </p:cBhvr>
                                      <p:to>
                                        <p:strVal val="hidden"/>
                                      </p:to>
                                    </p:set>
                                  </p:childTnLst>
                                </p:cTn>
                              </p:par>
                            </p:childTnLst>
                          </p:cTn>
                        </p:par>
                        <p:par>
                          <p:cTn id="20" fill="hold">
                            <p:stCondLst>
                              <p:cond delay="400"/>
                            </p:stCondLst>
                            <p:childTnLst>
                              <p:par>
                                <p:cTn id="21" presetID="10"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
                                        <p:tgtEl>
                                          <p:spTgt spid="11"/>
                                        </p:tgtEl>
                                      </p:cBhvr>
                                    </p:animEffect>
                                  </p:childTnLst>
                                </p:cTn>
                              </p:par>
                            </p:childTnLst>
                          </p:cTn>
                        </p:par>
                        <p:par>
                          <p:cTn id="24" fill="hold">
                            <p:stCondLst>
                              <p:cond delay="500"/>
                            </p:stCondLst>
                            <p:childTnLst>
                              <p:par>
                                <p:cTn id="25" presetID="10" presetClass="exit" presetSubtype="0" fill="hold" nodeType="afterEffect">
                                  <p:stCondLst>
                                    <p:cond delay="0"/>
                                  </p:stCondLst>
                                  <p:childTnLst>
                                    <p:animEffect transition="out" filter="fade">
                                      <p:cBhvr>
                                        <p:cTn id="26" dur="100"/>
                                        <p:tgtEl>
                                          <p:spTgt spid="11"/>
                                        </p:tgtEl>
                                      </p:cBhvr>
                                    </p:animEffect>
                                    <p:set>
                                      <p:cBhvr>
                                        <p:cTn id="27" dur="1" fill="hold">
                                          <p:stCondLst>
                                            <p:cond delay="99"/>
                                          </p:stCondLst>
                                        </p:cTn>
                                        <p:tgtEl>
                                          <p:spTgt spid="11"/>
                                        </p:tgtEl>
                                        <p:attrNameLst>
                                          <p:attrName>style.visibility</p:attrName>
                                        </p:attrNameLst>
                                      </p:cBhvr>
                                      <p:to>
                                        <p:strVal val="hidden"/>
                                      </p:to>
                                    </p:set>
                                  </p:childTnLst>
                                </p:cTn>
                              </p:par>
                            </p:childTnLst>
                          </p:cTn>
                        </p:par>
                        <p:par>
                          <p:cTn id="28" fill="hold">
                            <p:stCondLst>
                              <p:cond delay="600"/>
                            </p:stCondLst>
                            <p:childTnLst>
                              <p:par>
                                <p:cTn id="29" presetID="10" presetClass="entr" presetSubtype="0"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
                                        <p:tgtEl>
                                          <p:spTgt spid="12"/>
                                        </p:tgtEl>
                                      </p:cBhvr>
                                    </p:animEffect>
                                  </p:childTnLst>
                                </p:cTn>
                              </p:par>
                            </p:childTnLst>
                          </p:cTn>
                        </p:par>
                        <p:par>
                          <p:cTn id="32" fill="hold">
                            <p:stCondLst>
                              <p:cond delay="700"/>
                            </p:stCondLst>
                            <p:childTnLst>
                              <p:par>
                                <p:cTn id="33" presetID="10" presetClass="exit" presetSubtype="0" fill="hold" nodeType="afterEffect">
                                  <p:stCondLst>
                                    <p:cond delay="0"/>
                                  </p:stCondLst>
                                  <p:childTnLst>
                                    <p:animEffect transition="out" filter="fade">
                                      <p:cBhvr>
                                        <p:cTn id="34" dur="100"/>
                                        <p:tgtEl>
                                          <p:spTgt spid="12"/>
                                        </p:tgtEl>
                                      </p:cBhvr>
                                    </p:animEffect>
                                    <p:set>
                                      <p:cBhvr>
                                        <p:cTn id="35" dur="1" fill="hold">
                                          <p:stCondLst>
                                            <p:cond delay="99"/>
                                          </p:stCondLst>
                                        </p:cTn>
                                        <p:tgtEl>
                                          <p:spTgt spid="12"/>
                                        </p:tgtEl>
                                        <p:attrNameLst>
                                          <p:attrName>style.visibility</p:attrName>
                                        </p:attrNameLst>
                                      </p:cBhvr>
                                      <p:to>
                                        <p:strVal val="hidden"/>
                                      </p:to>
                                    </p:set>
                                  </p:childTnLst>
                                </p:cTn>
                              </p:par>
                            </p:childTnLst>
                          </p:cTn>
                        </p:par>
                        <p:par>
                          <p:cTn id="36" fill="hold">
                            <p:stCondLst>
                              <p:cond delay="800"/>
                            </p:stCondLst>
                            <p:childTnLst>
                              <p:par>
                                <p:cTn id="37" presetID="10" presetClass="entr" presetSubtype="0" fill="hold"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
                                        <p:tgtEl>
                                          <p:spTgt spid="13"/>
                                        </p:tgtEl>
                                      </p:cBhvr>
                                    </p:animEffect>
                                  </p:childTnLst>
                                </p:cTn>
                              </p:par>
                            </p:childTnLst>
                          </p:cTn>
                        </p:par>
                        <p:par>
                          <p:cTn id="40" fill="hold">
                            <p:stCondLst>
                              <p:cond delay="900"/>
                            </p:stCondLst>
                            <p:childTnLst>
                              <p:par>
                                <p:cTn id="41" presetID="10" presetClass="exit" presetSubtype="0" fill="hold" nodeType="afterEffect">
                                  <p:stCondLst>
                                    <p:cond delay="0"/>
                                  </p:stCondLst>
                                  <p:childTnLst>
                                    <p:animEffect transition="out" filter="fade">
                                      <p:cBhvr>
                                        <p:cTn id="42" dur="100"/>
                                        <p:tgtEl>
                                          <p:spTgt spid="13"/>
                                        </p:tgtEl>
                                      </p:cBhvr>
                                    </p:animEffect>
                                    <p:set>
                                      <p:cBhvr>
                                        <p:cTn id="43" dur="1" fill="hold">
                                          <p:stCondLst>
                                            <p:cond delay="99"/>
                                          </p:stCondLst>
                                        </p:cTn>
                                        <p:tgtEl>
                                          <p:spTgt spid="13"/>
                                        </p:tgtEl>
                                        <p:attrNameLst>
                                          <p:attrName>style.visibility</p:attrName>
                                        </p:attrNameLst>
                                      </p:cBhvr>
                                      <p:to>
                                        <p:strVal val="hidden"/>
                                      </p:to>
                                    </p:set>
                                  </p:childTnLst>
                                </p:cTn>
                              </p:par>
                            </p:childTnLst>
                          </p:cTn>
                        </p:par>
                        <p:par>
                          <p:cTn id="44" fill="hold">
                            <p:stCondLst>
                              <p:cond delay="1000"/>
                            </p:stCondLst>
                            <p:childTnLst>
                              <p:par>
                                <p:cTn id="45" presetID="10" presetClass="entr" presetSubtype="0" fill="hold"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100"/>
                                        <p:tgtEl>
                                          <p:spTgt spid="14"/>
                                        </p:tgtEl>
                                      </p:cBhvr>
                                    </p:animEffect>
                                  </p:childTnLst>
                                </p:cTn>
                              </p:par>
                            </p:childTnLst>
                          </p:cTn>
                        </p:par>
                        <p:par>
                          <p:cTn id="48" fill="hold">
                            <p:stCondLst>
                              <p:cond delay="1100"/>
                            </p:stCondLst>
                            <p:childTnLst>
                              <p:par>
                                <p:cTn id="49" presetID="10" presetClass="exit" presetSubtype="0" fill="hold" nodeType="afterEffect">
                                  <p:stCondLst>
                                    <p:cond delay="0"/>
                                  </p:stCondLst>
                                  <p:childTnLst>
                                    <p:animEffect transition="out" filter="fade">
                                      <p:cBhvr>
                                        <p:cTn id="50" dur="100"/>
                                        <p:tgtEl>
                                          <p:spTgt spid="14"/>
                                        </p:tgtEl>
                                      </p:cBhvr>
                                    </p:animEffect>
                                    <p:set>
                                      <p:cBhvr>
                                        <p:cTn id="51" dur="1" fill="hold">
                                          <p:stCondLst>
                                            <p:cond delay="99"/>
                                          </p:stCondLst>
                                        </p:cTn>
                                        <p:tgtEl>
                                          <p:spTgt spid="14"/>
                                        </p:tgtEl>
                                        <p:attrNameLst>
                                          <p:attrName>style.visibility</p:attrName>
                                        </p:attrNameLst>
                                      </p:cBhvr>
                                      <p:to>
                                        <p:strVal val="hidden"/>
                                      </p:to>
                                    </p:set>
                                  </p:childTnLst>
                                </p:cTn>
                              </p:par>
                            </p:childTnLst>
                          </p:cTn>
                        </p:par>
                        <p:par>
                          <p:cTn id="52" fill="hold">
                            <p:stCondLst>
                              <p:cond delay="1200"/>
                            </p:stCondLst>
                            <p:childTnLst>
                              <p:par>
                                <p:cTn id="53" presetID="10" presetClass="entr" presetSubtype="0" fill="hold"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100"/>
                                        <p:tgtEl>
                                          <p:spTgt spid="15"/>
                                        </p:tgtEl>
                                      </p:cBhvr>
                                    </p:animEffect>
                                  </p:childTnLst>
                                </p:cTn>
                              </p:par>
                            </p:childTnLst>
                          </p:cTn>
                        </p:par>
                        <p:par>
                          <p:cTn id="56" fill="hold">
                            <p:stCondLst>
                              <p:cond delay="1300"/>
                            </p:stCondLst>
                            <p:childTnLst>
                              <p:par>
                                <p:cTn id="57" presetID="10" presetClass="exit" presetSubtype="0" fill="hold" nodeType="afterEffect">
                                  <p:stCondLst>
                                    <p:cond delay="0"/>
                                  </p:stCondLst>
                                  <p:childTnLst>
                                    <p:animEffect transition="out" filter="fade">
                                      <p:cBhvr>
                                        <p:cTn id="58" dur="100"/>
                                        <p:tgtEl>
                                          <p:spTgt spid="15"/>
                                        </p:tgtEl>
                                      </p:cBhvr>
                                    </p:animEffect>
                                    <p:set>
                                      <p:cBhvr>
                                        <p:cTn id="59" dur="1" fill="hold">
                                          <p:stCondLst>
                                            <p:cond delay="99"/>
                                          </p:stCondLst>
                                        </p:cTn>
                                        <p:tgtEl>
                                          <p:spTgt spid="15"/>
                                        </p:tgtEl>
                                        <p:attrNameLst>
                                          <p:attrName>style.visibility</p:attrName>
                                        </p:attrNameLst>
                                      </p:cBhvr>
                                      <p:to>
                                        <p:strVal val="hidden"/>
                                      </p:to>
                                    </p:set>
                                  </p:childTnLst>
                                </p:cTn>
                              </p:par>
                            </p:childTnLst>
                          </p:cTn>
                        </p:par>
                        <p:par>
                          <p:cTn id="60" fill="hold">
                            <p:stCondLst>
                              <p:cond delay="1400"/>
                            </p:stCondLst>
                            <p:childTnLst>
                              <p:par>
                                <p:cTn id="61" presetID="10" presetClass="entr" presetSubtype="0" fill="hold"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100"/>
                                        <p:tgtEl>
                                          <p:spTgt spid="16"/>
                                        </p:tgtEl>
                                      </p:cBhvr>
                                    </p:animEffect>
                                  </p:childTnLst>
                                </p:cTn>
                              </p:par>
                            </p:childTnLst>
                          </p:cTn>
                        </p:par>
                        <p:par>
                          <p:cTn id="64" fill="hold">
                            <p:stCondLst>
                              <p:cond delay="1500"/>
                            </p:stCondLst>
                            <p:childTnLst>
                              <p:par>
                                <p:cTn id="65" presetID="10" presetClass="exit" presetSubtype="0" fill="hold" nodeType="afterEffect">
                                  <p:stCondLst>
                                    <p:cond delay="0"/>
                                  </p:stCondLst>
                                  <p:childTnLst>
                                    <p:animEffect transition="out" filter="fade">
                                      <p:cBhvr>
                                        <p:cTn id="66" dur="100"/>
                                        <p:tgtEl>
                                          <p:spTgt spid="16"/>
                                        </p:tgtEl>
                                      </p:cBhvr>
                                    </p:animEffect>
                                    <p:set>
                                      <p:cBhvr>
                                        <p:cTn id="67" dur="1" fill="hold">
                                          <p:stCondLst>
                                            <p:cond delay="99"/>
                                          </p:stCondLst>
                                        </p:cTn>
                                        <p:tgtEl>
                                          <p:spTgt spid="16"/>
                                        </p:tgtEl>
                                        <p:attrNameLst>
                                          <p:attrName>style.visibility</p:attrName>
                                        </p:attrNameLst>
                                      </p:cBhvr>
                                      <p:to>
                                        <p:strVal val="hidden"/>
                                      </p:to>
                                    </p:set>
                                  </p:childTnLst>
                                </p:cTn>
                              </p:par>
                            </p:childTnLst>
                          </p:cTn>
                        </p:par>
                        <p:par>
                          <p:cTn id="68" fill="hold">
                            <p:stCondLst>
                              <p:cond delay="1600"/>
                            </p:stCondLst>
                            <p:childTnLst>
                              <p:par>
                                <p:cTn id="69" presetID="10" presetClass="entr" presetSubtype="0" fill="hold" nodeType="after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100"/>
                                        <p:tgtEl>
                                          <p:spTgt spid="17"/>
                                        </p:tgtEl>
                                      </p:cBhvr>
                                    </p:animEffect>
                                  </p:childTnLst>
                                </p:cTn>
                              </p:par>
                            </p:childTnLst>
                          </p:cTn>
                        </p:par>
                        <p:par>
                          <p:cTn id="72" fill="hold">
                            <p:stCondLst>
                              <p:cond delay="1700"/>
                            </p:stCondLst>
                            <p:childTnLst>
                              <p:par>
                                <p:cTn id="73" presetID="10" presetClass="exit" presetSubtype="0" fill="hold" nodeType="afterEffect">
                                  <p:stCondLst>
                                    <p:cond delay="0"/>
                                  </p:stCondLst>
                                  <p:childTnLst>
                                    <p:animEffect transition="out" filter="fade">
                                      <p:cBhvr>
                                        <p:cTn id="74" dur="100"/>
                                        <p:tgtEl>
                                          <p:spTgt spid="17"/>
                                        </p:tgtEl>
                                      </p:cBhvr>
                                    </p:animEffect>
                                    <p:set>
                                      <p:cBhvr>
                                        <p:cTn id="75" dur="1" fill="hold">
                                          <p:stCondLst>
                                            <p:cond delay="99"/>
                                          </p:stCondLst>
                                        </p:cTn>
                                        <p:tgtEl>
                                          <p:spTgt spid="17"/>
                                        </p:tgtEl>
                                        <p:attrNameLst>
                                          <p:attrName>style.visibility</p:attrName>
                                        </p:attrNameLst>
                                      </p:cBhvr>
                                      <p:to>
                                        <p:strVal val="hidden"/>
                                      </p:to>
                                    </p:set>
                                  </p:childTnLst>
                                </p:cTn>
                              </p:par>
                            </p:childTnLst>
                          </p:cTn>
                        </p:par>
                        <p:par>
                          <p:cTn id="76" fill="hold">
                            <p:stCondLst>
                              <p:cond delay="1800"/>
                            </p:stCondLst>
                            <p:childTnLst>
                              <p:par>
                                <p:cTn id="77" presetID="10" presetClass="entr" presetSubtype="0" fill="hold" nodeType="after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100"/>
                                        <p:tgtEl>
                                          <p:spTgt spid="18"/>
                                        </p:tgtEl>
                                      </p:cBhvr>
                                    </p:animEffect>
                                  </p:childTnLst>
                                </p:cTn>
                              </p:par>
                            </p:childTnLst>
                          </p:cTn>
                        </p:par>
                        <p:par>
                          <p:cTn id="80" fill="hold">
                            <p:stCondLst>
                              <p:cond delay="1900"/>
                            </p:stCondLst>
                            <p:childTnLst>
                              <p:par>
                                <p:cTn id="81" presetID="10" presetClass="exit" presetSubtype="0" fill="hold" nodeType="afterEffect">
                                  <p:stCondLst>
                                    <p:cond delay="0"/>
                                  </p:stCondLst>
                                  <p:childTnLst>
                                    <p:animEffect transition="out" filter="fade">
                                      <p:cBhvr>
                                        <p:cTn id="82" dur="100"/>
                                        <p:tgtEl>
                                          <p:spTgt spid="18"/>
                                        </p:tgtEl>
                                      </p:cBhvr>
                                    </p:animEffect>
                                    <p:set>
                                      <p:cBhvr>
                                        <p:cTn id="83" dur="1" fill="hold">
                                          <p:stCondLst>
                                            <p:cond delay="99"/>
                                          </p:stCondLst>
                                        </p:cTn>
                                        <p:tgtEl>
                                          <p:spTgt spid="18"/>
                                        </p:tgtEl>
                                        <p:attrNameLst>
                                          <p:attrName>style.visibility</p:attrName>
                                        </p:attrNameLst>
                                      </p:cBhvr>
                                      <p:to>
                                        <p:strVal val="hidden"/>
                                      </p:to>
                                    </p:set>
                                  </p:childTnLst>
                                </p:cTn>
                              </p:par>
                            </p:childTnLst>
                          </p:cTn>
                        </p:par>
                        <p:par>
                          <p:cTn id="84" fill="hold">
                            <p:stCondLst>
                              <p:cond delay="2000"/>
                            </p:stCondLst>
                            <p:childTnLst>
                              <p:par>
                                <p:cTn id="85" presetID="10" presetClass="entr" presetSubtype="0" fill="hold" nodeType="after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100"/>
                                        <p:tgtEl>
                                          <p:spTgt spid="20"/>
                                        </p:tgtEl>
                                      </p:cBhvr>
                                    </p:animEffect>
                                  </p:childTnLst>
                                </p:cTn>
                              </p:par>
                            </p:childTnLst>
                          </p:cTn>
                        </p:par>
                        <p:par>
                          <p:cTn id="88" fill="hold">
                            <p:stCondLst>
                              <p:cond delay="2100"/>
                            </p:stCondLst>
                            <p:childTnLst>
                              <p:par>
                                <p:cTn id="89" presetID="10" presetClass="exit" presetSubtype="0" fill="hold" nodeType="afterEffect">
                                  <p:stCondLst>
                                    <p:cond delay="0"/>
                                  </p:stCondLst>
                                  <p:childTnLst>
                                    <p:animEffect transition="out" filter="fade">
                                      <p:cBhvr>
                                        <p:cTn id="90" dur="100"/>
                                        <p:tgtEl>
                                          <p:spTgt spid="20"/>
                                        </p:tgtEl>
                                      </p:cBhvr>
                                    </p:animEffect>
                                    <p:set>
                                      <p:cBhvr>
                                        <p:cTn id="91" dur="1" fill="hold">
                                          <p:stCondLst>
                                            <p:cond delay="99"/>
                                          </p:stCondLst>
                                        </p:cTn>
                                        <p:tgtEl>
                                          <p:spTgt spid="20"/>
                                        </p:tgtEl>
                                        <p:attrNameLst>
                                          <p:attrName>style.visibility</p:attrName>
                                        </p:attrNameLst>
                                      </p:cBhvr>
                                      <p:to>
                                        <p:strVal val="hidden"/>
                                      </p:to>
                                    </p:set>
                                  </p:childTnLst>
                                </p:cTn>
                              </p:par>
                            </p:childTnLst>
                          </p:cTn>
                        </p:par>
                        <p:par>
                          <p:cTn id="92" fill="hold">
                            <p:stCondLst>
                              <p:cond delay="2200"/>
                            </p:stCondLst>
                            <p:childTnLst>
                              <p:par>
                                <p:cTn id="93" presetID="10" presetClass="entr" presetSubtype="0" fill="hold" nodeType="after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100"/>
                                        <p:tgtEl>
                                          <p:spTgt spid="21"/>
                                        </p:tgtEl>
                                      </p:cBhvr>
                                    </p:animEffect>
                                  </p:childTnLst>
                                </p:cTn>
                              </p:par>
                            </p:childTnLst>
                          </p:cTn>
                        </p:par>
                        <p:par>
                          <p:cTn id="96" fill="hold">
                            <p:stCondLst>
                              <p:cond delay="2300"/>
                            </p:stCondLst>
                            <p:childTnLst>
                              <p:par>
                                <p:cTn id="97" presetID="10" presetClass="exit" presetSubtype="0" fill="hold" nodeType="afterEffect">
                                  <p:stCondLst>
                                    <p:cond delay="0"/>
                                  </p:stCondLst>
                                  <p:childTnLst>
                                    <p:animEffect transition="out" filter="fade">
                                      <p:cBhvr>
                                        <p:cTn id="98" dur="100"/>
                                        <p:tgtEl>
                                          <p:spTgt spid="21"/>
                                        </p:tgtEl>
                                      </p:cBhvr>
                                    </p:animEffect>
                                    <p:set>
                                      <p:cBhvr>
                                        <p:cTn id="99" dur="1" fill="hold">
                                          <p:stCondLst>
                                            <p:cond delay="99"/>
                                          </p:stCondLst>
                                        </p:cTn>
                                        <p:tgtEl>
                                          <p:spTgt spid="21"/>
                                        </p:tgtEl>
                                        <p:attrNameLst>
                                          <p:attrName>style.visibility</p:attrName>
                                        </p:attrNameLst>
                                      </p:cBhvr>
                                      <p:to>
                                        <p:strVal val="hidden"/>
                                      </p:to>
                                    </p:set>
                                  </p:childTnLst>
                                </p:cTn>
                              </p:par>
                            </p:childTnLst>
                          </p:cTn>
                        </p:par>
                        <p:par>
                          <p:cTn id="100" fill="hold">
                            <p:stCondLst>
                              <p:cond delay="2400"/>
                            </p:stCondLst>
                            <p:childTnLst>
                              <p:par>
                                <p:cTn id="101" presetID="10" presetClass="entr" presetSubtype="0" fill="hold" nodeType="after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fade">
                                      <p:cBhvr>
                                        <p:cTn id="103" dur="100"/>
                                        <p:tgtEl>
                                          <p:spTgt spid="22"/>
                                        </p:tgtEl>
                                      </p:cBhvr>
                                    </p:animEffect>
                                  </p:childTnLst>
                                </p:cTn>
                              </p:par>
                            </p:childTnLst>
                          </p:cTn>
                        </p:par>
                        <p:par>
                          <p:cTn id="104" fill="hold">
                            <p:stCondLst>
                              <p:cond delay="2500"/>
                            </p:stCondLst>
                            <p:childTnLst>
                              <p:par>
                                <p:cTn id="105" presetID="10" presetClass="exit" presetSubtype="0" fill="hold" nodeType="afterEffect">
                                  <p:stCondLst>
                                    <p:cond delay="0"/>
                                  </p:stCondLst>
                                  <p:childTnLst>
                                    <p:animEffect transition="out" filter="fade">
                                      <p:cBhvr>
                                        <p:cTn id="106" dur="100"/>
                                        <p:tgtEl>
                                          <p:spTgt spid="22"/>
                                        </p:tgtEl>
                                      </p:cBhvr>
                                    </p:animEffect>
                                    <p:set>
                                      <p:cBhvr>
                                        <p:cTn id="107" dur="1" fill="hold">
                                          <p:stCondLst>
                                            <p:cond delay="99"/>
                                          </p:stCondLst>
                                        </p:cTn>
                                        <p:tgtEl>
                                          <p:spTgt spid="22"/>
                                        </p:tgtEl>
                                        <p:attrNameLst>
                                          <p:attrName>style.visibility</p:attrName>
                                        </p:attrNameLst>
                                      </p:cBhvr>
                                      <p:to>
                                        <p:strVal val="hidden"/>
                                      </p:to>
                                    </p:set>
                                  </p:childTnLst>
                                </p:cTn>
                              </p:par>
                            </p:childTnLst>
                          </p:cTn>
                        </p:par>
                        <p:par>
                          <p:cTn id="108" fill="hold">
                            <p:stCondLst>
                              <p:cond delay="2600"/>
                            </p:stCondLst>
                            <p:childTnLst>
                              <p:par>
                                <p:cTn id="109" presetID="10" presetClass="entr" presetSubtype="0" fill="hold" nodeType="afterEffect">
                                  <p:stCondLst>
                                    <p:cond delay="0"/>
                                  </p:stCondLst>
                                  <p:childTnLst>
                                    <p:set>
                                      <p:cBhvr>
                                        <p:cTn id="110" dur="1" fill="hold">
                                          <p:stCondLst>
                                            <p:cond delay="0"/>
                                          </p:stCondLst>
                                        </p:cTn>
                                        <p:tgtEl>
                                          <p:spTgt spid="26"/>
                                        </p:tgtEl>
                                        <p:attrNameLst>
                                          <p:attrName>style.visibility</p:attrName>
                                        </p:attrNameLst>
                                      </p:cBhvr>
                                      <p:to>
                                        <p:strVal val="visible"/>
                                      </p:to>
                                    </p:set>
                                    <p:animEffect transition="in" filter="fade">
                                      <p:cBhvr>
                                        <p:cTn id="111" dur="100"/>
                                        <p:tgtEl>
                                          <p:spTgt spid="26"/>
                                        </p:tgtEl>
                                      </p:cBhvr>
                                    </p:animEffect>
                                  </p:childTnLst>
                                </p:cTn>
                              </p:par>
                            </p:childTnLst>
                          </p:cTn>
                        </p:par>
                        <p:par>
                          <p:cTn id="112" fill="hold">
                            <p:stCondLst>
                              <p:cond delay="2700"/>
                            </p:stCondLst>
                            <p:childTnLst>
                              <p:par>
                                <p:cTn id="113" presetID="10" presetClass="exit" presetSubtype="0" fill="hold" nodeType="afterEffect">
                                  <p:stCondLst>
                                    <p:cond delay="0"/>
                                  </p:stCondLst>
                                  <p:childTnLst>
                                    <p:animEffect transition="out" filter="fade">
                                      <p:cBhvr>
                                        <p:cTn id="114" dur="100"/>
                                        <p:tgtEl>
                                          <p:spTgt spid="26"/>
                                        </p:tgtEl>
                                      </p:cBhvr>
                                    </p:animEffect>
                                    <p:set>
                                      <p:cBhvr>
                                        <p:cTn id="115" dur="1" fill="hold">
                                          <p:stCondLst>
                                            <p:cond delay="99"/>
                                          </p:stCondLst>
                                        </p:cTn>
                                        <p:tgtEl>
                                          <p:spTgt spid="26"/>
                                        </p:tgtEl>
                                        <p:attrNameLst>
                                          <p:attrName>style.visibility</p:attrName>
                                        </p:attrNameLst>
                                      </p:cBhvr>
                                      <p:to>
                                        <p:strVal val="hidden"/>
                                      </p:to>
                                    </p:set>
                                  </p:childTnLst>
                                </p:cTn>
                              </p:par>
                            </p:childTnLst>
                          </p:cTn>
                        </p:par>
                        <p:par>
                          <p:cTn id="116" fill="hold">
                            <p:stCondLst>
                              <p:cond delay="2800"/>
                            </p:stCondLst>
                            <p:childTnLst>
                              <p:par>
                                <p:cTn id="117" presetID="10" presetClass="entr" presetSubtype="0" fill="hold" nodeType="afterEffect">
                                  <p:stCondLst>
                                    <p:cond delay="0"/>
                                  </p:stCondLst>
                                  <p:childTnLst>
                                    <p:set>
                                      <p:cBhvr>
                                        <p:cTn id="118" dur="1" fill="hold">
                                          <p:stCondLst>
                                            <p:cond delay="0"/>
                                          </p:stCondLst>
                                        </p:cTn>
                                        <p:tgtEl>
                                          <p:spTgt spid="27"/>
                                        </p:tgtEl>
                                        <p:attrNameLst>
                                          <p:attrName>style.visibility</p:attrName>
                                        </p:attrNameLst>
                                      </p:cBhvr>
                                      <p:to>
                                        <p:strVal val="visible"/>
                                      </p:to>
                                    </p:set>
                                    <p:animEffect transition="in" filter="fade">
                                      <p:cBhvr>
                                        <p:cTn id="119" dur="100"/>
                                        <p:tgtEl>
                                          <p:spTgt spid="27"/>
                                        </p:tgtEl>
                                      </p:cBhvr>
                                    </p:animEffect>
                                  </p:childTnLst>
                                </p:cTn>
                              </p:par>
                            </p:childTnLst>
                          </p:cTn>
                        </p:par>
                        <p:par>
                          <p:cTn id="120" fill="hold">
                            <p:stCondLst>
                              <p:cond delay="2900"/>
                            </p:stCondLst>
                            <p:childTnLst>
                              <p:par>
                                <p:cTn id="121" presetID="10" presetClass="exit" presetSubtype="0" fill="hold" nodeType="afterEffect">
                                  <p:stCondLst>
                                    <p:cond delay="0"/>
                                  </p:stCondLst>
                                  <p:childTnLst>
                                    <p:animEffect transition="out" filter="fade">
                                      <p:cBhvr>
                                        <p:cTn id="122" dur="100"/>
                                        <p:tgtEl>
                                          <p:spTgt spid="27"/>
                                        </p:tgtEl>
                                      </p:cBhvr>
                                    </p:animEffect>
                                    <p:set>
                                      <p:cBhvr>
                                        <p:cTn id="123" dur="1" fill="hold">
                                          <p:stCondLst>
                                            <p:cond delay="99"/>
                                          </p:stCondLst>
                                        </p:cTn>
                                        <p:tgtEl>
                                          <p:spTgt spid="27"/>
                                        </p:tgtEl>
                                        <p:attrNameLst>
                                          <p:attrName>style.visibility</p:attrName>
                                        </p:attrNameLst>
                                      </p:cBhvr>
                                      <p:to>
                                        <p:strVal val="hidden"/>
                                      </p:to>
                                    </p:set>
                                  </p:childTnLst>
                                </p:cTn>
                              </p:par>
                            </p:childTnLst>
                          </p:cTn>
                        </p:par>
                        <p:par>
                          <p:cTn id="124" fill="hold">
                            <p:stCondLst>
                              <p:cond delay="3000"/>
                            </p:stCondLst>
                            <p:childTnLst>
                              <p:par>
                                <p:cTn id="125" presetID="10" presetClass="entr" presetSubtype="0" fill="hold" grpId="0" nodeType="afterEffect">
                                  <p:stCondLst>
                                    <p:cond delay="0"/>
                                  </p:stCondLst>
                                  <p:childTnLst>
                                    <p:set>
                                      <p:cBhvr>
                                        <p:cTn id="126" dur="1" fill="hold">
                                          <p:stCondLst>
                                            <p:cond delay="0"/>
                                          </p:stCondLst>
                                        </p:cTn>
                                        <p:tgtEl>
                                          <p:spTgt spid="3"/>
                                        </p:tgtEl>
                                        <p:attrNameLst>
                                          <p:attrName>style.visibility</p:attrName>
                                        </p:attrNameLst>
                                      </p:cBhvr>
                                      <p:to>
                                        <p:strVal val="visible"/>
                                      </p:to>
                                    </p:set>
                                    <p:animEffect transition="in" filter="fade">
                                      <p:cBhvr>
                                        <p:cTn id="127" dur="100"/>
                                        <p:tgtEl>
                                          <p:spTgt spid="3"/>
                                        </p:tgtEl>
                                      </p:cBhvr>
                                    </p:animEffect>
                                  </p:childTnLst>
                                </p:cTn>
                              </p:par>
                            </p:childTnLst>
                          </p:cTn>
                        </p:par>
                        <p:par>
                          <p:cTn id="128" fill="hold">
                            <p:stCondLst>
                              <p:cond delay="3100"/>
                            </p:stCondLst>
                            <p:childTnLst>
                              <p:par>
                                <p:cTn id="129" presetID="10" presetClass="entr" presetSubtype="0" fill="hold" nodeType="afterEffect">
                                  <p:stCondLst>
                                    <p:cond delay="0"/>
                                  </p:stCondLst>
                                  <p:childTnLst>
                                    <p:set>
                                      <p:cBhvr>
                                        <p:cTn id="130" dur="1" fill="hold">
                                          <p:stCondLst>
                                            <p:cond delay="0"/>
                                          </p:stCondLst>
                                        </p:cTn>
                                        <p:tgtEl>
                                          <p:spTgt spid="31"/>
                                        </p:tgtEl>
                                        <p:attrNameLst>
                                          <p:attrName>style.visibility</p:attrName>
                                        </p:attrNameLst>
                                      </p:cBhvr>
                                      <p:to>
                                        <p:strVal val="visible"/>
                                      </p:to>
                                    </p:set>
                                    <p:animEffect transition="in" filter="fade">
                                      <p:cBhvr>
                                        <p:cTn id="13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27" name="Block Arc 226">
            <a:extLst>
              <a:ext uri="{FF2B5EF4-FFF2-40B4-BE49-F238E27FC236}">
                <a16:creationId xmlns:a16="http://schemas.microsoft.com/office/drawing/2014/main" id="{17B2A84E-8CA1-6F2C-1E39-35E760B13132}"/>
              </a:ext>
            </a:extLst>
          </p:cNvPr>
          <p:cNvSpPr/>
          <p:nvPr/>
        </p:nvSpPr>
        <p:spPr>
          <a:xfrm>
            <a:off x="6447962" y="1305334"/>
            <a:ext cx="2415644" cy="2415644"/>
          </a:xfrm>
          <a:prstGeom prst="blockArc">
            <a:avLst>
              <a:gd name="adj1" fmla="val 20730735"/>
              <a:gd name="adj2" fmla="val 1756002"/>
              <a:gd name="adj3" fmla="val 13146"/>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23" name="Block Arc 222">
            <a:extLst>
              <a:ext uri="{FF2B5EF4-FFF2-40B4-BE49-F238E27FC236}">
                <a16:creationId xmlns:a16="http://schemas.microsoft.com/office/drawing/2014/main" id="{17DEB837-4B9A-EB41-AB8C-650AFA66538A}"/>
              </a:ext>
            </a:extLst>
          </p:cNvPr>
          <p:cNvSpPr/>
          <p:nvPr/>
        </p:nvSpPr>
        <p:spPr>
          <a:xfrm>
            <a:off x="6499012" y="1310424"/>
            <a:ext cx="2332451" cy="2332451"/>
          </a:xfrm>
          <a:prstGeom prst="blockArc">
            <a:avLst>
              <a:gd name="adj1" fmla="val 15300018"/>
              <a:gd name="adj2" fmla="val 18060371"/>
              <a:gd name="adj3" fmla="val 13543"/>
            </a:avLst>
          </a:prstGeom>
          <a:solidFill>
            <a:srgbClr val="0051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49" name="Block Arc 48">
            <a:extLst>
              <a:ext uri="{FF2B5EF4-FFF2-40B4-BE49-F238E27FC236}">
                <a16:creationId xmlns:a16="http://schemas.microsoft.com/office/drawing/2014/main" id="{A95F4C83-D8F9-F58E-87D5-B05FCD37AA0A}"/>
              </a:ext>
            </a:extLst>
          </p:cNvPr>
          <p:cNvSpPr/>
          <p:nvPr/>
        </p:nvSpPr>
        <p:spPr>
          <a:xfrm rot="20700000">
            <a:off x="6787055" y="1632387"/>
            <a:ext cx="1757416" cy="1757416"/>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grpSp>
        <p:nvGrpSpPr>
          <p:cNvPr id="46" name="Group 45">
            <a:extLst>
              <a:ext uri="{FF2B5EF4-FFF2-40B4-BE49-F238E27FC236}">
                <a16:creationId xmlns:a16="http://schemas.microsoft.com/office/drawing/2014/main" id="{33686077-9727-DCCF-F1F7-ECCED4966769}"/>
              </a:ext>
            </a:extLst>
          </p:cNvPr>
          <p:cNvGrpSpPr/>
          <p:nvPr/>
        </p:nvGrpSpPr>
        <p:grpSpPr>
          <a:xfrm rot="18000000">
            <a:off x="6787030" y="1632618"/>
            <a:ext cx="1757418" cy="1757799"/>
            <a:chOff x="2132201" y="1924047"/>
            <a:chExt cx="969229" cy="969439"/>
          </a:xfrm>
        </p:grpSpPr>
        <p:sp>
          <p:nvSpPr>
            <p:cNvPr id="21" name="Block Arc 20">
              <a:extLst>
                <a:ext uri="{FF2B5EF4-FFF2-40B4-BE49-F238E27FC236}">
                  <a16:creationId xmlns:a16="http://schemas.microsoft.com/office/drawing/2014/main" id="{D5E8C608-8D46-1BCE-9C76-B63FEA23A32E}"/>
                </a:ext>
              </a:extLst>
            </p:cNvPr>
            <p:cNvSpPr/>
            <p:nvPr/>
          </p:nvSpPr>
          <p:spPr>
            <a:xfrm rot="10800000">
              <a:off x="2132202" y="1924047"/>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sp>
          <p:nvSpPr>
            <p:cNvPr id="45" name="Block Arc 44">
              <a:extLst>
                <a:ext uri="{FF2B5EF4-FFF2-40B4-BE49-F238E27FC236}">
                  <a16:creationId xmlns:a16="http://schemas.microsoft.com/office/drawing/2014/main" id="{A7E171CE-A5E4-476D-D8D0-A8AAF2CF60EA}"/>
                </a:ext>
              </a:extLst>
            </p:cNvPr>
            <p:cNvSpPr/>
            <p:nvPr/>
          </p:nvSpPr>
          <p:spPr>
            <a:xfrm rot="8100000">
              <a:off x="2132201" y="1924258"/>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grpSp>
      <p:sp>
        <p:nvSpPr>
          <p:cNvPr id="48" name="Block Arc 47">
            <a:extLst>
              <a:ext uri="{FF2B5EF4-FFF2-40B4-BE49-F238E27FC236}">
                <a16:creationId xmlns:a16="http://schemas.microsoft.com/office/drawing/2014/main" id="{EAA74D34-3055-3FC0-71B2-B4C0C8BD4D91}"/>
              </a:ext>
            </a:extLst>
          </p:cNvPr>
          <p:cNvSpPr/>
          <p:nvPr/>
        </p:nvSpPr>
        <p:spPr>
          <a:xfrm rot="1800000">
            <a:off x="6786861" y="1632717"/>
            <a:ext cx="1757416" cy="1757416"/>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sp>
        <p:nvSpPr>
          <p:cNvPr id="55" name="Block Arc 54">
            <a:extLst>
              <a:ext uri="{FF2B5EF4-FFF2-40B4-BE49-F238E27FC236}">
                <a16:creationId xmlns:a16="http://schemas.microsoft.com/office/drawing/2014/main" id="{B126B535-6878-2473-7D37-B6448953215D}"/>
              </a:ext>
            </a:extLst>
          </p:cNvPr>
          <p:cNvSpPr/>
          <p:nvPr/>
        </p:nvSpPr>
        <p:spPr>
          <a:xfrm rot="18000000">
            <a:off x="6786859" y="1632718"/>
            <a:ext cx="1757416" cy="1757416"/>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sp>
        <p:nvSpPr>
          <p:cNvPr id="56" name="Block Arc 55">
            <a:extLst>
              <a:ext uri="{FF2B5EF4-FFF2-40B4-BE49-F238E27FC236}">
                <a16:creationId xmlns:a16="http://schemas.microsoft.com/office/drawing/2014/main" id="{C23DFD4D-65FA-0294-BD58-E6CD2993C0B5}"/>
              </a:ext>
            </a:extLst>
          </p:cNvPr>
          <p:cNvSpPr/>
          <p:nvPr/>
        </p:nvSpPr>
        <p:spPr>
          <a:xfrm rot="15300000">
            <a:off x="6786529" y="1632525"/>
            <a:ext cx="1757416" cy="1757416"/>
          </a:xfrm>
          <a:prstGeom prst="blockArc">
            <a:avLst>
              <a:gd name="adj1" fmla="val 18881848"/>
              <a:gd name="adj2" fmla="val 0"/>
              <a:gd name="adj3" fmla="val 25000"/>
            </a:avLst>
          </a:prstGeom>
          <a:solidFill>
            <a:srgbClr val="005158"/>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sp>
        <p:nvSpPr>
          <p:cNvPr id="53" name="Block Arc 52">
            <a:extLst>
              <a:ext uri="{FF2B5EF4-FFF2-40B4-BE49-F238E27FC236}">
                <a16:creationId xmlns:a16="http://schemas.microsoft.com/office/drawing/2014/main" id="{02B31715-9D5B-9C63-7DDB-9451C19F8097}"/>
              </a:ext>
            </a:extLst>
          </p:cNvPr>
          <p:cNvSpPr/>
          <p:nvPr/>
        </p:nvSpPr>
        <p:spPr>
          <a:xfrm rot="12600000">
            <a:off x="6786863" y="1632714"/>
            <a:ext cx="1757416" cy="1757416"/>
          </a:xfrm>
          <a:prstGeom prst="blockArc">
            <a:avLst>
              <a:gd name="adj1" fmla="val 18881848"/>
              <a:gd name="adj2" fmla="val 0"/>
              <a:gd name="adj3" fmla="val 25000"/>
            </a:avLst>
          </a:prstGeom>
          <a:solidFill>
            <a:srgbClr val="005158"/>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sp>
        <p:nvSpPr>
          <p:cNvPr id="54" name="Block Arc 53">
            <a:extLst>
              <a:ext uri="{FF2B5EF4-FFF2-40B4-BE49-F238E27FC236}">
                <a16:creationId xmlns:a16="http://schemas.microsoft.com/office/drawing/2014/main" id="{360A8460-EA72-FCF0-AD04-3353BE2FCFE4}"/>
              </a:ext>
            </a:extLst>
          </p:cNvPr>
          <p:cNvSpPr/>
          <p:nvPr/>
        </p:nvSpPr>
        <p:spPr>
          <a:xfrm rot="9900000">
            <a:off x="6786670" y="1633043"/>
            <a:ext cx="1757416" cy="1757416"/>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sp>
        <p:nvSpPr>
          <p:cNvPr id="60" name="Block Arc 59">
            <a:extLst>
              <a:ext uri="{FF2B5EF4-FFF2-40B4-BE49-F238E27FC236}">
                <a16:creationId xmlns:a16="http://schemas.microsoft.com/office/drawing/2014/main" id="{FE01D120-3036-2D44-E78B-8B337FAE9236}"/>
              </a:ext>
            </a:extLst>
          </p:cNvPr>
          <p:cNvSpPr/>
          <p:nvPr/>
        </p:nvSpPr>
        <p:spPr>
          <a:xfrm rot="20700000">
            <a:off x="7222333" y="2067790"/>
            <a:ext cx="887328" cy="8873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grpSp>
        <p:nvGrpSpPr>
          <p:cNvPr id="61" name="Group 60">
            <a:extLst>
              <a:ext uri="{FF2B5EF4-FFF2-40B4-BE49-F238E27FC236}">
                <a16:creationId xmlns:a16="http://schemas.microsoft.com/office/drawing/2014/main" id="{E24728C2-E143-6165-2879-3790DB461CAE}"/>
              </a:ext>
            </a:extLst>
          </p:cNvPr>
          <p:cNvGrpSpPr/>
          <p:nvPr/>
        </p:nvGrpSpPr>
        <p:grpSpPr>
          <a:xfrm rot="18000000">
            <a:off x="7222233" y="2067761"/>
            <a:ext cx="887332" cy="887716"/>
            <a:chOff x="2132198" y="1923834"/>
            <a:chExt cx="969232" cy="969652"/>
          </a:xfrm>
        </p:grpSpPr>
        <p:grpSp>
          <p:nvGrpSpPr>
            <p:cNvPr id="63" name="Group 62">
              <a:extLst>
                <a:ext uri="{FF2B5EF4-FFF2-40B4-BE49-F238E27FC236}">
                  <a16:creationId xmlns:a16="http://schemas.microsoft.com/office/drawing/2014/main" id="{6B42DABF-4BBF-05A1-DB10-B8FBC6EAF6A5}"/>
                </a:ext>
              </a:extLst>
            </p:cNvPr>
            <p:cNvGrpSpPr/>
            <p:nvPr/>
          </p:nvGrpSpPr>
          <p:grpSpPr>
            <a:xfrm>
              <a:off x="2132201" y="1924047"/>
              <a:ext cx="969229" cy="969439"/>
              <a:chOff x="2132201" y="1924047"/>
              <a:chExt cx="969229" cy="969439"/>
            </a:xfrm>
          </p:grpSpPr>
          <p:sp>
            <p:nvSpPr>
              <p:cNvPr id="197" name="Block Arc 196">
                <a:extLst>
                  <a:ext uri="{FF2B5EF4-FFF2-40B4-BE49-F238E27FC236}">
                    <a16:creationId xmlns:a16="http://schemas.microsoft.com/office/drawing/2014/main" id="{F50FA49F-9CC4-A1B0-45FE-A212836D5C13}"/>
                  </a:ext>
                </a:extLst>
              </p:cNvPr>
              <p:cNvSpPr/>
              <p:nvPr/>
            </p:nvSpPr>
            <p:spPr>
              <a:xfrm rot="10800000">
                <a:off x="2132202" y="1924047"/>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sp>
            <p:nvSpPr>
              <p:cNvPr id="198" name="Block Arc 197">
                <a:extLst>
                  <a:ext uri="{FF2B5EF4-FFF2-40B4-BE49-F238E27FC236}">
                    <a16:creationId xmlns:a16="http://schemas.microsoft.com/office/drawing/2014/main" id="{DE94B7FF-24EE-2803-7CCA-57A3423E78C7}"/>
                  </a:ext>
                </a:extLst>
              </p:cNvPr>
              <p:cNvSpPr/>
              <p:nvPr/>
            </p:nvSpPr>
            <p:spPr>
              <a:xfrm rot="8100000">
                <a:off x="2132201" y="1924258"/>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grpSp>
        <p:sp>
          <p:nvSpPr>
            <p:cNvPr id="192" name="Block Arc 191">
              <a:extLst>
                <a:ext uri="{FF2B5EF4-FFF2-40B4-BE49-F238E27FC236}">
                  <a16:creationId xmlns:a16="http://schemas.microsoft.com/office/drawing/2014/main" id="{592ADCD1-91CF-04CB-2B2F-2676B9EACE7E}"/>
                </a:ext>
              </a:extLst>
            </p:cNvPr>
            <p:cNvSpPr/>
            <p:nvPr/>
          </p:nvSpPr>
          <p:spPr>
            <a:xfrm rot="5400000">
              <a:off x="2132199" y="1924046"/>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grpSp>
          <p:nvGrpSpPr>
            <p:cNvPr id="193" name="Group 192">
              <a:extLst>
                <a:ext uri="{FF2B5EF4-FFF2-40B4-BE49-F238E27FC236}">
                  <a16:creationId xmlns:a16="http://schemas.microsoft.com/office/drawing/2014/main" id="{732E7B44-F352-52B3-A01D-ABA7CB8529F3}"/>
                </a:ext>
              </a:extLst>
            </p:cNvPr>
            <p:cNvGrpSpPr/>
            <p:nvPr/>
          </p:nvGrpSpPr>
          <p:grpSpPr>
            <a:xfrm rot="10800000">
              <a:off x="2132198" y="1923834"/>
              <a:ext cx="969229" cy="969439"/>
              <a:chOff x="2132201" y="1924047"/>
              <a:chExt cx="969229" cy="969439"/>
            </a:xfrm>
          </p:grpSpPr>
          <p:sp>
            <p:nvSpPr>
              <p:cNvPr id="195" name="Block Arc 194">
                <a:extLst>
                  <a:ext uri="{FF2B5EF4-FFF2-40B4-BE49-F238E27FC236}">
                    <a16:creationId xmlns:a16="http://schemas.microsoft.com/office/drawing/2014/main" id="{BC20FD68-97FB-3047-8555-D1EAC5D952F8}"/>
                  </a:ext>
                </a:extLst>
              </p:cNvPr>
              <p:cNvSpPr/>
              <p:nvPr/>
            </p:nvSpPr>
            <p:spPr>
              <a:xfrm rot="10800000">
                <a:off x="2132202" y="1924047"/>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sp>
            <p:nvSpPr>
              <p:cNvPr id="196" name="Block Arc 195">
                <a:extLst>
                  <a:ext uri="{FF2B5EF4-FFF2-40B4-BE49-F238E27FC236}">
                    <a16:creationId xmlns:a16="http://schemas.microsoft.com/office/drawing/2014/main" id="{25D1E5B1-1400-BC38-3E92-31EDF09B2A18}"/>
                  </a:ext>
                </a:extLst>
              </p:cNvPr>
              <p:cNvSpPr/>
              <p:nvPr/>
            </p:nvSpPr>
            <p:spPr>
              <a:xfrm rot="8100000">
                <a:off x="2132201" y="1924258"/>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grpSp>
        <p:sp>
          <p:nvSpPr>
            <p:cNvPr id="194" name="Block Arc 193">
              <a:extLst>
                <a:ext uri="{FF2B5EF4-FFF2-40B4-BE49-F238E27FC236}">
                  <a16:creationId xmlns:a16="http://schemas.microsoft.com/office/drawing/2014/main" id="{1B9C4860-E9D5-0148-3F82-5C48C3B0E705}"/>
                </a:ext>
              </a:extLst>
            </p:cNvPr>
            <p:cNvSpPr/>
            <p:nvPr/>
          </p:nvSpPr>
          <p:spPr>
            <a:xfrm rot="16200000">
              <a:off x="2132201" y="1924046"/>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grpSp>
      <p:sp>
        <p:nvSpPr>
          <p:cNvPr id="62" name="Block Arc 61">
            <a:extLst>
              <a:ext uri="{FF2B5EF4-FFF2-40B4-BE49-F238E27FC236}">
                <a16:creationId xmlns:a16="http://schemas.microsoft.com/office/drawing/2014/main" id="{41BFEB08-6429-05EE-54E6-BE61AE80C786}"/>
              </a:ext>
            </a:extLst>
          </p:cNvPr>
          <p:cNvSpPr/>
          <p:nvPr/>
        </p:nvSpPr>
        <p:spPr>
          <a:xfrm rot="9900000">
            <a:off x="7222139" y="2068122"/>
            <a:ext cx="887328" cy="8873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sp>
        <p:nvSpPr>
          <p:cNvPr id="226" name="Block Arc 225">
            <a:extLst>
              <a:ext uri="{FF2B5EF4-FFF2-40B4-BE49-F238E27FC236}">
                <a16:creationId xmlns:a16="http://schemas.microsoft.com/office/drawing/2014/main" id="{BE16B4EA-A6F5-F3EC-131F-0A17EA68D7A6}"/>
              </a:ext>
            </a:extLst>
          </p:cNvPr>
          <p:cNvSpPr/>
          <p:nvPr/>
        </p:nvSpPr>
        <p:spPr>
          <a:xfrm>
            <a:off x="6474459" y="1314560"/>
            <a:ext cx="2390285" cy="2390285"/>
          </a:xfrm>
          <a:prstGeom prst="blockArc">
            <a:avLst>
              <a:gd name="adj1" fmla="val 18024498"/>
              <a:gd name="adj2" fmla="val 20660602"/>
              <a:gd name="adj3" fmla="val 13231"/>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28" name="Block Arc 227">
            <a:extLst>
              <a:ext uri="{FF2B5EF4-FFF2-40B4-BE49-F238E27FC236}">
                <a16:creationId xmlns:a16="http://schemas.microsoft.com/office/drawing/2014/main" id="{FD98A6C3-3B4D-1E5B-1CB9-B9FDD959CE95}"/>
              </a:ext>
            </a:extLst>
          </p:cNvPr>
          <p:cNvSpPr/>
          <p:nvPr/>
        </p:nvSpPr>
        <p:spPr>
          <a:xfrm>
            <a:off x="6441054" y="1298426"/>
            <a:ext cx="2422553" cy="2422553"/>
          </a:xfrm>
          <a:prstGeom prst="blockArc">
            <a:avLst>
              <a:gd name="adj1" fmla="val 1785928"/>
              <a:gd name="adj2" fmla="val 4432889"/>
              <a:gd name="adj3" fmla="val 13192"/>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29" name="Block Arc 228">
            <a:extLst>
              <a:ext uri="{FF2B5EF4-FFF2-40B4-BE49-F238E27FC236}">
                <a16:creationId xmlns:a16="http://schemas.microsoft.com/office/drawing/2014/main" id="{7ABA6260-D05A-9103-DC15-BC87B3769F2E}"/>
              </a:ext>
            </a:extLst>
          </p:cNvPr>
          <p:cNvSpPr/>
          <p:nvPr/>
        </p:nvSpPr>
        <p:spPr>
          <a:xfrm rot="15300000">
            <a:off x="6459476" y="1281155"/>
            <a:ext cx="2422553" cy="2422553"/>
          </a:xfrm>
          <a:prstGeom prst="blockArc">
            <a:avLst>
              <a:gd name="adj1" fmla="val 10841267"/>
              <a:gd name="adj2" fmla="val 13458849"/>
              <a:gd name="adj3" fmla="val 12612"/>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30" name="Block Arc 229">
            <a:extLst>
              <a:ext uri="{FF2B5EF4-FFF2-40B4-BE49-F238E27FC236}">
                <a16:creationId xmlns:a16="http://schemas.microsoft.com/office/drawing/2014/main" id="{E63C1F81-22D1-A49E-7918-570632365234}"/>
              </a:ext>
            </a:extLst>
          </p:cNvPr>
          <p:cNvSpPr/>
          <p:nvPr/>
        </p:nvSpPr>
        <p:spPr>
          <a:xfrm rot="18000000">
            <a:off x="6468687" y="1288063"/>
            <a:ext cx="2422553" cy="2422553"/>
          </a:xfrm>
          <a:prstGeom prst="blockArc">
            <a:avLst>
              <a:gd name="adj1" fmla="val 10820640"/>
              <a:gd name="adj2" fmla="val 13453946"/>
              <a:gd name="adj3" fmla="val 12665"/>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31" name="Block Arc 230">
            <a:extLst>
              <a:ext uri="{FF2B5EF4-FFF2-40B4-BE49-F238E27FC236}">
                <a16:creationId xmlns:a16="http://schemas.microsoft.com/office/drawing/2014/main" id="{020C4012-D699-6B7E-2B32-1E11B25247D3}"/>
              </a:ext>
            </a:extLst>
          </p:cNvPr>
          <p:cNvSpPr/>
          <p:nvPr/>
        </p:nvSpPr>
        <p:spPr>
          <a:xfrm>
            <a:off x="6468687" y="1301880"/>
            <a:ext cx="2422553" cy="2422553"/>
          </a:xfrm>
          <a:prstGeom prst="blockArc">
            <a:avLst>
              <a:gd name="adj1" fmla="val 9940844"/>
              <a:gd name="adj2" fmla="val 12549272"/>
              <a:gd name="adj3" fmla="val 12830"/>
            </a:avLst>
          </a:prstGeom>
          <a:solidFill>
            <a:srgbClr val="0051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32" name="Block Arc 231">
            <a:extLst>
              <a:ext uri="{FF2B5EF4-FFF2-40B4-BE49-F238E27FC236}">
                <a16:creationId xmlns:a16="http://schemas.microsoft.com/office/drawing/2014/main" id="{2A6ED38B-B0CB-C355-E5AA-E0AA8F15E023}"/>
              </a:ext>
            </a:extLst>
          </p:cNvPr>
          <p:cNvSpPr/>
          <p:nvPr/>
        </p:nvSpPr>
        <p:spPr>
          <a:xfrm>
            <a:off x="6461779" y="1308788"/>
            <a:ext cx="2422553" cy="2422553"/>
          </a:xfrm>
          <a:prstGeom prst="blockArc">
            <a:avLst>
              <a:gd name="adj1" fmla="val 12627671"/>
              <a:gd name="adj2" fmla="val 15265747"/>
              <a:gd name="adj3" fmla="val 12996"/>
            </a:avLst>
          </a:prstGeom>
          <a:solidFill>
            <a:srgbClr val="0051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33" name="TextBox 232">
            <a:extLst>
              <a:ext uri="{FF2B5EF4-FFF2-40B4-BE49-F238E27FC236}">
                <a16:creationId xmlns:a16="http://schemas.microsoft.com/office/drawing/2014/main" id="{2E2C9AED-D256-7E53-8EBE-F534C7343850}"/>
              </a:ext>
            </a:extLst>
          </p:cNvPr>
          <p:cNvSpPr txBox="1"/>
          <p:nvPr/>
        </p:nvSpPr>
        <p:spPr>
          <a:xfrm>
            <a:off x="7344909" y="3853360"/>
            <a:ext cx="620683" cy="369332"/>
          </a:xfrm>
          <a:prstGeom prst="rect">
            <a:avLst/>
          </a:prstGeom>
          <a:noFill/>
        </p:spPr>
        <p:txBody>
          <a:bodyPr wrap="none" rtlCol="0">
            <a:spAutoFit/>
          </a:bodyPr>
          <a:lstStyle/>
          <a:p>
            <a:r>
              <a:rPr lang="vi-VN" sz="1800">
                <a:latin typeface="+mj-lt"/>
              </a:rPr>
              <a:t>Disk</a:t>
            </a:r>
          </a:p>
        </p:txBody>
      </p:sp>
      <p:pic>
        <p:nvPicPr>
          <p:cNvPr id="7" name="Graphic 6" descr="Laptop outline">
            <a:extLst>
              <a:ext uri="{FF2B5EF4-FFF2-40B4-BE49-F238E27FC236}">
                <a16:creationId xmlns:a16="http://schemas.microsoft.com/office/drawing/2014/main" id="{6621AE65-FA2A-1029-A88C-D5CA02B76C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50" y="1270043"/>
            <a:ext cx="2479318" cy="2479318"/>
          </a:xfrm>
          <a:prstGeom prst="rect">
            <a:avLst/>
          </a:prstGeom>
        </p:spPr>
      </p:pic>
      <p:sp>
        <p:nvSpPr>
          <p:cNvPr id="11" name="TextBox 10">
            <a:extLst>
              <a:ext uri="{FF2B5EF4-FFF2-40B4-BE49-F238E27FC236}">
                <a16:creationId xmlns:a16="http://schemas.microsoft.com/office/drawing/2014/main" id="{F73D826B-5447-36C1-A00B-B3B0E4774A5F}"/>
              </a:ext>
            </a:extLst>
          </p:cNvPr>
          <p:cNvSpPr txBox="1"/>
          <p:nvPr/>
        </p:nvSpPr>
        <p:spPr>
          <a:xfrm>
            <a:off x="534171" y="2097288"/>
            <a:ext cx="1394876" cy="646331"/>
          </a:xfrm>
          <a:prstGeom prst="rect">
            <a:avLst/>
          </a:prstGeom>
          <a:noFill/>
        </p:spPr>
        <p:txBody>
          <a:bodyPr wrap="square" rtlCol="0">
            <a:spAutoFit/>
          </a:bodyPr>
          <a:lstStyle/>
          <a:p>
            <a:pPr algn="ctr"/>
            <a:r>
              <a:rPr lang="vi-VN" sz="1800">
                <a:latin typeface="+mj-lt"/>
              </a:rPr>
              <a:t>Đọc dòng dữ liệu thứ 976</a:t>
            </a:r>
          </a:p>
        </p:txBody>
      </p:sp>
      <p:sp>
        <p:nvSpPr>
          <p:cNvPr id="14" name="TextBox 13">
            <a:extLst>
              <a:ext uri="{FF2B5EF4-FFF2-40B4-BE49-F238E27FC236}">
                <a16:creationId xmlns:a16="http://schemas.microsoft.com/office/drawing/2014/main" id="{7939B317-0D61-DCC3-08C8-9481CFD25E1B}"/>
              </a:ext>
            </a:extLst>
          </p:cNvPr>
          <p:cNvSpPr txBox="1"/>
          <p:nvPr/>
        </p:nvSpPr>
        <p:spPr>
          <a:xfrm>
            <a:off x="2281162" y="2153483"/>
            <a:ext cx="3910691" cy="646331"/>
          </a:xfrm>
          <a:prstGeom prst="rect">
            <a:avLst/>
          </a:prstGeom>
          <a:noFill/>
        </p:spPr>
        <p:txBody>
          <a:bodyPr wrap="square" rtlCol="0">
            <a:spAutoFit/>
          </a:bodyPr>
          <a:lstStyle/>
          <a:p>
            <a:pPr algn="ctr"/>
            <a:r>
              <a:rPr lang="vi-VN" sz="1800">
                <a:latin typeface="+mj-lt"/>
              </a:rPr>
              <a:t>32 (khối con trỏ) + </a:t>
            </a:r>
          </a:p>
          <a:p>
            <a:pPr algn="ctr"/>
            <a:r>
              <a:rPr lang="vi-VN" sz="1800">
                <a:latin typeface="+mj-lt"/>
              </a:rPr>
              <a:t>1 (khối dữ liệu ban đầu)</a:t>
            </a:r>
          </a:p>
        </p:txBody>
      </p:sp>
      <p:sp>
        <p:nvSpPr>
          <p:cNvPr id="10" name="TextBox 9">
            <a:extLst>
              <a:ext uri="{FF2B5EF4-FFF2-40B4-BE49-F238E27FC236}">
                <a16:creationId xmlns:a16="http://schemas.microsoft.com/office/drawing/2014/main" id="{45D322C4-6E3F-43D0-0518-8D5BA4D57C5F}"/>
              </a:ext>
            </a:extLst>
          </p:cNvPr>
          <p:cNvSpPr txBox="1"/>
          <p:nvPr/>
        </p:nvSpPr>
        <p:spPr>
          <a:xfrm>
            <a:off x="3166947" y="1598746"/>
            <a:ext cx="2111298" cy="369332"/>
          </a:xfrm>
          <a:prstGeom prst="rect">
            <a:avLst/>
          </a:prstGeom>
          <a:noFill/>
        </p:spPr>
        <p:txBody>
          <a:bodyPr wrap="square" rtlCol="0">
            <a:spAutoFit/>
          </a:bodyPr>
          <a:lstStyle/>
          <a:p>
            <a:pPr algn="ctr"/>
            <a:r>
              <a:rPr lang="vi-VN" sz="1800" b="1">
                <a:latin typeface="+mj-lt"/>
              </a:rPr>
              <a:t>Khối lưu trữ</a:t>
            </a:r>
          </a:p>
        </p:txBody>
      </p:sp>
    </p:spTree>
    <p:extLst>
      <p:ext uri="{BB962C8B-B14F-4D97-AF65-F5344CB8AC3E}">
        <p14:creationId xmlns:p14="http://schemas.microsoft.com/office/powerpoint/2010/main" val="5471917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226"/>
                                        </p:tgtEl>
                                        <p:attrNameLst>
                                          <p:attrName>fillcolor</p:attrName>
                                        </p:attrNameLst>
                                      </p:cBhvr>
                                      <p:to>
                                        <a:srgbClr val="CC6600"/>
                                      </p:to>
                                    </p:animClr>
                                    <p:set>
                                      <p:cBhvr>
                                        <p:cTn id="7" dur="1000" fill="hold"/>
                                        <p:tgtEl>
                                          <p:spTgt spid="226"/>
                                        </p:tgtEl>
                                        <p:attrNameLst>
                                          <p:attrName>fill.type</p:attrName>
                                        </p:attrNameLst>
                                      </p:cBhvr>
                                      <p:to>
                                        <p:strVal val="solid"/>
                                      </p:to>
                                    </p:set>
                                    <p:set>
                                      <p:cBhvr>
                                        <p:cTn id="8" dur="1000" fill="hold"/>
                                        <p:tgtEl>
                                          <p:spTgt spid="226"/>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1000" fill="hold"/>
                                        <p:tgtEl>
                                          <p:spTgt spid="55"/>
                                        </p:tgtEl>
                                        <p:attrNameLst>
                                          <p:attrName>fillcolor</p:attrName>
                                        </p:attrNameLst>
                                      </p:cBhvr>
                                      <p:to>
                                        <a:srgbClr val="CC6600"/>
                                      </p:to>
                                    </p:animClr>
                                    <p:set>
                                      <p:cBhvr>
                                        <p:cTn id="11" dur="1000" fill="hold"/>
                                        <p:tgtEl>
                                          <p:spTgt spid="55"/>
                                        </p:tgtEl>
                                        <p:attrNameLst>
                                          <p:attrName>fill.type</p:attrName>
                                        </p:attrNameLst>
                                      </p:cBhvr>
                                      <p:to>
                                        <p:strVal val="solid"/>
                                      </p:to>
                                    </p:set>
                                    <p:set>
                                      <p:cBhvr>
                                        <p:cTn id="12" dur="1000" fill="hold"/>
                                        <p:tgtEl>
                                          <p:spTgt spid="55"/>
                                        </p:tgtEl>
                                        <p:attrNameLst>
                                          <p:attrName>fill.on</p:attrName>
                                        </p:attrNameLst>
                                      </p:cBhvr>
                                      <p:to>
                                        <p:strVal val="true"/>
                                      </p:to>
                                    </p:se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graphicFrame>
        <p:nvGraphicFramePr>
          <p:cNvPr id="234" name="Table 234">
            <a:extLst>
              <a:ext uri="{FF2B5EF4-FFF2-40B4-BE49-F238E27FC236}">
                <a16:creationId xmlns:a16="http://schemas.microsoft.com/office/drawing/2014/main" id="{33377FB6-5BE3-22C6-1BA6-A042FB83986A}"/>
              </a:ext>
            </a:extLst>
          </p:cNvPr>
          <p:cNvGraphicFramePr>
            <a:graphicFrameLocks noGrp="1"/>
          </p:cNvGraphicFramePr>
          <p:nvPr>
            <p:extLst>
              <p:ext uri="{D42A27DB-BD31-4B8C-83A1-F6EECF244321}">
                <p14:modId xmlns:p14="http://schemas.microsoft.com/office/powerpoint/2010/main" val="256738451"/>
              </p:ext>
            </p:extLst>
          </p:nvPr>
        </p:nvGraphicFramePr>
        <p:xfrm>
          <a:off x="5408472" y="487003"/>
          <a:ext cx="2639121" cy="3704790"/>
        </p:xfrm>
        <a:graphic>
          <a:graphicData uri="http://schemas.openxmlformats.org/drawingml/2006/table">
            <a:tbl>
              <a:tblPr firstRow="1" bandRow="1">
                <a:tableStyleId>{A1189519-7DA9-44A4-9DC4-088C470DF480}</a:tableStyleId>
              </a:tblPr>
              <a:tblGrid>
                <a:gridCol w="879707">
                  <a:extLst>
                    <a:ext uri="{9D8B030D-6E8A-4147-A177-3AD203B41FA5}">
                      <a16:colId xmlns:a16="http://schemas.microsoft.com/office/drawing/2014/main" val="989911044"/>
                    </a:ext>
                  </a:extLst>
                </a:gridCol>
                <a:gridCol w="879707">
                  <a:extLst>
                    <a:ext uri="{9D8B030D-6E8A-4147-A177-3AD203B41FA5}">
                      <a16:colId xmlns:a16="http://schemas.microsoft.com/office/drawing/2014/main" val="3393345462"/>
                    </a:ext>
                  </a:extLst>
                </a:gridCol>
                <a:gridCol w="879707">
                  <a:extLst>
                    <a:ext uri="{9D8B030D-6E8A-4147-A177-3AD203B41FA5}">
                      <a16:colId xmlns:a16="http://schemas.microsoft.com/office/drawing/2014/main" val="626110439"/>
                    </a:ext>
                  </a:extLst>
                </a:gridCol>
              </a:tblGrid>
              <a:tr h="370479">
                <a:tc>
                  <a:txBody>
                    <a:bodyPr/>
                    <a:lstStyle/>
                    <a:p>
                      <a:pPr algn="ctr"/>
                      <a:r>
                        <a:rPr lang="vi-VN" b="1">
                          <a:latin typeface="+mj-lt"/>
                        </a:rPr>
                        <a:t>ID</a:t>
                      </a:r>
                    </a:p>
                  </a:txBody>
                  <a:tcPr anchor="ctr">
                    <a:solidFill>
                      <a:schemeClr val="tx2">
                        <a:lumMod val="40000"/>
                        <a:lumOff val="60000"/>
                      </a:schemeClr>
                    </a:solidFill>
                  </a:tcPr>
                </a:tc>
                <a:tc>
                  <a:txBody>
                    <a:bodyPr/>
                    <a:lstStyle/>
                    <a:p>
                      <a:pPr algn="ctr"/>
                      <a:r>
                        <a:rPr lang="vi-VN" b="1">
                          <a:latin typeface="+mj-lt"/>
                        </a:rPr>
                        <a:t>Name</a:t>
                      </a:r>
                    </a:p>
                  </a:txBody>
                  <a:tcPr anchor="ctr">
                    <a:solidFill>
                      <a:schemeClr val="tx2">
                        <a:lumMod val="40000"/>
                        <a:lumOff val="60000"/>
                      </a:schemeClr>
                    </a:solidFill>
                  </a:tcPr>
                </a:tc>
                <a:tc>
                  <a:txBody>
                    <a:bodyPr/>
                    <a:lstStyle/>
                    <a:p>
                      <a:pPr algn="ctr"/>
                      <a:r>
                        <a:rPr lang="vi-VN" b="1">
                          <a:latin typeface="+mj-lt"/>
                        </a:rPr>
                        <a:t>…</a:t>
                      </a:r>
                    </a:p>
                  </a:txBody>
                  <a:tcPr anchor="ctr">
                    <a:solidFill>
                      <a:schemeClr val="tx2">
                        <a:lumMod val="40000"/>
                        <a:lumOff val="60000"/>
                      </a:schemeClr>
                    </a:solidFill>
                  </a:tcPr>
                </a:tc>
                <a:extLst>
                  <a:ext uri="{0D108BD9-81ED-4DB2-BD59-A6C34878D82A}">
                    <a16:rowId xmlns:a16="http://schemas.microsoft.com/office/drawing/2014/main" val="1160479240"/>
                  </a:ext>
                </a:extLst>
              </a:tr>
              <a:tr h="370479">
                <a:tc>
                  <a:txBody>
                    <a:bodyPr/>
                    <a:lstStyle/>
                    <a:p>
                      <a:pPr algn="ctr"/>
                      <a:r>
                        <a:rPr lang="vi-VN">
                          <a:latin typeface="+mj-lt"/>
                        </a:rPr>
                        <a:t>1</a:t>
                      </a:r>
                    </a:p>
                  </a:txBody>
                  <a:tcPr anchor="ctr">
                    <a:solidFill>
                      <a:srgbClr val="FFFFCC"/>
                    </a:solidFill>
                  </a:tcPr>
                </a:tc>
                <a:tc>
                  <a:txBody>
                    <a:bodyPr/>
                    <a:lstStyle/>
                    <a:p>
                      <a:pPr algn="ctr"/>
                      <a:r>
                        <a:rPr lang="vi-VN">
                          <a:latin typeface="+mj-lt"/>
                        </a:rPr>
                        <a:t>A</a:t>
                      </a:r>
                    </a:p>
                  </a:txBody>
                  <a:tcPr anchor="ctr">
                    <a:solidFill>
                      <a:srgbClr val="FFFFCC"/>
                    </a:solidFill>
                  </a:tcPr>
                </a:tc>
                <a:tc>
                  <a:txBody>
                    <a:bodyPr/>
                    <a:lstStyle/>
                    <a:p>
                      <a:pPr algn="ctr"/>
                      <a:r>
                        <a:rPr lang="vi-VN">
                          <a:latin typeface="+mj-lt"/>
                        </a:rPr>
                        <a:t>..</a:t>
                      </a:r>
                    </a:p>
                  </a:txBody>
                  <a:tcPr anchor="ctr">
                    <a:solidFill>
                      <a:srgbClr val="FFFFCC"/>
                    </a:solidFill>
                  </a:tcPr>
                </a:tc>
                <a:extLst>
                  <a:ext uri="{0D108BD9-81ED-4DB2-BD59-A6C34878D82A}">
                    <a16:rowId xmlns:a16="http://schemas.microsoft.com/office/drawing/2014/main" val="2933066230"/>
                  </a:ext>
                </a:extLst>
              </a:tr>
              <a:tr h="370479">
                <a:tc>
                  <a:txBody>
                    <a:bodyPr/>
                    <a:lstStyle/>
                    <a:p>
                      <a:pPr algn="ctr"/>
                      <a:r>
                        <a:rPr lang="vi-VN">
                          <a:latin typeface="+mj-lt"/>
                        </a:rPr>
                        <a:t>2</a:t>
                      </a:r>
                    </a:p>
                  </a:txBody>
                  <a:tcPr anchor="ctr">
                    <a:solidFill>
                      <a:srgbClr val="FFFFCC"/>
                    </a:solidFill>
                  </a:tcPr>
                </a:tc>
                <a:tc>
                  <a:txBody>
                    <a:bodyPr/>
                    <a:lstStyle/>
                    <a:p>
                      <a:pPr algn="ctr"/>
                      <a:r>
                        <a:rPr lang="vi-VN">
                          <a:latin typeface="+mj-lt"/>
                        </a:rPr>
                        <a:t>B</a:t>
                      </a:r>
                    </a:p>
                  </a:txBody>
                  <a:tcPr anchor="ctr">
                    <a:solidFill>
                      <a:srgbClr val="FFFFCC"/>
                    </a:solidFill>
                  </a:tcPr>
                </a:tc>
                <a:tc>
                  <a:txBody>
                    <a:bodyPr/>
                    <a:lstStyle/>
                    <a:p>
                      <a:pPr algn="ctr"/>
                      <a:r>
                        <a:rPr lang="vi-VN">
                          <a:latin typeface="+mj-lt"/>
                        </a:rPr>
                        <a:t>..</a:t>
                      </a:r>
                    </a:p>
                  </a:txBody>
                  <a:tcPr anchor="ctr">
                    <a:solidFill>
                      <a:srgbClr val="FFFFCC"/>
                    </a:solidFill>
                  </a:tcPr>
                </a:tc>
                <a:extLst>
                  <a:ext uri="{0D108BD9-81ED-4DB2-BD59-A6C34878D82A}">
                    <a16:rowId xmlns:a16="http://schemas.microsoft.com/office/drawing/2014/main" val="2564385981"/>
                  </a:ext>
                </a:extLst>
              </a:tr>
              <a:tr h="370479">
                <a:tc>
                  <a:txBody>
                    <a:bodyPr/>
                    <a:lstStyle/>
                    <a:p>
                      <a:pPr algn="ctr"/>
                      <a:r>
                        <a:rPr lang="vi-VN">
                          <a:latin typeface="+mj-lt"/>
                        </a:rPr>
                        <a:t>3</a:t>
                      </a:r>
                    </a:p>
                  </a:txBody>
                  <a:tcPr anchor="ctr">
                    <a:solidFill>
                      <a:srgbClr val="FFFFCC"/>
                    </a:solidFill>
                  </a:tcPr>
                </a:tc>
                <a:tc>
                  <a:txBody>
                    <a:bodyPr/>
                    <a:lstStyle/>
                    <a:p>
                      <a:pPr algn="ctr"/>
                      <a:r>
                        <a:rPr lang="vi-VN">
                          <a:latin typeface="+mj-lt"/>
                        </a:rPr>
                        <a:t>C</a:t>
                      </a:r>
                    </a:p>
                  </a:txBody>
                  <a:tcPr anchor="ctr">
                    <a:solidFill>
                      <a:srgbClr val="FFFFCC"/>
                    </a:solidFill>
                  </a:tcPr>
                </a:tc>
                <a:tc>
                  <a:txBody>
                    <a:bodyPr/>
                    <a:lstStyle/>
                    <a:p>
                      <a:pPr algn="ctr"/>
                      <a:r>
                        <a:rPr lang="vi-VN">
                          <a:latin typeface="+mj-lt"/>
                        </a:rPr>
                        <a:t>..</a:t>
                      </a:r>
                    </a:p>
                  </a:txBody>
                  <a:tcPr anchor="ctr">
                    <a:solidFill>
                      <a:srgbClr val="FFFFCC"/>
                    </a:solidFill>
                  </a:tcPr>
                </a:tc>
                <a:extLst>
                  <a:ext uri="{0D108BD9-81ED-4DB2-BD59-A6C34878D82A}">
                    <a16:rowId xmlns:a16="http://schemas.microsoft.com/office/drawing/2014/main" val="2045190836"/>
                  </a:ext>
                </a:extLst>
              </a:tr>
              <a:tr h="370479">
                <a:tc>
                  <a:txBody>
                    <a:bodyPr/>
                    <a:lstStyle/>
                    <a:p>
                      <a:pPr algn="ctr"/>
                      <a:r>
                        <a:rPr lang="vi-VN">
                          <a:latin typeface="+mj-lt"/>
                        </a:rPr>
                        <a:t>4</a:t>
                      </a:r>
                    </a:p>
                  </a:txBody>
                  <a:tcPr anchor="ctr">
                    <a:solidFill>
                      <a:srgbClr val="FFFFCC"/>
                    </a:solidFill>
                  </a:tcPr>
                </a:tc>
                <a:tc>
                  <a:txBody>
                    <a:bodyPr/>
                    <a:lstStyle/>
                    <a:p>
                      <a:pPr algn="ctr"/>
                      <a:r>
                        <a:rPr lang="vi-VN">
                          <a:latin typeface="+mj-lt"/>
                        </a:rPr>
                        <a:t>D</a:t>
                      </a:r>
                    </a:p>
                  </a:txBody>
                  <a:tcPr anchor="ctr">
                    <a:solidFill>
                      <a:srgbClr val="FFFFCC"/>
                    </a:solidFill>
                  </a:tcPr>
                </a:tc>
                <a:tc>
                  <a:txBody>
                    <a:bodyPr/>
                    <a:lstStyle/>
                    <a:p>
                      <a:pPr algn="ctr"/>
                      <a:r>
                        <a:rPr lang="vi-VN">
                          <a:latin typeface="+mj-lt"/>
                        </a:rPr>
                        <a:t>..</a:t>
                      </a:r>
                    </a:p>
                  </a:txBody>
                  <a:tcPr anchor="ctr">
                    <a:solidFill>
                      <a:srgbClr val="FFFFCC"/>
                    </a:solidFill>
                  </a:tcPr>
                </a:tc>
                <a:extLst>
                  <a:ext uri="{0D108BD9-81ED-4DB2-BD59-A6C34878D82A}">
                    <a16:rowId xmlns:a16="http://schemas.microsoft.com/office/drawing/2014/main" val="2024429543"/>
                  </a:ext>
                </a:extLst>
              </a:tr>
              <a:tr h="370479">
                <a:tc>
                  <a:txBody>
                    <a:bodyPr/>
                    <a:lstStyle/>
                    <a:p>
                      <a:pPr algn="ctr"/>
                      <a:r>
                        <a:rPr lang="vi-VN">
                          <a:latin typeface="+mj-lt"/>
                        </a:rPr>
                        <a:t>5</a:t>
                      </a:r>
                    </a:p>
                  </a:txBody>
                  <a:tcPr anchor="ctr">
                    <a:solidFill>
                      <a:schemeClr val="bg1">
                        <a:lumMod val="90000"/>
                      </a:schemeClr>
                    </a:solidFill>
                  </a:tcPr>
                </a:tc>
                <a:tc>
                  <a:txBody>
                    <a:bodyPr/>
                    <a:lstStyle/>
                    <a:p>
                      <a:pPr algn="ctr"/>
                      <a:r>
                        <a:rPr lang="vi-VN">
                          <a:latin typeface="+mj-lt"/>
                        </a:rPr>
                        <a:t>E</a:t>
                      </a:r>
                    </a:p>
                  </a:txBody>
                  <a:tcPr anchor="ctr">
                    <a:solidFill>
                      <a:schemeClr val="bg1">
                        <a:lumMod val="90000"/>
                      </a:schemeClr>
                    </a:solidFill>
                  </a:tcPr>
                </a:tc>
                <a:tc>
                  <a:txBody>
                    <a:bodyPr/>
                    <a:lstStyle/>
                    <a:p>
                      <a:pPr algn="ctr"/>
                      <a:r>
                        <a:rPr lang="vi-VN">
                          <a:latin typeface="+mj-lt"/>
                        </a:rPr>
                        <a:t>..</a:t>
                      </a:r>
                    </a:p>
                  </a:txBody>
                  <a:tcPr anchor="ctr">
                    <a:solidFill>
                      <a:schemeClr val="bg1">
                        <a:lumMod val="90000"/>
                      </a:schemeClr>
                    </a:solidFill>
                  </a:tcPr>
                </a:tc>
                <a:extLst>
                  <a:ext uri="{0D108BD9-81ED-4DB2-BD59-A6C34878D82A}">
                    <a16:rowId xmlns:a16="http://schemas.microsoft.com/office/drawing/2014/main" val="2139768900"/>
                  </a:ext>
                </a:extLst>
              </a:tr>
              <a:tr h="370479">
                <a:tc>
                  <a:txBody>
                    <a:bodyPr/>
                    <a:lstStyle/>
                    <a:p>
                      <a:pPr algn="ctr"/>
                      <a:r>
                        <a:rPr lang="vi-VN">
                          <a:latin typeface="+mj-lt"/>
                        </a:rPr>
                        <a:t>6</a:t>
                      </a:r>
                    </a:p>
                  </a:txBody>
                  <a:tcPr anchor="ctr">
                    <a:solidFill>
                      <a:schemeClr val="bg1">
                        <a:lumMod val="90000"/>
                      </a:schemeClr>
                    </a:solidFill>
                  </a:tcPr>
                </a:tc>
                <a:tc>
                  <a:txBody>
                    <a:bodyPr/>
                    <a:lstStyle/>
                    <a:p>
                      <a:pPr algn="ctr"/>
                      <a:r>
                        <a:rPr lang="vi-VN">
                          <a:latin typeface="+mj-lt"/>
                        </a:rPr>
                        <a:t>F</a:t>
                      </a:r>
                    </a:p>
                  </a:txBody>
                  <a:tcPr anchor="ctr">
                    <a:solidFill>
                      <a:schemeClr val="bg1">
                        <a:lumMod val="90000"/>
                      </a:schemeClr>
                    </a:solidFill>
                  </a:tcPr>
                </a:tc>
                <a:tc>
                  <a:txBody>
                    <a:bodyPr/>
                    <a:lstStyle/>
                    <a:p>
                      <a:pPr algn="ctr"/>
                      <a:r>
                        <a:rPr lang="vi-VN">
                          <a:latin typeface="+mj-lt"/>
                        </a:rPr>
                        <a:t>..</a:t>
                      </a:r>
                    </a:p>
                  </a:txBody>
                  <a:tcPr anchor="ctr">
                    <a:solidFill>
                      <a:schemeClr val="bg1">
                        <a:lumMod val="90000"/>
                      </a:schemeClr>
                    </a:solidFill>
                  </a:tcPr>
                </a:tc>
                <a:extLst>
                  <a:ext uri="{0D108BD9-81ED-4DB2-BD59-A6C34878D82A}">
                    <a16:rowId xmlns:a16="http://schemas.microsoft.com/office/drawing/2014/main" val="1084305594"/>
                  </a:ext>
                </a:extLst>
              </a:tr>
              <a:tr h="370479">
                <a:tc>
                  <a:txBody>
                    <a:bodyPr/>
                    <a:lstStyle/>
                    <a:p>
                      <a:pPr algn="ctr"/>
                      <a:r>
                        <a:rPr lang="vi-VN">
                          <a:latin typeface="+mj-lt"/>
                        </a:rPr>
                        <a:t>…</a:t>
                      </a:r>
                    </a:p>
                  </a:txBody>
                  <a:tcPr anchor="ctr">
                    <a:solidFill>
                      <a:schemeClr val="bg1">
                        <a:lumMod val="90000"/>
                      </a:schemeClr>
                    </a:solidFill>
                  </a:tcPr>
                </a:tc>
                <a:tc>
                  <a:txBody>
                    <a:bodyPr/>
                    <a:lstStyle/>
                    <a:p>
                      <a:pPr algn="ctr"/>
                      <a:r>
                        <a:rPr lang="vi-VN">
                          <a:latin typeface="+mj-lt"/>
                        </a:rPr>
                        <a:t>…</a:t>
                      </a:r>
                    </a:p>
                  </a:txBody>
                  <a:tcPr anchor="ctr">
                    <a:solidFill>
                      <a:schemeClr val="bg1">
                        <a:lumMod val="90000"/>
                      </a:schemeClr>
                    </a:solidFill>
                  </a:tcPr>
                </a:tc>
                <a:tc>
                  <a:txBody>
                    <a:bodyPr/>
                    <a:lstStyle/>
                    <a:p>
                      <a:pPr algn="ctr"/>
                      <a:r>
                        <a:rPr lang="vi-VN">
                          <a:latin typeface="+mj-lt"/>
                        </a:rPr>
                        <a:t>…</a:t>
                      </a:r>
                    </a:p>
                  </a:txBody>
                  <a:tcPr anchor="ctr">
                    <a:solidFill>
                      <a:schemeClr val="bg1">
                        <a:lumMod val="90000"/>
                      </a:schemeClr>
                    </a:solidFill>
                  </a:tcPr>
                </a:tc>
                <a:extLst>
                  <a:ext uri="{0D108BD9-81ED-4DB2-BD59-A6C34878D82A}">
                    <a16:rowId xmlns:a16="http://schemas.microsoft.com/office/drawing/2014/main" val="145041849"/>
                  </a:ext>
                </a:extLst>
              </a:tr>
              <a:tr h="370479">
                <a:tc>
                  <a:txBody>
                    <a:bodyPr/>
                    <a:lstStyle/>
                    <a:p>
                      <a:pPr algn="ctr"/>
                      <a:r>
                        <a:rPr lang="vi-VN">
                          <a:latin typeface="+mj-lt"/>
                        </a:rPr>
                        <a:t>…</a:t>
                      </a:r>
                    </a:p>
                  </a:txBody>
                  <a:tcPr anchor="ctr"/>
                </a:tc>
                <a:tc>
                  <a:txBody>
                    <a:bodyPr/>
                    <a:lstStyle/>
                    <a:p>
                      <a:pPr algn="ctr"/>
                      <a:r>
                        <a:rPr lang="vi-VN">
                          <a:latin typeface="+mj-lt"/>
                        </a:rPr>
                        <a:t>…</a:t>
                      </a:r>
                    </a:p>
                  </a:txBody>
                  <a:tcPr anchor="ctr"/>
                </a:tc>
                <a:tc>
                  <a:txBody>
                    <a:bodyPr/>
                    <a:lstStyle/>
                    <a:p>
                      <a:pPr algn="ctr"/>
                      <a:r>
                        <a:rPr lang="vi-VN">
                          <a:latin typeface="+mj-lt"/>
                        </a:rPr>
                        <a:t>…</a:t>
                      </a:r>
                    </a:p>
                  </a:txBody>
                  <a:tcPr anchor="ctr"/>
                </a:tc>
                <a:extLst>
                  <a:ext uri="{0D108BD9-81ED-4DB2-BD59-A6C34878D82A}">
                    <a16:rowId xmlns:a16="http://schemas.microsoft.com/office/drawing/2014/main" val="2582981774"/>
                  </a:ext>
                </a:extLst>
              </a:tr>
              <a:tr h="370479">
                <a:tc>
                  <a:txBody>
                    <a:bodyPr/>
                    <a:lstStyle/>
                    <a:p>
                      <a:pPr algn="ctr"/>
                      <a:r>
                        <a:rPr lang="vi-VN">
                          <a:latin typeface="+mj-lt"/>
                        </a:rPr>
                        <a:t>1000</a:t>
                      </a:r>
                    </a:p>
                  </a:txBody>
                  <a:tcPr anchor="ctr"/>
                </a:tc>
                <a:tc>
                  <a:txBody>
                    <a:bodyPr/>
                    <a:lstStyle/>
                    <a:p>
                      <a:pPr algn="ctr"/>
                      <a:r>
                        <a:rPr lang="vi-VN">
                          <a:latin typeface="+mj-lt"/>
                        </a:rPr>
                        <a:t>ZZ</a:t>
                      </a:r>
                    </a:p>
                  </a:txBody>
                  <a:tcPr anchor="ctr"/>
                </a:tc>
                <a:tc>
                  <a:txBody>
                    <a:bodyPr/>
                    <a:lstStyle/>
                    <a:p>
                      <a:pPr algn="ctr"/>
                      <a:r>
                        <a:rPr lang="vi-VN">
                          <a:latin typeface="+mj-lt"/>
                        </a:rPr>
                        <a:t>..</a:t>
                      </a:r>
                    </a:p>
                  </a:txBody>
                  <a:tcPr anchor="ctr"/>
                </a:tc>
                <a:extLst>
                  <a:ext uri="{0D108BD9-81ED-4DB2-BD59-A6C34878D82A}">
                    <a16:rowId xmlns:a16="http://schemas.microsoft.com/office/drawing/2014/main" val="820275537"/>
                  </a:ext>
                </a:extLst>
              </a:tr>
            </a:tbl>
          </a:graphicData>
        </a:graphic>
      </p:graphicFrame>
      <p:graphicFrame>
        <p:nvGraphicFramePr>
          <p:cNvPr id="6" name="Table 234">
            <a:extLst>
              <a:ext uri="{FF2B5EF4-FFF2-40B4-BE49-F238E27FC236}">
                <a16:creationId xmlns:a16="http://schemas.microsoft.com/office/drawing/2014/main" id="{A4AF17A3-10F9-6EE5-B88A-0DAF344EFA04}"/>
              </a:ext>
            </a:extLst>
          </p:cNvPr>
          <p:cNvGraphicFramePr>
            <a:graphicFrameLocks noGrp="1"/>
          </p:cNvGraphicFramePr>
          <p:nvPr>
            <p:extLst>
              <p:ext uri="{D42A27DB-BD31-4B8C-83A1-F6EECF244321}">
                <p14:modId xmlns:p14="http://schemas.microsoft.com/office/powerpoint/2010/main" val="1165925675"/>
              </p:ext>
            </p:extLst>
          </p:nvPr>
        </p:nvGraphicFramePr>
        <p:xfrm>
          <a:off x="3077606" y="483352"/>
          <a:ext cx="1628208" cy="3704790"/>
        </p:xfrm>
        <a:graphic>
          <a:graphicData uri="http://schemas.openxmlformats.org/drawingml/2006/table">
            <a:tbl>
              <a:tblPr firstRow="1" bandRow="1">
                <a:tableStyleId>{A1189519-7DA9-44A4-9DC4-088C470DF480}</a:tableStyleId>
              </a:tblPr>
              <a:tblGrid>
                <a:gridCol w="814104">
                  <a:extLst>
                    <a:ext uri="{9D8B030D-6E8A-4147-A177-3AD203B41FA5}">
                      <a16:colId xmlns:a16="http://schemas.microsoft.com/office/drawing/2014/main" val="989911044"/>
                    </a:ext>
                  </a:extLst>
                </a:gridCol>
                <a:gridCol w="814104">
                  <a:extLst>
                    <a:ext uri="{9D8B030D-6E8A-4147-A177-3AD203B41FA5}">
                      <a16:colId xmlns:a16="http://schemas.microsoft.com/office/drawing/2014/main" val="2457237732"/>
                    </a:ext>
                  </a:extLst>
                </a:gridCol>
              </a:tblGrid>
              <a:tr h="370479">
                <a:tc>
                  <a:txBody>
                    <a:bodyPr/>
                    <a:lstStyle/>
                    <a:p>
                      <a:pPr algn="ctr"/>
                      <a:r>
                        <a:rPr lang="vi-VN" b="1">
                          <a:latin typeface="+mj-lt"/>
                        </a:rPr>
                        <a:t>ID</a:t>
                      </a:r>
                    </a:p>
                  </a:txBody>
                  <a:tcPr anchor="ctr">
                    <a:solidFill>
                      <a:schemeClr val="tx2">
                        <a:lumMod val="40000"/>
                        <a:lumOff val="60000"/>
                      </a:schemeClr>
                    </a:solidFill>
                  </a:tcPr>
                </a:tc>
                <a:tc>
                  <a:txBody>
                    <a:bodyPr/>
                    <a:lstStyle/>
                    <a:p>
                      <a:pPr algn="ctr"/>
                      <a:r>
                        <a:rPr lang="vi-VN" b="1">
                          <a:latin typeface="+mj-lt"/>
                        </a:rPr>
                        <a:t>Pointer</a:t>
                      </a:r>
                    </a:p>
                  </a:txBody>
                  <a:tcPr anchor="ctr">
                    <a:solidFill>
                      <a:schemeClr val="tx2">
                        <a:lumMod val="40000"/>
                        <a:lumOff val="60000"/>
                      </a:schemeClr>
                    </a:solidFill>
                  </a:tcPr>
                </a:tc>
                <a:extLst>
                  <a:ext uri="{0D108BD9-81ED-4DB2-BD59-A6C34878D82A}">
                    <a16:rowId xmlns:a16="http://schemas.microsoft.com/office/drawing/2014/main" val="1160479240"/>
                  </a:ext>
                </a:extLst>
              </a:tr>
              <a:tr h="370479">
                <a:tc>
                  <a:txBody>
                    <a:bodyPr/>
                    <a:lstStyle/>
                    <a:p>
                      <a:pPr algn="ctr"/>
                      <a:r>
                        <a:rPr lang="vi-VN">
                          <a:latin typeface="+mj-lt"/>
                        </a:rPr>
                        <a:t>1</a:t>
                      </a:r>
                    </a:p>
                  </a:txBody>
                  <a:tcPr anchor="ctr">
                    <a:noFill/>
                  </a:tcPr>
                </a:tc>
                <a:tc>
                  <a:txBody>
                    <a:bodyPr/>
                    <a:lstStyle/>
                    <a:p>
                      <a:pPr algn="ctr"/>
                      <a:endParaRPr lang="vi-VN">
                        <a:latin typeface="+mj-lt"/>
                      </a:endParaRPr>
                    </a:p>
                  </a:txBody>
                  <a:tcPr anchor="ctr">
                    <a:noFill/>
                  </a:tcPr>
                </a:tc>
                <a:extLst>
                  <a:ext uri="{0D108BD9-81ED-4DB2-BD59-A6C34878D82A}">
                    <a16:rowId xmlns:a16="http://schemas.microsoft.com/office/drawing/2014/main" val="2933066230"/>
                  </a:ext>
                </a:extLst>
              </a:tr>
              <a:tr h="370479">
                <a:tc>
                  <a:txBody>
                    <a:bodyPr/>
                    <a:lstStyle/>
                    <a:p>
                      <a:pPr algn="ctr"/>
                      <a:r>
                        <a:rPr lang="vi-VN">
                          <a:latin typeface="+mj-lt"/>
                        </a:rPr>
                        <a:t>2</a:t>
                      </a:r>
                    </a:p>
                  </a:txBody>
                  <a:tcPr anchor="ctr">
                    <a:noFill/>
                  </a:tcPr>
                </a:tc>
                <a:tc>
                  <a:txBody>
                    <a:bodyPr/>
                    <a:lstStyle/>
                    <a:p>
                      <a:pPr algn="ctr"/>
                      <a:endParaRPr lang="vi-VN">
                        <a:latin typeface="+mj-lt"/>
                      </a:endParaRPr>
                    </a:p>
                  </a:txBody>
                  <a:tcPr anchor="ctr">
                    <a:noFill/>
                  </a:tcPr>
                </a:tc>
                <a:extLst>
                  <a:ext uri="{0D108BD9-81ED-4DB2-BD59-A6C34878D82A}">
                    <a16:rowId xmlns:a16="http://schemas.microsoft.com/office/drawing/2014/main" val="2564385981"/>
                  </a:ext>
                </a:extLst>
              </a:tr>
              <a:tr h="370479">
                <a:tc>
                  <a:txBody>
                    <a:bodyPr/>
                    <a:lstStyle/>
                    <a:p>
                      <a:pPr algn="ctr"/>
                      <a:r>
                        <a:rPr lang="vi-VN">
                          <a:latin typeface="+mj-lt"/>
                        </a:rPr>
                        <a:t>3</a:t>
                      </a:r>
                    </a:p>
                  </a:txBody>
                  <a:tcPr anchor="ctr">
                    <a:noFill/>
                  </a:tcPr>
                </a:tc>
                <a:tc>
                  <a:txBody>
                    <a:bodyPr/>
                    <a:lstStyle/>
                    <a:p>
                      <a:pPr algn="ctr"/>
                      <a:endParaRPr lang="vi-VN">
                        <a:latin typeface="+mj-lt"/>
                      </a:endParaRPr>
                    </a:p>
                  </a:txBody>
                  <a:tcPr anchor="ctr">
                    <a:noFill/>
                  </a:tcPr>
                </a:tc>
                <a:extLst>
                  <a:ext uri="{0D108BD9-81ED-4DB2-BD59-A6C34878D82A}">
                    <a16:rowId xmlns:a16="http://schemas.microsoft.com/office/drawing/2014/main" val="2045190836"/>
                  </a:ext>
                </a:extLst>
              </a:tr>
              <a:tr h="370479">
                <a:tc>
                  <a:txBody>
                    <a:bodyPr/>
                    <a:lstStyle/>
                    <a:p>
                      <a:pPr algn="ctr"/>
                      <a:r>
                        <a:rPr lang="vi-VN">
                          <a:latin typeface="+mj-lt"/>
                        </a:rPr>
                        <a:t>4</a:t>
                      </a:r>
                    </a:p>
                  </a:txBody>
                  <a:tcPr anchor="ctr">
                    <a:noFill/>
                  </a:tcPr>
                </a:tc>
                <a:tc>
                  <a:txBody>
                    <a:bodyPr/>
                    <a:lstStyle/>
                    <a:p>
                      <a:pPr algn="ctr"/>
                      <a:endParaRPr lang="vi-VN">
                        <a:latin typeface="+mj-lt"/>
                      </a:endParaRPr>
                    </a:p>
                  </a:txBody>
                  <a:tcPr anchor="ctr">
                    <a:noFill/>
                  </a:tcPr>
                </a:tc>
                <a:extLst>
                  <a:ext uri="{0D108BD9-81ED-4DB2-BD59-A6C34878D82A}">
                    <a16:rowId xmlns:a16="http://schemas.microsoft.com/office/drawing/2014/main" val="2024429543"/>
                  </a:ext>
                </a:extLst>
              </a:tr>
              <a:tr h="370479">
                <a:tc>
                  <a:txBody>
                    <a:bodyPr/>
                    <a:lstStyle/>
                    <a:p>
                      <a:pPr algn="ctr"/>
                      <a:r>
                        <a:rPr lang="vi-VN">
                          <a:latin typeface="+mj-lt"/>
                        </a:rPr>
                        <a:t>5</a:t>
                      </a:r>
                    </a:p>
                  </a:txBody>
                  <a:tcPr anchor="ctr">
                    <a:noFill/>
                  </a:tcPr>
                </a:tc>
                <a:tc>
                  <a:txBody>
                    <a:bodyPr/>
                    <a:lstStyle/>
                    <a:p>
                      <a:pPr algn="ctr"/>
                      <a:endParaRPr lang="vi-VN">
                        <a:latin typeface="+mj-lt"/>
                      </a:endParaRPr>
                    </a:p>
                  </a:txBody>
                  <a:tcPr anchor="ctr">
                    <a:noFill/>
                  </a:tcPr>
                </a:tc>
                <a:extLst>
                  <a:ext uri="{0D108BD9-81ED-4DB2-BD59-A6C34878D82A}">
                    <a16:rowId xmlns:a16="http://schemas.microsoft.com/office/drawing/2014/main" val="2139768900"/>
                  </a:ext>
                </a:extLst>
              </a:tr>
              <a:tr h="370479">
                <a:tc>
                  <a:txBody>
                    <a:bodyPr/>
                    <a:lstStyle/>
                    <a:p>
                      <a:pPr algn="ctr"/>
                      <a:r>
                        <a:rPr lang="vi-VN">
                          <a:latin typeface="+mj-lt"/>
                        </a:rPr>
                        <a:t>6</a:t>
                      </a:r>
                    </a:p>
                  </a:txBody>
                  <a:tcPr anchor="ctr">
                    <a:noFill/>
                  </a:tcPr>
                </a:tc>
                <a:tc>
                  <a:txBody>
                    <a:bodyPr/>
                    <a:lstStyle/>
                    <a:p>
                      <a:pPr algn="ctr"/>
                      <a:endParaRPr lang="vi-VN">
                        <a:latin typeface="+mj-lt"/>
                      </a:endParaRPr>
                    </a:p>
                  </a:txBody>
                  <a:tcPr anchor="ctr">
                    <a:noFill/>
                  </a:tcPr>
                </a:tc>
                <a:extLst>
                  <a:ext uri="{0D108BD9-81ED-4DB2-BD59-A6C34878D82A}">
                    <a16:rowId xmlns:a16="http://schemas.microsoft.com/office/drawing/2014/main" val="1084305594"/>
                  </a:ext>
                </a:extLst>
              </a:tr>
              <a:tr h="370479">
                <a:tc>
                  <a:txBody>
                    <a:bodyPr/>
                    <a:lstStyle/>
                    <a:p>
                      <a:pPr algn="ctr"/>
                      <a:r>
                        <a:rPr lang="vi-VN">
                          <a:latin typeface="+mj-lt"/>
                        </a:rPr>
                        <a:t>…</a:t>
                      </a:r>
                    </a:p>
                  </a:txBody>
                  <a:tcPr anchor="ctr">
                    <a:noFill/>
                  </a:tcPr>
                </a:tc>
                <a:tc>
                  <a:txBody>
                    <a:bodyPr/>
                    <a:lstStyle/>
                    <a:p>
                      <a:pPr algn="ctr"/>
                      <a:endParaRPr lang="vi-VN">
                        <a:latin typeface="+mj-lt"/>
                      </a:endParaRPr>
                    </a:p>
                  </a:txBody>
                  <a:tcPr anchor="ctr">
                    <a:noFill/>
                  </a:tcPr>
                </a:tc>
                <a:extLst>
                  <a:ext uri="{0D108BD9-81ED-4DB2-BD59-A6C34878D82A}">
                    <a16:rowId xmlns:a16="http://schemas.microsoft.com/office/drawing/2014/main" val="145041849"/>
                  </a:ext>
                </a:extLst>
              </a:tr>
              <a:tr h="370479">
                <a:tc>
                  <a:txBody>
                    <a:bodyPr/>
                    <a:lstStyle/>
                    <a:p>
                      <a:pPr algn="ctr"/>
                      <a:r>
                        <a:rPr lang="vi-VN">
                          <a:latin typeface="+mj-lt"/>
                        </a:rPr>
                        <a:t>…</a:t>
                      </a:r>
                    </a:p>
                  </a:txBody>
                  <a:tcPr anchor="ctr">
                    <a:noFill/>
                  </a:tcPr>
                </a:tc>
                <a:tc>
                  <a:txBody>
                    <a:bodyPr/>
                    <a:lstStyle/>
                    <a:p>
                      <a:pPr algn="ctr"/>
                      <a:endParaRPr lang="vi-VN">
                        <a:latin typeface="+mj-lt"/>
                      </a:endParaRPr>
                    </a:p>
                  </a:txBody>
                  <a:tcPr anchor="ctr">
                    <a:noFill/>
                  </a:tcPr>
                </a:tc>
                <a:extLst>
                  <a:ext uri="{0D108BD9-81ED-4DB2-BD59-A6C34878D82A}">
                    <a16:rowId xmlns:a16="http://schemas.microsoft.com/office/drawing/2014/main" val="2582981774"/>
                  </a:ext>
                </a:extLst>
              </a:tr>
              <a:tr h="370479">
                <a:tc>
                  <a:txBody>
                    <a:bodyPr/>
                    <a:lstStyle/>
                    <a:p>
                      <a:pPr algn="ctr"/>
                      <a:r>
                        <a:rPr lang="vi-VN">
                          <a:latin typeface="+mj-lt"/>
                        </a:rPr>
                        <a:t>1000</a:t>
                      </a:r>
                    </a:p>
                  </a:txBody>
                  <a:tcPr anchor="ctr">
                    <a:noFill/>
                  </a:tcPr>
                </a:tc>
                <a:tc>
                  <a:txBody>
                    <a:bodyPr/>
                    <a:lstStyle/>
                    <a:p>
                      <a:pPr algn="ctr"/>
                      <a:endParaRPr lang="vi-VN">
                        <a:latin typeface="+mj-lt"/>
                      </a:endParaRPr>
                    </a:p>
                  </a:txBody>
                  <a:tcPr anchor="ctr">
                    <a:noFill/>
                  </a:tcPr>
                </a:tc>
                <a:extLst>
                  <a:ext uri="{0D108BD9-81ED-4DB2-BD59-A6C34878D82A}">
                    <a16:rowId xmlns:a16="http://schemas.microsoft.com/office/drawing/2014/main" val="820275537"/>
                  </a:ext>
                </a:extLst>
              </a:tr>
            </a:tbl>
          </a:graphicData>
        </a:graphic>
      </p:graphicFrame>
      <p:cxnSp>
        <p:nvCxnSpPr>
          <p:cNvPr id="19" name="Straight Arrow Connector 18">
            <a:extLst>
              <a:ext uri="{FF2B5EF4-FFF2-40B4-BE49-F238E27FC236}">
                <a16:creationId xmlns:a16="http://schemas.microsoft.com/office/drawing/2014/main" id="{DBA4BF6B-BB22-E19D-6E96-2092B94DD84B}"/>
              </a:ext>
            </a:extLst>
          </p:cNvPr>
          <p:cNvCxnSpPr/>
          <p:nvPr/>
        </p:nvCxnSpPr>
        <p:spPr>
          <a:xfrm>
            <a:off x="4408449" y="2193074"/>
            <a:ext cx="11448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9FE120B6-0029-C792-5198-AB1C854F31B5}"/>
              </a:ext>
            </a:extLst>
          </p:cNvPr>
          <p:cNvCxnSpPr/>
          <p:nvPr/>
        </p:nvCxnSpPr>
        <p:spPr>
          <a:xfrm>
            <a:off x="4408449" y="1791630"/>
            <a:ext cx="11448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B77D9062-2695-A5F7-AD00-A461BD4C0CE4}"/>
              </a:ext>
            </a:extLst>
          </p:cNvPr>
          <p:cNvCxnSpPr/>
          <p:nvPr/>
        </p:nvCxnSpPr>
        <p:spPr>
          <a:xfrm>
            <a:off x="4408449" y="1412489"/>
            <a:ext cx="11448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24EEF5E8-EE23-222D-E83E-00EC8C9F1898}"/>
              </a:ext>
            </a:extLst>
          </p:cNvPr>
          <p:cNvCxnSpPr/>
          <p:nvPr/>
        </p:nvCxnSpPr>
        <p:spPr>
          <a:xfrm>
            <a:off x="4408449" y="1033347"/>
            <a:ext cx="11448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92580117-F50D-769C-1A84-210A73585B05}"/>
              </a:ext>
            </a:extLst>
          </p:cNvPr>
          <p:cNvCxnSpPr/>
          <p:nvPr/>
        </p:nvCxnSpPr>
        <p:spPr>
          <a:xfrm>
            <a:off x="4408449" y="2542014"/>
            <a:ext cx="11448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7864DA34-91B5-6855-0219-3ACFD4FFCE11}"/>
              </a:ext>
            </a:extLst>
          </p:cNvPr>
          <p:cNvCxnSpPr/>
          <p:nvPr/>
        </p:nvCxnSpPr>
        <p:spPr>
          <a:xfrm>
            <a:off x="4408449" y="2869117"/>
            <a:ext cx="11448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79C0B9F1-A4FC-2D69-EF8B-4658ABCC7392}"/>
              </a:ext>
            </a:extLst>
          </p:cNvPr>
          <p:cNvCxnSpPr/>
          <p:nvPr/>
        </p:nvCxnSpPr>
        <p:spPr>
          <a:xfrm>
            <a:off x="4408449" y="3999107"/>
            <a:ext cx="11448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 name="Table 234">
            <a:extLst>
              <a:ext uri="{FF2B5EF4-FFF2-40B4-BE49-F238E27FC236}">
                <a16:creationId xmlns:a16="http://schemas.microsoft.com/office/drawing/2014/main" id="{494EF22C-EF72-3E99-7C70-626E6B343567}"/>
              </a:ext>
            </a:extLst>
          </p:cNvPr>
          <p:cNvGraphicFramePr>
            <a:graphicFrameLocks noGrp="1"/>
          </p:cNvGraphicFramePr>
          <p:nvPr>
            <p:extLst>
              <p:ext uri="{D42A27DB-BD31-4B8C-83A1-F6EECF244321}">
                <p14:modId xmlns:p14="http://schemas.microsoft.com/office/powerpoint/2010/main" val="2221571261"/>
              </p:ext>
            </p:extLst>
          </p:nvPr>
        </p:nvGraphicFramePr>
        <p:xfrm>
          <a:off x="245327" y="483352"/>
          <a:ext cx="1966202" cy="3704790"/>
        </p:xfrm>
        <a:graphic>
          <a:graphicData uri="http://schemas.openxmlformats.org/drawingml/2006/table">
            <a:tbl>
              <a:tblPr firstRow="1" bandRow="1">
                <a:tableStyleId>{A1189519-7DA9-44A4-9DC4-088C470DF480}</a:tableStyleId>
              </a:tblPr>
              <a:tblGrid>
                <a:gridCol w="869795">
                  <a:extLst>
                    <a:ext uri="{9D8B030D-6E8A-4147-A177-3AD203B41FA5}">
                      <a16:colId xmlns:a16="http://schemas.microsoft.com/office/drawing/2014/main" val="989911044"/>
                    </a:ext>
                  </a:extLst>
                </a:gridCol>
                <a:gridCol w="1096407">
                  <a:extLst>
                    <a:ext uri="{9D8B030D-6E8A-4147-A177-3AD203B41FA5}">
                      <a16:colId xmlns:a16="http://schemas.microsoft.com/office/drawing/2014/main" val="2457237732"/>
                    </a:ext>
                  </a:extLst>
                </a:gridCol>
              </a:tblGrid>
              <a:tr h="370479">
                <a:tc>
                  <a:txBody>
                    <a:bodyPr/>
                    <a:lstStyle/>
                    <a:p>
                      <a:pPr algn="ctr"/>
                      <a:r>
                        <a:rPr lang="vi-VN" b="1">
                          <a:latin typeface="+mj-lt"/>
                        </a:rPr>
                        <a:t>Number</a:t>
                      </a:r>
                    </a:p>
                  </a:txBody>
                  <a:tcPr anchor="ctr">
                    <a:solidFill>
                      <a:schemeClr val="tx2">
                        <a:lumMod val="40000"/>
                        <a:lumOff val="60000"/>
                      </a:schemeClr>
                    </a:solidFill>
                  </a:tcPr>
                </a:tc>
                <a:tc>
                  <a:txBody>
                    <a:bodyPr/>
                    <a:lstStyle/>
                    <a:p>
                      <a:pPr algn="ctr"/>
                      <a:r>
                        <a:rPr lang="vi-VN" b="1">
                          <a:latin typeface="+mj-lt"/>
                        </a:rPr>
                        <a:t>Key</a:t>
                      </a:r>
                    </a:p>
                  </a:txBody>
                  <a:tcPr anchor="ctr">
                    <a:solidFill>
                      <a:schemeClr val="tx2">
                        <a:lumMod val="40000"/>
                        <a:lumOff val="60000"/>
                      </a:schemeClr>
                    </a:solidFill>
                  </a:tcPr>
                </a:tc>
                <a:extLst>
                  <a:ext uri="{0D108BD9-81ED-4DB2-BD59-A6C34878D82A}">
                    <a16:rowId xmlns:a16="http://schemas.microsoft.com/office/drawing/2014/main" val="1160479240"/>
                  </a:ext>
                </a:extLst>
              </a:tr>
              <a:tr h="370479">
                <a:tc>
                  <a:txBody>
                    <a:bodyPr/>
                    <a:lstStyle/>
                    <a:p>
                      <a:pPr algn="ctr"/>
                      <a:r>
                        <a:rPr lang="vi-VN">
                          <a:latin typeface="+mj-lt"/>
                        </a:rPr>
                        <a:t>1</a:t>
                      </a:r>
                    </a:p>
                  </a:txBody>
                  <a:tcPr anchor="ctr">
                    <a:noFill/>
                  </a:tcPr>
                </a:tc>
                <a:tc>
                  <a:txBody>
                    <a:bodyPr/>
                    <a:lstStyle/>
                    <a:p>
                      <a:pPr algn="ctr"/>
                      <a:r>
                        <a:rPr lang="en-US">
                          <a:latin typeface="+mj-lt"/>
                        </a:rPr>
                        <a:t>1</a:t>
                      </a:r>
                      <a:r>
                        <a:rPr lang="vi-VN">
                          <a:latin typeface="+mj-lt"/>
                        </a:rPr>
                        <a:t> – 32</a:t>
                      </a:r>
                    </a:p>
                  </a:txBody>
                  <a:tcPr anchor="ctr">
                    <a:noFill/>
                  </a:tcPr>
                </a:tc>
                <a:extLst>
                  <a:ext uri="{0D108BD9-81ED-4DB2-BD59-A6C34878D82A}">
                    <a16:rowId xmlns:a16="http://schemas.microsoft.com/office/drawing/2014/main" val="2933066230"/>
                  </a:ext>
                </a:extLst>
              </a:tr>
              <a:tr h="370479">
                <a:tc>
                  <a:txBody>
                    <a:bodyPr/>
                    <a:lstStyle/>
                    <a:p>
                      <a:pPr algn="ctr"/>
                      <a:r>
                        <a:rPr lang="vi-VN">
                          <a:latin typeface="+mj-lt"/>
                        </a:rPr>
                        <a:t>2</a:t>
                      </a:r>
                    </a:p>
                  </a:txBody>
                  <a:tcPr anchor="ctr">
                    <a:noFill/>
                  </a:tcPr>
                </a:tc>
                <a:tc>
                  <a:txBody>
                    <a:bodyPr/>
                    <a:lstStyle/>
                    <a:p>
                      <a:pPr algn="ctr"/>
                      <a:r>
                        <a:rPr lang="en-US">
                          <a:latin typeface="+mj-lt"/>
                        </a:rPr>
                        <a:t>33</a:t>
                      </a:r>
                      <a:r>
                        <a:rPr lang="vi-VN">
                          <a:latin typeface="+mj-lt"/>
                        </a:rPr>
                        <a:t> – 64</a:t>
                      </a:r>
                    </a:p>
                  </a:txBody>
                  <a:tcPr anchor="ctr">
                    <a:noFill/>
                  </a:tcPr>
                </a:tc>
                <a:extLst>
                  <a:ext uri="{0D108BD9-81ED-4DB2-BD59-A6C34878D82A}">
                    <a16:rowId xmlns:a16="http://schemas.microsoft.com/office/drawing/2014/main" val="2564385981"/>
                  </a:ext>
                </a:extLst>
              </a:tr>
              <a:tr h="370479">
                <a:tc>
                  <a:txBody>
                    <a:bodyPr/>
                    <a:lstStyle/>
                    <a:p>
                      <a:pPr algn="ctr"/>
                      <a:r>
                        <a:rPr lang="vi-VN">
                          <a:latin typeface="+mj-lt"/>
                        </a:rPr>
                        <a:t>3</a:t>
                      </a:r>
                    </a:p>
                  </a:txBody>
                  <a:tcPr anchor="ctr">
                    <a:noFill/>
                  </a:tcPr>
                </a:tc>
                <a:tc>
                  <a:txBody>
                    <a:bodyPr/>
                    <a:lstStyle/>
                    <a:p>
                      <a:pPr algn="ctr"/>
                      <a:r>
                        <a:rPr lang="en-US">
                          <a:latin typeface="+mj-lt"/>
                        </a:rPr>
                        <a:t>65</a:t>
                      </a:r>
                      <a:r>
                        <a:rPr lang="vi-VN">
                          <a:latin typeface="+mj-lt"/>
                        </a:rPr>
                        <a:t> – 96</a:t>
                      </a:r>
                    </a:p>
                  </a:txBody>
                  <a:tcPr anchor="ctr">
                    <a:noFill/>
                  </a:tcPr>
                </a:tc>
                <a:extLst>
                  <a:ext uri="{0D108BD9-81ED-4DB2-BD59-A6C34878D82A}">
                    <a16:rowId xmlns:a16="http://schemas.microsoft.com/office/drawing/2014/main" val="2045190836"/>
                  </a:ext>
                </a:extLst>
              </a:tr>
              <a:tr h="370479">
                <a:tc>
                  <a:txBody>
                    <a:bodyPr/>
                    <a:lstStyle/>
                    <a:p>
                      <a:pPr algn="ctr"/>
                      <a:r>
                        <a:rPr lang="vi-VN">
                          <a:latin typeface="+mj-lt"/>
                        </a:rPr>
                        <a:t>4</a:t>
                      </a:r>
                    </a:p>
                  </a:txBody>
                  <a:tcPr anchor="ctr">
                    <a:noFill/>
                  </a:tcPr>
                </a:tc>
                <a:tc>
                  <a:txBody>
                    <a:bodyPr/>
                    <a:lstStyle/>
                    <a:p>
                      <a:pPr algn="ctr"/>
                      <a:r>
                        <a:rPr lang="en-US">
                          <a:latin typeface="+mj-lt"/>
                        </a:rPr>
                        <a:t>97</a:t>
                      </a:r>
                      <a:r>
                        <a:rPr lang="vi-VN">
                          <a:latin typeface="+mj-lt"/>
                        </a:rPr>
                        <a:t> – 128</a:t>
                      </a:r>
                    </a:p>
                  </a:txBody>
                  <a:tcPr anchor="ctr">
                    <a:noFill/>
                  </a:tcPr>
                </a:tc>
                <a:extLst>
                  <a:ext uri="{0D108BD9-81ED-4DB2-BD59-A6C34878D82A}">
                    <a16:rowId xmlns:a16="http://schemas.microsoft.com/office/drawing/2014/main" val="2024429543"/>
                  </a:ext>
                </a:extLst>
              </a:tr>
              <a:tr h="370479">
                <a:tc>
                  <a:txBody>
                    <a:bodyPr/>
                    <a:lstStyle/>
                    <a:p>
                      <a:pPr algn="ctr"/>
                      <a:r>
                        <a:rPr lang="vi-VN">
                          <a:latin typeface="+mj-lt"/>
                        </a:rPr>
                        <a:t>5</a:t>
                      </a:r>
                    </a:p>
                  </a:txBody>
                  <a:tcPr anchor="ctr">
                    <a:noFill/>
                  </a:tcPr>
                </a:tc>
                <a:tc>
                  <a:txBody>
                    <a:bodyPr/>
                    <a:lstStyle/>
                    <a:p>
                      <a:pPr algn="ctr"/>
                      <a:r>
                        <a:rPr lang="en-US">
                          <a:latin typeface="+mj-lt"/>
                        </a:rPr>
                        <a:t>129 – 160</a:t>
                      </a:r>
                      <a:endParaRPr lang="vi-VN">
                        <a:latin typeface="+mj-lt"/>
                      </a:endParaRPr>
                    </a:p>
                  </a:txBody>
                  <a:tcPr anchor="ctr">
                    <a:noFill/>
                  </a:tcPr>
                </a:tc>
                <a:extLst>
                  <a:ext uri="{0D108BD9-81ED-4DB2-BD59-A6C34878D82A}">
                    <a16:rowId xmlns:a16="http://schemas.microsoft.com/office/drawing/2014/main" val="2139768900"/>
                  </a:ext>
                </a:extLst>
              </a:tr>
              <a:tr h="370479">
                <a:tc>
                  <a:txBody>
                    <a:bodyPr/>
                    <a:lstStyle/>
                    <a:p>
                      <a:pPr algn="ctr"/>
                      <a:r>
                        <a:rPr lang="vi-VN">
                          <a:latin typeface="+mj-lt"/>
                        </a:rPr>
                        <a:t>5</a:t>
                      </a:r>
                    </a:p>
                  </a:txBody>
                  <a:tcPr anchor="ctr">
                    <a:noFill/>
                  </a:tcPr>
                </a:tc>
                <a:tc>
                  <a:txBody>
                    <a:bodyPr/>
                    <a:lstStyle/>
                    <a:p>
                      <a:pPr algn="ctr"/>
                      <a:r>
                        <a:rPr lang="en-US">
                          <a:latin typeface="+mj-lt"/>
                        </a:rPr>
                        <a:t>161 - …</a:t>
                      </a:r>
                      <a:endParaRPr lang="vi-VN">
                        <a:latin typeface="+mj-lt"/>
                      </a:endParaRPr>
                    </a:p>
                  </a:txBody>
                  <a:tcPr anchor="ctr">
                    <a:noFill/>
                  </a:tcPr>
                </a:tc>
                <a:extLst>
                  <a:ext uri="{0D108BD9-81ED-4DB2-BD59-A6C34878D82A}">
                    <a16:rowId xmlns:a16="http://schemas.microsoft.com/office/drawing/2014/main" val="1084305594"/>
                  </a:ext>
                </a:extLst>
              </a:tr>
              <a:tr h="370479">
                <a:tc>
                  <a:txBody>
                    <a:bodyPr/>
                    <a:lstStyle/>
                    <a:p>
                      <a:pPr algn="ctr"/>
                      <a:r>
                        <a:rPr lang="vi-VN">
                          <a:latin typeface="+mj-lt"/>
                        </a:rPr>
                        <a:t>…</a:t>
                      </a:r>
                    </a:p>
                  </a:txBody>
                  <a:tcPr anchor="ctr">
                    <a:noFill/>
                  </a:tcPr>
                </a:tc>
                <a:tc>
                  <a:txBody>
                    <a:bodyPr/>
                    <a:lstStyle/>
                    <a:p>
                      <a:pPr algn="ctr"/>
                      <a:r>
                        <a:rPr lang="en-US">
                          <a:latin typeface="+mj-lt"/>
                        </a:rPr>
                        <a:t>…</a:t>
                      </a:r>
                      <a:endParaRPr lang="vi-VN">
                        <a:latin typeface="+mj-lt"/>
                      </a:endParaRPr>
                    </a:p>
                  </a:txBody>
                  <a:tcPr anchor="ctr">
                    <a:noFill/>
                  </a:tcPr>
                </a:tc>
                <a:extLst>
                  <a:ext uri="{0D108BD9-81ED-4DB2-BD59-A6C34878D82A}">
                    <a16:rowId xmlns:a16="http://schemas.microsoft.com/office/drawing/2014/main" val="145041849"/>
                  </a:ext>
                </a:extLst>
              </a:tr>
              <a:tr h="370479">
                <a:tc>
                  <a:txBody>
                    <a:bodyPr/>
                    <a:lstStyle/>
                    <a:p>
                      <a:pPr algn="ctr"/>
                      <a:r>
                        <a:rPr lang="vi-VN">
                          <a:latin typeface="+mj-lt"/>
                        </a:rPr>
                        <a:t>…</a:t>
                      </a:r>
                    </a:p>
                  </a:txBody>
                  <a:tcPr anchor="ctr">
                    <a:noFill/>
                  </a:tcPr>
                </a:tc>
                <a:tc>
                  <a:txBody>
                    <a:bodyPr/>
                    <a:lstStyle/>
                    <a:p>
                      <a:pPr algn="ctr"/>
                      <a:r>
                        <a:rPr lang="en-US">
                          <a:latin typeface="+mj-lt"/>
                        </a:rPr>
                        <a:t>…</a:t>
                      </a:r>
                      <a:endParaRPr lang="vi-VN">
                        <a:latin typeface="+mj-lt"/>
                      </a:endParaRPr>
                    </a:p>
                  </a:txBody>
                  <a:tcPr anchor="ctr">
                    <a:noFill/>
                  </a:tcPr>
                </a:tc>
                <a:extLst>
                  <a:ext uri="{0D108BD9-81ED-4DB2-BD59-A6C34878D82A}">
                    <a16:rowId xmlns:a16="http://schemas.microsoft.com/office/drawing/2014/main" val="2582981774"/>
                  </a:ext>
                </a:extLst>
              </a:tr>
              <a:tr h="370479">
                <a:tc>
                  <a:txBody>
                    <a:bodyPr/>
                    <a:lstStyle/>
                    <a:p>
                      <a:pPr algn="ctr"/>
                      <a:r>
                        <a:rPr lang="vi-VN">
                          <a:latin typeface="+mj-lt"/>
                        </a:rPr>
                        <a:t>32</a:t>
                      </a:r>
                    </a:p>
                  </a:txBody>
                  <a:tcPr anchor="ctr">
                    <a:noFill/>
                  </a:tcPr>
                </a:tc>
                <a:tc>
                  <a:txBody>
                    <a:bodyPr/>
                    <a:lstStyle/>
                    <a:p>
                      <a:pPr algn="ctr"/>
                      <a:r>
                        <a:rPr lang="vi-VN">
                          <a:latin typeface="+mj-lt"/>
                        </a:rPr>
                        <a:t>… - 993</a:t>
                      </a:r>
                    </a:p>
                  </a:txBody>
                  <a:tcPr anchor="ctr">
                    <a:noFill/>
                  </a:tcPr>
                </a:tc>
                <a:extLst>
                  <a:ext uri="{0D108BD9-81ED-4DB2-BD59-A6C34878D82A}">
                    <a16:rowId xmlns:a16="http://schemas.microsoft.com/office/drawing/2014/main" val="820275537"/>
                  </a:ext>
                </a:extLst>
              </a:tr>
            </a:tbl>
          </a:graphicData>
        </a:graphic>
      </p:graphicFrame>
      <p:cxnSp>
        <p:nvCxnSpPr>
          <p:cNvPr id="4" name="Straight Arrow Connector 3">
            <a:extLst>
              <a:ext uri="{FF2B5EF4-FFF2-40B4-BE49-F238E27FC236}">
                <a16:creationId xmlns:a16="http://schemas.microsoft.com/office/drawing/2014/main" id="{8527F94D-FD62-55FD-5470-B70EC1B019A4}"/>
              </a:ext>
            </a:extLst>
          </p:cNvPr>
          <p:cNvCxnSpPr>
            <a:cxnSpLocks/>
          </p:cNvCxnSpPr>
          <p:nvPr/>
        </p:nvCxnSpPr>
        <p:spPr>
          <a:xfrm>
            <a:off x="1940312" y="1033347"/>
            <a:ext cx="10184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37DCC3F3-B9CD-7DA7-D102-CB95DE6E1B90}"/>
              </a:ext>
            </a:extLst>
          </p:cNvPr>
          <p:cNvCxnSpPr>
            <a:cxnSpLocks/>
          </p:cNvCxnSpPr>
          <p:nvPr/>
        </p:nvCxnSpPr>
        <p:spPr>
          <a:xfrm>
            <a:off x="2029522" y="1412489"/>
            <a:ext cx="1144858" cy="22748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1B121DBC-59FD-568F-C08E-6A64E35C04D2}"/>
              </a:ext>
            </a:extLst>
          </p:cNvPr>
          <p:cNvSpPr/>
          <p:nvPr/>
        </p:nvSpPr>
        <p:spPr>
          <a:xfrm>
            <a:off x="2958790" y="795454"/>
            <a:ext cx="1910576" cy="2364054"/>
          </a:xfrm>
          <a:prstGeom prst="rect">
            <a:avLst/>
          </a:prstGeom>
          <a:noFill/>
          <a:ln w="28575">
            <a:solidFill>
              <a:srgbClr val="005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5226138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graphicFrame>
        <p:nvGraphicFramePr>
          <p:cNvPr id="3" name="Table 4">
            <a:extLst>
              <a:ext uri="{FF2B5EF4-FFF2-40B4-BE49-F238E27FC236}">
                <a16:creationId xmlns:a16="http://schemas.microsoft.com/office/drawing/2014/main" id="{71CA5D78-A5BC-2441-BE99-A8591DE0AF9C}"/>
              </a:ext>
            </a:extLst>
          </p:cNvPr>
          <p:cNvGraphicFramePr>
            <a:graphicFrameLocks noGrp="1"/>
          </p:cNvGraphicFramePr>
          <p:nvPr>
            <p:extLst>
              <p:ext uri="{D42A27DB-BD31-4B8C-83A1-F6EECF244321}">
                <p14:modId xmlns:p14="http://schemas.microsoft.com/office/powerpoint/2010/main" val="1263666606"/>
              </p:ext>
            </p:extLst>
          </p:nvPr>
        </p:nvGraphicFramePr>
        <p:xfrm>
          <a:off x="3367668" y="1413750"/>
          <a:ext cx="735980" cy="2232768"/>
        </p:xfrm>
        <a:graphic>
          <a:graphicData uri="http://schemas.openxmlformats.org/drawingml/2006/table">
            <a:tbl>
              <a:tblPr firstRow="1" bandRow="1">
                <a:tableStyleId>{A1189519-7DA9-44A4-9DC4-088C470DF480}</a:tableStyleId>
              </a:tblPr>
              <a:tblGrid>
                <a:gridCol w="735980">
                  <a:extLst>
                    <a:ext uri="{9D8B030D-6E8A-4147-A177-3AD203B41FA5}">
                      <a16:colId xmlns:a16="http://schemas.microsoft.com/office/drawing/2014/main" val="2857440385"/>
                    </a:ext>
                  </a:extLst>
                </a:gridCol>
              </a:tblGrid>
              <a:tr h="372128">
                <a:tc>
                  <a:txBody>
                    <a:bodyPr/>
                    <a:lstStyle/>
                    <a:p>
                      <a:endParaRPr lang="vi-VN"/>
                    </a:p>
                  </a:txBody>
                  <a:tcPr>
                    <a:solidFill>
                      <a:srgbClr val="FFFF00"/>
                    </a:solidFill>
                  </a:tcPr>
                </a:tc>
                <a:extLst>
                  <a:ext uri="{0D108BD9-81ED-4DB2-BD59-A6C34878D82A}">
                    <a16:rowId xmlns:a16="http://schemas.microsoft.com/office/drawing/2014/main" val="2384433272"/>
                  </a:ext>
                </a:extLst>
              </a:tr>
              <a:tr h="372128">
                <a:tc>
                  <a:txBody>
                    <a:bodyPr/>
                    <a:lstStyle/>
                    <a:p>
                      <a:endParaRPr lang="vi-VN"/>
                    </a:p>
                  </a:txBody>
                  <a:tcPr>
                    <a:solidFill>
                      <a:srgbClr val="FFFF00"/>
                    </a:solidFill>
                  </a:tcPr>
                </a:tc>
                <a:extLst>
                  <a:ext uri="{0D108BD9-81ED-4DB2-BD59-A6C34878D82A}">
                    <a16:rowId xmlns:a16="http://schemas.microsoft.com/office/drawing/2014/main" val="3470472823"/>
                  </a:ext>
                </a:extLst>
              </a:tr>
              <a:tr h="372128">
                <a:tc>
                  <a:txBody>
                    <a:bodyPr/>
                    <a:lstStyle/>
                    <a:p>
                      <a:endParaRPr lang="vi-VN"/>
                    </a:p>
                  </a:txBody>
                  <a:tcPr>
                    <a:solidFill>
                      <a:srgbClr val="FFFF00"/>
                    </a:solidFill>
                  </a:tcPr>
                </a:tc>
                <a:extLst>
                  <a:ext uri="{0D108BD9-81ED-4DB2-BD59-A6C34878D82A}">
                    <a16:rowId xmlns:a16="http://schemas.microsoft.com/office/drawing/2014/main" val="3412131879"/>
                  </a:ext>
                </a:extLst>
              </a:tr>
              <a:tr h="372128">
                <a:tc>
                  <a:txBody>
                    <a:bodyPr/>
                    <a:lstStyle/>
                    <a:p>
                      <a:endParaRPr lang="vi-VN"/>
                    </a:p>
                  </a:txBody>
                  <a:tcPr>
                    <a:solidFill>
                      <a:schemeClr val="bg2">
                        <a:lumMod val="60000"/>
                        <a:lumOff val="40000"/>
                      </a:schemeClr>
                    </a:solidFill>
                  </a:tcPr>
                </a:tc>
                <a:extLst>
                  <a:ext uri="{0D108BD9-81ED-4DB2-BD59-A6C34878D82A}">
                    <a16:rowId xmlns:a16="http://schemas.microsoft.com/office/drawing/2014/main" val="1266374411"/>
                  </a:ext>
                </a:extLst>
              </a:tr>
              <a:tr h="372128">
                <a:tc>
                  <a:txBody>
                    <a:bodyPr/>
                    <a:lstStyle/>
                    <a:p>
                      <a:endParaRPr lang="vi-VN"/>
                    </a:p>
                  </a:txBody>
                  <a:tcPr>
                    <a:solidFill>
                      <a:schemeClr val="bg2">
                        <a:lumMod val="60000"/>
                        <a:lumOff val="40000"/>
                      </a:schemeClr>
                    </a:solidFill>
                  </a:tcPr>
                </a:tc>
                <a:extLst>
                  <a:ext uri="{0D108BD9-81ED-4DB2-BD59-A6C34878D82A}">
                    <a16:rowId xmlns:a16="http://schemas.microsoft.com/office/drawing/2014/main" val="3688571850"/>
                  </a:ext>
                </a:extLst>
              </a:tr>
              <a:tr h="372128">
                <a:tc>
                  <a:txBody>
                    <a:bodyPr/>
                    <a:lstStyle/>
                    <a:p>
                      <a:endParaRPr lang="vi-VN"/>
                    </a:p>
                  </a:txBody>
                  <a:tcPr>
                    <a:solidFill>
                      <a:schemeClr val="bg2">
                        <a:lumMod val="60000"/>
                        <a:lumOff val="40000"/>
                      </a:schemeClr>
                    </a:solidFill>
                  </a:tcPr>
                </a:tc>
                <a:extLst>
                  <a:ext uri="{0D108BD9-81ED-4DB2-BD59-A6C34878D82A}">
                    <a16:rowId xmlns:a16="http://schemas.microsoft.com/office/drawing/2014/main" val="283992265"/>
                  </a:ext>
                </a:extLst>
              </a:tr>
            </a:tbl>
          </a:graphicData>
        </a:graphic>
      </p:graphicFrame>
      <p:graphicFrame>
        <p:nvGraphicFramePr>
          <p:cNvPr id="5" name="Table 4">
            <a:extLst>
              <a:ext uri="{FF2B5EF4-FFF2-40B4-BE49-F238E27FC236}">
                <a16:creationId xmlns:a16="http://schemas.microsoft.com/office/drawing/2014/main" id="{BE313F9F-3A14-BFFF-885D-D614E84FE3B5}"/>
              </a:ext>
            </a:extLst>
          </p:cNvPr>
          <p:cNvGraphicFramePr>
            <a:graphicFrameLocks noGrp="1"/>
          </p:cNvGraphicFramePr>
          <p:nvPr>
            <p:extLst>
              <p:ext uri="{D42A27DB-BD31-4B8C-83A1-F6EECF244321}">
                <p14:modId xmlns:p14="http://schemas.microsoft.com/office/powerpoint/2010/main" val="4071672539"/>
              </p:ext>
            </p:extLst>
          </p:nvPr>
        </p:nvGraphicFramePr>
        <p:xfrm>
          <a:off x="5995641" y="297366"/>
          <a:ext cx="735980" cy="4465536"/>
        </p:xfrm>
        <a:graphic>
          <a:graphicData uri="http://schemas.openxmlformats.org/drawingml/2006/table">
            <a:tbl>
              <a:tblPr firstRow="1" bandRow="1">
                <a:tableStyleId>{A1189519-7DA9-44A4-9DC4-088C470DF480}</a:tableStyleId>
              </a:tblPr>
              <a:tblGrid>
                <a:gridCol w="735980">
                  <a:extLst>
                    <a:ext uri="{9D8B030D-6E8A-4147-A177-3AD203B41FA5}">
                      <a16:colId xmlns:a16="http://schemas.microsoft.com/office/drawing/2014/main" val="2857440385"/>
                    </a:ext>
                  </a:extLst>
                </a:gridCol>
              </a:tblGrid>
              <a:tr h="372128">
                <a:tc>
                  <a:txBody>
                    <a:bodyPr/>
                    <a:lstStyle/>
                    <a:p>
                      <a:endParaRPr lang="vi-VN"/>
                    </a:p>
                  </a:txBody>
                  <a:tcPr>
                    <a:solidFill>
                      <a:schemeClr val="accent3">
                        <a:lumMod val="75000"/>
                      </a:schemeClr>
                    </a:solidFill>
                  </a:tcPr>
                </a:tc>
                <a:extLst>
                  <a:ext uri="{0D108BD9-81ED-4DB2-BD59-A6C34878D82A}">
                    <a16:rowId xmlns:a16="http://schemas.microsoft.com/office/drawing/2014/main" val="2384433272"/>
                  </a:ext>
                </a:extLst>
              </a:tr>
              <a:tr h="372128">
                <a:tc>
                  <a:txBody>
                    <a:bodyPr/>
                    <a:lstStyle/>
                    <a:p>
                      <a:endParaRPr lang="vi-VN"/>
                    </a:p>
                  </a:txBody>
                  <a:tcPr>
                    <a:solidFill>
                      <a:schemeClr val="accent3">
                        <a:lumMod val="75000"/>
                      </a:schemeClr>
                    </a:solidFill>
                  </a:tcPr>
                </a:tc>
                <a:extLst>
                  <a:ext uri="{0D108BD9-81ED-4DB2-BD59-A6C34878D82A}">
                    <a16:rowId xmlns:a16="http://schemas.microsoft.com/office/drawing/2014/main" val="3470472823"/>
                  </a:ext>
                </a:extLst>
              </a:tr>
              <a:tr h="372128">
                <a:tc>
                  <a:txBody>
                    <a:bodyPr/>
                    <a:lstStyle/>
                    <a:p>
                      <a:endParaRPr lang="vi-VN"/>
                    </a:p>
                  </a:txBody>
                  <a:tcPr/>
                </a:tc>
                <a:extLst>
                  <a:ext uri="{0D108BD9-81ED-4DB2-BD59-A6C34878D82A}">
                    <a16:rowId xmlns:a16="http://schemas.microsoft.com/office/drawing/2014/main" val="3412131879"/>
                  </a:ext>
                </a:extLst>
              </a:tr>
              <a:tr h="372128">
                <a:tc>
                  <a:txBody>
                    <a:bodyPr/>
                    <a:lstStyle/>
                    <a:p>
                      <a:endParaRPr lang="vi-VN"/>
                    </a:p>
                  </a:txBody>
                  <a:tcPr/>
                </a:tc>
                <a:extLst>
                  <a:ext uri="{0D108BD9-81ED-4DB2-BD59-A6C34878D82A}">
                    <a16:rowId xmlns:a16="http://schemas.microsoft.com/office/drawing/2014/main" val="1266374411"/>
                  </a:ext>
                </a:extLst>
              </a:tr>
              <a:tr h="372128">
                <a:tc>
                  <a:txBody>
                    <a:bodyPr/>
                    <a:lstStyle/>
                    <a:p>
                      <a:endParaRPr lang="vi-VN"/>
                    </a:p>
                  </a:txBody>
                  <a:tcPr>
                    <a:solidFill>
                      <a:srgbClr val="BFBFBF"/>
                    </a:solidFill>
                  </a:tcPr>
                </a:tc>
                <a:extLst>
                  <a:ext uri="{0D108BD9-81ED-4DB2-BD59-A6C34878D82A}">
                    <a16:rowId xmlns:a16="http://schemas.microsoft.com/office/drawing/2014/main" val="805526450"/>
                  </a:ext>
                </a:extLst>
              </a:tr>
              <a:tr h="372128">
                <a:tc>
                  <a:txBody>
                    <a:bodyPr/>
                    <a:lstStyle/>
                    <a:p>
                      <a:endParaRPr lang="vi-VN"/>
                    </a:p>
                  </a:txBody>
                  <a:tcPr>
                    <a:solidFill>
                      <a:srgbClr val="BFBFBF"/>
                    </a:solidFill>
                  </a:tcPr>
                </a:tc>
                <a:extLst>
                  <a:ext uri="{0D108BD9-81ED-4DB2-BD59-A6C34878D82A}">
                    <a16:rowId xmlns:a16="http://schemas.microsoft.com/office/drawing/2014/main" val="3505217615"/>
                  </a:ext>
                </a:extLst>
              </a:tr>
              <a:tr h="372128">
                <a:tc>
                  <a:txBody>
                    <a:bodyPr/>
                    <a:lstStyle/>
                    <a:p>
                      <a:endParaRPr lang="vi-VN"/>
                    </a:p>
                  </a:txBody>
                  <a:tcPr/>
                </a:tc>
                <a:extLst>
                  <a:ext uri="{0D108BD9-81ED-4DB2-BD59-A6C34878D82A}">
                    <a16:rowId xmlns:a16="http://schemas.microsoft.com/office/drawing/2014/main" val="2090263386"/>
                  </a:ext>
                </a:extLst>
              </a:tr>
              <a:tr h="372128">
                <a:tc>
                  <a:txBody>
                    <a:bodyPr/>
                    <a:lstStyle/>
                    <a:p>
                      <a:endParaRPr lang="vi-VN"/>
                    </a:p>
                  </a:txBody>
                  <a:tcPr/>
                </a:tc>
                <a:extLst>
                  <a:ext uri="{0D108BD9-81ED-4DB2-BD59-A6C34878D82A}">
                    <a16:rowId xmlns:a16="http://schemas.microsoft.com/office/drawing/2014/main" val="2606330556"/>
                  </a:ext>
                </a:extLst>
              </a:tr>
              <a:tr h="372128">
                <a:tc>
                  <a:txBody>
                    <a:bodyPr/>
                    <a:lstStyle/>
                    <a:p>
                      <a:endParaRPr lang="vi-VN"/>
                    </a:p>
                  </a:txBody>
                  <a:tcPr>
                    <a:solidFill>
                      <a:srgbClr val="BFBFBF"/>
                    </a:solidFill>
                  </a:tcPr>
                </a:tc>
                <a:extLst>
                  <a:ext uri="{0D108BD9-81ED-4DB2-BD59-A6C34878D82A}">
                    <a16:rowId xmlns:a16="http://schemas.microsoft.com/office/drawing/2014/main" val="1492763240"/>
                  </a:ext>
                </a:extLst>
              </a:tr>
              <a:tr h="372128">
                <a:tc>
                  <a:txBody>
                    <a:bodyPr/>
                    <a:lstStyle/>
                    <a:p>
                      <a:endParaRPr lang="vi-VN"/>
                    </a:p>
                  </a:txBody>
                  <a:tcPr>
                    <a:solidFill>
                      <a:srgbClr val="BFBFBF"/>
                    </a:solidFill>
                  </a:tcPr>
                </a:tc>
                <a:extLst>
                  <a:ext uri="{0D108BD9-81ED-4DB2-BD59-A6C34878D82A}">
                    <a16:rowId xmlns:a16="http://schemas.microsoft.com/office/drawing/2014/main" val="3112249994"/>
                  </a:ext>
                </a:extLst>
              </a:tr>
              <a:tr h="372128">
                <a:tc>
                  <a:txBody>
                    <a:bodyPr/>
                    <a:lstStyle/>
                    <a:p>
                      <a:endParaRPr lang="vi-VN"/>
                    </a:p>
                  </a:txBody>
                  <a:tcPr/>
                </a:tc>
                <a:extLst>
                  <a:ext uri="{0D108BD9-81ED-4DB2-BD59-A6C34878D82A}">
                    <a16:rowId xmlns:a16="http://schemas.microsoft.com/office/drawing/2014/main" val="2189972853"/>
                  </a:ext>
                </a:extLst>
              </a:tr>
              <a:tr h="372128">
                <a:tc>
                  <a:txBody>
                    <a:bodyPr/>
                    <a:lstStyle/>
                    <a:p>
                      <a:endParaRPr lang="vi-VN"/>
                    </a:p>
                  </a:txBody>
                  <a:tcPr/>
                </a:tc>
                <a:extLst>
                  <a:ext uri="{0D108BD9-81ED-4DB2-BD59-A6C34878D82A}">
                    <a16:rowId xmlns:a16="http://schemas.microsoft.com/office/drawing/2014/main" val="4143452259"/>
                  </a:ext>
                </a:extLst>
              </a:tr>
            </a:tbl>
          </a:graphicData>
        </a:graphic>
      </p:graphicFrame>
      <p:graphicFrame>
        <p:nvGraphicFramePr>
          <p:cNvPr id="9" name="Table 4">
            <a:extLst>
              <a:ext uri="{FF2B5EF4-FFF2-40B4-BE49-F238E27FC236}">
                <a16:creationId xmlns:a16="http://schemas.microsoft.com/office/drawing/2014/main" id="{867FD46F-9B5C-408A-BE64-64D8B4B01909}"/>
              </a:ext>
            </a:extLst>
          </p:cNvPr>
          <p:cNvGraphicFramePr>
            <a:graphicFrameLocks noGrp="1"/>
          </p:cNvGraphicFramePr>
          <p:nvPr>
            <p:extLst>
              <p:ext uri="{D42A27DB-BD31-4B8C-83A1-F6EECF244321}">
                <p14:modId xmlns:p14="http://schemas.microsoft.com/office/powerpoint/2010/main" val="1930954395"/>
              </p:ext>
            </p:extLst>
          </p:nvPr>
        </p:nvGraphicFramePr>
        <p:xfrm>
          <a:off x="862358" y="2158006"/>
          <a:ext cx="735980" cy="744256"/>
        </p:xfrm>
        <a:graphic>
          <a:graphicData uri="http://schemas.openxmlformats.org/drawingml/2006/table">
            <a:tbl>
              <a:tblPr firstRow="1" bandRow="1">
                <a:tableStyleId>{A1189519-7DA9-44A4-9DC4-088C470DF480}</a:tableStyleId>
              </a:tblPr>
              <a:tblGrid>
                <a:gridCol w="735980">
                  <a:extLst>
                    <a:ext uri="{9D8B030D-6E8A-4147-A177-3AD203B41FA5}">
                      <a16:colId xmlns:a16="http://schemas.microsoft.com/office/drawing/2014/main" val="2857440385"/>
                    </a:ext>
                  </a:extLst>
                </a:gridCol>
              </a:tblGrid>
              <a:tr h="372128">
                <a:tc>
                  <a:txBody>
                    <a:bodyPr/>
                    <a:lstStyle/>
                    <a:p>
                      <a:endParaRPr lang="vi-VN"/>
                    </a:p>
                  </a:txBody>
                  <a:tcPr>
                    <a:solidFill>
                      <a:schemeClr val="bg2">
                        <a:lumMod val="20000"/>
                        <a:lumOff val="80000"/>
                      </a:schemeClr>
                    </a:solidFill>
                  </a:tcPr>
                </a:tc>
                <a:extLst>
                  <a:ext uri="{0D108BD9-81ED-4DB2-BD59-A6C34878D82A}">
                    <a16:rowId xmlns:a16="http://schemas.microsoft.com/office/drawing/2014/main" val="2384433272"/>
                  </a:ext>
                </a:extLst>
              </a:tr>
              <a:tr h="372128">
                <a:tc>
                  <a:txBody>
                    <a:bodyPr/>
                    <a:lstStyle/>
                    <a:p>
                      <a:endParaRPr lang="vi-VN"/>
                    </a:p>
                  </a:txBody>
                  <a:tcPr/>
                </a:tc>
                <a:extLst>
                  <a:ext uri="{0D108BD9-81ED-4DB2-BD59-A6C34878D82A}">
                    <a16:rowId xmlns:a16="http://schemas.microsoft.com/office/drawing/2014/main" val="3470472823"/>
                  </a:ext>
                </a:extLst>
              </a:tr>
            </a:tbl>
          </a:graphicData>
        </a:graphic>
      </p:graphicFrame>
      <p:cxnSp>
        <p:nvCxnSpPr>
          <p:cNvPr id="11" name="Straight Arrow Connector 10">
            <a:extLst>
              <a:ext uri="{FF2B5EF4-FFF2-40B4-BE49-F238E27FC236}">
                <a16:creationId xmlns:a16="http://schemas.microsoft.com/office/drawing/2014/main" id="{738474F4-5BA6-7319-4738-B32679E602DA}"/>
              </a:ext>
            </a:extLst>
          </p:cNvPr>
          <p:cNvCxnSpPr>
            <a:cxnSpLocks/>
          </p:cNvCxnSpPr>
          <p:nvPr/>
        </p:nvCxnSpPr>
        <p:spPr>
          <a:xfrm flipV="1">
            <a:off x="1230348" y="1963946"/>
            <a:ext cx="2248832" cy="4521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2430A574-A276-2A1D-596D-13C0447FA79C}"/>
              </a:ext>
            </a:extLst>
          </p:cNvPr>
          <p:cNvCxnSpPr>
            <a:cxnSpLocks/>
          </p:cNvCxnSpPr>
          <p:nvPr/>
        </p:nvCxnSpPr>
        <p:spPr>
          <a:xfrm>
            <a:off x="1230348" y="2735766"/>
            <a:ext cx="2315740" cy="3605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4696112-356E-A16D-1554-E6E70D157C12}"/>
              </a:ext>
            </a:extLst>
          </p:cNvPr>
          <p:cNvCxnSpPr/>
          <p:nvPr/>
        </p:nvCxnSpPr>
        <p:spPr>
          <a:xfrm flipV="1">
            <a:off x="3865756" y="512956"/>
            <a:ext cx="2297151" cy="11299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522C2F9-720B-DD6D-B430-53116CB9CD70}"/>
              </a:ext>
            </a:extLst>
          </p:cNvPr>
          <p:cNvCxnSpPr/>
          <p:nvPr/>
        </p:nvCxnSpPr>
        <p:spPr>
          <a:xfrm flipV="1">
            <a:off x="3847170" y="1196897"/>
            <a:ext cx="2248832" cy="7731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02C4343A-2EBD-41EC-BD81-27EC5B8E469C}"/>
              </a:ext>
            </a:extLst>
          </p:cNvPr>
          <p:cNvCxnSpPr>
            <a:cxnSpLocks/>
          </p:cNvCxnSpPr>
          <p:nvPr/>
        </p:nvCxnSpPr>
        <p:spPr>
          <a:xfrm flipV="1">
            <a:off x="3880623" y="1970049"/>
            <a:ext cx="2297151" cy="401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EF53E229-872E-E40E-1B6A-6AEB88A45712}"/>
              </a:ext>
            </a:extLst>
          </p:cNvPr>
          <p:cNvCxnSpPr/>
          <p:nvPr/>
        </p:nvCxnSpPr>
        <p:spPr>
          <a:xfrm>
            <a:off x="3880623" y="2735766"/>
            <a:ext cx="22822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D84705E9-40B4-8F64-A18C-041CB1BE4DA7}"/>
              </a:ext>
            </a:extLst>
          </p:cNvPr>
          <p:cNvCxnSpPr/>
          <p:nvPr/>
        </p:nvCxnSpPr>
        <p:spPr>
          <a:xfrm>
            <a:off x="3880623" y="3100039"/>
            <a:ext cx="2215379" cy="4237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DE9B7B3C-5F2D-97A2-FC56-9EA5DFC57BAA}"/>
              </a:ext>
            </a:extLst>
          </p:cNvPr>
          <p:cNvCxnSpPr/>
          <p:nvPr/>
        </p:nvCxnSpPr>
        <p:spPr>
          <a:xfrm>
            <a:off x="3847170" y="3523785"/>
            <a:ext cx="2315737" cy="7731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557220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grpSp>
        <p:nvGrpSpPr>
          <p:cNvPr id="35" name="Group 34">
            <a:extLst>
              <a:ext uri="{FF2B5EF4-FFF2-40B4-BE49-F238E27FC236}">
                <a16:creationId xmlns:a16="http://schemas.microsoft.com/office/drawing/2014/main" id="{C71E3215-FD7F-404B-0453-D578B96F6745}"/>
              </a:ext>
            </a:extLst>
          </p:cNvPr>
          <p:cNvGrpSpPr/>
          <p:nvPr/>
        </p:nvGrpSpPr>
        <p:grpSpPr>
          <a:xfrm>
            <a:off x="1264558" y="2426085"/>
            <a:ext cx="6944722" cy="1458742"/>
            <a:chOff x="264271" y="1838051"/>
            <a:chExt cx="11769776" cy="2472249"/>
          </a:xfrm>
        </p:grpSpPr>
        <p:sp>
          <p:nvSpPr>
            <p:cNvPr id="2" name="Rectangle 1">
              <a:extLst>
                <a:ext uri="{FF2B5EF4-FFF2-40B4-BE49-F238E27FC236}">
                  <a16:creationId xmlns:a16="http://schemas.microsoft.com/office/drawing/2014/main" id="{87281839-EBB6-FFB9-E95B-A9024A99E3B0}"/>
                </a:ext>
              </a:extLst>
            </p:cNvPr>
            <p:cNvSpPr/>
            <p:nvPr/>
          </p:nvSpPr>
          <p:spPr>
            <a:xfrm>
              <a:off x="4903111" y="1838051"/>
              <a:ext cx="2738469" cy="837636"/>
            </a:xfrm>
            <a:prstGeom prst="rect">
              <a:avLst/>
            </a:prstGeom>
            <a:solidFill>
              <a:schemeClr val="bg1"/>
            </a:solid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00"/>
            </a:p>
          </p:txBody>
        </p:sp>
        <p:sp>
          <p:nvSpPr>
            <p:cNvPr id="4" name="Oval 3">
              <a:extLst>
                <a:ext uri="{FF2B5EF4-FFF2-40B4-BE49-F238E27FC236}">
                  <a16:creationId xmlns:a16="http://schemas.microsoft.com/office/drawing/2014/main" id="{737A45F1-BCBB-83A1-D115-9F6D0100C123}"/>
                </a:ext>
              </a:extLst>
            </p:cNvPr>
            <p:cNvSpPr/>
            <p:nvPr/>
          </p:nvSpPr>
          <p:spPr>
            <a:xfrm>
              <a:off x="5610089" y="1946138"/>
              <a:ext cx="621460" cy="621460"/>
            </a:xfrm>
            <a:prstGeom prst="ellipse">
              <a:avLst/>
            </a:prstGeom>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
                <a:t>14</a:t>
              </a:r>
            </a:p>
          </p:txBody>
        </p:sp>
        <p:sp>
          <p:nvSpPr>
            <p:cNvPr id="6" name="Oval 5">
              <a:extLst>
                <a:ext uri="{FF2B5EF4-FFF2-40B4-BE49-F238E27FC236}">
                  <a16:creationId xmlns:a16="http://schemas.microsoft.com/office/drawing/2014/main" id="{7C568DF4-29BE-51AC-32B1-8717B0F6816E}"/>
                </a:ext>
              </a:extLst>
            </p:cNvPr>
            <p:cNvSpPr/>
            <p:nvPr/>
          </p:nvSpPr>
          <p:spPr>
            <a:xfrm>
              <a:off x="6287253" y="1946138"/>
              <a:ext cx="621460" cy="621460"/>
            </a:xfrm>
            <a:prstGeom prst="ellipse">
              <a:avLst/>
            </a:prstGeom>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
                <a:t>21</a:t>
              </a:r>
            </a:p>
          </p:txBody>
        </p:sp>
        <p:sp>
          <p:nvSpPr>
            <p:cNvPr id="7" name="Rectangle 6">
              <a:extLst>
                <a:ext uri="{FF2B5EF4-FFF2-40B4-BE49-F238E27FC236}">
                  <a16:creationId xmlns:a16="http://schemas.microsoft.com/office/drawing/2014/main" id="{A4772365-5525-A8E5-08CD-DC33998B54B1}"/>
                </a:ext>
              </a:extLst>
            </p:cNvPr>
            <p:cNvSpPr/>
            <p:nvPr/>
          </p:nvSpPr>
          <p:spPr>
            <a:xfrm>
              <a:off x="264271" y="3472664"/>
              <a:ext cx="2738469" cy="837636"/>
            </a:xfrm>
            <a:prstGeom prst="rect">
              <a:avLst/>
            </a:prstGeom>
            <a:solidFill>
              <a:schemeClr val="bg1"/>
            </a:solid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00"/>
            </a:p>
          </p:txBody>
        </p:sp>
        <p:sp>
          <p:nvSpPr>
            <p:cNvPr id="8" name="Rectangle 7">
              <a:extLst>
                <a:ext uri="{FF2B5EF4-FFF2-40B4-BE49-F238E27FC236}">
                  <a16:creationId xmlns:a16="http://schemas.microsoft.com/office/drawing/2014/main" id="{58425097-C774-6E66-211F-D961213C0C9A}"/>
                </a:ext>
              </a:extLst>
            </p:cNvPr>
            <p:cNvSpPr/>
            <p:nvPr/>
          </p:nvSpPr>
          <p:spPr>
            <a:xfrm>
              <a:off x="6414727" y="3472664"/>
              <a:ext cx="2738469" cy="837636"/>
            </a:xfrm>
            <a:prstGeom prst="rect">
              <a:avLst/>
            </a:prstGeom>
            <a:solidFill>
              <a:schemeClr val="bg1"/>
            </a:solid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00"/>
            </a:p>
          </p:txBody>
        </p:sp>
        <p:sp>
          <p:nvSpPr>
            <p:cNvPr id="10" name="Oval 9">
              <a:extLst>
                <a:ext uri="{FF2B5EF4-FFF2-40B4-BE49-F238E27FC236}">
                  <a16:creationId xmlns:a16="http://schemas.microsoft.com/office/drawing/2014/main" id="{AECCBC9F-8036-61C8-50E6-4C1E98487A0A}"/>
                </a:ext>
              </a:extLst>
            </p:cNvPr>
            <p:cNvSpPr/>
            <p:nvPr/>
          </p:nvSpPr>
          <p:spPr>
            <a:xfrm>
              <a:off x="6449186" y="3580751"/>
              <a:ext cx="621460" cy="621460"/>
            </a:xfrm>
            <a:prstGeom prst="ellipse">
              <a:avLst/>
            </a:prstGeom>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
                <a:t>15</a:t>
              </a:r>
            </a:p>
          </p:txBody>
        </p:sp>
        <p:sp>
          <p:nvSpPr>
            <p:cNvPr id="12" name="Oval 11">
              <a:extLst>
                <a:ext uri="{FF2B5EF4-FFF2-40B4-BE49-F238E27FC236}">
                  <a16:creationId xmlns:a16="http://schemas.microsoft.com/office/drawing/2014/main" id="{E2FD097B-6279-EB93-2A4A-EA6A78AC3542}"/>
                </a:ext>
              </a:extLst>
            </p:cNvPr>
            <p:cNvSpPr/>
            <p:nvPr/>
          </p:nvSpPr>
          <p:spPr>
            <a:xfrm>
              <a:off x="8503884" y="3580751"/>
              <a:ext cx="621460" cy="621460"/>
            </a:xfrm>
            <a:prstGeom prst="ellipse">
              <a:avLst/>
            </a:prstGeom>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
                <a:t>20</a:t>
              </a:r>
            </a:p>
          </p:txBody>
        </p:sp>
        <p:sp>
          <p:nvSpPr>
            <p:cNvPr id="14" name="Rectangle 13">
              <a:extLst>
                <a:ext uri="{FF2B5EF4-FFF2-40B4-BE49-F238E27FC236}">
                  <a16:creationId xmlns:a16="http://schemas.microsoft.com/office/drawing/2014/main" id="{FBD429E0-A215-2466-48FA-1FA0AAF28BD8}"/>
                </a:ext>
              </a:extLst>
            </p:cNvPr>
            <p:cNvSpPr/>
            <p:nvPr/>
          </p:nvSpPr>
          <p:spPr>
            <a:xfrm>
              <a:off x="9295578" y="3472664"/>
              <a:ext cx="2738469" cy="837636"/>
            </a:xfrm>
            <a:prstGeom prst="rect">
              <a:avLst/>
            </a:prstGeom>
            <a:solidFill>
              <a:schemeClr val="bg1"/>
            </a:solid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00"/>
            </a:p>
          </p:txBody>
        </p:sp>
        <p:sp>
          <p:nvSpPr>
            <p:cNvPr id="18" name="Oval 17">
              <a:extLst>
                <a:ext uri="{FF2B5EF4-FFF2-40B4-BE49-F238E27FC236}">
                  <a16:creationId xmlns:a16="http://schemas.microsoft.com/office/drawing/2014/main" id="{3FEF1A32-B911-869E-448F-2DB56465AA30}"/>
                </a:ext>
              </a:extLst>
            </p:cNvPr>
            <p:cNvSpPr/>
            <p:nvPr/>
          </p:nvSpPr>
          <p:spPr>
            <a:xfrm>
              <a:off x="10002556" y="3580751"/>
              <a:ext cx="621460" cy="621460"/>
            </a:xfrm>
            <a:prstGeom prst="ellipse">
              <a:avLst/>
            </a:prstGeom>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
                <a:t>22</a:t>
              </a:r>
            </a:p>
          </p:txBody>
        </p:sp>
        <p:sp>
          <p:nvSpPr>
            <p:cNvPr id="19" name="Oval 18">
              <a:extLst>
                <a:ext uri="{FF2B5EF4-FFF2-40B4-BE49-F238E27FC236}">
                  <a16:creationId xmlns:a16="http://schemas.microsoft.com/office/drawing/2014/main" id="{5143CAB3-EDB6-74B0-FBFB-FB3E953717D2}"/>
                </a:ext>
              </a:extLst>
            </p:cNvPr>
            <p:cNvSpPr/>
            <p:nvPr/>
          </p:nvSpPr>
          <p:spPr>
            <a:xfrm>
              <a:off x="10679720" y="3580751"/>
              <a:ext cx="621460" cy="621460"/>
            </a:xfrm>
            <a:prstGeom prst="ellipse">
              <a:avLst/>
            </a:prstGeom>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
                <a:t>30</a:t>
              </a:r>
            </a:p>
          </p:txBody>
        </p:sp>
        <p:cxnSp>
          <p:nvCxnSpPr>
            <p:cNvPr id="20" name="Straight Arrow Connector 19">
              <a:extLst>
                <a:ext uri="{FF2B5EF4-FFF2-40B4-BE49-F238E27FC236}">
                  <a16:creationId xmlns:a16="http://schemas.microsoft.com/office/drawing/2014/main" id="{CE25AE08-3E6D-64D8-DBF7-46AC21BB0788}"/>
                </a:ext>
              </a:extLst>
            </p:cNvPr>
            <p:cNvCxnSpPr>
              <a:cxnSpLocks/>
              <a:endCxn id="7" idx="0"/>
            </p:cNvCxnSpPr>
            <p:nvPr/>
          </p:nvCxnSpPr>
          <p:spPr>
            <a:xfrm flipH="1">
              <a:off x="1633506" y="2489307"/>
              <a:ext cx="3342619" cy="983357"/>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6331A9D-E707-8063-8EE8-01645B0D1154}"/>
                </a:ext>
              </a:extLst>
            </p:cNvPr>
            <p:cNvCxnSpPr>
              <a:cxnSpLocks/>
              <a:endCxn id="8" idx="0"/>
            </p:cNvCxnSpPr>
            <p:nvPr/>
          </p:nvCxnSpPr>
          <p:spPr>
            <a:xfrm>
              <a:off x="6287253" y="2489307"/>
              <a:ext cx="1496709" cy="983357"/>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25AE46E-C6FF-A66C-60C0-F9EA5C31A174}"/>
                </a:ext>
              </a:extLst>
            </p:cNvPr>
            <p:cNvCxnSpPr>
              <a:cxnSpLocks/>
              <a:endCxn id="14" idx="0"/>
            </p:cNvCxnSpPr>
            <p:nvPr/>
          </p:nvCxnSpPr>
          <p:spPr>
            <a:xfrm>
              <a:off x="6964416" y="2359742"/>
              <a:ext cx="3700397" cy="1112922"/>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B1AA63B5-E9C0-59BB-8A20-6DB7AA97FF6D}"/>
                </a:ext>
              </a:extLst>
            </p:cNvPr>
            <p:cNvSpPr/>
            <p:nvPr/>
          </p:nvSpPr>
          <p:spPr>
            <a:xfrm>
              <a:off x="4932926" y="1946138"/>
              <a:ext cx="621460" cy="621460"/>
            </a:xfrm>
            <a:prstGeom prst="ellipse">
              <a:avLst/>
            </a:prstGeom>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
                <a:t>9</a:t>
              </a:r>
            </a:p>
          </p:txBody>
        </p:sp>
        <p:sp>
          <p:nvSpPr>
            <p:cNvPr id="25" name="Oval 24">
              <a:extLst>
                <a:ext uri="{FF2B5EF4-FFF2-40B4-BE49-F238E27FC236}">
                  <a16:creationId xmlns:a16="http://schemas.microsoft.com/office/drawing/2014/main" id="{C1A3D5ED-BDE6-76D8-5BF2-C71DBFDADBD0}"/>
                </a:ext>
              </a:extLst>
            </p:cNvPr>
            <p:cNvSpPr/>
            <p:nvPr/>
          </p:nvSpPr>
          <p:spPr>
            <a:xfrm>
              <a:off x="314838" y="3580751"/>
              <a:ext cx="621460" cy="621460"/>
            </a:xfrm>
            <a:prstGeom prst="ellipse">
              <a:avLst/>
            </a:prstGeom>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
                <a:t>2</a:t>
              </a:r>
            </a:p>
          </p:txBody>
        </p:sp>
        <p:sp>
          <p:nvSpPr>
            <p:cNvPr id="27" name="Rectangle 26">
              <a:extLst>
                <a:ext uri="{FF2B5EF4-FFF2-40B4-BE49-F238E27FC236}">
                  <a16:creationId xmlns:a16="http://schemas.microsoft.com/office/drawing/2014/main" id="{04E1A8BC-19F5-3720-A303-0C4047CDE997}"/>
                </a:ext>
              </a:extLst>
            </p:cNvPr>
            <p:cNvSpPr/>
            <p:nvPr/>
          </p:nvSpPr>
          <p:spPr>
            <a:xfrm>
              <a:off x="3166279" y="3472664"/>
              <a:ext cx="2738469" cy="837636"/>
            </a:xfrm>
            <a:prstGeom prst="rect">
              <a:avLst/>
            </a:prstGeom>
            <a:solidFill>
              <a:schemeClr val="bg1"/>
            </a:solid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00"/>
            </a:p>
          </p:txBody>
        </p:sp>
        <p:sp>
          <p:nvSpPr>
            <p:cNvPr id="28" name="Oval 27">
              <a:extLst>
                <a:ext uri="{FF2B5EF4-FFF2-40B4-BE49-F238E27FC236}">
                  <a16:creationId xmlns:a16="http://schemas.microsoft.com/office/drawing/2014/main" id="{09478856-649A-E8B7-4FD2-D222FA432CD1}"/>
                </a:ext>
              </a:extLst>
            </p:cNvPr>
            <p:cNvSpPr/>
            <p:nvPr/>
          </p:nvSpPr>
          <p:spPr>
            <a:xfrm>
              <a:off x="3242247" y="3580751"/>
              <a:ext cx="621460" cy="621460"/>
            </a:xfrm>
            <a:prstGeom prst="ellipse">
              <a:avLst/>
            </a:prstGeom>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
                <a:t>12</a:t>
              </a:r>
            </a:p>
          </p:txBody>
        </p:sp>
        <p:sp>
          <p:nvSpPr>
            <p:cNvPr id="29" name="Oval 28">
              <a:extLst>
                <a:ext uri="{FF2B5EF4-FFF2-40B4-BE49-F238E27FC236}">
                  <a16:creationId xmlns:a16="http://schemas.microsoft.com/office/drawing/2014/main" id="{3AC7BF18-5616-C616-EAE4-260FC1238FE8}"/>
                </a:ext>
              </a:extLst>
            </p:cNvPr>
            <p:cNvSpPr/>
            <p:nvPr/>
          </p:nvSpPr>
          <p:spPr>
            <a:xfrm>
              <a:off x="3919411" y="3580751"/>
              <a:ext cx="621460" cy="621460"/>
            </a:xfrm>
            <a:prstGeom prst="ellipse">
              <a:avLst/>
            </a:prstGeom>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
                <a:t>13</a:t>
              </a:r>
            </a:p>
          </p:txBody>
        </p:sp>
        <p:cxnSp>
          <p:nvCxnSpPr>
            <p:cNvPr id="30" name="Straight Arrow Connector 29">
              <a:extLst>
                <a:ext uri="{FF2B5EF4-FFF2-40B4-BE49-F238E27FC236}">
                  <a16:creationId xmlns:a16="http://schemas.microsoft.com/office/drawing/2014/main" id="{C31FFD2F-F3BE-FC86-0DB3-BF299EE3148D}"/>
                </a:ext>
              </a:extLst>
            </p:cNvPr>
            <p:cNvCxnSpPr>
              <a:cxnSpLocks/>
              <a:endCxn id="27" idx="0"/>
            </p:cNvCxnSpPr>
            <p:nvPr/>
          </p:nvCxnSpPr>
          <p:spPr>
            <a:xfrm flipH="1">
              <a:off x="4535514" y="2489307"/>
              <a:ext cx="1030653" cy="983357"/>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4C1C1712-972F-3C2A-F2B5-E46B5EC2ECA4}"/>
                </a:ext>
              </a:extLst>
            </p:cNvPr>
            <p:cNvSpPr/>
            <p:nvPr/>
          </p:nvSpPr>
          <p:spPr>
            <a:xfrm>
              <a:off x="996776" y="3580751"/>
              <a:ext cx="621460" cy="621460"/>
            </a:xfrm>
            <a:prstGeom prst="ellipse">
              <a:avLst/>
            </a:prstGeom>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
                <a:t>8</a:t>
              </a:r>
            </a:p>
          </p:txBody>
        </p:sp>
        <p:sp>
          <p:nvSpPr>
            <p:cNvPr id="33" name="Oval 32">
              <a:extLst>
                <a:ext uri="{FF2B5EF4-FFF2-40B4-BE49-F238E27FC236}">
                  <a16:creationId xmlns:a16="http://schemas.microsoft.com/office/drawing/2014/main" id="{44EC304F-2493-DB6B-A956-A7F137909420}"/>
                </a:ext>
              </a:extLst>
            </p:cNvPr>
            <p:cNvSpPr/>
            <p:nvPr/>
          </p:nvSpPr>
          <p:spPr>
            <a:xfrm>
              <a:off x="7149191" y="3580751"/>
              <a:ext cx="621460" cy="621460"/>
            </a:xfrm>
            <a:prstGeom prst="ellipse">
              <a:avLst/>
            </a:prstGeom>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
                <a:t>16</a:t>
              </a:r>
            </a:p>
          </p:txBody>
        </p:sp>
        <p:sp>
          <p:nvSpPr>
            <p:cNvPr id="34" name="Oval 33">
              <a:extLst>
                <a:ext uri="{FF2B5EF4-FFF2-40B4-BE49-F238E27FC236}">
                  <a16:creationId xmlns:a16="http://schemas.microsoft.com/office/drawing/2014/main" id="{63760A85-55F7-679B-8DFA-B4A515263B48}"/>
                </a:ext>
              </a:extLst>
            </p:cNvPr>
            <p:cNvSpPr/>
            <p:nvPr/>
          </p:nvSpPr>
          <p:spPr>
            <a:xfrm>
              <a:off x="7818687" y="3580751"/>
              <a:ext cx="621460" cy="621460"/>
            </a:xfrm>
            <a:prstGeom prst="ellipse">
              <a:avLst/>
            </a:prstGeom>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
                <a:t>18</a:t>
              </a:r>
            </a:p>
          </p:txBody>
        </p:sp>
      </p:grpSp>
      <p:sp>
        <p:nvSpPr>
          <p:cNvPr id="36" name="TextBox 35">
            <a:extLst>
              <a:ext uri="{FF2B5EF4-FFF2-40B4-BE49-F238E27FC236}">
                <a16:creationId xmlns:a16="http://schemas.microsoft.com/office/drawing/2014/main" id="{DF413ED6-4EC5-8F76-17C3-62330127F6DB}"/>
              </a:ext>
            </a:extLst>
          </p:cNvPr>
          <p:cNvSpPr txBox="1"/>
          <p:nvPr/>
        </p:nvSpPr>
        <p:spPr>
          <a:xfrm>
            <a:off x="2575633" y="1405250"/>
            <a:ext cx="4419800" cy="461665"/>
          </a:xfrm>
          <a:prstGeom prst="rect">
            <a:avLst/>
          </a:prstGeom>
          <a:noFill/>
        </p:spPr>
        <p:txBody>
          <a:bodyPr wrap="none" rtlCol="0">
            <a:spAutoFit/>
          </a:bodyPr>
          <a:lstStyle/>
          <a:p>
            <a:r>
              <a:rPr lang="vi-VN" sz="2400" b="1">
                <a:latin typeface="+mj-lt"/>
              </a:rPr>
              <a:t>CÂY PHÂN TRANG – BTREE </a:t>
            </a:r>
          </a:p>
        </p:txBody>
      </p:sp>
    </p:spTree>
    <p:extLst>
      <p:ext uri="{BB962C8B-B14F-4D97-AF65-F5344CB8AC3E}">
        <p14:creationId xmlns:p14="http://schemas.microsoft.com/office/powerpoint/2010/main" val="36502905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6"/>
          <p:cNvSpPr txBox="1">
            <a:spLocks noGrp="1"/>
          </p:cNvSpPr>
          <p:nvPr>
            <p:ph type="title"/>
          </p:nvPr>
        </p:nvSpPr>
        <p:spPr>
          <a:xfrm>
            <a:off x="712800" y="445025"/>
            <a:ext cx="7718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atin typeface="+mj-lt"/>
              </a:rPr>
              <a:t>Ý tưởng đầu tiên:</a:t>
            </a:r>
            <a:endParaRPr>
              <a:latin typeface="+mj-lt"/>
            </a:endParaRPr>
          </a:p>
        </p:txBody>
      </p:sp>
      <p:sp>
        <p:nvSpPr>
          <p:cNvPr id="253" name="Google Shape;253;p26"/>
          <p:cNvSpPr/>
          <p:nvPr/>
        </p:nvSpPr>
        <p:spPr>
          <a:xfrm>
            <a:off x="5578200" y="3818125"/>
            <a:ext cx="701550" cy="727300"/>
          </a:xfrm>
          <a:custGeom>
            <a:avLst/>
            <a:gdLst/>
            <a:ahLst/>
            <a:cxnLst/>
            <a:rect l="l" t="t" r="r" b="b"/>
            <a:pathLst>
              <a:path w="28062" h="29092" extrusionOk="0">
                <a:moveTo>
                  <a:pt x="13396" y="0"/>
                </a:moveTo>
                <a:lnTo>
                  <a:pt x="13396" y="12595"/>
                </a:lnTo>
                <a:lnTo>
                  <a:pt x="5994" y="2405"/>
                </a:lnTo>
                <a:lnTo>
                  <a:pt x="4969" y="3150"/>
                </a:lnTo>
                <a:lnTo>
                  <a:pt x="12372" y="13341"/>
                </a:lnTo>
                <a:lnTo>
                  <a:pt x="392" y="9448"/>
                </a:lnTo>
                <a:lnTo>
                  <a:pt x="1" y="10653"/>
                </a:lnTo>
                <a:lnTo>
                  <a:pt x="11980" y="14545"/>
                </a:lnTo>
                <a:lnTo>
                  <a:pt x="1" y="18438"/>
                </a:lnTo>
                <a:lnTo>
                  <a:pt x="392" y="19643"/>
                </a:lnTo>
                <a:lnTo>
                  <a:pt x="12372" y="15750"/>
                </a:lnTo>
                <a:lnTo>
                  <a:pt x="4969" y="25941"/>
                </a:lnTo>
                <a:lnTo>
                  <a:pt x="5994" y="26685"/>
                </a:lnTo>
                <a:lnTo>
                  <a:pt x="13396" y="16495"/>
                </a:lnTo>
                <a:lnTo>
                  <a:pt x="13396" y="29092"/>
                </a:lnTo>
                <a:lnTo>
                  <a:pt x="14663" y="29092"/>
                </a:lnTo>
                <a:lnTo>
                  <a:pt x="14663" y="16495"/>
                </a:lnTo>
                <a:lnTo>
                  <a:pt x="22067" y="26685"/>
                </a:lnTo>
                <a:lnTo>
                  <a:pt x="23092" y="25941"/>
                </a:lnTo>
                <a:lnTo>
                  <a:pt x="15688" y="15750"/>
                </a:lnTo>
                <a:lnTo>
                  <a:pt x="27669" y="19643"/>
                </a:lnTo>
                <a:lnTo>
                  <a:pt x="28061" y="18438"/>
                </a:lnTo>
                <a:lnTo>
                  <a:pt x="16080" y="14545"/>
                </a:lnTo>
                <a:lnTo>
                  <a:pt x="28061" y="10653"/>
                </a:lnTo>
                <a:lnTo>
                  <a:pt x="27669" y="9448"/>
                </a:lnTo>
                <a:lnTo>
                  <a:pt x="15688" y="13341"/>
                </a:lnTo>
                <a:lnTo>
                  <a:pt x="15688" y="13341"/>
                </a:lnTo>
                <a:lnTo>
                  <a:pt x="23092" y="3150"/>
                </a:lnTo>
                <a:lnTo>
                  <a:pt x="22067" y="2405"/>
                </a:lnTo>
                <a:lnTo>
                  <a:pt x="14663" y="12597"/>
                </a:lnTo>
                <a:lnTo>
                  <a:pt x="146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Picture Placeholder 2">
            <a:extLst>
              <a:ext uri="{FF2B5EF4-FFF2-40B4-BE49-F238E27FC236}">
                <a16:creationId xmlns:a16="http://schemas.microsoft.com/office/drawing/2014/main" id="{F71D2157-8FAB-B939-B4BC-EEF5EEDBE0C2}"/>
              </a:ext>
            </a:extLst>
          </p:cNvPr>
          <p:cNvSpPr>
            <a:spLocks noGrp="1"/>
          </p:cNvSpPr>
          <p:nvPr>
            <p:ph type="pic" idx="2"/>
          </p:nvPr>
        </p:nvSpPr>
        <p:spPr/>
      </p:sp>
      <p:pic>
        <p:nvPicPr>
          <p:cNvPr id="1028" name="Picture 4">
            <a:extLst>
              <a:ext uri="{FF2B5EF4-FFF2-40B4-BE49-F238E27FC236}">
                <a16:creationId xmlns:a16="http://schemas.microsoft.com/office/drawing/2014/main" id="{CD70C346-4C49-F994-743D-4AC206AC8B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667" y="598075"/>
            <a:ext cx="2410730" cy="430582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54" name="Google Shape;254;p26"/>
          <p:cNvSpPr/>
          <p:nvPr/>
        </p:nvSpPr>
        <p:spPr>
          <a:xfrm>
            <a:off x="7729663" y="2158050"/>
            <a:ext cx="701525" cy="667175"/>
          </a:xfrm>
          <a:custGeom>
            <a:avLst/>
            <a:gdLst/>
            <a:ahLst/>
            <a:cxnLst/>
            <a:rect l="l" t="t" r="r" b="b"/>
            <a:pathLst>
              <a:path w="28061" h="26687" extrusionOk="0">
                <a:moveTo>
                  <a:pt x="13398" y="0"/>
                </a:moveTo>
                <a:lnTo>
                  <a:pt x="13398" y="13674"/>
                </a:lnTo>
                <a:lnTo>
                  <a:pt x="393" y="9449"/>
                </a:lnTo>
                <a:lnTo>
                  <a:pt x="1" y="10654"/>
                </a:lnTo>
                <a:lnTo>
                  <a:pt x="13006" y="14879"/>
                </a:lnTo>
                <a:lnTo>
                  <a:pt x="4969" y="25942"/>
                </a:lnTo>
                <a:lnTo>
                  <a:pt x="5994" y="26686"/>
                </a:lnTo>
                <a:lnTo>
                  <a:pt x="14031" y="15624"/>
                </a:lnTo>
                <a:lnTo>
                  <a:pt x="22069" y="26686"/>
                </a:lnTo>
                <a:lnTo>
                  <a:pt x="23093" y="25942"/>
                </a:lnTo>
                <a:lnTo>
                  <a:pt x="15055" y="14879"/>
                </a:lnTo>
                <a:lnTo>
                  <a:pt x="28060" y="10654"/>
                </a:lnTo>
                <a:lnTo>
                  <a:pt x="27669" y="9449"/>
                </a:lnTo>
                <a:lnTo>
                  <a:pt x="14664" y="13674"/>
                </a:lnTo>
                <a:lnTo>
                  <a:pt x="146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8FCBA242-3A21-09DF-0E7F-E6D7642B208C}"/>
              </a:ext>
            </a:extLst>
          </p:cNvPr>
          <p:cNvSpPr txBox="1"/>
          <p:nvPr/>
        </p:nvSpPr>
        <p:spPr>
          <a:xfrm>
            <a:off x="745664" y="1009290"/>
            <a:ext cx="4376215" cy="1938992"/>
          </a:xfrm>
          <a:prstGeom prst="rect">
            <a:avLst/>
          </a:prstGeom>
          <a:noFill/>
        </p:spPr>
        <p:txBody>
          <a:bodyPr wrap="square">
            <a:spAutoFit/>
          </a:bodyPr>
          <a:lstStyle/>
          <a:p>
            <a:pPr algn="just"/>
            <a:r>
              <a:rPr lang="en-US" sz="2000" b="0" i="0">
                <a:solidFill>
                  <a:srgbClr val="202122"/>
                </a:solidFill>
                <a:effectLst/>
                <a:latin typeface="Times New Roman" panose="02020603050405020304" pitchFamily="18" charset="0"/>
                <a:cs typeface="Times New Roman" panose="02020603050405020304" pitchFamily="18" charset="0"/>
              </a:rPr>
              <a:t>B-trees were invented by </a:t>
            </a:r>
            <a:r>
              <a:rPr lang="en-US" sz="2000" b="0" i="0" u="none" strike="noStrike">
                <a:solidFill>
                  <a:srgbClr val="3366CC"/>
                </a:solidFill>
                <a:effectLst/>
                <a:latin typeface="Times New Roman" panose="02020603050405020304" pitchFamily="18" charset="0"/>
                <a:cs typeface="Times New Roman" panose="02020603050405020304" pitchFamily="18" charset="0"/>
                <a:hlinkClick r:id="rId4" tooltip="Rudolf Bayer"/>
              </a:rPr>
              <a:t>Rudolf Bayer</a:t>
            </a:r>
            <a:r>
              <a:rPr lang="en-US" sz="2000" b="0" i="0">
                <a:solidFill>
                  <a:srgbClr val="202122"/>
                </a:solidFill>
                <a:effectLst/>
                <a:latin typeface="Times New Roman" panose="02020603050405020304" pitchFamily="18" charset="0"/>
                <a:cs typeface="Times New Roman" panose="02020603050405020304" pitchFamily="18" charset="0"/>
              </a:rPr>
              <a:t> and </a:t>
            </a:r>
            <a:r>
              <a:rPr lang="en-US" sz="2000" b="0" i="0" u="none" strike="noStrike">
                <a:solidFill>
                  <a:srgbClr val="3366CC"/>
                </a:solidFill>
                <a:effectLst/>
                <a:latin typeface="Times New Roman" panose="02020603050405020304" pitchFamily="18" charset="0"/>
                <a:cs typeface="Times New Roman" panose="02020603050405020304" pitchFamily="18" charset="0"/>
                <a:hlinkClick r:id="rId5" tooltip="Edward M. McCreight"/>
              </a:rPr>
              <a:t>Edward M. McCreight</a:t>
            </a:r>
            <a:r>
              <a:rPr lang="en-US" sz="2000" b="0" i="0">
                <a:solidFill>
                  <a:srgbClr val="202122"/>
                </a:solidFill>
                <a:effectLst/>
                <a:latin typeface="Times New Roman" panose="02020603050405020304" pitchFamily="18" charset="0"/>
                <a:cs typeface="Times New Roman" panose="02020603050405020304" pitchFamily="18" charset="0"/>
              </a:rPr>
              <a:t> while working at </a:t>
            </a:r>
            <a:r>
              <a:rPr lang="en-US" sz="2000" b="0" i="0" u="none" strike="noStrike">
                <a:solidFill>
                  <a:srgbClr val="3366CC"/>
                </a:solidFill>
                <a:effectLst/>
                <a:latin typeface="Times New Roman" panose="02020603050405020304" pitchFamily="18" charset="0"/>
                <a:cs typeface="Times New Roman" panose="02020603050405020304" pitchFamily="18" charset="0"/>
                <a:hlinkClick r:id="rId6" tooltip="Boeing"/>
              </a:rPr>
              <a:t>Boeing Research Labs</a:t>
            </a:r>
            <a:r>
              <a:rPr lang="en-US" sz="2000" b="0" i="0">
                <a:solidFill>
                  <a:srgbClr val="202122"/>
                </a:solidFill>
                <a:effectLst/>
                <a:latin typeface="Times New Roman" panose="02020603050405020304" pitchFamily="18" charset="0"/>
                <a:cs typeface="Times New Roman" panose="02020603050405020304" pitchFamily="18" charset="0"/>
              </a:rPr>
              <a:t>, for the purpose of efficiently managing index pages for large random-access files. </a:t>
            </a:r>
            <a:endParaRPr lang="vi-VN" sz="200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EAD5E5D-8BA9-3181-2BB5-269BBE7008E1}"/>
              </a:ext>
            </a:extLst>
          </p:cNvPr>
          <p:cNvSpPr txBox="1"/>
          <p:nvPr/>
        </p:nvSpPr>
        <p:spPr>
          <a:xfrm>
            <a:off x="732273" y="3079461"/>
            <a:ext cx="4572000" cy="1323439"/>
          </a:xfrm>
          <a:prstGeom prst="rect">
            <a:avLst/>
          </a:prstGeom>
          <a:noFill/>
        </p:spPr>
        <p:txBody>
          <a:bodyPr wrap="square">
            <a:spAutoFit/>
          </a:bodyPr>
          <a:lstStyle/>
          <a:p>
            <a:r>
              <a:rPr lang="en-US" sz="2000" b="0" i="0">
                <a:solidFill>
                  <a:srgbClr val="202122"/>
                </a:solidFill>
                <a:effectLst/>
                <a:latin typeface="Times New Roman" panose="02020603050405020304" pitchFamily="18" charset="0"/>
                <a:cs typeface="Times New Roman" panose="02020603050405020304" pitchFamily="18" charset="0"/>
              </a:rPr>
              <a:t>The </a:t>
            </a:r>
            <a:r>
              <a:rPr lang="en-US" sz="2000" b="0" i="1">
                <a:solidFill>
                  <a:srgbClr val="202122"/>
                </a:solidFill>
                <a:effectLst/>
                <a:latin typeface="Times New Roman" panose="02020603050405020304" pitchFamily="18" charset="0"/>
                <a:cs typeface="Times New Roman" panose="02020603050405020304" pitchFamily="18" charset="0"/>
              </a:rPr>
              <a:t>B</a:t>
            </a:r>
            <a:r>
              <a:rPr lang="en-US" sz="2000" b="0" i="0">
                <a:solidFill>
                  <a:srgbClr val="202122"/>
                </a:solidFill>
                <a:effectLst/>
                <a:latin typeface="Times New Roman" panose="02020603050405020304" pitchFamily="18" charset="0"/>
                <a:cs typeface="Times New Roman" panose="02020603050405020304" pitchFamily="18" charset="0"/>
              </a:rPr>
              <a:t> stands for:</a:t>
            </a:r>
          </a:p>
          <a:p>
            <a:r>
              <a:rPr lang="en-US" sz="2000" b="0" i="1">
                <a:solidFill>
                  <a:srgbClr val="202122"/>
                </a:solidFill>
                <a:effectLst/>
                <a:latin typeface="Times New Roman" panose="02020603050405020304" pitchFamily="18" charset="0"/>
                <a:cs typeface="Times New Roman" panose="02020603050405020304" pitchFamily="18" charset="0"/>
              </a:rPr>
              <a:t>Boeing</a:t>
            </a:r>
            <a:r>
              <a:rPr lang="en-US" sz="2000" b="0" i="0">
                <a:solidFill>
                  <a:srgbClr val="202122"/>
                </a:solidFill>
                <a:effectLst/>
                <a:latin typeface="Times New Roman" panose="02020603050405020304" pitchFamily="18" charset="0"/>
                <a:cs typeface="Times New Roman" panose="02020603050405020304" pitchFamily="18" charset="0"/>
              </a:rPr>
              <a:t>, </a:t>
            </a:r>
            <a:r>
              <a:rPr lang="en-US" sz="2000" b="0" i="1">
                <a:solidFill>
                  <a:srgbClr val="202122"/>
                </a:solidFill>
                <a:effectLst/>
                <a:latin typeface="Times New Roman" panose="02020603050405020304" pitchFamily="18" charset="0"/>
                <a:cs typeface="Times New Roman" panose="02020603050405020304" pitchFamily="18" charset="0"/>
              </a:rPr>
              <a:t>balanced</a:t>
            </a:r>
            <a:r>
              <a:rPr lang="en-US" sz="2000" b="0" i="0">
                <a:solidFill>
                  <a:srgbClr val="202122"/>
                </a:solidFill>
                <a:effectLst/>
                <a:latin typeface="Times New Roman" panose="02020603050405020304" pitchFamily="18" charset="0"/>
                <a:cs typeface="Times New Roman" panose="02020603050405020304" pitchFamily="18" charset="0"/>
              </a:rPr>
              <a:t>, </a:t>
            </a:r>
            <a:r>
              <a:rPr lang="en-US" sz="2000" b="0" i="1">
                <a:solidFill>
                  <a:srgbClr val="202122"/>
                </a:solidFill>
                <a:effectLst/>
                <a:latin typeface="Times New Roman" panose="02020603050405020304" pitchFamily="18" charset="0"/>
                <a:cs typeface="Times New Roman" panose="02020603050405020304" pitchFamily="18" charset="0"/>
              </a:rPr>
              <a:t>between</a:t>
            </a:r>
            <a:r>
              <a:rPr lang="en-US" sz="2000" b="0" i="0">
                <a:solidFill>
                  <a:srgbClr val="202122"/>
                </a:solidFill>
                <a:effectLst/>
                <a:latin typeface="Times New Roman" panose="02020603050405020304" pitchFamily="18" charset="0"/>
                <a:cs typeface="Times New Roman" panose="02020603050405020304" pitchFamily="18" charset="0"/>
              </a:rPr>
              <a:t>, </a:t>
            </a:r>
            <a:r>
              <a:rPr lang="en-US" sz="2000" b="0" i="1">
                <a:solidFill>
                  <a:srgbClr val="202122"/>
                </a:solidFill>
                <a:effectLst/>
                <a:latin typeface="Times New Roman" panose="02020603050405020304" pitchFamily="18" charset="0"/>
                <a:cs typeface="Times New Roman" panose="02020603050405020304" pitchFamily="18" charset="0"/>
              </a:rPr>
              <a:t>broad</a:t>
            </a:r>
            <a:r>
              <a:rPr lang="en-US" sz="2000" b="0" i="0">
                <a:solidFill>
                  <a:srgbClr val="202122"/>
                </a:solidFill>
                <a:effectLst/>
                <a:latin typeface="Times New Roman" panose="02020603050405020304" pitchFamily="18" charset="0"/>
                <a:cs typeface="Times New Roman" panose="02020603050405020304" pitchFamily="18" charset="0"/>
              </a:rPr>
              <a:t>, </a:t>
            </a:r>
            <a:r>
              <a:rPr lang="en-US" sz="2000" b="0" i="1">
                <a:solidFill>
                  <a:srgbClr val="202122"/>
                </a:solidFill>
                <a:effectLst/>
                <a:latin typeface="Times New Roman" panose="02020603050405020304" pitchFamily="18" charset="0"/>
                <a:cs typeface="Times New Roman" panose="02020603050405020304" pitchFamily="18" charset="0"/>
              </a:rPr>
              <a:t>bushy</a:t>
            </a:r>
            <a:r>
              <a:rPr lang="en-US" sz="2000" b="0" i="0">
                <a:solidFill>
                  <a:srgbClr val="202122"/>
                </a:solidFill>
                <a:effectLst/>
                <a:latin typeface="Times New Roman" panose="02020603050405020304" pitchFamily="18" charset="0"/>
                <a:cs typeface="Times New Roman" panose="02020603050405020304" pitchFamily="18" charset="0"/>
              </a:rPr>
              <a:t>, and </a:t>
            </a:r>
            <a:r>
              <a:rPr lang="en-US" sz="2000" b="0" i="1">
                <a:solidFill>
                  <a:srgbClr val="202122"/>
                </a:solidFill>
                <a:effectLst/>
                <a:latin typeface="Times New Roman" panose="02020603050405020304" pitchFamily="18" charset="0"/>
                <a:cs typeface="Times New Roman" panose="02020603050405020304" pitchFamily="18" charset="0"/>
              </a:rPr>
              <a:t>Bayer</a:t>
            </a:r>
            <a:r>
              <a:rPr lang="en-US" sz="2000" b="0" i="0">
                <a:solidFill>
                  <a:srgbClr val="202122"/>
                </a:solidFill>
                <a:effectLst/>
                <a:latin typeface="Times New Roman" panose="02020603050405020304" pitchFamily="18" charset="0"/>
                <a:cs typeface="Times New Roman" panose="02020603050405020304" pitchFamily="18" charset="0"/>
              </a:rPr>
              <a:t> (Boeing, cân bằng, giữa, rộng, rậm rạp và Bayer)</a:t>
            </a:r>
            <a:endParaRPr lang="vi-VN"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A89A1FB-C1C5-9988-D28E-BE721000EB4C}"/>
              </a:ext>
            </a:extLst>
          </p:cNvPr>
          <p:cNvSpPr txBox="1"/>
          <p:nvPr/>
        </p:nvSpPr>
        <p:spPr>
          <a:xfrm>
            <a:off x="3627120" y="570606"/>
            <a:ext cx="1958340" cy="523220"/>
          </a:xfrm>
          <a:prstGeom prst="rect">
            <a:avLst/>
          </a:prstGeom>
          <a:noFill/>
        </p:spPr>
        <p:txBody>
          <a:bodyPr wrap="square" rtlCol="0">
            <a:spAutoFit/>
          </a:bodyPr>
          <a:lstStyle/>
          <a:p>
            <a:r>
              <a:rPr lang="vi-VN"/>
              <a:t>BTRFS</a:t>
            </a:r>
          </a:p>
          <a:p>
            <a:r>
              <a:rPr lang="vi-VN"/>
              <a:t>(Btree file System)</a:t>
            </a:r>
          </a:p>
        </p:txBody>
      </p:sp>
      <p:sp>
        <p:nvSpPr>
          <p:cNvPr id="7" name="TextBox 6">
            <a:extLst>
              <a:ext uri="{FF2B5EF4-FFF2-40B4-BE49-F238E27FC236}">
                <a16:creationId xmlns:a16="http://schemas.microsoft.com/office/drawing/2014/main" id="{9D763CA0-6F26-F6AC-4362-4349A102C494}"/>
              </a:ext>
            </a:extLst>
          </p:cNvPr>
          <p:cNvSpPr txBox="1"/>
          <p:nvPr/>
        </p:nvSpPr>
        <p:spPr>
          <a:xfrm>
            <a:off x="1196340" y="512713"/>
            <a:ext cx="1325880" cy="646331"/>
          </a:xfrm>
          <a:prstGeom prst="rect">
            <a:avLst/>
          </a:prstGeom>
          <a:noFill/>
        </p:spPr>
        <p:txBody>
          <a:bodyPr wrap="square">
            <a:spAutoFit/>
          </a:bodyPr>
          <a:lstStyle/>
          <a:p>
            <a:r>
              <a:rPr lang="vi-VN" sz="1800" b="0" i="0">
                <a:solidFill>
                  <a:srgbClr val="202122"/>
                </a:solidFill>
                <a:effectLst/>
                <a:latin typeface="+mj-lt"/>
              </a:rPr>
              <a:t>Ohad Rodeh</a:t>
            </a:r>
            <a:endParaRPr lang="vi-VN" sz="1800">
              <a:latin typeface="+mj-lt"/>
            </a:endParaRPr>
          </a:p>
        </p:txBody>
      </p:sp>
      <p:pic>
        <p:nvPicPr>
          <p:cNvPr id="10" name="Graphic 9" descr="Man outline">
            <a:extLst>
              <a:ext uri="{FF2B5EF4-FFF2-40B4-BE49-F238E27FC236}">
                <a16:creationId xmlns:a16="http://schemas.microsoft.com/office/drawing/2014/main" id="{27A43CD6-17A0-ECF7-170A-CF80A1CF36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1940" y="378679"/>
            <a:ext cx="914400" cy="914400"/>
          </a:xfrm>
          <a:prstGeom prst="rect">
            <a:avLst/>
          </a:prstGeom>
        </p:spPr>
      </p:pic>
      <p:cxnSp>
        <p:nvCxnSpPr>
          <p:cNvPr id="12" name="Straight Arrow Connector 11">
            <a:extLst>
              <a:ext uri="{FF2B5EF4-FFF2-40B4-BE49-F238E27FC236}">
                <a16:creationId xmlns:a16="http://schemas.microsoft.com/office/drawing/2014/main" id="{8157D3F7-5B33-42CB-2878-FC8475D1ECB7}"/>
              </a:ext>
            </a:extLst>
          </p:cNvPr>
          <p:cNvCxnSpPr>
            <a:cxnSpLocks/>
          </p:cNvCxnSpPr>
          <p:nvPr/>
        </p:nvCxnSpPr>
        <p:spPr>
          <a:xfrm flipV="1">
            <a:off x="2232660" y="835878"/>
            <a:ext cx="120396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Connector: Elbow 14">
            <a:extLst>
              <a:ext uri="{FF2B5EF4-FFF2-40B4-BE49-F238E27FC236}">
                <a16:creationId xmlns:a16="http://schemas.microsoft.com/office/drawing/2014/main" id="{8682401F-32F8-EC41-3C66-81F1CB670767}"/>
              </a:ext>
            </a:extLst>
          </p:cNvPr>
          <p:cNvCxnSpPr>
            <a:cxnSpLocks/>
            <a:stCxn id="5" idx="3"/>
            <a:endCxn id="19" idx="0"/>
          </p:cNvCxnSpPr>
          <p:nvPr/>
        </p:nvCxnSpPr>
        <p:spPr>
          <a:xfrm>
            <a:off x="5585460" y="832216"/>
            <a:ext cx="1463040" cy="45426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8E6242CB-63EA-5EC0-CA2D-EB50DECC7273}"/>
              </a:ext>
            </a:extLst>
          </p:cNvPr>
          <p:cNvSpPr txBox="1"/>
          <p:nvPr/>
        </p:nvSpPr>
        <p:spPr>
          <a:xfrm>
            <a:off x="2433728" y="501579"/>
            <a:ext cx="801823" cy="307777"/>
          </a:xfrm>
          <a:prstGeom prst="rect">
            <a:avLst/>
          </a:prstGeom>
          <a:noFill/>
        </p:spPr>
        <p:txBody>
          <a:bodyPr wrap="none" rtlCol="0">
            <a:spAutoFit/>
          </a:bodyPr>
          <a:lstStyle/>
          <a:p>
            <a:r>
              <a:rPr lang="vi-VN"/>
              <a:t>Đề xuất</a:t>
            </a:r>
          </a:p>
        </p:txBody>
      </p:sp>
      <p:sp>
        <p:nvSpPr>
          <p:cNvPr id="18" name="TextBox 17">
            <a:extLst>
              <a:ext uri="{FF2B5EF4-FFF2-40B4-BE49-F238E27FC236}">
                <a16:creationId xmlns:a16="http://schemas.microsoft.com/office/drawing/2014/main" id="{0F17EF6E-695A-9815-11F0-A2F555F22424}"/>
              </a:ext>
            </a:extLst>
          </p:cNvPr>
          <p:cNvSpPr txBox="1"/>
          <p:nvPr/>
        </p:nvSpPr>
        <p:spPr>
          <a:xfrm>
            <a:off x="5880802" y="526612"/>
            <a:ext cx="872355" cy="307777"/>
          </a:xfrm>
          <a:prstGeom prst="rect">
            <a:avLst/>
          </a:prstGeom>
          <a:noFill/>
        </p:spPr>
        <p:txBody>
          <a:bodyPr wrap="none" rtlCol="0">
            <a:spAutoFit/>
          </a:bodyPr>
          <a:lstStyle/>
          <a:p>
            <a:r>
              <a:rPr lang="vi-VN"/>
              <a:t>Sử dụng</a:t>
            </a:r>
          </a:p>
        </p:txBody>
      </p:sp>
      <p:sp>
        <p:nvSpPr>
          <p:cNvPr id="19" name="TextBox 18">
            <a:extLst>
              <a:ext uri="{FF2B5EF4-FFF2-40B4-BE49-F238E27FC236}">
                <a16:creationId xmlns:a16="http://schemas.microsoft.com/office/drawing/2014/main" id="{90B26FDB-F65C-8E59-A669-363761B843CA}"/>
              </a:ext>
            </a:extLst>
          </p:cNvPr>
          <p:cNvSpPr txBox="1"/>
          <p:nvPr/>
        </p:nvSpPr>
        <p:spPr>
          <a:xfrm>
            <a:off x="6096155" y="1286485"/>
            <a:ext cx="1904689" cy="307777"/>
          </a:xfrm>
          <a:prstGeom prst="rect">
            <a:avLst/>
          </a:prstGeom>
          <a:noFill/>
        </p:spPr>
        <p:txBody>
          <a:bodyPr wrap="none" rtlCol="0">
            <a:spAutoFit/>
          </a:bodyPr>
          <a:lstStyle/>
          <a:p>
            <a:r>
              <a:rPr lang="vi-VN"/>
              <a:t>Oracle Linux (3/2012)</a:t>
            </a:r>
          </a:p>
        </p:txBody>
      </p:sp>
      <p:sp>
        <p:nvSpPr>
          <p:cNvPr id="23" name="TextBox 22">
            <a:extLst>
              <a:ext uri="{FF2B5EF4-FFF2-40B4-BE49-F238E27FC236}">
                <a16:creationId xmlns:a16="http://schemas.microsoft.com/office/drawing/2014/main" id="{A4515F83-F22F-22EE-19ED-A02F02F9336B}"/>
              </a:ext>
            </a:extLst>
          </p:cNvPr>
          <p:cNvSpPr txBox="1"/>
          <p:nvPr/>
        </p:nvSpPr>
        <p:spPr>
          <a:xfrm>
            <a:off x="1666021" y="2273023"/>
            <a:ext cx="2733441" cy="307777"/>
          </a:xfrm>
          <a:prstGeom prst="rect">
            <a:avLst/>
          </a:prstGeom>
          <a:noFill/>
        </p:spPr>
        <p:txBody>
          <a:bodyPr wrap="none" rtlCol="0">
            <a:spAutoFit/>
          </a:bodyPr>
          <a:lstStyle/>
          <a:p>
            <a:r>
              <a:rPr lang="vi-VN"/>
              <a:t>SUSE Linux Enterprise (8/2012)</a:t>
            </a:r>
          </a:p>
        </p:txBody>
      </p:sp>
      <p:cxnSp>
        <p:nvCxnSpPr>
          <p:cNvPr id="24" name="Straight Arrow Connector 23">
            <a:extLst>
              <a:ext uri="{FF2B5EF4-FFF2-40B4-BE49-F238E27FC236}">
                <a16:creationId xmlns:a16="http://schemas.microsoft.com/office/drawing/2014/main" id="{58BBAC82-FEBA-2EF3-7B2B-C3A21DC45ACC}"/>
              </a:ext>
            </a:extLst>
          </p:cNvPr>
          <p:cNvCxnSpPr>
            <a:cxnSpLocks/>
          </p:cNvCxnSpPr>
          <p:nvPr/>
        </p:nvCxnSpPr>
        <p:spPr>
          <a:xfrm>
            <a:off x="3032743" y="2580800"/>
            <a:ext cx="0" cy="5615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18490555-8C0A-856D-AE65-1D71D57D42BA}"/>
              </a:ext>
            </a:extLst>
          </p:cNvPr>
          <p:cNvSpPr txBox="1"/>
          <p:nvPr/>
        </p:nvSpPr>
        <p:spPr>
          <a:xfrm>
            <a:off x="1407134" y="3222502"/>
            <a:ext cx="3102131" cy="307777"/>
          </a:xfrm>
          <a:prstGeom prst="rect">
            <a:avLst/>
          </a:prstGeom>
          <a:noFill/>
        </p:spPr>
        <p:txBody>
          <a:bodyPr wrap="none" rtlCol="0">
            <a:spAutoFit/>
          </a:bodyPr>
          <a:lstStyle/>
          <a:p>
            <a:r>
              <a:rPr lang="vi-VN"/>
              <a:t>SUSE Linux Enterprise Sever (2015)</a:t>
            </a:r>
          </a:p>
        </p:txBody>
      </p:sp>
      <p:sp>
        <p:nvSpPr>
          <p:cNvPr id="26" name="TextBox 25">
            <a:extLst>
              <a:ext uri="{FF2B5EF4-FFF2-40B4-BE49-F238E27FC236}">
                <a16:creationId xmlns:a16="http://schemas.microsoft.com/office/drawing/2014/main" id="{7472C352-41E5-BC9F-CC92-4B4912847D32}"/>
              </a:ext>
            </a:extLst>
          </p:cNvPr>
          <p:cNvSpPr txBox="1"/>
          <p:nvPr/>
        </p:nvSpPr>
        <p:spPr>
          <a:xfrm>
            <a:off x="1196340" y="4175002"/>
            <a:ext cx="3672800" cy="307777"/>
          </a:xfrm>
          <a:prstGeom prst="rect">
            <a:avLst/>
          </a:prstGeom>
          <a:noFill/>
        </p:spPr>
        <p:txBody>
          <a:bodyPr wrap="none" rtlCol="0">
            <a:spAutoFit/>
          </a:bodyPr>
          <a:lstStyle/>
          <a:p>
            <a:r>
              <a:rPr lang="vi-VN"/>
              <a:t>Fedora 33 cho biến thể máy tính bàn (2020)</a:t>
            </a:r>
          </a:p>
        </p:txBody>
      </p:sp>
      <p:cxnSp>
        <p:nvCxnSpPr>
          <p:cNvPr id="27" name="Straight Arrow Connector 26">
            <a:extLst>
              <a:ext uri="{FF2B5EF4-FFF2-40B4-BE49-F238E27FC236}">
                <a16:creationId xmlns:a16="http://schemas.microsoft.com/office/drawing/2014/main" id="{F2D92432-8741-6CAB-5DC7-E1D97AE0529F}"/>
              </a:ext>
            </a:extLst>
          </p:cNvPr>
          <p:cNvCxnSpPr>
            <a:cxnSpLocks/>
          </p:cNvCxnSpPr>
          <p:nvPr/>
        </p:nvCxnSpPr>
        <p:spPr>
          <a:xfrm>
            <a:off x="3032742" y="3530279"/>
            <a:ext cx="0" cy="5615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E23190F9-7C01-88AA-607F-57288787D590}"/>
              </a:ext>
            </a:extLst>
          </p:cNvPr>
          <p:cNvSpPr txBox="1"/>
          <p:nvPr/>
        </p:nvSpPr>
        <p:spPr>
          <a:xfrm>
            <a:off x="2543533" y="826993"/>
            <a:ext cx="582211" cy="307777"/>
          </a:xfrm>
          <a:prstGeom prst="rect">
            <a:avLst/>
          </a:prstGeom>
          <a:noFill/>
        </p:spPr>
        <p:txBody>
          <a:bodyPr wrap="none" rtlCol="0">
            <a:spAutoFit/>
          </a:bodyPr>
          <a:lstStyle/>
          <a:p>
            <a:r>
              <a:rPr lang="vi-VN"/>
              <a:t>2007</a:t>
            </a:r>
          </a:p>
        </p:txBody>
      </p:sp>
      <p:cxnSp>
        <p:nvCxnSpPr>
          <p:cNvPr id="36" name="Connector: Elbow 35">
            <a:extLst>
              <a:ext uri="{FF2B5EF4-FFF2-40B4-BE49-F238E27FC236}">
                <a16:creationId xmlns:a16="http://schemas.microsoft.com/office/drawing/2014/main" id="{D307401C-84CD-384A-DE48-BFBEB28F57E6}"/>
              </a:ext>
            </a:extLst>
          </p:cNvPr>
          <p:cNvCxnSpPr>
            <a:stCxn id="19" idx="2"/>
            <a:endCxn id="23" idx="0"/>
          </p:cNvCxnSpPr>
          <p:nvPr/>
        </p:nvCxnSpPr>
        <p:spPr>
          <a:xfrm rot="5400000">
            <a:off x="4701241" y="-74237"/>
            <a:ext cx="678761" cy="401575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46607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8"/>
          <p:cNvSpPr/>
          <p:nvPr/>
        </p:nvSpPr>
        <p:spPr>
          <a:xfrm>
            <a:off x="4132650" y="1288202"/>
            <a:ext cx="879000" cy="8790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txBox="1">
            <a:spLocks noGrp="1"/>
          </p:cNvSpPr>
          <p:nvPr>
            <p:ph type="title"/>
          </p:nvPr>
        </p:nvSpPr>
        <p:spPr>
          <a:xfrm>
            <a:off x="712800" y="2336973"/>
            <a:ext cx="77184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latin typeface="+mj-lt"/>
              </a:rPr>
              <a:t>Nguyên lý hoạt động</a:t>
            </a:r>
            <a:endParaRPr>
              <a:latin typeface="+mj-lt"/>
            </a:endParaRPr>
          </a:p>
        </p:txBody>
      </p:sp>
      <p:sp>
        <p:nvSpPr>
          <p:cNvPr id="283" name="Google Shape;283;p28"/>
          <p:cNvSpPr txBox="1">
            <a:spLocks noGrp="1"/>
          </p:cNvSpPr>
          <p:nvPr>
            <p:ph type="subTitle" idx="1"/>
          </p:nvPr>
        </p:nvSpPr>
        <p:spPr>
          <a:xfrm>
            <a:off x="712800" y="3145198"/>
            <a:ext cx="7718700" cy="40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latin typeface="+mj-lt"/>
              </a:rPr>
              <a:t>Giải thích về cách BTree thực hiện tổ chức dữ liệu và các phép toán trên cây</a:t>
            </a:r>
            <a:endParaRPr>
              <a:latin typeface="+mj-lt"/>
            </a:endParaRPr>
          </a:p>
        </p:txBody>
      </p:sp>
      <p:sp>
        <p:nvSpPr>
          <p:cNvPr id="284" name="Google Shape;284;p28"/>
          <p:cNvSpPr txBox="1">
            <a:spLocks noGrp="1"/>
          </p:cNvSpPr>
          <p:nvPr>
            <p:ph type="title" idx="2"/>
          </p:nvPr>
        </p:nvSpPr>
        <p:spPr>
          <a:xfrm>
            <a:off x="4132500" y="1428744"/>
            <a:ext cx="879000" cy="58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2</a:t>
            </a:r>
            <a:endParaRPr>
              <a:latin typeface="Times New Roman" panose="02020603050405020304" pitchFamily="18" charset="0"/>
              <a:cs typeface="Times New Roman" panose="02020603050405020304" pitchFamily="18" charset="0"/>
            </a:endParaRPr>
          </a:p>
        </p:txBody>
      </p:sp>
      <p:cxnSp>
        <p:nvCxnSpPr>
          <p:cNvPr id="285" name="Google Shape;285;p28"/>
          <p:cNvCxnSpPr/>
          <p:nvPr/>
        </p:nvCxnSpPr>
        <p:spPr>
          <a:xfrm rot="10800000">
            <a:off x="7469487" y="540000"/>
            <a:ext cx="716700" cy="0"/>
          </a:xfrm>
          <a:prstGeom prst="straightConnector1">
            <a:avLst/>
          </a:prstGeom>
          <a:noFill/>
          <a:ln w="19050" cap="flat" cmpd="sng">
            <a:solidFill>
              <a:schemeClr val="dk1"/>
            </a:solidFill>
            <a:prstDash val="solid"/>
            <a:round/>
            <a:headEnd type="none" w="med" len="med"/>
            <a:tailEnd type="oval" w="med" len="med"/>
          </a:ln>
        </p:spPr>
      </p:cxnSp>
      <p:grpSp>
        <p:nvGrpSpPr>
          <p:cNvPr id="286" name="Google Shape;286;p28"/>
          <p:cNvGrpSpPr/>
          <p:nvPr/>
        </p:nvGrpSpPr>
        <p:grpSpPr>
          <a:xfrm flipH="1">
            <a:off x="170575" y="221863"/>
            <a:ext cx="2069160" cy="1490551"/>
            <a:chOff x="2712500" y="4214550"/>
            <a:chExt cx="1587875" cy="1143850"/>
          </a:xfrm>
        </p:grpSpPr>
        <p:sp>
          <p:nvSpPr>
            <p:cNvPr id="287" name="Google Shape;287;p28"/>
            <p:cNvSpPr/>
            <p:nvPr/>
          </p:nvSpPr>
          <p:spPr>
            <a:xfrm>
              <a:off x="2772950" y="4270125"/>
              <a:ext cx="1456975" cy="1027150"/>
            </a:xfrm>
            <a:custGeom>
              <a:avLst/>
              <a:gdLst/>
              <a:ahLst/>
              <a:cxnLst/>
              <a:rect l="l" t="t" r="r" b="b"/>
              <a:pathLst>
                <a:path w="58279" h="41086" extrusionOk="0">
                  <a:moveTo>
                    <a:pt x="18804" y="1"/>
                  </a:moveTo>
                  <a:lnTo>
                    <a:pt x="17208" y="1851"/>
                  </a:lnTo>
                  <a:lnTo>
                    <a:pt x="17585" y="2176"/>
                  </a:lnTo>
                  <a:lnTo>
                    <a:pt x="18800" y="768"/>
                  </a:lnTo>
                  <a:lnTo>
                    <a:pt x="18987" y="987"/>
                  </a:lnTo>
                  <a:lnTo>
                    <a:pt x="19367" y="664"/>
                  </a:lnTo>
                  <a:lnTo>
                    <a:pt x="18804" y="1"/>
                  </a:lnTo>
                  <a:close/>
                  <a:moveTo>
                    <a:pt x="23287" y="5273"/>
                  </a:moveTo>
                  <a:lnTo>
                    <a:pt x="22907" y="5596"/>
                  </a:lnTo>
                  <a:lnTo>
                    <a:pt x="24675" y="7676"/>
                  </a:lnTo>
                  <a:lnTo>
                    <a:pt x="25055" y="7353"/>
                  </a:lnTo>
                  <a:lnTo>
                    <a:pt x="23287" y="5273"/>
                  </a:lnTo>
                  <a:close/>
                  <a:moveTo>
                    <a:pt x="13256" y="6432"/>
                  </a:moveTo>
                  <a:lnTo>
                    <a:pt x="11473" y="8499"/>
                  </a:lnTo>
                  <a:lnTo>
                    <a:pt x="11850" y="8824"/>
                  </a:lnTo>
                  <a:lnTo>
                    <a:pt x="13633" y="6758"/>
                  </a:lnTo>
                  <a:lnTo>
                    <a:pt x="13256" y="6432"/>
                  </a:lnTo>
                  <a:close/>
                  <a:moveTo>
                    <a:pt x="28975" y="11961"/>
                  </a:moveTo>
                  <a:lnTo>
                    <a:pt x="28595" y="12285"/>
                  </a:lnTo>
                  <a:lnTo>
                    <a:pt x="30362" y="14364"/>
                  </a:lnTo>
                  <a:lnTo>
                    <a:pt x="30743" y="14041"/>
                  </a:lnTo>
                  <a:lnTo>
                    <a:pt x="28975" y="11961"/>
                  </a:lnTo>
                  <a:close/>
                  <a:moveTo>
                    <a:pt x="7520" y="13080"/>
                  </a:moveTo>
                  <a:lnTo>
                    <a:pt x="5736" y="15146"/>
                  </a:lnTo>
                  <a:lnTo>
                    <a:pt x="6114" y="15472"/>
                  </a:lnTo>
                  <a:lnTo>
                    <a:pt x="7898" y="13406"/>
                  </a:lnTo>
                  <a:lnTo>
                    <a:pt x="7520" y="13080"/>
                  </a:lnTo>
                  <a:close/>
                  <a:moveTo>
                    <a:pt x="57788" y="14925"/>
                  </a:moveTo>
                  <a:lnTo>
                    <a:pt x="57295" y="17611"/>
                  </a:lnTo>
                  <a:lnTo>
                    <a:pt x="57787" y="17701"/>
                  </a:lnTo>
                  <a:lnTo>
                    <a:pt x="58279" y="15015"/>
                  </a:lnTo>
                  <a:lnTo>
                    <a:pt x="57788" y="14925"/>
                  </a:lnTo>
                  <a:close/>
                  <a:moveTo>
                    <a:pt x="34663" y="18650"/>
                  </a:moveTo>
                  <a:lnTo>
                    <a:pt x="34282" y="18973"/>
                  </a:lnTo>
                  <a:lnTo>
                    <a:pt x="36050" y="21053"/>
                  </a:lnTo>
                  <a:lnTo>
                    <a:pt x="36430" y="20731"/>
                  </a:lnTo>
                  <a:lnTo>
                    <a:pt x="34663" y="18650"/>
                  </a:lnTo>
                  <a:close/>
                  <a:moveTo>
                    <a:pt x="1785" y="19728"/>
                  </a:moveTo>
                  <a:lnTo>
                    <a:pt x="1" y="21795"/>
                  </a:lnTo>
                  <a:lnTo>
                    <a:pt x="379" y="22120"/>
                  </a:lnTo>
                  <a:lnTo>
                    <a:pt x="2162" y="20054"/>
                  </a:lnTo>
                  <a:lnTo>
                    <a:pt x="1785" y="19728"/>
                  </a:lnTo>
                  <a:close/>
                  <a:moveTo>
                    <a:pt x="56205" y="23561"/>
                  </a:moveTo>
                  <a:lnTo>
                    <a:pt x="55713" y="26247"/>
                  </a:lnTo>
                  <a:lnTo>
                    <a:pt x="56203" y="26337"/>
                  </a:lnTo>
                  <a:lnTo>
                    <a:pt x="56695" y="23651"/>
                  </a:lnTo>
                  <a:lnTo>
                    <a:pt x="56205" y="23561"/>
                  </a:lnTo>
                  <a:close/>
                  <a:moveTo>
                    <a:pt x="40350" y="25340"/>
                  </a:moveTo>
                  <a:lnTo>
                    <a:pt x="39970" y="25663"/>
                  </a:lnTo>
                  <a:lnTo>
                    <a:pt x="41738" y="27742"/>
                  </a:lnTo>
                  <a:lnTo>
                    <a:pt x="42118" y="27419"/>
                  </a:lnTo>
                  <a:lnTo>
                    <a:pt x="40350" y="25340"/>
                  </a:lnTo>
                  <a:close/>
                  <a:moveTo>
                    <a:pt x="46038" y="32028"/>
                  </a:moveTo>
                  <a:lnTo>
                    <a:pt x="45658" y="32351"/>
                  </a:lnTo>
                  <a:lnTo>
                    <a:pt x="47427" y="34431"/>
                  </a:lnTo>
                  <a:lnTo>
                    <a:pt x="47807" y="34108"/>
                  </a:lnTo>
                  <a:lnTo>
                    <a:pt x="46038" y="32028"/>
                  </a:lnTo>
                  <a:close/>
                  <a:moveTo>
                    <a:pt x="54621" y="32198"/>
                  </a:moveTo>
                  <a:lnTo>
                    <a:pt x="54129" y="34883"/>
                  </a:lnTo>
                  <a:lnTo>
                    <a:pt x="54619" y="34973"/>
                  </a:lnTo>
                  <a:lnTo>
                    <a:pt x="55112" y="32287"/>
                  </a:lnTo>
                  <a:lnTo>
                    <a:pt x="54621" y="32198"/>
                  </a:lnTo>
                  <a:close/>
                  <a:moveTo>
                    <a:pt x="51726" y="38716"/>
                  </a:moveTo>
                  <a:lnTo>
                    <a:pt x="51346" y="39040"/>
                  </a:lnTo>
                  <a:lnTo>
                    <a:pt x="53085" y="41085"/>
                  </a:lnTo>
                  <a:lnTo>
                    <a:pt x="53520" y="40968"/>
                  </a:lnTo>
                  <a:lnTo>
                    <a:pt x="53529" y="40923"/>
                  </a:lnTo>
                  <a:lnTo>
                    <a:pt x="53319" y="40885"/>
                  </a:lnTo>
                  <a:lnTo>
                    <a:pt x="53465" y="40762"/>
                  </a:lnTo>
                  <a:lnTo>
                    <a:pt x="51726" y="3871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a:off x="2712500" y="4753875"/>
              <a:ext cx="130375" cy="130375"/>
            </a:xfrm>
            <a:custGeom>
              <a:avLst/>
              <a:gdLst/>
              <a:ahLst/>
              <a:cxnLst/>
              <a:rect l="l" t="t" r="r" b="b"/>
              <a:pathLst>
                <a:path w="5215" h="5215" extrusionOk="0">
                  <a:moveTo>
                    <a:pt x="2608" y="0"/>
                  </a:moveTo>
                  <a:cubicBezTo>
                    <a:pt x="4047" y="0"/>
                    <a:pt x="5215" y="1169"/>
                    <a:pt x="5215" y="2607"/>
                  </a:cubicBezTo>
                  <a:cubicBezTo>
                    <a:pt x="5215" y="4047"/>
                    <a:pt x="4047" y="5215"/>
                    <a:pt x="2608" y="5215"/>
                  </a:cubicBezTo>
                  <a:cubicBezTo>
                    <a:pt x="1169" y="5215"/>
                    <a:pt x="1" y="4047"/>
                    <a:pt x="1" y="2607"/>
                  </a:cubicBezTo>
                  <a:cubicBezTo>
                    <a:pt x="1" y="1169"/>
                    <a:pt x="1169" y="0"/>
                    <a:pt x="2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8"/>
            <p:cNvSpPr/>
            <p:nvPr/>
          </p:nvSpPr>
          <p:spPr>
            <a:xfrm>
              <a:off x="4170000" y="4516975"/>
              <a:ext cx="130375" cy="130400"/>
            </a:xfrm>
            <a:custGeom>
              <a:avLst/>
              <a:gdLst/>
              <a:ahLst/>
              <a:cxnLst/>
              <a:rect l="l" t="t" r="r" b="b"/>
              <a:pathLst>
                <a:path w="5215" h="5216" extrusionOk="0">
                  <a:moveTo>
                    <a:pt x="5215" y="2608"/>
                  </a:moveTo>
                  <a:cubicBezTo>
                    <a:pt x="5215" y="4048"/>
                    <a:pt x="4047" y="5215"/>
                    <a:pt x="2608" y="5215"/>
                  </a:cubicBezTo>
                  <a:cubicBezTo>
                    <a:pt x="1168" y="5215"/>
                    <a:pt x="0" y="4048"/>
                    <a:pt x="0" y="2608"/>
                  </a:cubicBezTo>
                  <a:cubicBezTo>
                    <a:pt x="0" y="1168"/>
                    <a:pt x="1168" y="1"/>
                    <a:pt x="2608" y="1"/>
                  </a:cubicBezTo>
                  <a:cubicBezTo>
                    <a:pt x="4047" y="1"/>
                    <a:pt x="5215" y="1168"/>
                    <a:pt x="5215" y="260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a:off x="3177825" y="4214550"/>
              <a:ext cx="130375" cy="130375"/>
            </a:xfrm>
            <a:custGeom>
              <a:avLst/>
              <a:gdLst/>
              <a:ahLst/>
              <a:cxnLst/>
              <a:rect l="l" t="t" r="r" b="b"/>
              <a:pathLst>
                <a:path w="5215" h="5215" extrusionOk="0">
                  <a:moveTo>
                    <a:pt x="2608" y="1"/>
                  </a:moveTo>
                  <a:cubicBezTo>
                    <a:pt x="4046" y="1"/>
                    <a:pt x="5215" y="1169"/>
                    <a:pt x="5215" y="2608"/>
                  </a:cubicBezTo>
                  <a:cubicBezTo>
                    <a:pt x="5215" y="4047"/>
                    <a:pt x="4046" y="5215"/>
                    <a:pt x="2608" y="5215"/>
                  </a:cubicBezTo>
                  <a:cubicBezTo>
                    <a:pt x="1169" y="5215"/>
                    <a:pt x="0" y="4047"/>
                    <a:pt x="0" y="2608"/>
                  </a:cubicBezTo>
                  <a:cubicBezTo>
                    <a:pt x="0" y="1169"/>
                    <a:pt x="1169" y="1"/>
                    <a:pt x="26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a:off x="4039625" y="5228000"/>
              <a:ext cx="130400" cy="130400"/>
            </a:xfrm>
            <a:custGeom>
              <a:avLst/>
              <a:gdLst/>
              <a:ahLst/>
              <a:cxnLst/>
              <a:rect l="l" t="t" r="r" b="b"/>
              <a:pathLst>
                <a:path w="5216" h="5216" extrusionOk="0">
                  <a:moveTo>
                    <a:pt x="2608" y="1"/>
                  </a:moveTo>
                  <a:cubicBezTo>
                    <a:pt x="4048" y="1"/>
                    <a:pt x="5215" y="1170"/>
                    <a:pt x="5215" y="2608"/>
                  </a:cubicBezTo>
                  <a:cubicBezTo>
                    <a:pt x="5215" y="4047"/>
                    <a:pt x="4048" y="5216"/>
                    <a:pt x="2608" y="5216"/>
                  </a:cubicBezTo>
                  <a:cubicBezTo>
                    <a:pt x="1169" y="5216"/>
                    <a:pt x="1" y="4047"/>
                    <a:pt x="1" y="2608"/>
                  </a:cubicBezTo>
                  <a:cubicBezTo>
                    <a:pt x="1" y="1170"/>
                    <a:pt x="1169" y="1"/>
                    <a:pt x="26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4" name="Rectangle 3">
            <a:extLst>
              <a:ext uri="{FF2B5EF4-FFF2-40B4-BE49-F238E27FC236}">
                <a16:creationId xmlns:a16="http://schemas.microsoft.com/office/drawing/2014/main" id="{9BB6E383-6C82-76AF-3AAD-709EF317C921}"/>
              </a:ext>
            </a:extLst>
          </p:cNvPr>
          <p:cNvSpPr/>
          <p:nvPr/>
        </p:nvSpPr>
        <p:spPr>
          <a:xfrm>
            <a:off x="4027137" y="899771"/>
            <a:ext cx="1022624" cy="55014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endParaRPr>
          </a:p>
        </p:txBody>
      </p:sp>
      <p:sp>
        <p:nvSpPr>
          <p:cNvPr id="5" name="Oval 4">
            <a:extLst>
              <a:ext uri="{FF2B5EF4-FFF2-40B4-BE49-F238E27FC236}">
                <a16:creationId xmlns:a16="http://schemas.microsoft.com/office/drawing/2014/main" id="{979C1AEB-DF9A-2F79-C133-7761C11A88D7}"/>
              </a:ext>
            </a:extLst>
          </p:cNvPr>
          <p:cNvSpPr/>
          <p:nvPr/>
        </p:nvSpPr>
        <p:spPr>
          <a:xfrm>
            <a:off x="4331336" y="967730"/>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6" name="Oval 5">
            <a:extLst>
              <a:ext uri="{FF2B5EF4-FFF2-40B4-BE49-F238E27FC236}">
                <a16:creationId xmlns:a16="http://schemas.microsoft.com/office/drawing/2014/main" id="{EC05C010-92EA-852B-6444-4987917D824F}"/>
              </a:ext>
            </a:extLst>
          </p:cNvPr>
          <p:cNvSpPr/>
          <p:nvPr/>
        </p:nvSpPr>
        <p:spPr>
          <a:xfrm>
            <a:off x="2994805" y="1983884"/>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vi-VN">
                <a:solidFill>
                  <a:schemeClr val="bg1">
                    <a:lumMod val="10000"/>
                  </a:schemeClr>
                </a:solidFill>
                <a:latin typeface="+mj-lt"/>
              </a:rPr>
              <a:t>25</a:t>
            </a:r>
          </a:p>
        </p:txBody>
      </p:sp>
      <p:sp>
        <p:nvSpPr>
          <p:cNvPr id="7" name="Oval 6">
            <a:extLst>
              <a:ext uri="{FF2B5EF4-FFF2-40B4-BE49-F238E27FC236}">
                <a16:creationId xmlns:a16="http://schemas.microsoft.com/office/drawing/2014/main" id="{300D3E6C-0C16-E094-01FB-9EA1594886E6}"/>
              </a:ext>
            </a:extLst>
          </p:cNvPr>
          <p:cNvSpPr/>
          <p:nvPr/>
        </p:nvSpPr>
        <p:spPr>
          <a:xfrm>
            <a:off x="3603202"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vi-VN">
                <a:solidFill>
                  <a:schemeClr val="bg1">
                    <a:lumMod val="10000"/>
                  </a:schemeClr>
                </a:solidFill>
                <a:latin typeface="+mj-lt"/>
              </a:rPr>
              <a:t>30</a:t>
            </a:r>
          </a:p>
        </p:txBody>
      </p:sp>
      <p:sp>
        <p:nvSpPr>
          <p:cNvPr id="8" name="Oval 7">
            <a:extLst>
              <a:ext uri="{FF2B5EF4-FFF2-40B4-BE49-F238E27FC236}">
                <a16:creationId xmlns:a16="http://schemas.microsoft.com/office/drawing/2014/main" id="{6AD5B381-B63E-3628-898A-7D95A7C6F4DA}"/>
              </a:ext>
            </a:extLst>
          </p:cNvPr>
          <p:cNvSpPr/>
          <p:nvPr/>
        </p:nvSpPr>
        <p:spPr>
          <a:xfrm>
            <a:off x="2066032"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vi-VN">
                <a:solidFill>
                  <a:schemeClr val="bg1">
                    <a:lumMod val="10000"/>
                  </a:schemeClr>
                </a:solidFill>
                <a:latin typeface="+mj-lt"/>
              </a:rPr>
              <a:t>15</a:t>
            </a:r>
          </a:p>
        </p:txBody>
      </p:sp>
      <p:sp>
        <p:nvSpPr>
          <p:cNvPr id="9" name="Oval 8">
            <a:extLst>
              <a:ext uri="{FF2B5EF4-FFF2-40B4-BE49-F238E27FC236}">
                <a16:creationId xmlns:a16="http://schemas.microsoft.com/office/drawing/2014/main" id="{C3815932-CB5B-CBE5-E79F-49FE3BF42B9E}"/>
              </a:ext>
            </a:extLst>
          </p:cNvPr>
          <p:cNvSpPr/>
          <p:nvPr/>
        </p:nvSpPr>
        <p:spPr>
          <a:xfrm>
            <a:off x="6939675"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vi-VN">
                <a:solidFill>
                  <a:schemeClr val="bg1">
                    <a:lumMod val="10000"/>
                  </a:schemeClr>
                </a:solidFill>
                <a:latin typeface="+mj-lt"/>
              </a:rPr>
              <a:t>80</a:t>
            </a:r>
          </a:p>
        </p:txBody>
      </p:sp>
      <p:sp>
        <p:nvSpPr>
          <p:cNvPr id="10" name="Oval 9">
            <a:extLst>
              <a:ext uri="{FF2B5EF4-FFF2-40B4-BE49-F238E27FC236}">
                <a16:creationId xmlns:a16="http://schemas.microsoft.com/office/drawing/2014/main" id="{93E14A38-EB1D-6332-8BD3-A09ED3A6DF41}"/>
              </a:ext>
            </a:extLst>
          </p:cNvPr>
          <p:cNvSpPr/>
          <p:nvPr/>
        </p:nvSpPr>
        <p:spPr>
          <a:xfrm>
            <a:off x="1600025"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vi-VN">
                <a:solidFill>
                  <a:schemeClr val="bg1">
                    <a:lumMod val="10000"/>
                  </a:schemeClr>
                </a:solidFill>
                <a:latin typeface="+mj-lt"/>
              </a:rPr>
              <a:t>5</a:t>
            </a:r>
          </a:p>
        </p:txBody>
      </p:sp>
      <p:sp>
        <p:nvSpPr>
          <p:cNvPr id="11" name="Rectangle 10">
            <a:extLst>
              <a:ext uri="{FF2B5EF4-FFF2-40B4-BE49-F238E27FC236}">
                <a16:creationId xmlns:a16="http://schemas.microsoft.com/office/drawing/2014/main" id="{BDA912E9-94D5-7A08-BC40-4B14FCEF2C5F}"/>
              </a:ext>
            </a:extLst>
          </p:cNvPr>
          <p:cNvSpPr/>
          <p:nvPr/>
        </p:nvSpPr>
        <p:spPr>
          <a:xfrm>
            <a:off x="2690607" y="1915925"/>
            <a:ext cx="1022624" cy="55014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endParaRPr>
          </a:p>
        </p:txBody>
      </p:sp>
      <p:sp>
        <p:nvSpPr>
          <p:cNvPr id="12" name="Rectangle 11">
            <a:extLst>
              <a:ext uri="{FF2B5EF4-FFF2-40B4-BE49-F238E27FC236}">
                <a16:creationId xmlns:a16="http://schemas.microsoft.com/office/drawing/2014/main" id="{56DF406D-55CE-E391-FC2F-4E2CBBEB152C}"/>
              </a:ext>
            </a:extLst>
          </p:cNvPr>
          <p:cNvSpPr/>
          <p:nvPr/>
        </p:nvSpPr>
        <p:spPr>
          <a:xfrm>
            <a:off x="5486643" y="1915925"/>
            <a:ext cx="1022624" cy="55014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endParaRPr>
          </a:p>
        </p:txBody>
      </p:sp>
      <p:sp>
        <p:nvSpPr>
          <p:cNvPr id="13" name="Rectangle 12">
            <a:extLst>
              <a:ext uri="{FF2B5EF4-FFF2-40B4-BE49-F238E27FC236}">
                <a16:creationId xmlns:a16="http://schemas.microsoft.com/office/drawing/2014/main" id="{FB26D789-F2B2-6FA0-74EA-EC0740A749C9}"/>
              </a:ext>
            </a:extLst>
          </p:cNvPr>
          <p:cNvSpPr/>
          <p:nvPr/>
        </p:nvSpPr>
        <p:spPr>
          <a:xfrm>
            <a:off x="1528829" y="3038871"/>
            <a:ext cx="1022624" cy="55014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endParaRPr>
          </a:p>
        </p:txBody>
      </p:sp>
      <p:sp>
        <p:nvSpPr>
          <p:cNvPr id="14" name="Rectangle 13">
            <a:extLst>
              <a:ext uri="{FF2B5EF4-FFF2-40B4-BE49-F238E27FC236}">
                <a16:creationId xmlns:a16="http://schemas.microsoft.com/office/drawing/2014/main" id="{ED71DF55-9A04-3695-FD09-7E52D86F491C}"/>
              </a:ext>
            </a:extLst>
          </p:cNvPr>
          <p:cNvSpPr/>
          <p:nvPr/>
        </p:nvSpPr>
        <p:spPr>
          <a:xfrm>
            <a:off x="3305476" y="3038871"/>
            <a:ext cx="1022624" cy="55014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endParaRPr>
          </a:p>
        </p:txBody>
      </p:sp>
      <p:sp>
        <p:nvSpPr>
          <p:cNvPr id="15" name="Rectangle 14">
            <a:extLst>
              <a:ext uri="{FF2B5EF4-FFF2-40B4-BE49-F238E27FC236}">
                <a16:creationId xmlns:a16="http://schemas.microsoft.com/office/drawing/2014/main" id="{CABB8B62-E3B7-BBB5-EF1E-2B06570A9A53}"/>
              </a:ext>
            </a:extLst>
          </p:cNvPr>
          <p:cNvSpPr/>
          <p:nvPr/>
        </p:nvSpPr>
        <p:spPr>
          <a:xfrm>
            <a:off x="4855592" y="3038871"/>
            <a:ext cx="1022624" cy="55014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endParaRPr>
          </a:p>
        </p:txBody>
      </p:sp>
      <p:sp>
        <p:nvSpPr>
          <p:cNvPr id="16" name="Rectangle 15">
            <a:extLst>
              <a:ext uri="{FF2B5EF4-FFF2-40B4-BE49-F238E27FC236}">
                <a16:creationId xmlns:a16="http://schemas.microsoft.com/office/drawing/2014/main" id="{958FA5D7-96BD-3B30-9536-C10734A566AA}"/>
              </a:ext>
            </a:extLst>
          </p:cNvPr>
          <p:cNvSpPr/>
          <p:nvPr/>
        </p:nvSpPr>
        <p:spPr>
          <a:xfrm>
            <a:off x="6635477" y="3038871"/>
            <a:ext cx="1022624" cy="55014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endParaRPr>
          </a:p>
        </p:txBody>
      </p:sp>
      <p:cxnSp>
        <p:nvCxnSpPr>
          <p:cNvPr id="17" name="Straight Connector 16">
            <a:extLst>
              <a:ext uri="{FF2B5EF4-FFF2-40B4-BE49-F238E27FC236}">
                <a16:creationId xmlns:a16="http://schemas.microsoft.com/office/drawing/2014/main" id="{75D41247-C632-F7FE-8241-CB03AA0E6D44}"/>
              </a:ext>
            </a:extLst>
          </p:cNvPr>
          <p:cNvCxnSpPr>
            <a:cxnSpLocks/>
            <a:endCxn id="11" idx="0"/>
          </p:cNvCxnSpPr>
          <p:nvPr/>
        </p:nvCxnSpPr>
        <p:spPr>
          <a:xfrm flipH="1">
            <a:off x="3201919" y="1221770"/>
            <a:ext cx="1045277" cy="694155"/>
          </a:xfrm>
          <a:prstGeom prst="line">
            <a:avLst/>
          </a:prstGeom>
        </p:spPr>
        <p:style>
          <a:lnRef idx="2">
            <a:schemeClr val="dk1"/>
          </a:lnRef>
          <a:fillRef idx="1">
            <a:schemeClr val="lt1"/>
          </a:fillRef>
          <a:effectRef idx="0">
            <a:schemeClr val="dk1"/>
          </a:effectRef>
          <a:fontRef idx="minor">
            <a:schemeClr val="dk1"/>
          </a:fontRef>
        </p:style>
      </p:cxnSp>
      <p:cxnSp>
        <p:nvCxnSpPr>
          <p:cNvPr id="18" name="Straight Connector 17">
            <a:extLst>
              <a:ext uri="{FF2B5EF4-FFF2-40B4-BE49-F238E27FC236}">
                <a16:creationId xmlns:a16="http://schemas.microsoft.com/office/drawing/2014/main" id="{EE59739D-2F63-EC9D-FEA4-63142B5411FE}"/>
              </a:ext>
            </a:extLst>
          </p:cNvPr>
          <p:cNvCxnSpPr>
            <a:cxnSpLocks/>
            <a:endCxn id="12" idx="0"/>
          </p:cNvCxnSpPr>
          <p:nvPr/>
        </p:nvCxnSpPr>
        <p:spPr>
          <a:xfrm>
            <a:off x="4855592" y="1221770"/>
            <a:ext cx="1142363" cy="694155"/>
          </a:xfrm>
          <a:prstGeom prst="line">
            <a:avLst/>
          </a:prstGeom>
        </p:spPr>
        <p:style>
          <a:lnRef idx="2">
            <a:schemeClr val="dk1"/>
          </a:lnRef>
          <a:fillRef idx="1">
            <a:schemeClr val="lt1"/>
          </a:fillRef>
          <a:effectRef idx="0">
            <a:schemeClr val="dk1"/>
          </a:effectRef>
          <a:fontRef idx="minor">
            <a:schemeClr val="dk1"/>
          </a:fontRef>
        </p:style>
      </p:cxnSp>
      <p:cxnSp>
        <p:nvCxnSpPr>
          <p:cNvPr id="19" name="Straight Connector 18">
            <a:extLst>
              <a:ext uri="{FF2B5EF4-FFF2-40B4-BE49-F238E27FC236}">
                <a16:creationId xmlns:a16="http://schemas.microsoft.com/office/drawing/2014/main" id="{162B7B09-87EE-AE63-BA24-6C74022696E3}"/>
              </a:ext>
            </a:extLst>
          </p:cNvPr>
          <p:cNvCxnSpPr>
            <a:cxnSpLocks/>
            <a:endCxn id="13" idx="0"/>
          </p:cNvCxnSpPr>
          <p:nvPr/>
        </p:nvCxnSpPr>
        <p:spPr>
          <a:xfrm flipH="1">
            <a:off x="2040141" y="2190998"/>
            <a:ext cx="864053" cy="847873"/>
          </a:xfrm>
          <a:prstGeom prst="line">
            <a:avLst/>
          </a:prstGeom>
        </p:spPr>
        <p:style>
          <a:lnRef idx="2">
            <a:schemeClr val="dk1"/>
          </a:lnRef>
          <a:fillRef idx="1">
            <a:schemeClr val="lt1"/>
          </a:fillRef>
          <a:effectRef idx="0">
            <a:schemeClr val="dk1"/>
          </a:effectRef>
          <a:fontRef idx="minor">
            <a:schemeClr val="dk1"/>
          </a:fontRef>
        </p:style>
      </p:cxnSp>
      <p:cxnSp>
        <p:nvCxnSpPr>
          <p:cNvPr id="20" name="Straight Connector 19">
            <a:extLst>
              <a:ext uri="{FF2B5EF4-FFF2-40B4-BE49-F238E27FC236}">
                <a16:creationId xmlns:a16="http://schemas.microsoft.com/office/drawing/2014/main" id="{CBC28A63-EBAA-27CE-B52A-C26F94CFFD2D}"/>
              </a:ext>
            </a:extLst>
          </p:cNvPr>
          <p:cNvCxnSpPr>
            <a:endCxn id="14" idx="0"/>
          </p:cNvCxnSpPr>
          <p:nvPr/>
        </p:nvCxnSpPr>
        <p:spPr>
          <a:xfrm>
            <a:off x="3457574" y="2190998"/>
            <a:ext cx="359214" cy="847873"/>
          </a:xfrm>
          <a:prstGeom prst="line">
            <a:avLst/>
          </a:prstGeom>
        </p:spPr>
        <p:style>
          <a:lnRef idx="2">
            <a:schemeClr val="dk1"/>
          </a:lnRef>
          <a:fillRef idx="1">
            <a:schemeClr val="lt1"/>
          </a:fillRef>
          <a:effectRef idx="0">
            <a:schemeClr val="dk1"/>
          </a:effectRef>
          <a:fontRef idx="minor">
            <a:schemeClr val="dk1"/>
          </a:fontRef>
        </p:style>
      </p:cxnSp>
      <p:cxnSp>
        <p:nvCxnSpPr>
          <p:cNvPr id="21" name="Straight Connector 20">
            <a:extLst>
              <a:ext uri="{FF2B5EF4-FFF2-40B4-BE49-F238E27FC236}">
                <a16:creationId xmlns:a16="http://schemas.microsoft.com/office/drawing/2014/main" id="{62332E6F-74F7-B044-712B-BC72B0C3AA61}"/>
              </a:ext>
            </a:extLst>
          </p:cNvPr>
          <p:cNvCxnSpPr>
            <a:endCxn id="15" idx="0"/>
          </p:cNvCxnSpPr>
          <p:nvPr/>
        </p:nvCxnSpPr>
        <p:spPr>
          <a:xfrm flipH="1">
            <a:off x="5366904" y="2190998"/>
            <a:ext cx="278310" cy="847873"/>
          </a:xfrm>
          <a:prstGeom prst="line">
            <a:avLst/>
          </a:prstGeom>
        </p:spPr>
        <p:style>
          <a:lnRef idx="2">
            <a:schemeClr val="dk1"/>
          </a:lnRef>
          <a:fillRef idx="1">
            <a:schemeClr val="lt1"/>
          </a:fillRef>
          <a:effectRef idx="0">
            <a:schemeClr val="dk1"/>
          </a:effectRef>
          <a:fontRef idx="minor">
            <a:schemeClr val="dk1"/>
          </a:fontRef>
        </p:style>
      </p:cxnSp>
      <p:cxnSp>
        <p:nvCxnSpPr>
          <p:cNvPr id="22" name="Straight Connector 21">
            <a:extLst>
              <a:ext uri="{FF2B5EF4-FFF2-40B4-BE49-F238E27FC236}">
                <a16:creationId xmlns:a16="http://schemas.microsoft.com/office/drawing/2014/main" id="{974C94A2-3F07-D510-F6A8-82A8E298D521}"/>
              </a:ext>
            </a:extLst>
          </p:cNvPr>
          <p:cNvCxnSpPr>
            <a:endCxn id="16" idx="0"/>
          </p:cNvCxnSpPr>
          <p:nvPr/>
        </p:nvCxnSpPr>
        <p:spPr>
          <a:xfrm>
            <a:off x="6285972" y="2190998"/>
            <a:ext cx="860817" cy="847873"/>
          </a:xfrm>
          <a:prstGeom prst="line">
            <a:avLst/>
          </a:prstGeom>
        </p:spPr>
        <p:style>
          <a:lnRef idx="2">
            <a:schemeClr val="dk1"/>
          </a:lnRef>
          <a:fillRef idx="1">
            <a:schemeClr val="lt1"/>
          </a:fillRef>
          <a:effectRef idx="0">
            <a:schemeClr val="dk1"/>
          </a:effectRef>
          <a:fontRef idx="minor">
            <a:schemeClr val="dk1"/>
          </a:fontRef>
        </p:style>
      </p:cxnSp>
      <p:sp>
        <p:nvSpPr>
          <p:cNvPr id="23" name="Oval 22">
            <a:extLst>
              <a:ext uri="{FF2B5EF4-FFF2-40B4-BE49-F238E27FC236}">
                <a16:creationId xmlns:a16="http://schemas.microsoft.com/office/drawing/2014/main" id="{2C7515C9-C8BB-86C9-9D90-188C106EDF41}"/>
              </a:ext>
            </a:extLst>
          </p:cNvPr>
          <p:cNvSpPr/>
          <p:nvPr/>
        </p:nvSpPr>
        <p:spPr>
          <a:xfrm>
            <a:off x="5790842" y="1983884"/>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24" name="Oval 23">
            <a:extLst>
              <a:ext uri="{FF2B5EF4-FFF2-40B4-BE49-F238E27FC236}">
                <a16:creationId xmlns:a16="http://schemas.microsoft.com/office/drawing/2014/main" id="{77B03140-6176-9192-CBC0-CBCDDB18231B}"/>
              </a:ext>
            </a:extLst>
          </p:cNvPr>
          <p:cNvSpPr/>
          <p:nvPr/>
        </p:nvSpPr>
        <p:spPr>
          <a:xfrm>
            <a:off x="4939733"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25" name="Oval 24">
            <a:extLst>
              <a:ext uri="{FF2B5EF4-FFF2-40B4-BE49-F238E27FC236}">
                <a16:creationId xmlns:a16="http://schemas.microsoft.com/office/drawing/2014/main" id="{3F2F0458-EE95-5EBB-5A6F-639865D51E21}"/>
              </a:ext>
            </a:extLst>
          </p:cNvPr>
          <p:cNvSpPr/>
          <p:nvPr/>
        </p:nvSpPr>
        <p:spPr>
          <a:xfrm>
            <a:off x="5392793"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27" name="Oval 26">
            <a:extLst>
              <a:ext uri="{FF2B5EF4-FFF2-40B4-BE49-F238E27FC236}">
                <a16:creationId xmlns:a16="http://schemas.microsoft.com/office/drawing/2014/main" id="{1A460234-B813-DAD0-FEB7-218F906FF4E0}"/>
              </a:ext>
            </a:extLst>
          </p:cNvPr>
          <p:cNvSpPr/>
          <p:nvPr/>
        </p:nvSpPr>
        <p:spPr>
          <a:xfrm>
            <a:off x="1617826"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28" name="Oval 27">
            <a:extLst>
              <a:ext uri="{FF2B5EF4-FFF2-40B4-BE49-F238E27FC236}">
                <a16:creationId xmlns:a16="http://schemas.microsoft.com/office/drawing/2014/main" id="{DA15B84D-847F-EBB0-FA28-C7B81C531375}"/>
              </a:ext>
            </a:extLst>
          </p:cNvPr>
          <p:cNvSpPr/>
          <p:nvPr/>
        </p:nvSpPr>
        <p:spPr>
          <a:xfrm>
            <a:off x="2070886"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29" name="Oval 28">
            <a:extLst>
              <a:ext uri="{FF2B5EF4-FFF2-40B4-BE49-F238E27FC236}">
                <a16:creationId xmlns:a16="http://schemas.microsoft.com/office/drawing/2014/main" id="{286AA91D-1E77-C4D9-9E45-A49BEF5C09BC}"/>
              </a:ext>
            </a:extLst>
          </p:cNvPr>
          <p:cNvSpPr/>
          <p:nvPr/>
        </p:nvSpPr>
        <p:spPr>
          <a:xfrm>
            <a:off x="3399059"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30" name="Oval 29">
            <a:extLst>
              <a:ext uri="{FF2B5EF4-FFF2-40B4-BE49-F238E27FC236}">
                <a16:creationId xmlns:a16="http://schemas.microsoft.com/office/drawing/2014/main" id="{1189C215-34E4-DC1B-3867-B9B2EE4AF71B}"/>
              </a:ext>
            </a:extLst>
          </p:cNvPr>
          <p:cNvSpPr/>
          <p:nvPr/>
        </p:nvSpPr>
        <p:spPr>
          <a:xfrm>
            <a:off x="3852119"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31" name="Oval 30">
            <a:extLst>
              <a:ext uri="{FF2B5EF4-FFF2-40B4-BE49-F238E27FC236}">
                <a16:creationId xmlns:a16="http://schemas.microsoft.com/office/drawing/2014/main" id="{AECEF54A-447D-1797-CCD0-2071D10B9295}"/>
              </a:ext>
            </a:extLst>
          </p:cNvPr>
          <p:cNvSpPr/>
          <p:nvPr/>
        </p:nvSpPr>
        <p:spPr>
          <a:xfrm>
            <a:off x="6709784"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32" name="Oval 31">
            <a:extLst>
              <a:ext uri="{FF2B5EF4-FFF2-40B4-BE49-F238E27FC236}">
                <a16:creationId xmlns:a16="http://schemas.microsoft.com/office/drawing/2014/main" id="{A7EC0EA6-DDB2-1DD9-D2C6-848BBAD38030}"/>
              </a:ext>
            </a:extLst>
          </p:cNvPr>
          <p:cNvSpPr/>
          <p:nvPr/>
        </p:nvSpPr>
        <p:spPr>
          <a:xfrm>
            <a:off x="7162844"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33" name="Oval 32">
            <a:extLst>
              <a:ext uri="{FF2B5EF4-FFF2-40B4-BE49-F238E27FC236}">
                <a16:creationId xmlns:a16="http://schemas.microsoft.com/office/drawing/2014/main" id="{E5E7CBA3-DBA8-D043-450C-5C352F03E2A5}"/>
              </a:ext>
            </a:extLst>
          </p:cNvPr>
          <p:cNvSpPr/>
          <p:nvPr/>
        </p:nvSpPr>
        <p:spPr>
          <a:xfrm>
            <a:off x="2973770" y="1983884"/>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34" name="TextBox 33">
            <a:extLst>
              <a:ext uri="{FF2B5EF4-FFF2-40B4-BE49-F238E27FC236}">
                <a16:creationId xmlns:a16="http://schemas.microsoft.com/office/drawing/2014/main" id="{5260C330-2073-5E84-2503-BB87BE9EEDC5}"/>
              </a:ext>
            </a:extLst>
          </p:cNvPr>
          <p:cNvSpPr txBox="1"/>
          <p:nvPr/>
        </p:nvSpPr>
        <p:spPr>
          <a:xfrm>
            <a:off x="5258306" y="946697"/>
            <a:ext cx="683200" cy="400110"/>
          </a:xfrm>
          <a:prstGeom prst="rect">
            <a:avLst/>
          </a:prstGeom>
          <a:noFill/>
        </p:spPr>
        <p:txBody>
          <a:bodyPr wrap="none" rtlCol="0">
            <a:spAutoFit/>
          </a:bodyPr>
          <a:lstStyle/>
          <a:p>
            <a:r>
              <a:rPr lang="vi-VN" sz="2000">
                <a:latin typeface="+mj-lt"/>
              </a:rPr>
              <a:t>Root</a:t>
            </a:r>
          </a:p>
        </p:txBody>
      </p:sp>
    </p:spTree>
    <p:extLst>
      <p:ext uri="{BB962C8B-B14F-4D97-AF65-F5344CB8AC3E}">
        <p14:creationId xmlns:p14="http://schemas.microsoft.com/office/powerpoint/2010/main" val="258510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5"/>
                                        </p:tgtEl>
                                      </p:cBhvr>
                                    </p:animEffect>
                                    <p:animScale>
                                      <p:cBhvr>
                                        <p:cTn id="10" dur="250" autoRev="1" fill="hold"/>
                                        <p:tgtEl>
                                          <p:spTgt spid="5"/>
                                        </p:tgtEl>
                                      </p:cBhvr>
                                      <p:by x="105000" y="105000"/>
                                    </p:animScale>
                                  </p:childTnLst>
                                </p:cTn>
                              </p:par>
                            </p:childTnLst>
                          </p:cTn>
                        </p:par>
                        <p:par>
                          <p:cTn id="11" fill="hold">
                            <p:stCondLst>
                              <p:cond delay="500"/>
                            </p:stCondLst>
                            <p:childTnLst>
                              <p:par>
                                <p:cTn id="12" presetID="7" presetClass="emph" presetSubtype="2" fill="hold" nodeType="afterEffect">
                                  <p:stCondLst>
                                    <p:cond delay="0"/>
                                  </p:stCondLst>
                                  <p:childTnLst>
                                    <p:animClr clrSpc="rgb" dir="cw">
                                      <p:cBhvr>
                                        <p:cTn id="13" dur="500" fill="hold"/>
                                        <p:tgtEl>
                                          <p:spTgt spid="4"/>
                                        </p:tgtEl>
                                        <p:attrNameLst>
                                          <p:attrName>stroke.color</p:attrName>
                                        </p:attrNameLst>
                                      </p:cBhvr>
                                      <p:to>
                                        <a:srgbClr val="FF3300"/>
                                      </p:to>
                                    </p:animClr>
                                    <p:set>
                                      <p:cBhvr>
                                        <p:cTn id="14" dur="500" fill="hold"/>
                                        <p:tgtEl>
                                          <p:spTgt spid="4"/>
                                        </p:tgtEl>
                                        <p:attrNameLst>
                                          <p:attrName>stroke.on</p:attrName>
                                        </p:attrNameLst>
                                      </p:cBhvr>
                                      <p:to>
                                        <p:strVal val="true"/>
                                      </p:to>
                                    </p:set>
                                  </p:childTnLst>
                                </p:cTn>
                              </p:par>
                              <p:par>
                                <p:cTn id="15" presetID="7" presetClass="emph" presetSubtype="2" fill="hold" nodeType="withEffect">
                                  <p:stCondLst>
                                    <p:cond delay="0"/>
                                  </p:stCondLst>
                                  <p:childTnLst>
                                    <p:animClr clrSpc="rgb" dir="cw">
                                      <p:cBhvr>
                                        <p:cTn id="16" dur="500" fill="hold"/>
                                        <p:tgtEl>
                                          <p:spTgt spid="5"/>
                                        </p:tgtEl>
                                        <p:attrNameLst>
                                          <p:attrName>stroke.color</p:attrName>
                                        </p:attrNameLst>
                                      </p:cBhvr>
                                      <p:to>
                                        <a:srgbClr val="FF3300"/>
                                      </p:to>
                                    </p:animClr>
                                    <p:set>
                                      <p:cBhvr>
                                        <p:cTn id="17" dur="500" fill="hold"/>
                                        <p:tgtEl>
                                          <p:spTgt spid="5"/>
                                        </p:tgtEl>
                                        <p:attrNameLst>
                                          <p:attrName>stroke.on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4" name="Rectangle 3">
            <a:extLst>
              <a:ext uri="{FF2B5EF4-FFF2-40B4-BE49-F238E27FC236}">
                <a16:creationId xmlns:a16="http://schemas.microsoft.com/office/drawing/2014/main" id="{9BB6E383-6C82-76AF-3AAD-709EF317C921}"/>
              </a:ext>
            </a:extLst>
          </p:cNvPr>
          <p:cNvSpPr/>
          <p:nvPr/>
        </p:nvSpPr>
        <p:spPr>
          <a:xfrm>
            <a:off x="4027137" y="899771"/>
            <a:ext cx="1022624" cy="55014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endParaRPr>
          </a:p>
        </p:txBody>
      </p:sp>
      <p:sp>
        <p:nvSpPr>
          <p:cNvPr id="5" name="Oval 4">
            <a:extLst>
              <a:ext uri="{FF2B5EF4-FFF2-40B4-BE49-F238E27FC236}">
                <a16:creationId xmlns:a16="http://schemas.microsoft.com/office/drawing/2014/main" id="{979C1AEB-DF9A-2F79-C133-7761C11A88D7}"/>
              </a:ext>
            </a:extLst>
          </p:cNvPr>
          <p:cNvSpPr/>
          <p:nvPr/>
        </p:nvSpPr>
        <p:spPr>
          <a:xfrm>
            <a:off x="4331336" y="967730"/>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6" name="Oval 5">
            <a:extLst>
              <a:ext uri="{FF2B5EF4-FFF2-40B4-BE49-F238E27FC236}">
                <a16:creationId xmlns:a16="http://schemas.microsoft.com/office/drawing/2014/main" id="{EC05C010-92EA-852B-6444-4987917D824F}"/>
              </a:ext>
            </a:extLst>
          </p:cNvPr>
          <p:cNvSpPr/>
          <p:nvPr/>
        </p:nvSpPr>
        <p:spPr>
          <a:xfrm>
            <a:off x="2994805" y="1983884"/>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vi-VN">
                <a:solidFill>
                  <a:schemeClr val="bg1">
                    <a:lumMod val="10000"/>
                  </a:schemeClr>
                </a:solidFill>
                <a:latin typeface="+mj-lt"/>
              </a:rPr>
              <a:t>25</a:t>
            </a:r>
          </a:p>
        </p:txBody>
      </p:sp>
      <p:sp>
        <p:nvSpPr>
          <p:cNvPr id="7" name="Oval 6">
            <a:extLst>
              <a:ext uri="{FF2B5EF4-FFF2-40B4-BE49-F238E27FC236}">
                <a16:creationId xmlns:a16="http://schemas.microsoft.com/office/drawing/2014/main" id="{300D3E6C-0C16-E094-01FB-9EA1594886E6}"/>
              </a:ext>
            </a:extLst>
          </p:cNvPr>
          <p:cNvSpPr/>
          <p:nvPr/>
        </p:nvSpPr>
        <p:spPr>
          <a:xfrm>
            <a:off x="3603202"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vi-VN">
                <a:solidFill>
                  <a:schemeClr val="bg1">
                    <a:lumMod val="10000"/>
                  </a:schemeClr>
                </a:solidFill>
                <a:latin typeface="+mj-lt"/>
              </a:rPr>
              <a:t>30</a:t>
            </a:r>
          </a:p>
        </p:txBody>
      </p:sp>
      <p:sp>
        <p:nvSpPr>
          <p:cNvPr id="8" name="Oval 7">
            <a:extLst>
              <a:ext uri="{FF2B5EF4-FFF2-40B4-BE49-F238E27FC236}">
                <a16:creationId xmlns:a16="http://schemas.microsoft.com/office/drawing/2014/main" id="{6AD5B381-B63E-3628-898A-7D95A7C6F4DA}"/>
              </a:ext>
            </a:extLst>
          </p:cNvPr>
          <p:cNvSpPr/>
          <p:nvPr/>
        </p:nvSpPr>
        <p:spPr>
          <a:xfrm>
            <a:off x="2066032"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vi-VN">
                <a:solidFill>
                  <a:schemeClr val="bg1">
                    <a:lumMod val="10000"/>
                  </a:schemeClr>
                </a:solidFill>
                <a:latin typeface="+mj-lt"/>
              </a:rPr>
              <a:t>15</a:t>
            </a:r>
          </a:p>
        </p:txBody>
      </p:sp>
      <p:sp>
        <p:nvSpPr>
          <p:cNvPr id="9" name="Oval 8">
            <a:extLst>
              <a:ext uri="{FF2B5EF4-FFF2-40B4-BE49-F238E27FC236}">
                <a16:creationId xmlns:a16="http://schemas.microsoft.com/office/drawing/2014/main" id="{C3815932-CB5B-CBE5-E79F-49FE3BF42B9E}"/>
              </a:ext>
            </a:extLst>
          </p:cNvPr>
          <p:cNvSpPr/>
          <p:nvPr/>
        </p:nvSpPr>
        <p:spPr>
          <a:xfrm>
            <a:off x="6939675"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vi-VN">
                <a:solidFill>
                  <a:schemeClr val="bg1">
                    <a:lumMod val="10000"/>
                  </a:schemeClr>
                </a:solidFill>
                <a:latin typeface="+mj-lt"/>
              </a:rPr>
              <a:t>80</a:t>
            </a:r>
          </a:p>
        </p:txBody>
      </p:sp>
      <p:sp>
        <p:nvSpPr>
          <p:cNvPr id="10" name="Oval 9">
            <a:extLst>
              <a:ext uri="{FF2B5EF4-FFF2-40B4-BE49-F238E27FC236}">
                <a16:creationId xmlns:a16="http://schemas.microsoft.com/office/drawing/2014/main" id="{93E14A38-EB1D-6332-8BD3-A09ED3A6DF41}"/>
              </a:ext>
            </a:extLst>
          </p:cNvPr>
          <p:cNvSpPr/>
          <p:nvPr/>
        </p:nvSpPr>
        <p:spPr>
          <a:xfrm>
            <a:off x="1600025"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vi-VN">
                <a:solidFill>
                  <a:schemeClr val="bg1">
                    <a:lumMod val="10000"/>
                  </a:schemeClr>
                </a:solidFill>
                <a:latin typeface="+mj-lt"/>
              </a:rPr>
              <a:t>5</a:t>
            </a:r>
          </a:p>
        </p:txBody>
      </p:sp>
      <p:sp>
        <p:nvSpPr>
          <p:cNvPr id="11" name="Rectangle 10">
            <a:extLst>
              <a:ext uri="{FF2B5EF4-FFF2-40B4-BE49-F238E27FC236}">
                <a16:creationId xmlns:a16="http://schemas.microsoft.com/office/drawing/2014/main" id="{BDA912E9-94D5-7A08-BC40-4B14FCEF2C5F}"/>
              </a:ext>
            </a:extLst>
          </p:cNvPr>
          <p:cNvSpPr/>
          <p:nvPr/>
        </p:nvSpPr>
        <p:spPr>
          <a:xfrm>
            <a:off x="2690607" y="1915925"/>
            <a:ext cx="1022624" cy="55014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endParaRPr>
          </a:p>
        </p:txBody>
      </p:sp>
      <p:sp>
        <p:nvSpPr>
          <p:cNvPr id="12" name="Rectangle 11">
            <a:extLst>
              <a:ext uri="{FF2B5EF4-FFF2-40B4-BE49-F238E27FC236}">
                <a16:creationId xmlns:a16="http://schemas.microsoft.com/office/drawing/2014/main" id="{56DF406D-55CE-E391-FC2F-4E2CBBEB152C}"/>
              </a:ext>
            </a:extLst>
          </p:cNvPr>
          <p:cNvSpPr/>
          <p:nvPr/>
        </p:nvSpPr>
        <p:spPr>
          <a:xfrm>
            <a:off x="5486643" y="1915925"/>
            <a:ext cx="1022624" cy="55014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endParaRPr>
          </a:p>
        </p:txBody>
      </p:sp>
      <p:sp>
        <p:nvSpPr>
          <p:cNvPr id="13" name="Rectangle 12">
            <a:extLst>
              <a:ext uri="{FF2B5EF4-FFF2-40B4-BE49-F238E27FC236}">
                <a16:creationId xmlns:a16="http://schemas.microsoft.com/office/drawing/2014/main" id="{FB26D789-F2B2-6FA0-74EA-EC0740A749C9}"/>
              </a:ext>
            </a:extLst>
          </p:cNvPr>
          <p:cNvSpPr/>
          <p:nvPr/>
        </p:nvSpPr>
        <p:spPr>
          <a:xfrm>
            <a:off x="1528829" y="3038871"/>
            <a:ext cx="1022624" cy="55014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endParaRPr>
          </a:p>
        </p:txBody>
      </p:sp>
      <p:sp>
        <p:nvSpPr>
          <p:cNvPr id="14" name="Rectangle 13">
            <a:extLst>
              <a:ext uri="{FF2B5EF4-FFF2-40B4-BE49-F238E27FC236}">
                <a16:creationId xmlns:a16="http://schemas.microsoft.com/office/drawing/2014/main" id="{ED71DF55-9A04-3695-FD09-7E52D86F491C}"/>
              </a:ext>
            </a:extLst>
          </p:cNvPr>
          <p:cNvSpPr/>
          <p:nvPr/>
        </p:nvSpPr>
        <p:spPr>
          <a:xfrm>
            <a:off x="3305476" y="3038871"/>
            <a:ext cx="1022624" cy="55014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endParaRPr>
          </a:p>
        </p:txBody>
      </p:sp>
      <p:sp>
        <p:nvSpPr>
          <p:cNvPr id="15" name="Rectangle 14">
            <a:extLst>
              <a:ext uri="{FF2B5EF4-FFF2-40B4-BE49-F238E27FC236}">
                <a16:creationId xmlns:a16="http://schemas.microsoft.com/office/drawing/2014/main" id="{CABB8B62-E3B7-BBB5-EF1E-2B06570A9A53}"/>
              </a:ext>
            </a:extLst>
          </p:cNvPr>
          <p:cNvSpPr/>
          <p:nvPr/>
        </p:nvSpPr>
        <p:spPr>
          <a:xfrm>
            <a:off x="4855592" y="3038871"/>
            <a:ext cx="1022624" cy="55014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endParaRPr>
          </a:p>
        </p:txBody>
      </p:sp>
      <p:sp>
        <p:nvSpPr>
          <p:cNvPr id="16" name="Rectangle 15">
            <a:extLst>
              <a:ext uri="{FF2B5EF4-FFF2-40B4-BE49-F238E27FC236}">
                <a16:creationId xmlns:a16="http://schemas.microsoft.com/office/drawing/2014/main" id="{958FA5D7-96BD-3B30-9536-C10734A566AA}"/>
              </a:ext>
            </a:extLst>
          </p:cNvPr>
          <p:cNvSpPr/>
          <p:nvPr/>
        </p:nvSpPr>
        <p:spPr>
          <a:xfrm>
            <a:off x="6635477" y="3038871"/>
            <a:ext cx="1022624" cy="55014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endParaRPr>
          </a:p>
        </p:txBody>
      </p:sp>
      <p:cxnSp>
        <p:nvCxnSpPr>
          <p:cNvPr id="17" name="Straight Connector 16">
            <a:extLst>
              <a:ext uri="{FF2B5EF4-FFF2-40B4-BE49-F238E27FC236}">
                <a16:creationId xmlns:a16="http://schemas.microsoft.com/office/drawing/2014/main" id="{75D41247-C632-F7FE-8241-CB03AA0E6D44}"/>
              </a:ext>
            </a:extLst>
          </p:cNvPr>
          <p:cNvCxnSpPr>
            <a:cxnSpLocks/>
            <a:endCxn id="11" idx="0"/>
          </p:cNvCxnSpPr>
          <p:nvPr/>
        </p:nvCxnSpPr>
        <p:spPr>
          <a:xfrm flipH="1">
            <a:off x="3201919" y="1221770"/>
            <a:ext cx="1045277" cy="694155"/>
          </a:xfrm>
          <a:prstGeom prst="line">
            <a:avLst/>
          </a:prstGeom>
        </p:spPr>
        <p:style>
          <a:lnRef idx="2">
            <a:schemeClr val="dk1"/>
          </a:lnRef>
          <a:fillRef idx="1">
            <a:schemeClr val="lt1"/>
          </a:fillRef>
          <a:effectRef idx="0">
            <a:schemeClr val="dk1"/>
          </a:effectRef>
          <a:fontRef idx="minor">
            <a:schemeClr val="dk1"/>
          </a:fontRef>
        </p:style>
      </p:cxnSp>
      <p:cxnSp>
        <p:nvCxnSpPr>
          <p:cNvPr id="18" name="Straight Connector 17">
            <a:extLst>
              <a:ext uri="{FF2B5EF4-FFF2-40B4-BE49-F238E27FC236}">
                <a16:creationId xmlns:a16="http://schemas.microsoft.com/office/drawing/2014/main" id="{EE59739D-2F63-EC9D-FEA4-63142B5411FE}"/>
              </a:ext>
            </a:extLst>
          </p:cNvPr>
          <p:cNvCxnSpPr>
            <a:cxnSpLocks/>
            <a:endCxn id="12" idx="0"/>
          </p:cNvCxnSpPr>
          <p:nvPr/>
        </p:nvCxnSpPr>
        <p:spPr>
          <a:xfrm>
            <a:off x="4855592" y="1221770"/>
            <a:ext cx="1142363" cy="694155"/>
          </a:xfrm>
          <a:prstGeom prst="line">
            <a:avLst/>
          </a:prstGeom>
        </p:spPr>
        <p:style>
          <a:lnRef idx="2">
            <a:schemeClr val="dk1"/>
          </a:lnRef>
          <a:fillRef idx="1">
            <a:schemeClr val="lt1"/>
          </a:fillRef>
          <a:effectRef idx="0">
            <a:schemeClr val="dk1"/>
          </a:effectRef>
          <a:fontRef idx="minor">
            <a:schemeClr val="dk1"/>
          </a:fontRef>
        </p:style>
      </p:cxnSp>
      <p:cxnSp>
        <p:nvCxnSpPr>
          <p:cNvPr id="19" name="Straight Connector 18">
            <a:extLst>
              <a:ext uri="{FF2B5EF4-FFF2-40B4-BE49-F238E27FC236}">
                <a16:creationId xmlns:a16="http://schemas.microsoft.com/office/drawing/2014/main" id="{162B7B09-87EE-AE63-BA24-6C74022696E3}"/>
              </a:ext>
            </a:extLst>
          </p:cNvPr>
          <p:cNvCxnSpPr>
            <a:cxnSpLocks/>
            <a:endCxn id="13" idx="0"/>
          </p:cNvCxnSpPr>
          <p:nvPr/>
        </p:nvCxnSpPr>
        <p:spPr>
          <a:xfrm flipH="1">
            <a:off x="2040141" y="2190998"/>
            <a:ext cx="864053" cy="847873"/>
          </a:xfrm>
          <a:prstGeom prst="line">
            <a:avLst/>
          </a:prstGeom>
        </p:spPr>
        <p:style>
          <a:lnRef idx="2">
            <a:schemeClr val="dk1"/>
          </a:lnRef>
          <a:fillRef idx="1">
            <a:schemeClr val="lt1"/>
          </a:fillRef>
          <a:effectRef idx="0">
            <a:schemeClr val="dk1"/>
          </a:effectRef>
          <a:fontRef idx="minor">
            <a:schemeClr val="dk1"/>
          </a:fontRef>
        </p:style>
      </p:cxnSp>
      <p:cxnSp>
        <p:nvCxnSpPr>
          <p:cNvPr id="20" name="Straight Connector 19">
            <a:extLst>
              <a:ext uri="{FF2B5EF4-FFF2-40B4-BE49-F238E27FC236}">
                <a16:creationId xmlns:a16="http://schemas.microsoft.com/office/drawing/2014/main" id="{CBC28A63-EBAA-27CE-B52A-C26F94CFFD2D}"/>
              </a:ext>
            </a:extLst>
          </p:cNvPr>
          <p:cNvCxnSpPr>
            <a:endCxn id="14" idx="0"/>
          </p:cNvCxnSpPr>
          <p:nvPr/>
        </p:nvCxnSpPr>
        <p:spPr>
          <a:xfrm>
            <a:off x="3457574" y="2190998"/>
            <a:ext cx="359214" cy="847873"/>
          </a:xfrm>
          <a:prstGeom prst="line">
            <a:avLst/>
          </a:prstGeom>
        </p:spPr>
        <p:style>
          <a:lnRef idx="2">
            <a:schemeClr val="dk1"/>
          </a:lnRef>
          <a:fillRef idx="1">
            <a:schemeClr val="lt1"/>
          </a:fillRef>
          <a:effectRef idx="0">
            <a:schemeClr val="dk1"/>
          </a:effectRef>
          <a:fontRef idx="minor">
            <a:schemeClr val="dk1"/>
          </a:fontRef>
        </p:style>
      </p:cxnSp>
      <p:cxnSp>
        <p:nvCxnSpPr>
          <p:cNvPr id="21" name="Straight Connector 20">
            <a:extLst>
              <a:ext uri="{FF2B5EF4-FFF2-40B4-BE49-F238E27FC236}">
                <a16:creationId xmlns:a16="http://schemas.microsoft.com/office/drawing/2014/main" id="{62332E6F-74F7-B044-712B-BC72B0C3AA61}"/>
              </a:ext>
            </a:extLst>
          </p:cNvPr>
          <p:cNvCxnSpPr>
            <a:endCxn id="15" idx="0"/>
          </p:cNvCxnSpPr>
          <p:nvPr/>
        </p:nvCxnSpPr>
        <p:spPr>
          <a:xfrm flipH="1">
            <a:off x="5366904" y="2190998"/>
            <a:ext cx="278310" cy="847873"/>
          </a:xfrm>
          <a:prstGeom prst="line">
            <a:avLst/>
          </a:prstGeom>
        </p:spPr>
        <p:style>
          <a:lnRef idx="2">
            <a:schemeClr val="dk1"/>
          </a:lnRef>
          <a:fillRef idx="1">
            <a:schemeClr val="lt1"/>
          </a:fillRef>
          <a:effectRef idx="0">
            <a:schemeClr val="dk1"/>
          </a:effectRef>
          <a:fontRef idx="minor">
            <a:schemeClr val="dk1"/>
          </a:fontRef>
        </p:style>
      </p:cxnSp>
      <p:cxnSp>
        <p:nvCxnSpPr>
          <p:cNvPr id="22" name="Straight Connector 21">
            <a:extLst>
              <a:ext uri="{FF2B5EF4-FFF2-40B4-BE49-F238E27FC236}">
                <a16:creationId xmlns:a16="http://schemas.microsoft.com/office/drawing/2014/main" id="{974C94A2-3F07-D510-F6A8-82A8E298D521}"/>
              </a:ext>
            </a:extLst>
          </p:cNvPr>
          <p:cNvCxnSpPr>
            <a:endCxn id="16" idx="0"/>
          </p:cNvCxnSpPr>
          <p:nvPr/>
        </p:nvCxnSpPr>
        <p:spPr>
          <a:xfrm>
            <a:off x="6285972" y="2190998"/>
            <a:ext cx="860817" cy="847873"/>
          </a:xfrm>
          <a:prstGeom prst="line">
            <a:avLst/>
          </a:prstGeom>
        </p:spPr>
        <p:style>
          <a:lnRef idx="2">
            <a:schemeClr val="dk1"/>
          </a:lnRef>
          <a:fillRef idx="1">
            <a:schemeClr val="lt1"/>
          </a:fillRef>
          <a:effectRef idx="0">
            <a:schemeClr val="dk1"/>
          </a:effectRef>
          <a:fontRef idx="minor">
            <a:schemeClr val="dk1"/>
          </a:fontRef>
        </p:style>
      </p:cxnSp>
      <p:sp>
        <p:nvSpPr>
          <p:cNvPr id="23" name="Oval 22">
            <a:extLst>
              <a:ext uri="{FF2B5EF4-FFF2-40B4-BE49-F238E27FC236}">
                <a16:creationId xmlns:a16="http://schemas.microsoft.com/office/drawing/2014/main" id="{2C7515C9-C8BB-86C9-9D90-188C106EDF41}"/>
              </a:ext>
            </a:extLst>
          </p:cNvPr>
          <p:cNvSpPr/>
          <p:nvPr/>
        </p:nvSpPr>
        <p:spPr>
          <a:xfrm>
            <a:off x="5790842" y="1983884"/>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24" name="Oval 23">
            <a:extLst>
              <a:ext uri="{FF2B5EF4-FFF2-40B4-BE49-F238E27FC236}">
                <a16:creationId xmlns:a16="http://schemas.microsoft.com/office/drawing/2014/main" id="{77B03140-6176-9192-CBC0-CBCDDB18231B}"/>
              </a:ext>
            </a:extLst>
          </p:cNvPr>
          <p:cNvSpPr/>
          <p:nvPr/>
        </p:nvSpPr>
        <p:spPr>
          <a:xfrm>
            <a:off x="4939733"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25" name="Oval 24">
            <a:extLst>
              <a:ext uri="{FF2B5EF4-FFF2-40B4-BE49-F238E27FC236}">
                <a16:creationId xmlns:a16="http://schemas.microsoft.com/office/drawing/2014/main" id="{3F2F0458-EE95-5EBB-5A6F-639865D51E21}"/>
              </a:ext>
            </a:extLst>
          </p:cNvPr>
          <p:cNvSpPr/>
          <p:nvPr/>
        </p:nvSpPr>
        <p:spPr>
          <a:xfrm>
            <a:off x="5392793"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27" name="Oval 26">
            <a:extLst>
              <a:ext uri="{FF2B5EF4-FFF2-40B4-BE49-F238E27FC236}">
                <a16:creationId xmlns:a16="http://schemas.microsoft.com/office/drawing/2014/main" id="{1A460234-B813-DAD0-FEB7-218F906FF4E0}"/>
              </a:ext>
            </a:extLst>
          </p:cNvPr>
          <p:cNvSpPr/>
          <p:nvPr/>
        </p:nvSpPr>
        <p:spPr>
          <a:xfrm>
            <a:off x="1617826"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28" name="Oval 27">
            <a:extLst>
              <a:ext uri="{FF2B5EF4-FFF2-40B4-BE49-F238E27FC236}">
                <a16:creationId xmlns:a16="http://schemas.microsoft.com/office/drawing/2014/main" id="{DA15B84D-847F-EBB0-FA28-C7B81C531375}"/>
              </a:ext>
            </a:extLst>
          </p:cNvPr>
          <p:cNvSpPr/>
          <p:nvPr/>
        </p:nvSpPr>
        <p:spPr>
          <a:xfrm>
            <a:off x="2070886"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29" name="Oval 28">
            <a:extLst>
              <a:ext uri="{FF2B5EF4-FFF2-40B4-BE49-F238E27FC236}">
                <a16:creationId xmlns:a16="http://schemas.microsoft.com/office/drawing/2014/main" id="{286AA91D-1E77-C4D9-9E45-A49BEF5C09BC}"/>
              </a:ext>
            </a:extLst>
          </p:cNvPr>
          <p:cNvSpPr/>
          <p:nvPr/>
        </p:nvSpPr>
        <p:spPr>
          <a:xfrm>
            <a:off x="3399059"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30" name="Oval 29">
            <a:extLst>
              <a:ext uri="{FF2B5EF4-FFF2-40B4-BE49-F238E27FC236}">
                <a16:creationId xmlns:a16="http://schemas.microsoft.com/office/drawing/2014/main" id="{1189C215-34E4-DC1B-3867-B9B2EE4AF71B}"/>
              </a:ext>
            </a:extLst>
          </p:cNvPr>
          <p:cNvSpPr/>
          <p:nvPr/>
        </p:nvSpPr>
        <p:spPr>
          <a:xfrm>
            <a:off x="3852119"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31" name="Oval 30">
            <a:extLst>
              <a:ext uri="{FF2B5EF4-FFF2-40B4-BE49-F238E27FC236}">
                <a16:creationId xmlns:a16="http://schemas.microsoft.com/office/drawing/2014/main" id="{AECEF54A-447D-1797-CCD0-2071D10B9295}"/>
              </a:ext>
            </a:extLst>
          </p:cNvPr>
          <p:cNvSpPr/>
          <p:nvPr/>
        </p:nvSpPr>
        <p:spPr>
          <a:xfrm>
            <a:off x="6709784"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32" name="Oval 31">
            <a:extLst>
              <a:ext uri="{FF2B5EF4-FFF2-40B4-BE49-F238E27FC236}">
                <a16:creationId xmlns:a16="http://schemas.microsoft.com/office/drawing/2014/main" id="{A7EC0EA6-DDB2-1DD9-D2C6-848BBAD38030}"/>
              </a:ext>
            </a:extLst>
          </p:cNvPr>
          <p:cNvSpPr/>
          <p:nvPr/>
        </p:nvSpPr>
        <p:spPr>
          <a:xfrm>
            <a:off x="7162844"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33" name="Oval 32">
            <a:extLst>
              <a:ext uri="{FF2B5EF4-FFF2-40B4-BE49-F238E27FC236}">
                <a16:creationId xmlns:a16="http://schemas.microsoft.com/office/drawing/2014/main" id="{E5E7CBA3-DBA8-D043-450C-5C352F03E2A5}"/>
              </a:ext>
            </a:extLst>
          </p:cNvPr>
          <p:cNvSpPr/>
          <p:nvPr/>
        </p:nvSpPr>
        <p:spPr>
          <a:xfrm>
            <a:off x="2973770" y="1983884"/>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34" name="TextBox 33">
            <a:extLst>
              <a:ext uri="{FF2B5EF4-FFF2-40B4-BE49-F238E27FC236}">
                <a16:creationId xmlns:a16="http://schemas.microsoft.com/office/drawing/2014/main" id="{5260C330-2073-5E84-2503-BB87BE9EEDC5}"/>
              </a:ext>
            </a:extLst>
          </p:cNvPr>
          <p:cNvSpPr txBox="1"/>
          <p:nvPr/>
        </p:nvSpPr>
        <p:spPr>
          <a:xfrm>
            <a:off x="4125827" y="2002038"/>
            <a:ext cx="1043876" cy="400110"/>
          </a:xfrm>
          <a:prstGeom prst="rect">
            <a:avLst/>
          </a:prstGeom>
          <a:noFill/>
        </p:spPr>
        <p:txBody>
          <a:bodyPr wrap="none" rtlCol="0">
            <a:spAutoFit/>
          </a:bodyPr>
          <a:lstStyle/>
          <a:p>
            <a:r>
              <a:rPr lang="vi-VN" sz="2000">
                <a:latin typeface="+mj-lt"/>
              </a:rPr>
              <a:t>Internal </a:t>
            </a:r>
          </a:p>
        </p:txBody>
      </p:sp>
    </p:spTree>
    <p:extLst>
      <p:ext uri="{BB962C8B-B14F-4D97-AF65-F5344CB8AC3E}">
        <p14:creationId xmlns:p14="http://schemas.microsoft.com/office/powerpoint/2010/main" val="1338599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11"/>
                                        </p:tgtEl>
                                        <p:attrNameLst>
                                          <p:attrName>r</p:attrName>
                                        </p:attrNameLst>
                                      </p:cBhvr>
                                    </p:animRot>
                                    <p:animRot by="-240000">
                                      <p:cBhvr>
                                        <p:cTn id="13" dur="200" fill="hold">
                                          <p:stCondLst>
                                            <p:cond delay="200"/>
                                          </p:stCondLst>
                                        </p:cTn>
                                        <p:tgtEl>
                                          <p:spTgt spid="11"/>
                                        </p:tgtEl>
                                        <p:attrNameLst>
                                          <p:attrName>r</p:attrName>
                                        </p:attrNameLst>
                                      </p:cBhvr>
                                    </p:animRot>
                                    <p:animRot by="240000">
                                      <p:cBhvr>
                                        <p:cTn id="14" dur="200" fill="hold">
                                          <p:stCondLst>
                                            <p:cond delay="400"/>
                                          </p:stCondLst>
                                        </p:cTn>
                                        <p:tgtEl>
                                          <p:spTgt spid="11"/>
                                        </p:tgtEl>
                                        <p:attrNameLst>
                                          <p:attrName>r</p:attrName>
                                        </p:attrNameLst>
                                      </p:cBhvr>
                                    </p:animRot>
                                    <p:animRot by="-240000">
                                      <p:cBhvr>
                                        <p:cTn id="15" dur="200" fill="hold">
                                          <p:stCondLst>
                                            <p:cond delay="600"/>
                                          </p:stCondLst>
                                        </p:cTn>
                                        <p:tgtEl>
                                          <p:spTgt spid="11"/>
                                        </p:tgtEl>
                                        <p:attrNameLst>
                                          <p:attrName>r</p:attrName>
                                        </p:attrNameLst>
                                      </p:cBhvr>
                                    </p:animRot>
                                    <p:animRot by="120000">
                                      <p:cBhvr>
                                        <p:cTn id="16" dur="200" fill="hold">
                                          <p:stCondLst>
                                            <p:cond delay="800"/>
                                          </p:stCondLst>
                                        </p:cTn>
                                        <p:tgtEl>
                                          <p:spTgt spid="11"/>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2"/>
                                        </p:tgtEl>
                                        <p:attrNameLst>
                                          <p:attrName>r</p:attrName>
                                        </p:attrNameLst>
                                      </p:cBhvr>
                                    </p:animRot>
                                    <p:animRot by="-240000">
                                      <p:cBhvr>
                                        <p:cTn id="19" dur="200" fill="hold">
                                          <p:stCondLst>
                                            <p:cond delay="200"/>
                                          </p:stCondLst>
                                        </p:cTn>
                                        <p:tgtEl>
                                          <p:spTgt spid="12"/>
                                        </p:tgtEl>
                                        <p:attrNameLst>
                                          <p:attrName>r</p:attrName>
                                        </p:attrNameLst>
                                      </p:cBhvr>
                                    </p:animRot>
                                    <p:animRot by="240000">
                                      <p:cBhvr>
                                        <p:cTn id="20" dur="200" fill="hold">
                                          <p:stCondLst>
                                            <p:cond delay="400"/>
                                          </p:stCondLst>
                                        </p:cTn>
                                        <p:tgtEl>
                                          <p:spTgt spid="12"/>
                                        </p:tgtEl>
                                        <p:attrNameLst>
                                          <p:attrName>r</p:attrName>
                                        </p:attrNameLst>
                                      </p:cBhvr>
                                    </p:animRot>
                                    <p:animRot by="-240000">
                                      <p:cBhvr>
                                        <p:cTn id="21" dur="200" fill="hold">
                                          <p:stCondLst>
                                            <p:cond delay="600"/>
                                          </p:stCondLst>
                                        </p:cTn>
                                        <p:tgtEl>
                                          <p:spTgt spid="12"/>
                                        </p:tgtEl>
                                        <p:attrNameLst>
                                          <p:attrName>r</p:attrName>
                                        </p:attrNameLst>
                                      </p:cBhvr>
                                    </p:animRot>
                                    <p:animRot by="120000">
                                      <p:cBhvr>
                                        <p:cTn id="22" dur="200" fill="hold">
                                          <p:stCondLst>
                                            <p:cond delay="800"/>
                                          </p:stCondLst>
                                        </p:cTn>
                                        <p:tgtEl>
                                          <p:spTgt spid="12"/>
                                        </p:tgtEl>
                                        <p:attrNameLst>
                                          <p:attrName>r</p:attrName>
                                        </p:attrNameLst>
                                      </p:cBhvr>
                                    </p:animRot>
                                  </p:childTnLst>
                                </p:cTn>
                              </p:par>
                            </p:childTnLst>
                          </p:cTn>
                        </p:par>
                        <p:par>
                          <p:cTn id="23" fill="hold">
                            <p:stCondLst>
                              <p:cond delay="1000"/>
                            </p:stCondLst>
                            <p:childTnLst>
                              <p:par>
                                <p:cTn id="24" presetID="7" presetClass="emph" presetSubtype="2" fill="hold" nodeType="afterEffect">
                                  <p:stCondLst>
                                    <p:cond delay="0"/>
                                  </p:stCondLst>
                                  <p:childTnLst>
                                    <p:animClr clrSpc="rgb" dir="cw">
                                      <p:cBhvr>
                                        <p:cTn id="25" dur="500" fill="hold"/>
                                        <p:tgtEl>
                                          <p:spTgt spid="11"/>
                                        </p:tgtEl>
                                        <p:attrNameLst>
                                          <p:attrName>stroke.color</p:attrName>
                                        </p:attrNameLst>
                                      </p:cBhvr>
                                      <p:to>
                                        <a:srgbClr val="FF3300"/>
                                      </p:to>
                                    </p:animClr>
                                    <p:set>
                                      <p:cBhvr>
                                        <p:cTn id="26" dur="500" fill="hold"/>
                                        <p:tgtEl>
                                          <p:spTgt spid="11"/>
                                        </p:tgtEl>
                                        <p:attrNameLst>
                                          <p:attrName>stroke.on</p:attrName>
                                        </p:attrNameLst>
                                      </p:cBhvr>
                                      <p:to>
                                        <p:strVal val="true"/>
                                      </p:to>
                                    </p:set>
                                  </p:childTnLst>
                                </p:cTn>
                              </p:par>
                              <p:par>
                                <p:cTn id="27" presetID="7" presetClass="emph" presetSubtype="2" fill="hold" nodeType="withEffect">
                                  <p:stCondLst>
                                    <p:cond delay="0"/>
                                  </p:stCondLst>
                                  <p:childTnLst>
                                    <p:animClr clrSpc="rgb" dir="cw">
                                      <p:cBhvr>
                                        <p:cTn id="28" dur="500" fill="hold"/>
                                        <p:tgtEl>
                                          <p:spTgt spid="12"/>
                                        </p:tgtEl>
                                        <p:attrNameLst>
                                          <p:attrName>stroke.color</p:attrName>
                                        </p:attrNameLst>
                                      </p:cBhvr>
                                      <p:to>
                                        <a:srgbClr val="FF3300"/>
                                      </p:to>
                                    </p:animClr>
                                    <p:set>
                                      <p:cBhvr>
                                        <p:cTn id="29" dur="500" fill="hold"/>
                                        <p:tgtEl>
                                          <p:spTgt spid="12"/>
                                        </p:tgtEl>
                                        <p:attrNameLst>
                                          <p:attrName>stroke.on</p:attrName>
                                        </p:attrNameLst>
                                      </p:cBhvr>
                                      <p:to>
                                        <p:strVal val="true"/>
                                      </p:to>
                                    </p:set>
                                  </p:childTnLst>
                                </p:cTn>
                              </p:par>
                              <p:par>
                                <p:cTn id="30" presetID="7" presetClass="emph" presetSubtype="2" fill="hold" nodeType="withEffect">
                                  <p:stCondLst>
                                    <p:cond delay="0"/>
                                  </p:stCondLst>
                                  <p:childTnLst>
                                    <p:animClr clrSpc="rgb" dir="cw">
                                      <p:cBhvr>
                                        <p:cTn id="31" dur="500" fill="hold"/>
                                        <p:tgtEl>
                                          <p:spTgt spid="23"/>
                                        </p:tgtEl>
                                        <p:attrNameLst>
                                          <p:attrName>stroke.color</p:attrName>
                                        </p:attrNameLst>
                                      </p:cBhvr>
                                      <p:to>
                                        <a:srgbClr val="FF3300"/>
                                      </p:to>
                                    </p:animClr>
                                    <p:set>
                                      <p:cBhvr>
                                        <p:cTn id="32" dur="500" fill="hold"/>
                                        <p:tgtEl>
                                          <p:spTgt spid="23"/>
                                        </p:tgtEl>
                                        <p:attrNameLst>
                                          <p:attrName>stroke.on</p:attrName>
                                        </p:attrNameLst>
                                      </p:cBhvr>
                                      <p:to>
                                        <p:strVal val="true"/>
                                      </p:to>
                                    </p:set>
                                  </p:childTnLst>
                                </p:cTn>
                              </p:par>
                              <p:par>
                                <p:cTn id="33" presetID="7" presetClass="emph" presetSubtype="2" fill="hold" nodeType="withEffect">
                                  <p:stCondLst>
                                    <p:cond delay="0"/>
                                  </p:stCondLst>
                                  <p:childTnLst>
                                    <p:animClr clrSpc="rgb" dir="cw">
                                      <p:cBhvr>
                                        <p:cTn id="34" dur="500" fill="hold"/>
                                        <p:tgtEl>
                                          <p:spTgt spid="33"/>
                                        </p:tgtEl>
                                        <p:attrNameLst>
                                          <p:attrName>stroke.color</p:attrName>
                                        </p:attrNameLst>
                                      </p:cBhvr>
                                      <p:to>
                                        <a:srgbClr val="FF3300"/>
                                      </p:to>
                                    </p:animClr>
                                    <p:set>
                                      <p:cBhvr>
                                        <p:cTn id="35" dur="500" fill="hold"/>
                                        <p:tgtEl>
                                          <p:spTgt spid="33"/>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4"/>
          <p:cNvSpPr/>
          <p:nvPr/>
        </p:nvSpPr>
        <p:spPr>
          <a:xfrm>
            <a:off x="2200250" y="3843400"/>
            <a:ext cx="634800" cy="634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8" name="Google Shape;218;p24"/>
          <p:cNvSpPr/>
          <p:nvPr/>
        </p:nvSpPr>
        <p:spPr>
          <a:xfrm>
            <a:off x="2200250" y="2987738"/>
            <a:ext cx="634800" cy="634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9" name="Google Shape;219;p24"/>
          <p:cNvSpPr/>
          <p:nvPr/>
        </p:nvSpPr>
        <p:spPr>
          <a:xfrm>
            <a:off x="2200250" y="2132075"/>
            <a:ext cx="634800" cy="634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1" name="Google Shape;221;p24"/>
          <p:cNvSpPr/>
          <p:nvPr/>
        </p:nvSpPr>
        <p:spPr>
          <a:xfrm>
            <a:off x="2200250" y="1276413"/>
            <a:ext cx="634800" cy="634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2" name="Google Shape;222;p24"/>
          <p:cNvSpPr txBox="1">
            <a:spLocks noGrp="1"/>
          </p:cNvSpPr>
          <p:nvPr>
            <p:ph type="title" idx="2"/>
          </p:nvPr>
        </p:nvSpPr>
        <p:spPr>
          <a:xfrm>
            <a:off x="2200250" y="1377872"/>
            <a:ext cx="634800" cy="42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01</a:t>
            </a:r>
            <a:endParaRPr>
              <a:latin typeface="Times New Roman" panose="02020603050405020304" pitchFamily="18" charset="0"/>
              <a:cs typeface="Times New Roman" panose="02020603050405020304" pitchFamily="18" charset="0"/>
            </a:endParaRPr>
          </a:p>
        </p:txBody>
      </p:sp>
      <p:sp>
        <p:nvSpPr>
          <p:cNvPr id="223" name="Google Shape;223;p24"/>
          <p:cNvSpPr txBox="1">
            <a:spLocks noGrp="1"/>
          </p:cNvSpPr>
          <p:nvPr>
            <p:ph type="title" idx="3"/>
          </p:nvPr>
        </p:nvSpPr>
        <p:spPr>
          <a:xfrm>
            <a:off x="2200250" y="2237058"/>
            <a:ext cx="634800" cy="42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02</a:t>
            </a:r>
            <a:endParaRPr>
              <a:latin typeface="Times New Roman" panose="02020603050405020304" pitchFamily="18" charset="0"/>
              <a:cs typeface="Times New Roman" panose="02020603050405020304" pitchFamily="18" charset="0"/>
            </a:endParaRPr>
          </a:p>
        </p:txBody>
      </p:sp>
      <p:sp>
        <p:nvSpPr>
          <p:cNvPr id="224" name="Google Shape;224;p24"/>
          <p:cNvSpPr txBox="1">
            <a:spLocks noGrp="1"/>
          </p:cNvSpPr>
          <p:nvPr>
            <p:ph type="title" idx="4"/>
          </p:nvPr>
        </p:nvSpPr>
        <p:spPr>
          <a:xfrm>
            <a:off x="2200250" y="3092729"/>
            <a:ext cx="634800" cy="42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03</a:t>
            </a:r>
            <a:endParaRPr>
              <a:latin typeface="Times New Roman" panose="02020603050405020304" pitchFamily="18" charset="0"/>
              <a:cs typeface="Times New Roman" panose="02020603050405020304" pitchFamily="18" charset="0"/>
            </a:endParaRPr>
          </a:p>
        </p:txBody>
      </p:sp>
      <p:sp>
        <p:nvSpPr>
          <p:cNvPr id="225" name="Google Shape;225;p24"/>
          <p:cNvSpPr txBox="1">
            <a:spLocks noGrp="1"/>
          </p:cNvSpPr>
          <p:nvPr>
            <p:ph type="title" idx="5"/>
          </p:nvPr>
        </p:nvSpPr>
        <p:spPr>
          <a:xfrm>
            <a:off x="2200250" y="3948400"/>
            <a:ext cx="634800" cy="42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04</a:t>
            </a:r>
            <a:endParaRPr>
              <a:latin typeface="Times New Roman" panose="02020603050405020304" pitchFamily="18" charset="0"/>
              <a:cs typeface="Times New Roman" panose="02020603050405020304" pitchFamily="18" charset="0"/>
            </a:endParaRPr>
          </a:p>
        </p:txBody>
      </p:sp>
      <p:sp>
        <p:nvSpPr>
          <p:cNvPr id="226" name="Google Shape;226;p24"/>
          <p:cNvSpPr txBox="1">
            <a:spLocks noGrp="1"/>
          </p:cNvSpPr>
          <p:nvPr>
            <p:ph type="subTitle" idx="1"/>
          </p:nvPr>
        </p:nvSpPr>
        <p:spPr>
          <a:xfrm>
            <a:off x="2985850" y="1356725"/>
            <a:ext cx="4262700" cy="46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latin typeface="Times New Roman" panose="02020603050405020304" pitchFamily="18" charset="0"/>
                <a:cs typeface="Times New Roman" panose="02020603050405020304" pitchFamily="18" charset="0"/>
              </a:rPr>
              <a:t>Tổng quan </a:t>
            </a:r>
            <a:endParaRPr>
              <a:latin typeface="Times New Roman" panose="02020603050405020304" pitchFamily="18" charset="0"/>
              <a:cs typeface="Times New Roman" panose="02020603050405020304" pitchFamily="18" charset="0"/>
            </a:endParaRPr>
          </a:p>
        </p:txBody>
      </p:sp>
      <p:sp>
        <p:nvSpPr>
          <p:cNvPr id="227" name="Google Shape;227;p24"/>
          <p:cNvSpPr txBox="1">
            <a:spLocks noGrp="1"/>
          </p:cNvSpPr>
          <p:nvPr>
            <p:ph type="subTitle" idx="6"/>
          </p:nvPr>
        </p:nvSpPr>
        <p:spPr>
          <a:xfrm>
            <a:off x="2985850" y="3070408"/>
            <a:ext cx="4262700" cy="46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latin typeface="Times New Roman" panose="02020603050405020304" pitchFamily="18" charset="0"/>
                <a:cs typeface="Times New Roman" panose="02020603050405020304" pitchFamily="18" charset="0"/>
              </a:rPr>
              <a:t>Ứng dụng thực tế</a:t>
            </a:r>
            <a:endParaRPr>
              <a:latin typeface="Times New Roman" panose="02020603050405020304" pitchFamily="18" charset="0"/>
              <a:cs typeface="Times New Roman" panose="02020603050405020304" pitchFamily="18" charset="0"/>
            </a:endParaRPr>
          </a:p>
        </p:txBody>
      </p:sp>
      <p:sp>
        <p:nvSpPr>
          <p:cNvPr id="228" name="Google Shape;228;p24"/>
          <p:cNvSpPr txBox="1">
            <a:spLocks noGrp="1"/>
          </p:cNvSpPr>
          <p:nvPr>
            <p:ph type="subTitle" idx="7"/>
          </p:nvPr>
        </p:nvSpPr>
        <p:spPr>
          <a:xfrm>
            <a:off x="2985850" y="2213567"/>
            <a:ext cx="4262700" cy="46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latin typeface="Times New Roman" panose="02020603050405020304" pitchFamily="18" charset="0"/>
                <a:cs typeface="Times New Roman" panose="02020603050405020304" pitchFamily="18" charset="0"/>
              </a:rPr>
              <a:t>Nguyên lý hoạt động</a:t>
            </a:r>
            <a:endParaRPr>
              <a:latin typeface="Times New Roman" panose="02020603050405020304" pitchFamily="18" charset="0"/>
              <a:cs typeface="Times New Roman" panose="02020603050405020304" pitchFamily="18" charset="0"/>
            </a:endParaRPr>
          </a:p>
        </p:txBody>
      </p:sp>
      <p:sp>
        <p:nvSpPr>
          <p:cNvPr id="229" name="Google Shape;229;p24"/>
          <p:cNvSpPr txBox="1">
            <a:spLocks noGrp="1"/>
          </p:cNvSpPr>
          <p:nvPr>
            <p:ph type="subTitle" idx="8"/>
          </p:nvPr>
        </p:nvSpPr>
        <p:spPr>
          <a:xfrm>
            <a:off x="2985850" y="3927250"/>
            <a:ext cx="4262700" cy="46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latin typeface="Times New Roman" panose="02020603050405020304" pitchFamily="18" charset="0"/>
                <a:cs typeface="Times New Roman" panose="02020603050405020304" pitchFamily="18" charset="0"/>
              </a:rPr>
              <a:t>Bài tập</a:t>
            </a:r>
            <a:endParaRPr>
              <a:latin typeface="Times New Roman" panose="02020603050405020304" pitchFamily="18" charset="0"/>
              <a:cs typeface="Times New Roman" panose="02020603050405020304" pitchFamily="18" charset="0"/>
            </a:endParaRPr>
          </a:p>
        </p:txBody>
      </p:sp>
      <p:sp>
        <p:nvSpPr>
          <p:cNvPr id="230" name="Google Shape;230;p24"/>
          <p:cNvSpPr/>
          <p:nvPr/>
        </p:nvSpPr>
        <p:spPr>
          <a:xfrm>
            <a:off x="923250" y="1644288"/>
            <a:ext cx="701525" cy="667175"/>
          </a:xfrm>
          <a:custGeom>
            <a:avLst/>
            <a:gdLst/>
            <a:ahLst/>
            <a:cxnLst/>
            <a:rect l="l" t="t" r="r" b="b"/>
            <a:pathLst>
              <a:path w="28061" h="26687" extrusionOk="0">
                <a:moveTo>
                  <a:pt x="13398" y="0"/>
                </a:moveTo>
                <a:lnTo>
                  <a:pt x="13398" y="13674"/>
                </a:lnTo>
                <a:lnTo>
                  <a:pt x="393" y="9449"/>
                </a:lnTo>
                <a:lnTo>
                  <a:pt x="1" y="10654"/>
                </a:lnTo>
                <a:lnTo>
                  <a:pt x="13006" y="14879"/>
                </a:lnTo>
                <a:lnTo>
                  <a:pt x="4969" y="25942"/>
                </a:lnTo>
                <a:lnTo>
                  <a:pt x="5994" y="26686"/>
                </a:lnTo>
                <a:lnTo>
                  <a:pt x="14031" y="15624"/>
                </a:lnTo>
                <a:lnTo>
                  <a:pt x="22069" y="26686"/>
                </a:lnTo>
                <a:lnTo>
                  <a:pt x="23093" y="25942"/>
                </a:lnTo>
                <a:lnTo>
                  <a:pt x="15055" y="14879"/>
                </a:lnTo>
                <a:lnTo>
                  <a:pt x="28060" y="10654"/>
                </a:lnTo>
                <a:lnTo>
                  <a:pt x="27669" y="9449"/>
                </a:lnTo>
                <a:lnTo>
                  <a:pt x="14664" y="13674"/>
                </a:lnTo>
                <a:lnTo>
                  <a:pt x="146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26;p24">
            <a:extLst>
              <a:ext uri="{FF2B5EF4-FFF2-40B4-BE49-F238E27FC236}">
                <a16:creationId xmlns:a16="http://schemas.microsoft.com/office/drawing/2014/main" id="{A921BC4D-1BC0-0EB2-087B-2DF205BA64C6}"/>
              </a:ext>
            </a:extLst>
          </p:cNvPr>
          <p:cNvSpPr txBox="1">
            <a:spLocks/>
          </p:cNvSpPr>
          <p:nvPr/>
        </p:nvSpPr>
        <p:spPr>
          <a:xfrm>
            <a:off x="1858536" y="694754"/>
            <a:ext cx="2951613" cy="467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nonymous Pro"/>
              <a:buNone/>
              <a:defRPr sz="2000" b="1" i="0" u="none" strike="noStrike" cap="none">
                <a:solidFill>
                  <a:schemeClr val="dk1"/>
                </a:solidFill>
                <a:latin typeface="Anonymous Pro"/>
                <a:ea typeface="Anonymous Pro"/>
                <a:cs typeface="Anonymous Pro"/>
                <a:sym typeface="Anonymous Pro"/>
              </a:defRPr>
            </a:lvl1pPr>
            <a:lvl2pPr marL="914400" marR="0" lvl="1" indent="-317500" algn="l" rtl="0">
              <a:lnSpc>
                <a:spcPct val="115000"/>
              </a:lnSpc>
              <a:spcBef>
                <a:spcPts val="0"/>
              </a:spcBef>
              <a:spcAft>
                <a:spcPts val="0"/>
              </a:spcAft>
              <a:buClr>
                <a:schemeClr val="dk1"/>
              </a:buClr>
              <a:buSzPts val="1400"/>
              <a:buFont typeface="Anonymous Pro"/>
              <a:buNone/>
              <a:defRPr sz="1400" b="1" i="0" u="none" strike="noStrike" cap="none">
                <a:solidFill>
                  <a:schemeClr val="dk1"/>
                </a:solidFill>
                <a:latin typeface="Anonymous Pro"/>
                <a:ea typeface="Anonymous Pro"/>
                <a:cs typeface="Anonymous Pro"/>
                <a:sym typeface="Anonymous Pro"/>
              </a:defRPr>
            </a:lvl2pPr>
            <a:lvl3pPr marL="1371600" marR="0" lvl="2" indent="-317500" algn="l" rtl="0">
              <a:lnSpc>
                <a:spcPct val="115000"/>
              </a:lnSpc>
              <a:spcBef>
                <a:spcPts val="0"/>
              </a:spcBef>
              <a:spcAft>
                <a:spcPts val="0"/>
              </a:spcAft>
              <a:buClr>
                <a:schemeClr val="dk1"/>
              </a:buClr>
              <a:buSzPts val="1400"/>
              <a:buFont typeface="Anonymous Pro"/>
              <a:buNone/>
              <a:defRPr sz="1400" b="1" i="0" u="none" strike="noStrike" cap="none">
                <a:solidFill>
                  <a:schemeClr val="dk1"/>
                </a:solidFill>
                <a:latin typeface="Anonymous Pro"/>
                <a:ea typeface="Anonymous Pro"/>
                <a:cs typeface="Anonymous Pro"/>
                <a:sym typeface="Anonymous Pro"/>
              </a:defRPr>
            </a:lvl3pPr>
            <a:lvl4pPr marL="1828800" marR="0" lvl="3" indent="-317500" algn="l" rtl="0">
              <a:lnSpc>
                <a:spcPct val="115000"/>
              </a:lnSpc>
              <a:spcBef>
                <a:spcPts val="0"/>
              </a:spcBef>
              <a:spcAft>
                <a:spcPts val="0"/>
              </a:spcAft>
              <a:buClr>
                <a:schemeClr val="dk1"/>
              </a:buClr>
              <a:buSzPts val="1400"/>
              <a:buFont typeface="Anonymous Pro"/>
              <a:buNone/>
              <a:defRPr sz="1400" b="1" i="0" u="none" strike="noStrike" cap="none">
                <a:solidFill>
                  <a:schemeClr val="dk1"/>
                </a:solidFill>
                <a:latin typeface="Anonymous Pro"/>
                <a:ea typeface="Anonymous Pro"/>
                <a:cs typeface="Anonymous Pro"/>
                <a:sym typeface="Anonymous Pro"/>
              </a:defRPr>
            </a:lvl4pPr>
            <a:lvl5pPr marL="2286000" marR="0" lvl="4" indent="-317500" algn="l" rtl="0">
              <a:lnSpc>
                <a:spcPct val="115000"/>
              </a:lnSpc>
              <a:spcBef>
                <a:spcPts val="0"/>
              </a:spcBef>
              <a:spcAft>
                <a:spcPts val="0"/>
              </a:spcAft>
              <a:buClr>
                <a:schemeClr val="dk1"/>
              </a:buClr>
              <a:buSzPts val="1400"/>
              <a:buFont typeface="Anonymous Pro"/>
              <a:buNone/>
              <a:defRPr sz="1400" b="1" i="0" u="none" strike="noStrike" cap="none">
                <a:solidFill>
                  <a:schemeClr val="dk1"/>
                </a:solidFill>
                <a:latin typeface="Anonymous Pro"/>
                <a:ea typeface="Anonymous Pro"/>
                <a:cs typeface="Anonymous Pro"/>
                <a:sym typeface="Anonymous Pro"/>
              </a:defRPr>
            </a:lvl5pPr>
            <a:lvl6pPr marL="2743200" marR="0" lvl="5" indent="-317500" algn="l" rtl="0">
              <a:lnSpc>
                <a:spcPct val="115000"/>
              </a:lnSpc>
              <a:spcBef>
                <a:spcPts val="0"/>
              </a:spcBef>
              <a:spcAft>
                <a:spcPts val="0"/>
              </a:spcAft>
              <a:buClr>
                <a:schemeClr val="dk1"/>
              </a:buClr>
              <a:buSzPts val="1400"/>
              <a:buFont typeface="Anonymous Pro"/>
              <a:buNone/>
              <a:defRPr sz="1400" b="1" i="0" u="none" strike="noStrike" cap="none">
                <a:solidFill>
                  <a:schemeClr val="dk1"/>
                </a:solidFill>
                <a:latin typeface="Anonymous Pro"/>
                <a:ea typeface="Anonymous Pro"/>
                <a:cs typeface="Anonymous Pro"/>
                <a:sym typeface="Anonymous Pro"/>
              </a:defRPr>
            </a:lvl6pPr>
            <a:lvl7pPr marL="3200400" marR="0" lvl="6" indent="-317500" algn="l" rtl="0">
              <a:lnSpc>
                <a:spcPct val="115000"/>
              </a:lnSpc>
              <a:spcBef>
                <a:spcPts val="0"/>
              </a:spcBef>
              <a:spcAft>
                <a:spcPts val="0"/>
              </a:spcAft>
              <a:buClr>
                <a:schemeClr val="dk1"/>
              </a:buClr>
              <a:buSzPts val="1400"/>
              <a:buFont typeface="Anonymous Pro"/>
              <a:buNone/>
              <a:defRPr sz="1400" b="1" i="0" u="none" strike="noStrike" cap="none">
                <a:solidFill>
                  <a:schemeClr val="dk1"/>
                </a:solidFill>
                <a:latin typeface="Anonymous Pro"/>
                <a:ea typeface="Anonymous Pro"/>
                <a:cs typeface="Anonymous Pro"/>
                <a:sym typeface="Anonymous Pro"/>
              </a:defRPr>
            </a:lvl7pPr>
            <a:lvl8pPr marL="3657600" marR="0" lvl="7" indent="-317500" algn="l" rtl="0">
              <a:lnSpc>
                <a:spcPct val="115000"/>
              </a:lnSpc>
              <a:spcBef>
                <a:spcPts val="0"/>
              </a:spcBef>
              <a:spcAft>
                <a:spcPts val="0"/>
              </a:spcAft>
              <a:buClr>
                <a:schemeClr val="dk1"/>
              </a:buClr>
              <a:buSzPts val="1400"/>
              <a:buFont typeface="Anonymous Pro"/>
              <a:buNone/>
              <a:defRPr sz="1400" b="1" i="0" u="none" strike="noStrike" cap="none">
                <a:solidFill>
                  <a:schemeClr val="dk1"/>
                </a:solidFill>
                <a:latin typeface="Anonymous Pro"/>
                <a:ea typeface="Anonymous Pro"/>
                <a:cs typeface="Anonymous Pro"/>
                <a:sym typeface="Anonymous Pro"/>
              </a:defRPr>
            </a:lvl8pPr>
            <a:lvl9pPr marL="4114800" marR="0" lvl="8" indent="-317500" algn="l" rtl="0">
              <a:lnSpc>
                <a:spcPct val="115000"/>
              </a:lnSpc>
              <a:spcBef>
                <a:spcPts val="0"/>
              </a:spcBef>
              <a:spcAft>
                <a:spcPts val="0"/>
              </a:spcAft>
              <a:buClr>
                <a:schemeClr val="dk1"/>
              </a:buClr>
              <a:buSzPts val="1400"/>
              <a:buFont typeface="Anonymous Pro"/>
              <a:buNone/>
              <a:defRPr sz="1400" b="1" i="0" u="none" strike="noStrike" cap="none">
                <a:solidFill>
                  <a:schemeClr val="dk1"/>
                </a:solidFill>
                <a:latin typeface="Anonymous Pro"/>
                <a:ea typeface="Anonymous Pro"/>
                <a:cs typeface="Anonymous Pro"/>
                <a:sym typeface="Anonymous Pro"/>
              </a:defRPr>
            </a:lvl9pPr>
          </a:lstStyle>
          <a:p>
            <a:pPr marL="0" indent="0"/>
            <a:r>
              <a:rPr lang="vi-VN" sz="2400">
                <a:latin typeface="Times New Roman" panose="02020603050405020304" pitchFamily="18" charset="0"/>
                <a:cs typeface="Times New Roman" panose="02020603050405020304" pitchFamily="18" charset="0"/>
              </a:rPr>
              <a:t>MỤC LỤC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4" name="Rectangle 3">
            <a:extLst>
              <a:ext uri="{FF2B5EF4-FFF2-40B4-BE49-F238E27FC236}">
                <a16:creationId xmlns:a16="http://schemas.microsoft.com/office/drawing/2014/main" id="{9BB6E383-6C82-76AF-3AAD-709EF317C921}"/>
              </a:ext>
            </a:extLst>
          </p:cNvPr>
          <p:cNvSpPr/>
          <p:nvPr/>
        </p:nvSpPr>
        <p:spPr>
          <a:xfrm>
            <a:off x="4027137" y="899771"/>
            <a:ext cx="1022624" cy="55014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endParaRPr>
          </a:p>
        </p:txBody>
      </p:sp>
      <p:sp>
        <p:nvSpPr>
          <p:cNvPr id="5" name="Oval 4">
            <a:extLst>
              <a:ext uri="{FF2B5EF4-FFF2-40B4-BE49-F238E27FC236}">
                <a16:creationId xmlns:a16="http://schemas.microsoft.com/office/drawing/2014/main" id="{979C1AEB-DF9A-2F79-C133-7761C11A88D7}"/>
              </a:ext>
            </a:extLst>
          </p:cNvPr>
          <p:cNvSpPr/>
          <p:nvPr/>
        </p:nvSpPr>
        <p:spPr>
          <a:xfrm>
            <a:off x="4331336" y="967730"/>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6" name="Oval 5">
            <a:extLst>
              <a:ext uri="{FF2B5EF4-FFF2-40B4-BE49-F238E27FC236}">
                <a16:creationId xmlns:a16="http://schemas.microsoft.com/office/drawing/2014/main" id="{EC05C010-92EA-852B-6444-4987917D824F}"/>
              </a:ext>
            </a:extLst>
          </p:cNvPr>
          <p:cNvSpPr/>
          <p:nvPr/>
        </p:nvSpPr>
        <p:spPr>
          <a:xfrm>
            <a:off x="2994805" y="1983884"/>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vi-VN">
                <a:solidFill>
                  <a:schemeClr val="bg1">
                    <a:lumMod val="10000"/>
                  </a:schemeClr>
                </a:solidFill>
                <a:latin typeface="+mj-lt"/>
              </a:rPr>
              <a:t>25</a:t>
            </a:r>
          </a:p>
        </p:txBody>
      </p:sp>
      <p:sp>
        <p:nvSpPr>
          <p:cNvPr id="7" name="Oval 6">
            <a:extLst>
              <a:ext uri="{FF2B5EF4-FFF2-40B4-BE49-F238E27FC236}">
                <a16:creationId xmlns:a16="http://schemas.microsoft.com/office/drawing/2014/main" id="{300D3E6C-0C16-E094-01FB-9EA1594886E6}"/>
              </a:ext>
            </a:extLst>
          </p:cNvPr>
          <p:cNvSpPr/>
          <p:nvPr/>
        </p:nvSpPr>
        <p:spPr>
          <a:xfrm>
            <a:off x="3603202"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vi-VN">
                <a:solidFill>
                  <a:schemeClr val="bg1">
                    <a:lumMod val="10000"/>
                  </a:schemeClr>
                </a:solidFill>
                <a:latin typeface="+mj-lt"/>
              </a:rPr>
              <a:t>30</a:t>
            </a:r>
          </a:p>
        </p:txBody>
      </p:sp>
      <p:sp>
        <p:nvSpPr>
          <p:cNvPr id="8" name="Oval 7">
            <a:extLst>
              <a:ext uri="{FF2B5EF4-FFF2-40B4-BE49-F238E27FC236}">
                <a16:creationId xmlns:a16="http://schemas.microsoft.com/office/drawing/2014/main" id="{6AD5B381-B63E-3628-898A-7D95A7C6F4DA}"/>
              </a:ext>
            </a:extLst>
          </p:cNvPr>
          <p:cNvSpPr/>
          <p:nvPr/>
        </p:nvSpPr>
        <p:spPr>
          <a:xfrm>
            <a:off x="2066032"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vi-VN">
                <a:solidFill>
                  <a:schemeClr val="bg1">
                    <a:lumMod val="10000"/>
                  </a:schemeClr>
                </a:solidFill>
                <a:latin typeface="+mj-lt"/>
              </a:rPr>
              <a:t>15</a:t>
            </a:r>
          </a:p>
        </p:txBody>
      </p:sp>
      <p:sp>
        <p:nvSpPr>
          <p:cNvPr id="9" name="Oval 8">
            <a:extLst>
              <a:ext uri="{FF2B5EF4-FFF2-40B4-BE49-F238E27FC236}">
                <a16:creationId xmlns:a16="http://schemas.microsoft.com/office/drawing/2014/main" id="{C3815932-CB5B-CBE5-E79F-49FE3BF42B9E}"/>
              </a:ext>
            </a:extLst>
          </p:cNvPr>
          <p:cNvSpPr/>
          <p:nvPr/>
        </p:nvSpPr>
        <p:spPr>
          <a:xfrm>
            <a:off x="6939675"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vi-VN">
                <a:solidFill>
                  <a:schemeClr val="bg1">
                    <a:lumMod val="10000"/>
                  </a:schemeClr>
                </a:solidFill>
                <a:latin typeface="+mj-lt"/>
              </a:rPr>
              <a:t>80</a:t>
            </a:r>
          </a:p>
        </p:txBody>
      </p:sp>
      <p:sp>
        <p:nvSpPr>
          <p:cNvPr id="10" name="Oval 9">
            <a:extLst>
              <a:ext uri="{FF2B5EF4-FFF2-40B4-BE49-F238E27FC236}">
                <a16:creationId xmlns:a16="http://schemas.microsoft.com/office/drawing/2014/main" id="{93E14A38-EB1D-6332-8BD3-A09ED3A6DF41}"/>
              </a:ext>
            </a:extLst>
          </p:cNvPr>
          <p:cNvSpPr/>
          <p:nvPr/>
        </p:nvSpPr>
        <p:spPr>
          <a:xfrm>
            <a:off x="1600025"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vi-VN">
                <a:solidFill>
                  <a:schemeClr val="bg1">
                    <a:lumMod val="10000"/>
                  </a:schemeClr>
                </a:solidFill>
                <a:latin typeface="+mj-lt"/>
              </a:rPr>
              <a:t>5</a:t>
            </a:r>
          </a:p>
        </p:txBody>
      </p:sp>
      <p:sp>
        <p:nvSpPr>
          <p:cNvPr id="11" name="Rectangle 10">
            <a:extLst>
              <a:ext uri="{FF2B5EF4-FFF2-40B4-BE49-F238E27FC236}">
                <a16:creationId xmlns:a16="http://schemas.microsoft.com/office/drawing/2014/main" id="{BDA912E9-94D5-7A08-BC40-4B14FCEF2C5F}"/>
              </a:ext>
            </a:extLst>
          </p:cNvPr>
          <p:cNvSpPr/>
          <p:nvPr/>
        </p:nvSpPr>
        <p:spPr>
          <a:xfrm>
            <a:off x="2690607" y="1915925"/>
            <a:ext cx="1022624" cy="55014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endParaRPr>
          </a:p>
        </p:txBody>
      </p:sp>
      <p:sp>
        <p:nvSpPr>
          <p:cNvPr id="12" name="Rectangle 11">
            <a:extLst>
              <a:ext uri="{FF2B5EF4-FFF2-40B4-BE49-F238E27FC236}">
                <a16:creationId xmlns:a16="http://schemas.microsoft.com/office/drawing/2014/main" id="{56DF406D-55CE-E391-FC2F-4E2CBBEB152C}"/>
              </a:ext>
            </a:extLst>
          </p:cNvPr>
          <p:cNvSpPr/>
          <p:nvPr/>
        </p:nvSpPr>
        <p:spPr>
          <a:xfrm>
            <a:off x="5486643" y="1915925"/>
            <a:ext cx="1022624" cy="55014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endParaRPr>
          </a:p>
        </p:txBody>
      </p:sp>
      <p:sp>
        <p:nvSpPr>
          <p:cNvPr id="13" name="Rectangle 12">
            <a:extLst>
              <a:ext uri="{FF2B5EF4-FFF2-40B4-BE49-F238E27FC236}">
                <a16:creationId xmlns:a16="http://schemas.microsoft.com/office/drawing/2014/main" id="{FB26D789-F2B2-6FA0-74EA-EC0740A749C9}"/>
              </a:ext>
            </a:extLst>
          </p:cNvPr>
          <p:cNvSpPr/>
          <p:nvPr/>
        </p:nvSpPr>
        <p:spPr>
          <a:xfrm>
            <a:off x="1528829" y="3038871"/>
            <a:ext cx="1022624" cy="55014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endParaRPr>
          </a:p>
        </p:txBody>
      </p:sp>
      <p:sp>
        <p:nvSpPr>
          <p:cNvPr id="14" name="Rectangle 13">
            <a:extLst>
              <a:ext uri="{FF2B5EF4-FFF2-40B4-BE49-F238E27FC236}">
                <a16:creationId xmlns:a16="http://schemas.microsoft.com/office/drawing/2014/main" id="{ED71DF55-9A04-3695-FD09-7E52D86F491C}"/>
              </a:ext>
            </a:extLst>
          </p:cNvPr>
          <p:cNvSpPr/>
          <p:nvPr/>
        </p:nvSpPr>
        <p:spPr>
          <a:xfrm>
            <a:off x="3305476" y="3038871"/>
            <a:ext cx="1022624" cy="55014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endParaRPr>
          </a:p>
        </p:txBody>
      </p:sp>
      <p:sp>
        <p:nvSpPr>
          <p:cNvPr id="15" name="Rectangle 14">
            <a:extLst>
              <a:ext uri="{FF2B5EF4-FFF2-40B4-BE49-F238E27FC236}">
                <a16:creationId xmlns:a16="http://schemas.microsoft.com/office/drawing/2014/main" id="{CABB8B62-E3B7-BBB5-EF1E-2B06570A9A53}"/>
              </a:ext>
            </a:extLst>
          </p:cNvPr>
          <p:cNvSpPr/>
          <p:nvPr/>
        </p:nvSpPr>
        <p:spPr>
          <a:xfrm>
            <a:off x="4855592" y="3038871"/>
            <a:ext cx="1022624" cy="55014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endParaRPr>
          </a:p>
        </p:txBody>
      </p:sp>
      <p:sp>
        <p:nvSpPr>
          <p:cNvPr id="16" name="Rectangle 15">
            <a:extLst>
              <a:ext uri="{FF2B5EF4-FFF2-40B4-BE49-F238E27FC236}">
                <a16:creationId xmlns:a16="http://schemas.microsoft.com/office/drawing/2014/main" id="{958FA5D7-96BD-3B30-9536-C10734A566AA}"/>
              </a:ext>
            </a:extLst>
          </p:cNvPr>
          <p:cNvSpPr/>
          <p:nvPr/>
        </p:nvSpPr>
        <p:spPr>
          <a:xfrm>
            <a:off x="6635477" y="3038871"/>
            <a:ext cx="1022624" cy="55014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endParaRPr>
          </a:p>
        </p:txBody>
      </p:sp>
      <p:cxnSp>
        <p:nvCxnSpPr>
          <p:cNvPr id="17" name="Straight Connector 16">
            <a:extLst>
              <a:ext uri="{FF2B5EF4-FFF2-40B4-BE49-F238E27FC236}">
                <a16:creationId xmlns:a16="http://schemas.microsoft.com/office/drawing/2014/main" id="{75D41247-C632-F7FE-8241-CB03AA0E6D44}"/>
              </a:ext>
            </a:extLst>
          </p:cNvPr>
          <p:cNvCxnSpPr>
            <a:cxnSpLocks/>
            <a:endCxn id="11" idx="0"/>
          </p:cNvCxnSpPr>
          <p:nvPr/>
        </p:nvCxnSpPr>
        <p:spPr>
          <a:xfrm flipH="1">
            <a:off x="3201919" y="1221770"/>
            <a:ext cx="1045277" cy="694155"/>
          </a:xfrm>
          <a:prstGeom prst="line">
            <a:avLst/>
          </a:prstGeom>
        </p:spPr>
        <p:style>
          <a:lnRef idx="2">
            <a:schemeClr val="dk1"/>
          </a:lnRef>
          <a:fillRef idx="1">
            <a:schemeClr val="lt1"/>
          </a:fillRef>
          <a:effectRef idx="0">
            <a:schemeClr val="dk1"/>
          </a:effectRef>
          <a:fontRef idx="minor">
            <a:schemeClr val="dk1"/>
          </a:fontRef>
        </p:style>
      </p:cxnSp>
      <p:cxnSp>
        <p:nvCxnSpPr>
          <p:cNvPr id="18" name="Straight Connector 17">
            <a:extLst>
              <a:ext uri="{FF2B5EF4-FFF2-40B4-BE49-F238E27FC236}">
                <a16:creationId xmlns:a16="http://schemas.microsoft.com/office/drawing/2014/main" id="{EE59739D-2F63-EC9D-FEA4-63142B5411FE}"/>
              </a:ext>
            </a:extLst>
          </p:cNvPr>
          <p:cNvCxnSpPr>
            <a:cxnSpLocks/>
            <a:endCxn id="12" idx="0"/>
          </p:cNvCxnSpPr>
          <p:nvPr/>
        </p:nvCxnSpPr>
        <p:spPr>
          <a:xfrm>
            <a:off x="4855592" y="1221770"/>
            <a:ext cx="1142363" cy="694155"/>
          </a:xfrm>
          <a:prstGeom prst="line">
            <a:avLst/>
          </a:prstGeom>
        </p:spPr>
        <p:style>
          <a:lnRef idx="2">
            <a:schemeClr val="dk1"/>
          </a:lnRef>
          <a:fillRef idx="1">
            <a:schemeClr val="lt1"/>
          </a:fillRef>
          <a:effectRef idx="0">
            <a:schemeClr val="dk1"/>
          </a:effectRef>
          <a:fontRef idx="minor">
            <a:schemeClr val="dk1"/>
          </a:fontRef>
        </p:style>
      </p:cxnSp>
      <p:cxnSp>
        <p:nvCxnSpPr>
          <p:cNvPr id="19" name="Straight Connector 18">
            <a:extLst>
              <a:ext uri="{FF2B5EF4-FFF2-40B4-BE49-F238E27FC236}">
                <a16:creationId xmlns:a16="http://schemas.microsoft.com/office/drawing/2014/main" id="{162B7B09-87EE-AE63-BA24-6C74022696E3}"/>
              </a:ext>
            </a:extLst>
          </p:cNvPr>
          <p:cNvCxnSpPr>
            <a:cxnSpLocks/>
            <a:endCxn id="13" idx="0"/>
          </p:cNvCxnSpPr>
          <p:nvPr/>
        </p:nvCxnSpPr>
        <p:spPr>
          <a:xfrm flipH="1">
            <a:off x="2040141" y="2190998"/>
            <a:ext cx="864053" cy="847873"/>
          </a:xfrm>
          <a:prstGeom prst="line">
            <a:avLst/>
          </a:prstGeom>
        </p:spPr>
        <p:style>
          <a:lnRef idx="2">
            <a:schemeClr val="dk1"/>
          </a:lnRef>
          <a:fillRef idx="1">
            <a:schemeClr val="lt1"/>
          </a:fillRef>
          <a:effectRef idx="0">
            <a:schemeClr val="dk1"/>
          </a:effectRef>
          <a:fontRef idx="minor">
            <a:schemeClr val="dk1"/>
          </a:fontRef>
        </p:style>
      </p:cxnSp>
      <p:cxnSp>
        <p:nvCxnSpPr>
          <p:cNvPr id="20" name="Straight Connector 19">
            <a:extLst>
              <a:ext uri="{FF2B5EF4-FFF2-40B4-BE49-F238E27FC236}">
                <a16:creationId xmlns:a16="http://schemas.microsoft.com/office/drawing/2014/main" id="{CBC28A63-EBAA-27CE-B52A-C26F94CFFD2D}"/>
              </a:ext>
            </a:extLst>
          </p:cNvPr>
          <p:cNvCxnSpPr>
            <a:endCxn id="14" idx="0"/>
          </p:cNvCxnSpPr>
          <p:nvPr/>
        </p:nvCxnSpPr>
        <p:spPr>
          <a:xfrm>
            <a:off x="3457574" y="2190998"/>
            <a:ext cx="359214" cy="847873"/>
          </a:xfrm>
          <a:prstGeom prst="line">
            <a:avLst/>
          </a:prstGeom>
        </p:spPr>
        <p:style>
          <a:lnRef idx="2">
            <a:schemeClr val="dk1"/>
          </a:lnRef>
          <a:fillRef idx="1">
            <a:schemeClr val="lt1"/>
          </a:fillRef>
          <a:effectRef idx="0">
            <a:schemeClr val="dk1"/>
          </a:effectRef>
          <a:fontRef idx="minor">
            <a:schemeClr val="dk1"/>
          </a:fontRef>
        </p:style>
      </p:cxnSp>
      <p:cxnSp>
        <p:nvCxnSpPr>
          <p:cNvPr id="21" name="Straight Connector 20">
            <a:extLst>
              <a:ext uri="{FF2B5EF4-FFF2-40B4-BE49-F238E27FC236}">
                <a16:creationId xmlns:a16="http://schemas.microsoft.com/office/drawing/2014/main" id="{62332E6F-74F7-B044-712B-BC72B0C3AA61}"/>
              </a:ext>
            </a:extLst>
          </p:cNvPr>
          <p:cNvCxnSpPr>
            <a:endCxn id="15" idx="0"/>
          </p:cNvCxnSpPr>
          <p:nvPr/>
        </p:nvCxnSpPr>
        <p:spPr>
          <a:xfrm flipH="1">
            <a:off x="5366904" y="2190998"/>
            <a:ext cx="278310" cy="847873"/>
          </a:xfrm>
          <a:prstGeom prst="line">
            <a:avLst/>
          </a:prstGeom>
        </p:spPr>
        <p:style>
          <a:lnRef idx="2">
            <a:schemeClr val="dk1"/>
          </a:lnRef>
          <a:fillRef idx="1">
            <a:schemeClr val="lt1"/>
          </a:fillRef>
          <a:effectRef idx="0">
            <a:schemeClr val="dk1"/>
          </a:effectRef>
          <a:fontRef idx="minor">
            <a:schemeClr val="dk1"/>
          </a:fontRef>
        </p:style>
      </p:cxnSp>
      <p:cxnSp>
        <p:nvCxnSpPr>
          <p:cNvPr id="22" name="Straight Connector 21">
            <a:extLst>
              <a:ext uri="{FF2B5EF4-FFF2-40B4-BE49-F238E27FC236}">
                <a16:creationId xmlns:a16="http://schemas.microsoft.com/office/drawing/2014/main" id="{974C94A2-3F07-D510-F6A8-82A8E298D521}"/>
              </a:ext>
            </a:extLst>
          </p:cNvPr>
          <p:cNvCxnSpPr>
            <a:endCxn id="16" idx="0"/>
          </p:cNvCxnSpPr>
          <p:nvPr/>
        </p:nvCxnSpPr>
        <p:spPr>
          <a:xfrm>
            <a:off x="6285972" y="2190998"/>
            <a:ext cx="860817" cy="847873"/>
          </a:xfrm>
          <a:prstGeom prst="line">
            <a:avLst/>
          </a:prstGeom>
        </p:spPr>
        <p:style>
          <a:lnRef idx="2">
            <a:schemeClr val="dk1"/>
          </a:lnRef>
          <a:fillRef idx="1">
            <a:schemeClr val="lt1"/>
          </a:fillRef>
          <a:effectRef idx="0">
            <a:schemeClr val="dk1"/>
          </a:effectRef>
          <a:fontRef idx="minor">
            <a:schemeClr val="dk1"/>
          </a:fontRef>
        </p:style>
      </p:cxnSp>
      <p:sp>
        <p:nvSpPr>
          <p:cNvPr id="23" name="Oval 22">
            <a:extLst>
              <a:ext uri="{FF2B5EF4-FFF2-40B4-BE49-F238E27FC236}">
                <a16:creationId xmlns:a16="http://schemas.microsoft.com/office/drawing/2014/main" id="{2C7515C9-C8BB-86C9-9D90-188C106EDF41}"/>
              </a:ext>
            </a:extLst>
          </p:cNvPr>
          <p:cNvSpPr/>
          <p:nvPr/>
        </p:nvSpPr>
        <p:spPr>
          <a:xfrm>
            <a:off x="5790842" y="1983884"/>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24" name="Oval 23">
            <a:extLst>
              <a:ext uri="{FF2B5EF4-FFF2-40B4-BE49-F238E27FC236}">
                <a16:creationId xmlns:a16="http://schemas.microsoft.com/office/drawing/2014/main" id="{77B03140-6176-9192-CBC0-CBCDDB18231B}"/>
              </a:ext>
            </a:extLst>
          </p:cNvPr>
          <p:cNvSpPr/>
          <p:nvPr/>
        </p:nvSpPr>
        <p:spPr>
          <a:xfrm>
            <a:off x="4939733"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25" name="Oval 24">
            <a:extLst>
              <a:ext uri="{FF2B5EF4-FFF2-40B4-BE49-F238E27FC236}">
                <a16:creationId xmlns:a16="http://schemas.microsoft.com/office/drawing/2014/main" id="{3F2F0458-EE95-5EBB-5A6F-639865D51E21}"/>
              </a:ext>
            </a:extLst>
          </p:cNvPr>
          <p:cNvSpPr/>
          <p:nvPr/>
        </p:nvSpPr>
        <p:spPr>
          <a:xfrm>
            <a:off x="5392793"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27" name="Oval 26">
            <a:extLst>
              <a:ext uri="{FF2B5EF4-FFF2-40B4-BE49-F238E27FC236}">
                <a16:creationId xmlns:a16="http://schemas.microsoft.com/office/drawing/2014/main" id="{1A460234-B813-DAD0-FEB7-218F906FF4E0}"/>
              </a:ext>
            </a:extLst>
          </p:cNvPr>
          <p:cNvSpPr/>
          <p:nvPr/>
        </p:nvSpPr>
        <p:spPr>
          <a:xfrm>
            <a:off x="1617826"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28" name="Oval 27">
            <a:extLst>
              <a:ext uri="{FF2B5EF4-FFF2-40B4-BE49-F238E27FC236}">
                <a16:creationId xmlns:a16="http://schemas.microsoft.com/office/drawing/2014/main" id="{DA15B84D-847F-EBB0-FA28-C7B81C531375}"/>
              </a:ext>
            </a:extLst>
          </p:cNvPr>
          <p:cNvSpPr/>
          <p:nvPr/>
        </p:nvSpPr>
        <p:spPr>
          <a:xfrm>
            <a:off x="2070886"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29" name="Oval 28">
            <a:extLst>
              <a:ext uri="{FF2B5EF4-FFF2-40B4-BE49-F238E27FC236}">
                <a16:creationId xmlns:a16="http://schemas.microsoft.com/office/drawing/2014/main" id="{286AA91D-1E77-C4D9-9E45-A49BEF5C09BC}"/>
              </a:ext>
            </a:extLst>
          </p:cNvPr>
          <p:cNvSpPr/>
          <p:nvPr/>
        </p:nvSpPr>
        <p:spPr>
          <a:xfrm>
            <a:off x="3399059"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30" name="Oval 29">
            <a:extLst>
              <a:ext uri="{FF2B5EF4-FFF2-40B4-BE49-F238E27FC236}">
                <a16:creationId xmlns:a16="http://schemas.microsoft.com/office/drawing/2014/main" id="{1189C215-34E4-DC1B-3867-B9B2EE4AF71B}"/>
              </a:ext>
            </a:extLst>
          </p:cNvPr>
          <p:cNvSpPr/>
          <p:nvPr/>
        </p:nvSpPr>
        <p:spPr>
          <a:xfrm>
            <a:off x="3852119"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31" name="Oval 30">
            <a:extLst>
              <a:ext uri="{FF2B5EF4-FFF2-40B4-BE49-F238E27FC236}">
                <a16:creationId xmlns:a16="http://schemas.microsoft.com/office/drawing/2014/main" id="{AECEF54A-447D-1797-CCD0-2071D10B9295}"/>
              </a:ext>
            </a:extLst>
          </p:cNvPr>
          <p:cNvSpPr/>
          <p:nvPr/>
        </p:nvSpPr>
        <p:spPr>
          <a:xfrm>
            <a:off x="6709784"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32" name="Oval 31">
            <a:extLst>
              <a:ext uri="{FF2B5EF4-FFF2-40B4-BE49-F238E27FC236}">
                <a16:creationId xmlns:a16="http://schemas.microsoft.com/office/drawing/2014/main" id="{A7EC0EA6-DDB2-1DD9-D2C6-848BBAD38030}"/>
              </a:ext>
            </a:extLst>
          </p:cNvPr>
          <p:cNvSpPr/>
          <p:nvPr/>
        </p:nvSpPr>
        <p:spPr>
          <a:xfrm>
            <a:off x="7162844"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33" name="Oval 32">
            <a:extLst>
              <a:ext uri="{FF2B5EF4-FFF2-40B4-BE49-F238E27FC236}">
                <a16:creationId xmlns:a16="http://schemas.microsoft.com/office/drawing/2014/main" id="{E5E7CBA3-DBA8-D043-450C-5C352F03E2A5}"/>
              </a:ext>
            </a:extLst>
          </p:cNvPr>
          <p:cNvSpPr/>
          <p:nvPr/>
        </p:nvSpPr>
        <p:spPr>
          <a:xfrm>
            <a:off x="2973770" y="1983884"/>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34" name="TextBox 33">
            <a:extLst>
              <a:ext uri="{FF2B5EF4-FFF2-40B4-BE49-F238E27FC236}">
                <a16:creationId xmlns:a16="http://schemas.microsoft.com/office/drawing/2014/main" id="{5260C330-2073-5E84-2503-BB87BE9EEDC5}"/>
              </a:ext>
            </a:extLst>
          </p:cNvPr>
          <p:cNvSpPr txBox="1"/>
          <p:nvPr/>
        </p:nvSpPr>
        <p:spPr>
          <a:xfrm>
            <a:off x="8007606" y="3120948"/>
            <a:ext cx="654346" cy="400110"/>
          </a:xfrm>
          <a:prstGeom prst="rect">
            <a:avLst/>
          </a:prstGeom>
          <a:noFill/>
        </p:spPr>
        <p:txBody>
          <a:bodyPr wrap="none" rtlCol="0">
            <a:spAutoFit/>
          </a:bodyPr>
          <a:lstStyle/>
          <a:p>
            <a:r>
              <a:rPr lang="vi-VN" sz="2000">
                <a:latin typeface="+mj-lt"/>
              </a:rPr>
              <a:t>Leaf</a:t>
            </a:r>
          </a:p>
        </p:txBody>
      </p:sp>
    </p:spTree>
    <p:extLst>
      <p:ext uri="{BB962C8B-B14F-4D97-AF65-F5344CB8AC3E}">
        <p14:creationId xmlns:p14="http://schemas.microsoft.com/office/powerpoint/2010/main" val="350688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7"/>
                                        </p:tgtEl>
                                        <p:attrNameLst>
                                          <p:attrName>r</p:attrName>
                                        </p:attrNameLst>
                                      </p:cBhvr>
                                    </p:animRot>
                                    <p:animRot by="-240000">
                                      <p:cBhvr>
                                        <p:cTn id="7" dur="200" fill="hold">
                                          <p:stCondLst>
                                            <p:cond delay="200"/>
                                          </p:stCondLst>
                                        </p:cTn>
                                        <p:tgtEl>
                                          <p:spTgt spid="7"/>
                                        </p:tgtEl>
                                        <p:attrNameLst>
                                          <p:attrName>r</p:attrName>
                                        </p:attrNameLst>
                                      </p:cBhvr>
                                    </p:animRot>
                                    <p:animRot by="240000">
                                      <p:cBhvr>
                                        <p:cTn id="8" dur="200" fill="hold">
                                          <p:stCondLst>
                                            <p:cond delay="400"/>
                                          </p:stCondLst>
                                        </p:cTn>
                                        <p:tgtEl>
                                          <p:spTgt spid="7"/>
                                        </p:tgtEl>
                                        <p:attrNameLst>
                                          <p:attrName>r</p:attrName>
                                        </p:attrNameLst>
                                      </p:cBhvr>
                                    </p:animRot>
                                    <p:animRot by="-240000">
                                      <p:cBhvr>
                                        <p:cTn id="9" dur="200" fill="hold">
                                          <p:stCondLst>
                                            <p:cond delay="600"/>
                                          </p:stCondLst>
                                        </p:cTn>
                                        <p:tgtEl>
                                          <p:spTgt spid="7"/>
                                        </p:tgtEl>
                                        <p:attrNameLst>
                                          <p:attrName>r</p:attrName>
                                        </p:attrNameLst>
                                      </p:cBhvr>
                                    </p:animRot>
                                    <p:animRot by="120000">
                                      <p:cBhvr>
                                        <p:cTn id="10" dur="200" fill="hold">
                                          <p:stCondLst>
                                            <p:cond delay="800"/>
                                          </p:stCondLst>
                                        </p:cTn>
                                        <p:tgtEl>
                                          <p:spTgt spid="7"/>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8"/>
                                        </p:tgtEl>
                                        <p:attrNameLst>
                                          <p:attrName>r</p:attrName>
                                        </p:attrNameLst>
                                      </p:cBhvr>
                                    </p:animRot>
                                    <p:animRot by="-240000">
                                      <p:cBhvr>
                                        <p:cTn id="13" dur="200" fill="hold">
                                          <p:stCondLst>
                                            <p:cond delay="200"/>
                                          </p:stCondLst>
                                        </p:cTn>
                                        <p:tgtEl>
                                          <p:spTgt spid="8"/>
                                        </p:tgtEl>
                                        <p:attrNameLst>
                                          <p:attrName>r</p:attrName>
                                        </p:attrNameLst>
                                      </p:cBhvr>
                                    </p:animRot>
                                    <p:animRot by="240000">
                                      <p:cBhvr>
                                        <p:cTn id="14" dur="200" fill="hold">
                                          <p:stCondLst>
                                            <p:cond delay="400"/>
                                          </p:stCondLst>
                                        </p:cTn>
                                        <p:tgtEl>
                                          <p:spTgt spid="8"/>
                                        </p:tgtEl>
                                        <p:attrNameLst>
                                          <p:attrName>r</p:attrName>
                                        </p:attrNameLst>
                                      </p:cBhvr>
                                    </p:animRot>
                                    <p:animRot by="-240000">
                                      <p:cBhvr>
                                        <p:cTn id="15" dur="200" fill="hold">
                                          <p:stCondLst>
                                            <p:cond delay="600"/>
                                          </p:stCondLst>
                                        </p:cTn>
                                        <p:tgtEl>
                                          <p:spTgt spid="8"/>
                                        </p:tgtEl>
                                        <p:attrNameLst>
                                          <p:attrName>r</p:attrName>
                                        </p:attrNameLst>
                                      </p:cBhvr>
                                    </p:animRot>
                                    <p:animRot by="120000">
                                      <p:cBhvr>
                                        <p:cTn id="16" dur="200" fill="hold">
                                          <p:stCondLst>
                                            <p:cond delay="800"/>
                                          </p:stCondLst>
                                        </p:cTn>
                                        <p:tgtEl>
                                          <p:spTgt spid="8"/>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9"/>
                                        </p:tgtEl>
                                        <p:attrNameLst>
                                          <p:attrName>r</p:attrName>
                                        </p:attrNameLst>
                                      </p:cBhvr>
                                    </p:animRot>
                                    <p:animRot by="-240000">
                                      <p:cBhvr>
                                        <p:cTn id="19" dur="200" fill="hold">
                                          <p:stCondLst>
                                            <p:cond delay="200"/>
                                          </p:stCondLst>
                                        </p:cTn>
                                        <p:tgtEl>
                                          <p:spTgt spid="9"/>
                                        </p:tgtEl>
                                        <p:attrNameLst>
                                          <p:attrName>r</p:attrName>
                                        </p:attrNameLst>
                                      </p:cBhvr>
                                    </p:animRot>
                                    <p:animRot by="240000">
                                      <p:cBhvr>
                                        <p:cTn id="20" dur="200" fill="hold">
                                          <p:stCondLst>
                                            <p:cond delay="400"/>
                                          </p:stCondLst>
                                        </p:cTn>
                                        <p:tgtEl>
                                          <p:spTgt spid="9"/>
                                        </p:tgtEl>
                                        <p:attrNameLst>
                                          <p:attrName>r</p:attrName>
                                        </p:attrNameLst>
                                      </p:cBhvr>
                                    </p:animRot>
                                    <p:animRot by="-240000">
                                      <p:cBhvr>
                                        <p:cTn id="21" dur="200" fill="hold">
                                          <p:stCondLst>
                                            <p:cond delay="600"/>
                                          </p:stCondLst>
                                        </p:cTn>
                                        <p:tgtEl>
                                          <p:spTgt spid="9"/>
                                        </p:tgtEl>
                                        <p:attrNameLst>
                                          <p:attrName>r</p:attrName>
                                        </p:attrNameLst>
                                      </p:cBhvr>
                                    </p:animRot>
                                    <p:animRot by="120000">
                                      <p:cBhvr>
                                        <p:cTn id="22" dur="200" fill="hold">
                                          <p:stCondLst>
                                            <p:cond delay="800"/>
                                          </p:stCondLst>
                                        </p:cTn>
                                        <p:tgtEl>
                                          <p:spTgt spid="9"/>
                                        </p:tgtEl>
                                        <p:attrNameLst>
                                          <p:attrName>r</p:attrName>
                                        </p:attrNameLst>
                                      </p:cBhvr>
                                    </p:animRot>
                                  </p:childTnLst>
                                </p:cTn>
                              </p:par>
                              <p:par>
                                <p:cTn id="23" presetID="32" presetClass="emph" presetSubtype="0" fill="hold" grpId="0" nodeType="withEffect">
                                  <p:stCondLst>
                                    <p:cond delay="0"/>
                                  </p:stCondLst>
                                  <p:childTnLst>
                                    <p:animRot by="120000">
                                      <p:cBhvr>
                                        <p:cTn id="24" dur="100" fill="hold">
                                          <p:stCondLst>
                                            <p:cond delay="0"/>
                                          </p:stCondLst>
                                        </p:cTn>
                                        <p:tgtEl>
                                          <p:spTgt spid="10"/>
                                        </p:tgtEl>
                                        <p:attrNameLst>
                                          <p:attrName>r</p:attrName>
                                        </p:attrNameLst>
                                      </p:cBhvr>
                                    </p:animRot>
                                    <p:animRot by="-240000">
                                      <p:cBhvr>
                                        <p:cTn id="25" dur="200" fill="hold">
                                          <p:stCondLst>
                                            <p:cond delay="200"/>
                                          </p:stCondLst>
                                        </p:cTn>
                                        <p:tgtEl>
                                          <p:spTgt spid="10"/>
                                        </p:tgtEl>
                                        <p:attrNameLst>
                                          <p:attrName>r</p:attrName>
                                        </p:attrNameLst>
                                      </p:cBhvr>
                                    </p:animRot>
                                    <p:animRot by="240000">
                                      <p:cBhvr>
                                        <p:cTn id="26" dur="200" fill="hold">
                                          <p:stCondLst>
                                            <p:cond delay="400"/>
                                          </p:stCondLst>
                                        </p:cTn>
                                        <p:tgtEl>
                                          <p:spTgt spid="10"/>
                                        </p:tgtEl>
                                        <p:attrNameLst>
                                          <p:attrName>r</p:attrName>
                                        </p:attrNameLst>
                                      </p:cBhvr>
                                    </p:animRot>
                                    <p:animRot by="-240000">
                                      <p:cBhvr>
                                        <p:cTn id="27" dur="200" fill="hold">
                                          <p:stCondLst>
                                            <p:cond delay="600"/>
                                          </p:stCondLst>
                                        </p:cTn>
                                        <p:tgtEl>
                                          <p:spTgt spid="10"/>
                                        </p:tgtEl>
                                        <p:attrNameLst>
                                          <p:attrName>r</p:attrName>
                                        </p:attrNameLst>
                                      </p:cBhvr>
                                    </p:animRot>
                                    <p:animRot by="120000">
                                      <p:cBhvr>
                                        <p:cTn id="28" dur="200" fill="hold">
                                          <p:stCondLst>
                                            <p:cond delay="800"/>
                                          </p:stCondLst>
                                        </p:cTn>
                                        <p:tgtEl>
                                          <p:spTgt spid="10"/>
                                        </p:tgtEl>
                                        <p:attrNameLst>
                                          <p:attrName>r</p:attrName>
                                        </p:attrNameLst>
                                      </p:cBhvr>
                                    </p:animRot>
                                  </p:childTnLst>
                                </p:cTn>
                              </p:par>
                              <p:par>
                                <p:cTn id="29" presetID="32" presetClass="emph" presetSubtype="0" fill="hold" grpId="0" nodeType="withEffect">
                                  <p:stCondLst>
                                    <p:cond delay="0"/>
                                  </p:stCondLst>
                                  <p:childTnLst>
                                    <p:animRot by="120000">
                                      <p:cBhvr>
                                        <p:cTn id="30" dur="100" fill="hold">
                                          <p:stCondLst>
                                            <p:cond delay="0"/>
                                          </p:stCondLst>
                                        </p:cTn>
                                        <p:tgtEl>
                                          <p:spTgt spid="13"/>
                                        </p:tgtEl>
                                        <p:attrNameLst>
                                          <p:attrName>r</p:attrName>
                                        </p:attrNameLst>
                                      </p:cBhvr>
                                    </p:animRot>
                                    <p:animRot by="-240000">
                                      <p:cBhvr>
                                        <p:cTn id="31" dur="200" fill="hold">
                                          <p:stCondLst>
                                            <p:cond delay="200"/>
                                          </p:stCondLst>
                                        </p:cTn>
                                        <p:tgtEl>
                                          <p:spTgt spid="13"/>
                                        </p:tgtEl>
                                        <p:attrNameLst>
                                          <p:attrName>r</p:attrName>
                                        </p:attrNameLst>
                                      </p:cBhvr>
                                    </p:animRot>
                                    <p:animRot by="240000">
                                      <p:cBhvr>
                                        <p:cTn id="32" dur="200" fill="hold">
                                          <p:stCondLst>
                                            <p:cond delay="400"/>
                                          </p:stCondLst>
                                        </p:cTn>
                                        <p:tgtEl>
                                          <p:spTgt spid="13"/>
                                        </p:tgtEl>
                                        <p:attrNameLst>
                                          <p:attrName>r</p:attrName>
                                        </p:attrNameLst>
                                      </p:cBhvr>
                                    </p:animRot>
                                    <p:animRot by="-240000">
                                      <p:cBhvr>
                                        <p:cTn id="33" dur="200" fill="hold">
                                          <p:stCondLst>
                                            <p:cond delay="600"/>
                                          </p:stCondLst>
                                        </p:cTn>
                                        <p:tgtEl>
                                          <p:spTgt spid="13"/>
                                        </p:tgtEl>
                                        <p:attrNameLst>
                                          <p:attrName>r</p:attrName>
                                        </p:attrNameLst>
                                      </p:cBhvr>
                                    </p:animRot>
                                    <p:animRot by="120000">
                                      <p:cBhvr>
                                        <p:cTn id="34" dur="200" fill="hold">
                                          <p:stCondLst>
                                            <p:cond delay="800"/>
                                          </p:stCondLst>
                                        </p:cTn>
                                        <p:tgtEl>
                                          <p:spTgt spid="13"/>
                                        </p:tgtEl>
                                        <p:attrNameLst>
                                          <p:attrName>r</p:attrName>
                                        </p:attrNameLst>
                                      </p:cBhvr>
                                    </p:animRot>
                                  </p:childTnLst>
                                </p:cTn>
                              </p:par>
                              <p:par>
                                <p:cTn id="35" presetID="32" presetClass="emph" presetSubtype="0" fill="hold" grpId="0" nodeType="withEffect">
                                  <p:stCondLst>
                                    <p:cond delay="0"/>
                                  </p:stCondLst>
                                  <p:childTnLst>
                                    <p:animRot by="120000">
                                      <p:cBhvr>
                                        <p:cTn id="36" dur="100" fill="hold">
                                          <p:stCondLst>
                                            <p:cond delay="0"/>
                                          </p:stCondLst>
                                        </p:cTn>
                                        <p:tgtEl>
                                          <p:spTgt spid="14"/>
                                        </p:tgtEl>
                                        <p:attrNameLst>
                                          <p:attrName>r</p:attrName>
                                        </p:attrNameLst>
                                      </p:cBhvr>
                                    </p:animRot>
                                    <p:animRot by="-240000">
                                      <p:cBhvr>
                                        <p:cTn id="37" dur="200" fill="hold">
                                          <p:stCondLst>
                                            <p:cond delay="200"/>
                                          </p:stCondLst>
                                        </p:cTn>
                                        <p:tgtEl>
                                          <p:spTgt spid="14"/>
                                        </p:tgtEl>
                                        <p:attrNameLst>
                                          <p:attrName>r</p:attrName>
                                        </p:attrNameLst>
                                      </p:cBhvr>
                                    </p:animRot>
                                    <p:animRot by="240000">
                                      <p:cBhvr>
                                        <p:cTn id="38" dur="200" fill="hold">
                                          <p:stCondLst>
                                            <p:cond delay="400"/>
                                          </p:stCondLst>
                                        </p:cTn>
                                        <p:tgtEl>
                                          <p:spTgt spid="14"/>
                                        </p:tgtEl>
                                        <p:attrNameLst>
                                          <p:attrName>r</p:attrName>
                                        </p:attrNameLst>
                                      </p:cBhvr>
                                    </p:animRot>
                                    <p:animRot by="-240000">
                                      <p:cBhvr>
                                        <p:cTn id="39" dur="200" fill="hold">
                                          <p:stCondLst>
                                            <p:cond delay="600"/>
                                          </p:stCondLst>
                                        </p:cTn>
                                        <p:tgtEl>
                                          <p:spTgt spid="14"/>
                                        </p:tgtEl>
                                        <p:attrNameLst>
                                          <p:attrName>r</p:attrName>
                                        </p:attrNameLst>
                                      </p:cBhvr>
                                    </p:animRot>
                                    <p:animRot by="120000">
                                      <p:cBhvr>
                                        <p:cTn id="40" dur="200" fill="hold">
                                          <p:stCondLst>
                                            <p:cond delay="800"/>
                                          </p:stCondLst>
                                        </p:cTn>
                                        <p:tgtEl>
                                          <p:spTgt spid="14"/>
                                        </p:tgtEl>
                                        <p:attrNameLst>
                                          <p:attrName>r</p:attrName>
                                        </p:attrNameLst>
                                      </p:cBhvr>
                                    </p:animRot>
                                  </p:childTnLst>
                                </p:cTn>
                              </p:par>
                              <p:par>
                                <p:cTn id="41" presetID="32" presetClass="emph" presetSubtype="0" fill="hold" grpId="0" nodeType="withEffect">
                                  <p:stCondLst>
                                    <p:cond delay="0"/>
                                  </p:stCondLst>
                                  <p:childTnLst>
                                    <p:animRot by="120000">
                                      <p:cBhvr>
                                        <p:cTn id="42" dur="100" fill="hold">
                                          <p:stCondLst>
                                            <p:cond delay="0"/>
                                          </p:stCondLst>
                                        </p:cTn>
                                        <p:tgtEl>
                                          <p:spTgt spid="15"/>
                                        </p:tgtEl>
                                        <p:attrNameLst>
                                          <p:attrName>r</p:attrName>
                                        </p:attrNameLst>
                                      </p:cBhvr>
                                    </p:animRot>
                                    <p:animRot by="-240000">
                                      <p:cBhvr>
                                        <p:cTn id="43" dur="200" fill="hold">
                                          <p:stCondLst>
                                            <p:cond delay="200"/>
                                          </p:stCondLst>
                                        </p:cTn>
                                        <p:tgtEl>
                                          <p:spTgt spid="15"/>
                                        </p:tgtEl>
                                        <p:attrNameLst>
                                          <p:attrName>r</p:attrName>
                                        </p:attrNameLst>
                                      </p:cBhvr>
                                    </p:animRot>
                                    <p:animRot by="240000">
                                      <p:cBhvr>
                                        <p:cTn id="44" dur="200" fill="hold">
                                          <p:stCondLst>
                                            <p:cond delay="400"/>
                                          </p:stCondLst>
                                        </p:cTn>
                                        <p:tgtEl>
                                          <p:spTgt spid="15"/>
                                        </p:tgtEl>
                                        <p:attrNameLst>
                                          <p:attrName>r</p:attrName>
                                        </p:attrNameLst>
                                      </p:cBhvr>
                                    </p:animRot>
                                    <p:animRot by="-240000">
                                      <p:cBhvr>
                                        <p:cTn id="45" dur="200" fill="hold">
                                          <p:stCondLst>
                                            <p:cond delay="600"/>
                                          </p:stCondLst>
                                        </p:cTn>
                                        <p:tgtEl>
                                          <p:spTgt spid="15"/>
                                        </p:tgtEl>
                                        <p:attrNameLst>
                                          <p:attrName>r</p:attrName>
                                        </p:attrNameLst>
                                      </p:cBhvr>
                                    </p:animRot>
                                    <p:animRot by="120000">
                                      <p:cBhvr>
                                        <p:cTn id="46" dur="200" fill="hold">
                                          <p:stCondLst>
                                            <p:cond delay="800"/>
                                          </p:stCondLst>
                                        </p:cTn>
                                        <p:tgtEl>
                                          <p:spTgt spid="15"/>
                                        </p:tgtEl>
                                        <p:attrNameLst>
                                          <p:attrName>r</p:attrName>
                                        </p:attrNameLst>
                                      </p:cBhvr>
                                    </p:animRot>
                                  </p:childTnLst>
                                </p:cTn>
                              </p:par>
                              <p:par>
                                <p:cTn id="47" presetID="32" presetClass="emph" presetSubtype="0" fill="hold" grpId="0" nodeType="withEffect">
                                  <p:stCondLst>
                                    <p:cond delay="0"/>
                                  </p:stCondLst>
                                  <p:childTnLst>
                                    <p:animRot by="120000">
                                      <p:cBhvr>
                                        <p:cTn id="48" dur="100" fill="hold">
                                          <p:stCondLst>
                                            <p:cond delay="0"/>
                                          </p:stCondLst>
                                        </p:cTn>
                                        <p:tgtEl>
                                          <p:spTgt spid="16"/>
                                        </p:tgtEl>
                                        <p:attrNameLst>
                                          <p:attrName>r</p:attrName>
                                        </p:attrNameLst>
                                      </p:cBhvr>
                                    </p:animRot>
                                    <p:animRot by="-240000">
                                      <p:cBhvr>
                                        <p:cTn id="49" dur="200" fill="hold">
                                          <p:stCondLst>
                                            <p:cond delay="200"/>
                                          </p:stCondLst>
                                        </p:cTn>
                                        <p:tgtEl>
                                          <p:spTgt spid="16"/>
                                        </p:tgtEl>
                                        <p:attrNameLst>
                                          <p:attrName>r</p:attrName>
                                        </p:attrNameLst>
                                      </p:cBhvr>
                                    </p:animRot>
                                    <p:animRot by="240000">
                                      <p:cBhvr>
                                        <p:cTn id="50" dur="200" fill="hold">
                                          <p:stCondLst>
                                            <p:cond delay="400"/>
                                          </p:stCondLst>
                                        </p:cTn>
                                        <p:tgtEl>
                                          <p:spTgt spid="16"/>
                                        </p:tgtEl>
                                        <p:attrNameLst>
                                          <p:attrName>r</p:attrName>
                                        </p:attrNameLst>
                                      </p:cBhvr>
                                    </p:animRot>
                                    <p:animRot by="-240000">
                                      <p:cBhvr>
                                        <p:cTn id="51" dur="200" fill="hold">
                                          <p:stCondLst>
                                            <p:cond delay="600"/>
                                          </p:stCondLst>
                                        </p:cTn>
                                        <p:tgtEl>
                                          <p:spTgt spid="16"/>
                                        </p:tgtEl>
                                        <p:attrNameLst>
                                          <p:attrName>r</p:attrName>
                                        </p:attrNameLst>
                                      </p:cBhvr>
                                    </p:animRot>
                                    <p:animRot by="120000">
                                      <p:cBhvr>
                                        <p:cTn id="52" dur="200" fill="hold">
                                          <p:stCondLst>
                                            <p:cond delay="800"/>
                                          </p:stCondLst>
                                        </p:cTn>
                                        <p:tgtEl>
                                          <p:spTgt spid="16"/>
                                        </p:tgtEl>
                                        <p:attrNameLst>
                                          <p:attrName>r</p:attrName>
                                        </p:attrNameLst>
                                      </p:cBhvr>
                                    </p:animRot>
                                  </p:childTnLst>
                                </p:cTn>
                              </p:par>
                              <p:par>
                                <p:cTn id="53" presetID="32" presetClass="emph" presetSubtype="0" fill="hold" grpId="0" nodeType="withEffect">
                                  <p:stCondLst>
                                    <p:cond delay="0"/>
                                  </p:stCondLst>
                                  <p:childTnLst>
                                    <p:animRot by="120000">
                                      <p:cBhvr>
                                        <p:cTn id="54" dur="100" fill="hold">
                                          <p:stCondLst>
                                            <p:cond delay="0"/>
                                          </p:stCondLst>
                                        </p:cTn>
                                        <p:tgtEl>
                                          <p:spTgt spid="24"/>
                                        </p:tgtEl>
                                        <p:attrNameLst>
                                          <p:attrName>r</p:attrName>
                                        </p:attrNameLst>
                                      </p:cBhvr>
                                    </p:animRot>
                                    <p:animRot by="-240000">
                                      <p:cBhvr>
                                        <p:cTn id="55" dur="200" fill="hold">
                                          <p:stCondLst>
                                            <p:cond delay="200"/>
                                          </p:stCondLst>
                                        </p:cTn>
                                        <p:tgtEl>
                                          <p:spTgt spid="24"/>
                                        </p:tgtEl>
                                        <p:attrNameLst>
                                          <p:attrName>r</p:attrName>
                                        </p:attrNameLst>
                                      </p:cBhvr>
                                    </p:animRot>
                                    <p:animRot by="240000">
                                      <p:cBhvr>
                                        <p:cTn id="56" dur="200" fill="hold">
                                          <p:stCondLst>
                                            <p:cond delay="400"/>
                                          </p:stCondLst>
                                        </p:cTn>
                                        <p:tgtEl>
                                          <p:spTgt spid="24"/>
                                        </p:tgtEl>
                                        <p:attrNameLst>
                                          <p:attrName>r</p:attrName>
                                        </p:attrNameLst>
                                      </p:cBhvr>
                                    </p:animRot>
                                    <p:animRot by="-240000">
                                      <p:cBhvr>
                                        <p:cTn id="57" dur="200" fill="hold">
                                          <p:stCondLst>
                                            <p:cond delay="600"/>
                                          </p:stCondLst>
                                        </p:cTn>
                                        <p:tgtEl>
                                          <p:spTgt spid="24"/>
                                        </p:tgtEl>
                                        <p:attrNameLst>
                                          <p:attrName>r</p:attrName>
                                        </p:attrNameLst>
                                      </p:cBhvr>
                                    </p:animRot>
                                    <p:animRot by="120000">
                                      <p:cBhvr>
                                        <p:cTn id="58" dur="200" fill="hold">
                                          <p:stCondLst>
                                            <p:cond delay="800"/>
                                          </p:stCondLst>
                                        </p:cTn>
                                        <p:tgtEl>
                                          <p:spTgt spid="24"/>
                                        </p:tgtEl>
                                        <p:attrNameLst>
                                          <p:attrName>r</p:attrName>
                                        </p:attrNameLst>
                                      </p:cBhvr>
                                    </p:animRot>
                                  </p:childTnLst>
                                </p:cTn>
                              </p:par>
                              <p:par>
                                <p:cTn id="59" presetID="32" presetClass="emph" presetSubtype="0" fill="hold" grpId="0" nodeType="withEffect">
                                  <p:stCondLst>
                                    <p:cond delay="0"/>
                                  </p:stCondLst>
                                  <p:childTnLst>
                                    <p:animRot by="120000">
                                      <p:cBhvr>
                                        <p:cTn id="60" dur="100" fill="hold">
                                          <p:stCondLst>
                                            <p:cond delay="0"/>
                                          </p:stCondLst>
                                        </p:cTn>
                                        <p:tgtEl>
                                          <p:spTgt spid="25"/>
                                        </p:tgtEl>
                                        <p:attrNameLst>
                                          <p:attrName>r</p:attrName>
                                        </p:attrNameLst>
                                      </p:cBhvr>
                                    </p:animRot>
                                    <p:animRot by="-240000">
                                      <p:cBhvr>
                                        <p:cTn id="61" dur="200" fill="hold">
                                          <p:stCondLst>
                                            <p:cond delay="200"/>
                                          </p:stCondLst>
                                        </p:cTn>
                                        <p:tgtEl>
                                          <p:spTgt spid="25"/>
                                        </p:tgtEl>
                                        <p:attrNameLst>
                                          <p:attrName>r</p:attrName>
                                        </p:attrNameLst>
                                      </p:cBhvr>
                                    </p:animRot>
                                    <p:animRot by="240000">
                                      <p:cBhvr>
                                        <p:cTn id="62" dur="200" fill="hold">
                                          <p:stCondLst>
                                            <p:cond delay="400"/>
                                          </p:stCondLst>
                                        </p:cTn>
                                        <p:tgtEl>
                                          <p:spTgt spid="25"/>
                                        </p:tgtEl>
                                        <p:attrNameLst>
                                          <p:attrName>r</p:attrName>
                                        </p:attrNameLst>
                                      </p:cBhvr>
                                    </p:animRot>
                                    <p:animRot by="-240000">
                                      <p:cBhvr>
                                        <p:cTn id="63" dur="200" fill="hold">
                                          <p:stCondLst>
                                            <p:cond delay="600"/>
                                          </p:stCondLst>
                                        </p:cTn>
                                        <p:tgtEl>
                                          <p:spTgt spid="25"/>
                                        </p:tgtEl>
                                        <p:attrNameLst>
                                          <p:attrName>r</p:attrName>
                                        </p:attrNameLst>
                                      </p:cBhvr>
                                    </p:animRot>
                                    <p:animRot by="120000">
                                      <p:cBhvr>
                                        <p:cTn id="64" dur="200" fill="hold">
                                          <p:stCondLst>
                                            <p:cond delay="800"/>
                                          </p:stCondLst>
                                        </p:cTn>
                                        <p:tgtEl>
                                          <p:spTgt spid="25"/>
                                        </p:tgtEl>
                                        <p:attrNameLst>
                                          <p:attrName>r</p:attrName>
                                        </p:attrNameLst>
                                      </p:cBhvr>
                                    </p:animRot>
                                  </p:childTnLst>
                                </p:cTn>
                              </p:par>
                              <p:par>
                                <p:cTn id="65" presetID="32" presetClass="emph" presetSubtype="0" fill="hold" grpId="0" nodeType="withEffect">
                                  <p:stCondLst>
                                    <p:cond delay="0"/>
                                  </p:stCondLst>
                                  <p:childTnLst>
                                    <p:animRot by="120000">
                                      <p:cBhvr>
                                        <p:cTn id="66" dur="100" fill="hold">
                                          <p:stCondLst>
                                            <p:cond delay="0"/>
                                          </p:stCondLst>
                                        </p:cTn>
                                        <p:tgtEl>
                                          <p:spTgt spid="27"/>
                                        </p:tgtEl>
                                        <p:attrNameLst>
                                          <p:attrName>r</p:attrName>
                                        </p:attrNameLst>
                                      </p:cBhvr>
                                    </p:animRot>
                                    <p:animRot by="-240000">
                                      <p:cBhvr>
                                        <p:cTn id="67" dur="200" fill="hold">
                                          <p:stCondLst>
                                            <p:cond delay="200"/>
                                          </p:stCondLst>
                                        </p:cTn>
                                        <p:tgtEl>
                                          <p:spTgt spid="27"/>
                                        </p:tgtEl>
                                        <p:attrNameLst>
                                          <p:attrName>r</p:attrName>
                                        </p:attrNameLst>
                                      </p:cBhvr>
                                    </p:animRot>
                                    <p:animRot by="240000">
                                      <p:cBhvr>
                                        <p:cTn id="68" dur="200" fill="hold">
                                          <p:stCondLst>
                                            <p:cond delay="400"/>
                                          </p:stCondLst>
                                        </p:cTn>
                                        <p:tgtEl>
                                          <p:spTgt spid="27"/>
                                        </p:tgtEl>
                                        <p:attrNameLst>
                                          <p:attrName>r</p:attrName>
                                        </p:attrNameLst>
                                      </p:cBhvr>
                                    </p:animRot>
                                    <p:animRot by="-240000">
                                      <p:cBhvr>
                                        <p:cTn id="69" dur="200" fill="hold">
                                          <p:stCondLst>
                                            <p:cond delay="600"/>
                                          </p:stCondLst>
                                        </p:cTn>
                                        <p:tgtEl>
                                          <p:spTgt spid="27"/>
                                        </p:tgtEl>
                                        <p:attrNameLst>
                                          <p:attrName>r</p:attrName>
                                        </p:attrNameLst>
                                      </p:cBhvr>
                                    </p:animRot>
                                    <p:animRot by="120000">
                                      <p:cBhvr>
                                        <p:cTn id="70" dur="200" fill="hold">
                                          <p:stCondLst>
                                            <p:cond delay="800"/>
                                          </p:stCondLst>
                                        </p:cTn>
                                        <p:tgtEl>
                                          <p:spTgt spid="27"/>
                                        </p:tgtEl>
                                        <p:attrNameLst>
                                          <p:attrName>r</p:attrName>
                                        </p:attrNameLst>
                                      </p:cBhvr>
                                    </p:animRot>
                                  </p:childTnLst>
                                </p:cTn>
                              </p:par>
                              <p:par>
                                <p:cTn id="71" presetID="32" presetClass="emph" presetSubtype="0" fill="hold" grpId="0" nodeType="withEffect">
                                  <p:stCondLst>
                                    <p:cond delay="0"/>
                                  </p:stCondLst>
                                  <p:childTnLst>
                                    <p:animRot by="120000">
                                      <p:cBhvr>
                                        <p:cTn id="72" dur="100" fill="hold">
                                          <p:stCondLst>
                                            <p:cond delay="0"/>
                                          </p:stCondLst>
                                        </p:cTn>
                                        <p:tgtEl>
                                          <p:spTgt spid="28"/>
                                        </p:tgtEl>
                                        <p:attrNameLst>
                                          <p:attrName>r</p:attrName>
                                        </p:attrNameLst>
                                      </p:cBhvr>
                                    </p:animRot>
                                    <p:animRot by="-240000">
                                      <p:cBhvr>
                                        <p:cTn id="73" dur="200" fill="hold">
                                          <p:stCondLst>
                                            <p:cond delay="200"/>
                                          </p:stCondLst>
                                        </p:cTn>
                                        <p:tgtEl>
                                          <p:spTgt spid="28"/>
                                        </p:tgtEl>
                                        <p:attrNameLst>
                                          <p:attrName>r</p:attrName>
                                        </p:attrNameLst>
                                      </p:cBhvr>
                                    </p:animRot>
                                    <p:animRot by="240000">
                                      <p:cBhvr>
                                        <p:cTn id="74" dur="200" fill="hold">
                                          <p:stCondLst>
                                            <p:cond delay="400"/>
                                          </p:stCondLst>
                                        </p:cTn>
                                        <p:tgtEl>
                                          <p:spTgt spid="28"/>
                                        </p:tgtEl>
                                        <p:attrNameLst>
                                          <p:attrName>r</p:attrName>
                                        </p:attrNameLst>
                                      </p:cBhvr>
                                    </p:animRot>
                                    <p:animRot by="-240000">
                                      <p:cBhvr>
                                        <p:cTn id="75" dur="200" fill="hold">
                                          <p:stCondLst>
                                            <p:cond delay="600"/>
                                          </p:stCondLst>
                                        </p:cTn>
                                        <p:tgtEl>
                                          <p:spTgt spid="28"/>
                                        </p:tgtEl>
                                        <p:attrNameLst>
                                          <p:attrName>r</p:attrName>
                                        </p:attrNameLst>
                                      </p:cBhvr>
                                    </p:animRot>
                                    <p:animRot by="120000">
                                      <p:cBhvr>
                                        <p:cTn id="76" dur="200" fill="hold">
                                          <p:stCondLst>
                                            <p:cond delay="800"/>
                                          </p:stCondLst>
                                        </p:cTn>
                                        <p:tgtEl>
                                          <p:spTgt spid="28"/>
                                        </p:tgtEl>
                                        <p:attrNameLst>
                                          <p:attrName>r</p:attrName>
                                        </p:attrNameLst>
                                      </p:cBhvr>
                                    </p:animRot>
                                  </p:childTnLst>
                                </p:cTn>
                              </p:par>
                              <p:par>
                                <p:cTn id="77" presetID="32" presetClass="emph" presetSubtype="0" fill="hold" grpId="0" nodeType="withEffect">
                                  <p:stCondLst>
                                    <p:cond delay="0"/>
                                  </p:stCondLst>
                                  <p:childTnLst>
                                    <p:animRot by="120000">
                                      <p:cBhvr>
                                        <p:cTn id="78" dur="100" fill="hold">
                                          <p:stCondLst>
                                            <p:cond delay="0"/>
                                          </p:stCondLst>
                                        </p:cTn>
                                        <p:tgtEl>
                                          <p:spTgt spid="29"/>
                                        </p:tgtEl>
                                        <p:attrNameLst>
                                          <p:attrName>r</p:attrName>
                                        </p:attrNameLst>
                                      </p:cBhvr>
                                    </p:animRot>
                                    <p:animRot by="-240000">
                                      <p:cBhvr>
                                        <p:cTn id="79" dur="200" fill="hold">
                                          <p:stCondLst>
                                            <p:cond delay="200"/>
                                          </p:stCondLst>
                                        </p:cTn>
                                        <p:tgtEl>
                                          <p:spTgt spid="29"/>
                                        </p:tgtEl>
                                        <p:attrNameLst>
                                          <p:attrName>r</p:attrName>
                                        </p:attrNameLst>
                                      </p:cBhvr>
                                    </p:animRot>
                                    <p:animRot by="240000">
                                      <p:cBhvr>
                                        <p:cTn id="80" dur="200" fill="hold">
                                          <p:stCondLst>
                                            <p:cond delay="400"/>
                                          </p:stCondLst>
                                        </p:cTn>
                                        <p:tgtEl>
                                          <p:spTgt spid="29"/>
                                        </p:tgtEl>
                                        <p:attrNameLst>
                                          <p:attrName>r</p:attrName>
                                        </p:attrNameLst>
                                      </p:cBhvr>
                                    </p:animRot>
                                    <p:animRot by="-240000">
                                      <p:cBhvr>
                                        <p:cTn id="81" dur="200" fill="hold">
                                          <p:stCondLst>
                                            <p:cond delay="600"/>
                                          </p:stCondLst>
                                        </p:cTn>
                                        <p:tgtEl>
                                          <p:spTgt spid="29"/>
                                        </p:tgtEl>
                                        <p:attrNameLst>
                                          <p:attrName>r</p:attrName>
                                        </p:attrNameLst>
                                      </p:cBhvr>
                                    </p:animRot>
                                    <p:animRot by="120000">
                                      <p:cBhvr>
                                        <p:cTn id="82" dur="200" fill="hold">
                                          <p:stCondLst>
                                            <p:cond delay="800"/>
                                          </p:stCondLst>
                                        </p:cTn>
                                        <p:tgtEl>
                                          <p:spTgt spid="29"/>
                                        </p:tgtEl>
                                        <p:attrNameLst>
                                          <p:attrName>r</p:attrName>
                                        </p:attrNameLst>
                                      </p:cBhvr>
                                    </p:animRot>
                                  </p:childTnLst>
                                </p:cTn>
                              </p:par>
                              <p:par>
                                <p:cTn id="83" presetID="32" presetClass="emph" presetSubtype="0" fill="hold" grpId="0" nodeType="withEffect">
                                  <p:stCondLst>
                                    <p:cond delay="0"/>
                                  </p:stCondLst>
                                  <p:childTnLst>
                                    <p:animRot by="120000">
                                      <p:cBhvr>
                                        <p:cTn id="84" dur="100" fill="hold">
                                          <p:stCondLst>
                                            <p:cond delay="0"/>
                                          </p:stCondLst>
                                        </p:cTn>
                                        <p:tgtEl>
                                          <p:spTgt spid="30"/>
                                        </p:tgtEl>
                                        <p:attrNameLst>
                                          <p:attrName>r</p:attrName>
                                        </p:attrNameLst>
                                      </p:cBhvr>
                                    </p:animRot>
                                    <p:animRot by="-240000">
                                      <p:cBhvr>
                                        <p:cTn id="85" dur="200" fill="hold">
                                          <p:stCondLst>
                                            <p:cond delay="200"/>
                                          </p:stCondLst>
                                        </p:cTn>
                                        <p:tgtEl>
                                          <p:spTgt spid="30"/>
                                        </p:tgtEl>
                                        <p:attrNameLst>
                                          <p:attrName>r</p:attrName>
                                        </p:attrNameLst>
                                      </p:cBhvr>
                                    </p:animRot>
                                    <p:animRot by="240000">
                                      <p:cBhvr>
                                        <p:cTn id="86" dur="200" fill="hold">
                                          <p:stCondLst>
                                            <p:cond delay="400"/>
                                          </p:stCondLst>
                                        </p:cTn>
                                        <p:tgtEl>
                                          <p:spTgt spid="30"/>
                                        </p:tgtEl>
                                        <p:attrNameLst>
                                          <p:attrName>r</p:attrName>
                                        </p:attrNameLst>
                                      </p:cBhvr>
                                    </p:animRot>
                                    <p:animRot by="-240000">
                                      <p:cBhvr>
                                        <p:cTn id="87" dur="200" fill="hold">
                                          <p:stCondLst>
                                            <p:cond delay="600"/>
                                          </p:stCondLst>
                                        </p:cTn>
                                        <p:tgtEl>
                                          <p:spTgt spid="30"/>
                                        </p:tgtEl>
                                        <p:attrNameLst>
                                          <p:attrName>r</p:attrName>
                                        </p:attrNameLst>
                                      </p:cBhvr>
                                    </p:animRot>
                                    <p:animRot by="120000">
                                      <p:cBhvr>
                                        <p:cTn id="88" dur="200" fill="hold">
                                          <p:stCondLst>
                                            <p:cond delay="800"/>
                                          </p:stCondLst>
                                        </p:cTn>
                                        <p:tgtEl>
                                          <p:spTgt spid="30"/>
                                        </p:tgtEl>
                                        <p:attrNameLst>
                                          <p:attrName>r</p:attrName>
                                        </p:attrNameLst>
                                      </p:cBhvr>
                                    </p:animRot>
                                  </p:childTnLst>
                                </p:cTn>
                              </p:par>
                              <p:par>
                                <p:cTn id="89" presetID="32" presetClass="emph" presetSubtype="0" fill="hold" grpId="0" nodeType="withEffect">
                                  <p:stCondLst>
                                    <p:cond delay="0"/>
                                  </p:stCondLst>
                                  <p:childTnLst>
                                    <p:animRot by="120000">
                                      <p:cBhvr>
                                        <p:cTn id="90" dur="100" fill="hold">
                                          <p:stCondLst>
                                            <p:cond delay="0"/>
                                          </p:stCondLst>
                                        </p:cTn>
                                        <p:tgtEl>
                                          <p:spTgt spid="31"/>
                                        </p:tgtEl>
                                        <p:attrNameLst>
                                          <p:attrName>r</p:attrName>
                                        </p:attrNameLst>
                                      </p:cBhvr>
                                    </p:animRot>
                                    <p:animRot by="-240000">
                                      <p:cBhvr>
                                        <p:cTn id="91" dur="200" fill="hold">
                                          <p:stCondLst>
                                            <p:cond delay="200"/>
                                          </p:stCondLst>
                                        </p:cTn>
                                        <p:tgtEl>
                                          <p:spTgt spid="31"/>
                                        </p:tgtEl>
                                        <p:attrNameLst>
                                          <p:attrName>r</p:attrName>
                                        </p:attrNameLst>
                                      </p:cBhvr>
                                    </p:animRot>
                                    <p:animRot by="240000">
                                      <p:cBhvr>
                                        <p:cTn id="92" dur="200" fill="hold">
                                          <p:stCondLst>
                                            <p:cond delay="400"/>
                                          </p:stCondLst>
                                        </p:cTn>
                                        <p:tgtEl>
                                          <p:spTgt spid="31"/>
                                        </p:tgtEl>
                                        <p:attrNameLst>
                                          <p:attrName>r</p:attrName>
                                        </p:attrNameLst>
                                      </p:cBhvr>
                                    </p:animRot>
                                    <p:animRot by="-240000">
                                      <p:cBhvr>
                                        <p:cTn id="93" dur="200" fill="hold">
                                          <p:stCondLst>
                                            <p:cond delay="600"/>
                                          </p:stCondLst>
                                        </p:cTn>
                                        <p:tgtEl>
                                          <p:spTgt spid="31"/>
                                        </p:tgtEl>
                                        <p:attrNameLst>
                                          <p:attrName>r</p:attrName>
                                        </p:attrNameLst>
                                      </p:cBhvr>
                                    </p:animRot>
                                    <p:animRot by="120000">
                                      <p:cBhvr>
                                        <p:cTn id="94" dur="200" fill="hold">
                                          <p:stCondLst>
                                            <p:cond delay="800"/>
                                          </p:stCondLst>
                                        </p:cTn>
                                        <p:tgtEl>
                                          <p:spTgt spid="31"/>
                                        </p:tgtEl>
                                        <p:attrNameLst>
                                          <p:attrName>r</p:attrName>
                                        </p:attrNameLst>
                                      </p:cBhvr>
                                    </p:animRot>
                                  </p:childTnLst>
                                </p:cTn>
                              </p:par>
                              <p:par>
                                <p:cTn id="95" presetID="32" presetClass="emph" presetSubtype="0" fill="hold" grpId="0" nodeType="withEffect">
                                  <p:stCondLst>
                                    <p:cond delay="0"/>
                                  </p:stCondLst>
                                  <p:childTnLst>
                                    <p:animRot by="120000">
                                      <p:cBhvr>
                                        <p:cTn id="96" dur="100" fill="hold">
                                          <p:stCondLst>
                                            <p:cond delay="0"/>
                                          </p:stCondLst>
                                        </p:cTn>
                                        <p:tgtEl>
                                          <p:spTgt spid="32"/>
                                        </p:tgtEl>
                                        <p:attrNameLst>
                                          <p:attrName>r</p:attrName>
                                        </p:attrNameLst>
                                      </p:cBhvr>
                                    </p:animRot>
                                    <p:animRot by="-240000">
                                      <p:cBhvr>
                                        <p:cTn id="97" dur="200" fill="hold">
                                          <p:stCondLst>
                                            <p:cond delay="200"/>
                                          </p:stCondLst>
                                        </p:cTn>
                                        <p:tgtEl>
                                          <p:spTgt spid="32"/>
                                        </p:tgtEl>
                                        <p:attrNameLst>
                                          <p:attrName>r</p:attrName>
                                        </p:attrNameLst>
                                      </p:cBhvr>
                                    </p:animRot>
                                    <p:animRot by="240000">
                                      <p:cBhvr>
                                        <p:cTn id="98" dur="200" fill="hold">
                                          <p:stCondLst>
                                            <p:cond delay="400"/>
                                          </p:stCondLst>
                                        </p:cTn>
                                        <p:tgtEl>
                                          <p:spTgt spid="32"/>
                                        </p:tgtEl>
                                        <p:attrNameLst>
                                          <p:attrName>r</p:attrName>
                                        </p:attrNameLst>
                                      </p:cBhvr>
                                    </p:animRot>
                                    <p:animRot by="-240000">
                                      <p:cBhvr>
                                        <p:cTn id="99" dur="200" fill="hold">
                                          <p:stCondLst>
                                            <p:cond delay="600"/>
                                          </p:stCondLst>
                                        </p:cTn>
                                        <p:tgtEl>
                                          <p:spTgt spid="32"/>
                                        </p:tgtEl>
                                        <p:attrNameLst>
                                          <p:attrName>r</p:attrName>
                                        </p:attrNameLst>
                                      </p:cBhvr>
                                    </p:animRot>
                                    <p:animRot by="120000">
                                      <p:cBhvr>
                                        <p:cTn id="100" dur="200" fill="hold">
                                          <p:stCondLst>
                                            <p:cond delay="800"/>
                                          </p:stCondLst>
                                        </p:cTn>
                                        <p:tgtEl>
                                          <p:spTgt spid="32"/>
                                        </p:tgtEl>
                                        <p:attrNameLst>
                                          <p:attrName>r</p:attrName>
                                        </p:attrNameLst>
                                      </p:cBhvr>
                                    </p:animRot>
                                  </p:childTnLst>
                                </p:cTn>
                              </p:par>
                            </p:childTnLst>
                          </p:cTn>
                        </p:par>
                        <p:par>
                          <p:cTn id="101" fill="hold">
                            <p:stCondLst>
                              <p:cond delay="1000"/>
                            </p:stCondLst>
                            <p:childTnLst>
                              <p:par>
                                <p:cTn id="102" presetID="7" presetClass="emph" presetSubtype="2" fill="hold" nodeType="afterEffect">
                                  <p:stCondLst>
                                    <p:cond delay="0"/>
                                  </p:stCondLst>
                                  <p:childTnLst>
                                    <p:animClr clrSpc="rgb" dir="cw">
                                      <p:cBhvr>
                                        <p:cTn id="103" dur="500" fill="hold"/>
                                        <p:tgtEl>
                                          <p:spTgt spid="7"/>
                                        </p:tgtEl>
                                        <p:attrNameLst>
                                          <p:attrName>stroke.color</p:attrName>
                                        </p:attrNameLst>
                                      </p:cBhvr>
                                      <p:to>
                                        <a:srgbClr val="FF3300"/>
                                      </p:to>
                                    </p:animClr>
                                    <p:set>
                                      <p:cBhvr>
                                        <p:cTn id="104" dur="500" fill="hold"/>
                                        <p:tgtEl>
                                          <p:spTgt spid="7"/>
                                        </p:tgtEl>
                                        <p:attrNameLst>
                                          <p:attrName>stroke.on</p:attrName>
                                        </p:attrNameLst>
                                      </p:cBhvr>
                                      <p:to>
                                        <p:strVal val="true"/>
                                      </p:to>
                                    </p:set>
                                  </p:childTnLst>
                                </p:cTn>
                              </p:par>
                              <p:par>
                                <p:cTn id="105" presetID="7" presetClass="emph" presetSubtype="2" fill="hold" nodeType="withEffect">
                                  <p:stCondLst>
                                    <p:cond delay="0"/>
                                  </p:stCondLst>
                                  <p:childTnLst>
                                    <p:animClr clrSpc="rgb" dir="cw">
                                      <p:cBhvr>
                                        <p:cTn id="106" dur="500" fill="hold"/>
                                        <p:tgtEl>
                                          <p:spTgt spid="8"/>
                                        </p:tgtEl>
                                        <p:attrNameLst>
                                          <p:attrName>stroke.color</p:attrName>
                                        </p:attrNameLst>
                                      </p:cBhvr>
                                      <p:to>
                                        <a:srgbClr val="FF3300"/>
                                      </p:to>
                                    </p:animClr>
                                    <p:set>
                                      <p:cBhvr>
                                        <p:cTn id="107" dur="500" fill="hold"/>
                                        <p:tgtEl>
                                          <p:spTgt spid="8"/>
                                        </p:tgtEl>
                                        <p:attrNameLst>
                                          <p:attrName>stroke.on</p:attrName>
                                        </p:attrNameLst>
                                      </p:cBhvr>
                                      <p:to>
                                        <p:strVal val="true"/>
                                      </p:to>
                                    </p:set>
                                  </p:childTnLst>
                                </p:cTn>
                              </p:par>
                              <p:par>
                                <p:cTn id="108" presetID="7" presetClass="emph" presetSubtype="2" fill="hold" nodeType="withEffect">
                                  <p:stCondLst>
                                    <p:cond delay="0"/>
                                  </p:stCondLst>
                                  <p:childTnLst>
                                    <p:animClr clrSpc="rgb" dir="cw">
                                      <p:cBhvr>
                                        <p:cTn id="109" dur="500" fill="hold"/>
                                        <p:tgtEl>
                                          <p:spTgt spid="9"/>
                                        </p:tgtEl>
                                        <p:attrNameLst>
                                          <p:attrName>stroke.color</p:attrName>
                                        </p:attrNameLst>
                                      </p:cBhvr>
                                      <p:to>
                                        <a:srgbClr val="FF3300"/>
                                      </p:to>
                                    </p:animClr>
                                    <p:set>
                                      <p:cBhvr>
                                        <p:cTn id="110" dur="500" fill="hold"/>
                                        <p:tgtEl>
                                          <p:spTgt spid="9"/>
                                        </p:tgtEl>
                                        <p:attrNameLst>
                                          <p:attrName>stroke.on</p:attrName>
                                        </p:attrNameLst>
                                      </p:cBhvr>
                                      <p:to>
                                        <p:strVal val="true"/>
                                      </p:to>
                                    </p:set>
                                  </p:childTnLst>
                                </p:cTn>
                              </p:par>
                              <p:par>
                                <p:cTn id="111" presetID="7" presetClass="emph" presetSubtype="2" fill="hold" nodeType="withEffect">
                                  <p:stCondLst>
                                    <p:cond delay="0"/>
                                  </p:stCondLst>
                                  <p:childTnLst>
                                    <p:animClr clrSpc="rgb" dir="cw">
                                      <p:cBhvr>
                                        <p:cTn id="112" dur="500" fill="hold"/>
                                        <p:tgtEl>
                                          <p:spTgt spid="10"/>
                                        </p:tgtEl>
                                        <p:attrNameLst>
                                          <p:attrName>stroke.color</p:attrName>
                                        </p:attrNameLst>
                                      </p:cBhvr>
                                      <p:to>
                                        <a:srgbClr val="FF3300"/>
                                      </p:to>
                                    </p:animClr>
                                    <p:set>
                                      <p:cBhvr>
                                        <p:cTn id="113" dur="500" fill="hold"/>
                                        <p:tgtEl>
                                          <p:spTgt spid="10"/>
                                        </p:tgtEl>
                                        <p:attrNameLst>
                                          <p:attrName>stroke.on</p:attrName>
                                        </p:attrNameLst>
                                      </p:cBhvr>
                                      <p:to>
                                        <p:strVal val="true"/>
                                      </p:to>
                                    </p:set>
                                  </p:childTnLst>
                                </p:cTn>
                              </p:par>
                              <p:par>
                                <p:cTn id="114" presetID="7" presetClass="emph" presetSubtype="2" fill="hold" nodeType="withEffect">
                                  <p:stCondLst>
                                    <p:cond delay="0"/>
                                  </p:stCondLst>
                                  <p:childTnLst>
                                    <p:animClr clrSpc="rgb" dir="cw">
                                      <p:cBhvr>
                                        <p:cTn id="115" dur="500" fill="hold"/>
                                        <p:tgtEl>
                                          <p:spTgt spid="13"/>
                                        </p:tgtEl>
                                        <p:attrNameLst>
                                          <p:attrName>stroke.color</p:attrName>
                                        </p:attrNameLst>
                                      </p:cBhvr>
                                      <p:to>
                                        <a:srgbClr val="FF3300"/>
                                      </p:to>
                                    </p:animClr>
                                    <p:set>
                                      <p:cBhvr>
                                        <p:cTn id="116" dur="500" fill="hold"/>
                                        <p:tgtEl>
                                          <p:spTgt spid="13"/>
                                        </p:tgtEl>
                                        <p:attrNameLst>
                                          <p:attrName>stroke.on</p:attrName>
                                        </p:attrNameLst>
                                      </p:cBhvr>
                                      <p:to>
                                        <p:strVal val="true"/>
                                      </p:to>
                                    </p:set>
                                  </p:childTnLst>
                                </p:cTn>
                              </p:par>
                              <p:par>
                                <p:cTn id="117" presetID="7" presetClass="emph" presetSubtype="2" fill="hold" nodeType="withEffect">
                                  <p:stCondLst>
                                    <p:cond delay="0"/>
                                  </p:stCondLst>
                                  <p:childTnLst>
                                    <p:animClr clrSpc="rgb" dir="cw">
                                      <p:cBhvr>
                                        <p:cTn id="118" dur="500" fill="hold"/>
                                        <p:tgtEl>
                                          <p:spTgt spid="14"/>
                                        </p:tgtEl>
                                        <p:attrNameLst>
                                          <p:attrName>stroke.color</p:attrName>
                                        </p:attrNameLst>
                                      </p:cBhvr>
                                      <p:to>
                                        <a:srgbClr val="FF3300"/>
                                      </p:to>
                                    </p:animClr>
                                    <p:set>
                                      <p:cBhvr>
                                        <p:cTn id="119" dur="500" fill="hold"/>
                                        <p:tgtEl>
                                          <p:spTgt spid="14"/>
                                        </p:tgtEl>
                                        <p:attrNameLst>
                                          <p:attrName>stroke.on</p:attrName>
                                        </p:attrNameLst>
                                      </p:cBhvr>
                                      <p:to>
                                        <p:strVal val="true"/>
                                      </p:to>
                                    </p:set>
                                  </p:childTnLst>
                                </p:cTn>
                              </p:par>
                              <p:par>
                                <p:cTn id="120" presetID="7" presetClass="emph" presetSubtype="2" fill="hold" nodeType="withEffect">
                                  <p:stCondLst>
                                    <p:cond delay="0"/>
                                  </p:stCondLst>
                                  <p:childTnLst>
                                    <p:animClr clrSpc="rgb" dir="cw">
                                      <p:cBhvr>
                                        <p:cTn id="121" dur="500" fill="hold"/>
                                        <p:tgtEl>
                                          <p:spTgt spid="15"/>
                                        </p:tgtEl>
                                        <p:attrNameLst>
                                          <p:attrName>stroke.color</p:attrName>
                                        </p:attrNameLst>
                                      </p:cBhvr>
                                      <p:to>
                                        <a:srgbClr val="FF3300"/>
                                      </p:to>
                                    </p:animClr>
                                    <p:set>
                                      <p:cBhvr>
                                        <p:cTn id="122" dur="500" fill="hold"/>
                                        <p:tgtEl>
                                          <p:spTgt spid="15"/>
                                        </p:tgtEl>
                                        <p:attrNameLst>
                                          <p:attrName>stroke.on</p:attrName>
                                        </p:attrNameLst>
                                      </p:cBhvr>
                                      <p:to>
                                        <p:strVal val="true"/>
                                      </p:to>
                                    </p:set>
                                  </p:childTnLst>
                                </p:cTn>
                              </p:par>
                              <p:par>
                                <p:cTn id="123" presetID="7" presetClass="emph" presetSubtype="2" fill="hold" nodeType="withEffect">
                                  <p:stCondLst>
                                    <p:cond delay="0"/>
                                  </p:stCondLst>
                                  <p:childTnLst>
                                    <p:animClr clrSpc="rgb" dir="cw">
                                      <p:cBhvr>
                                        <p:cTn id="124" dur="500" fill="hold"/>
                                        <p:tgtEl>
                                          <p:spTgt spid="16"/>
                                        </p:tgtEl>
                                        <p:attrNameLst>
                                          <p:attrName>stroke.color</p:attrName>
                                        </p:attrNameLst>
                                      </p:cBhvr>
                                      <p:to>
                                        <a:srgbClr val="FF3300"/>
                                      </p:to>
                                    </p:animClr>
                                    <p:set>
                                      <p:cBhvr>
                                        <p:cTn id="125" dur="500" fill="hold"/>
                                        <p:tgtEl>
                                          <p:spTgt spid="16"/>
                                        </p:tgtEl>
                                        <p:attrNameLst>
                                          <p:attrName>stroke.on</p:attrName>
                                        </p:attrNameLst>
                                      </p:cBhvr>
                                      <p:to>
                                        <p:strVal val="true"/>
                                      </p:to>
                                    </p:set>
                                  </p:childTnLst>
                                </p:cTn>
                              </p:par>
                              <p:par>
                                <p:cTn id="126" presetID="7" presetClass="emph" presetSubtype="2" fill="hold" nodeType="withEffect">
                                  <p:stCondLst>
                                    <p:cond delay="0"/>
                                  </p:stCondLst>
                                  <p:childTnLst>
                                    <p:animClr clrSpc="rgb" dir="cw">
                                      <p:cBhvr>
                                        <p:cTn id="127" dur="500" fill="hold"/>
                                        <p:tgtEl>
                                          <p:spTgt spid="24"/>
                                        </p:tgtEl>
                                        <p:attrNameLst>
                                          <p:attrName>stroke.color</p:attrName>
                                        </p:attrNameLst>
                                      </p:cBhvr>
                                      <p:to>
                                        <a:srgbClr val="FF3300"/>
                                      </p:to>
                                    </p:animClr>
                                    <p:set>
                                      <p:cBhvr>
                                        <p:cTn id="128" dur="500" fill="hold"/>
                                        <p:tgtEl>
                                          <p:spTgt spid="24"/>
                                        </p:tgtEl>
                                        <p:attrNameLst>
                                          <p:attrName>stroke.on</p:attrName>
                                        </p:attrNameLst>
                                      </p:cBhvr>
                                      <p:to>
                                        <p:strVal val="true"/>
                                      </p:to>
                                    </p:set>
                                  </p:childTnLst>
                                </p:cTn>
                              </p:par>
                              <p:par>
                                <p:cTn id="129" presetID="7" presetClass="emph" presetSubtype="2" fill="hold" nodeType="withEffect">
                                  <p:stCondLst>
                                    <p:cond delay="0"/>
                                  </p:stCondLst>
                                  <p:childTnLst>
                                    <p:animClr clrSpc="rgb" dir="cw">
                                      <p:cBhvr>
                                        <p:cTn id="130" dur="500" fill="hold"/>
                                        <p:tgtEl>
                                          <p:spTgt spid="25"/>
                                        </p:tgtEl>
                                        <p:attrNameLst>
                                          <p:attrName>stroke.color</p:attrName>
                                        </p:attrNameLst>
                                      </p:cBhvr>
                                      <p:to>
                                        <a:srgbClr val="FF3300"/>
                                      </p:to>
                                    </p:animClr>
                                    <p:set>
                                      <p:cBhvr>
                                        <p:cTn id="131" dur="500" fill="hold"/>
                                        <p:tgtEl>
                                          <p:spTgt spid="25"/>
                                        </p:tgtEl>
                                        <p:attrNameLst>
                                          <p:attrName>stroke.on</p:attrName>
                                        </p:attrNameLst>
                                      </p:cBhvr>
                                      <p:to>
                                        <p:strVal val="true"/>
                                      </p:to>
                                    </p:set>
                                  </p:childTnLst>
                                </p:cTn>
                              </p:par>
                              <p:par>
                                <p:cTn id="132" presetID="7" presetClass="emph" presetSubtype="2" fill="hold" nodeType="withEffect">
                                  <p:stCondLst>
                                    <p:cond delay="0"/>
                                  </p:stCondLst>
                                  <p:childTnLst>
                                    <p:animClr clrSpc="rgb" dir="cw">
                                      <p:cBhvr>
                                        <p:cTn id="133" dur="500" fill="hold"/>
                                        <p:tgtEl>
                                          <p:spTgt spid="27"/>
                                        </p:tgtEl>
                                        <p:attrNameLst>
                                          <p:attrName>stroke.color</p:attrName>
                                        </p:attrNameLst>
                                      </p:cBhvr>
                                      <p:to>
                                        <a:srgbClr val="FF3300"/>
                                      </p:to>
                                    </p:animClr>
                                    <p:set>
                                      <p:cBhvr>
                                        <p:cTn id="134" dur="500" fill="hold"/>
                                        <p:tgtEl>
                                          <p:spTgt spid="27"/>
                                        </p:tgtEl>
                                        <p:attrNameLst>
                                          <p:attrName>stroke.on</p:attrName>
                                        </p:attrNameLst>
                                      </p:cBhvr>
                                      <p:to>
                                        <p:strVal val="true"/>
                                      </p:to>
                                    </p:set>
                                  </p:childTnLst>
                                </p:cTn>
                              </p:par>
                              <p:par>
                                <p:cTn id="135" presetID="7" presetClass="emph" presetSubtype="2" fill="hold" nodeType="withEffect">
                                  <p:stCondLst>
                                    <p:cond delay="0"/>
                                  </p:stCondLst>
                                  <p:childTnLst>
                                    <p:animClr clrSpc="rgb" dir="cw">
                                      <p:cBhvr>
                                        <p:cTn id="136" dur="500" fill="hold"/>
                                        <p:tgtEl>
                                          <p:spTgt spid="28"/>
                                        </p:tgtEl>
                                        <p:attrNameLst>
                                          <p:attrName>stroke.color</p:attrName>
                                        </p:attrNameLst>
                                      </p:cBhvr>
                                      <p:to>
                                        <a:srgbClr val="FF3300"/>
                                      </p:to>
                                    </p:animClr>
                                    <p:set>
                                      <p:cBhvr>
                                        <p:cTn id="137" dur="500" fill="hold"/>
                                        <p:tgtEl>
                                          <p:spTgt spid="28"/>
                                        </p:tgtEl>
                                        <p:attrNameLst>
                                          <p:attrName>stroke.on</p:attrName>
                                        </p:attrNameLst>
                                      </p:cBhvr>
                                      <p:to>
                                        <p:strVal val="true"/>
                                      </p:to>
                                    </p:set>
                                  </p:childTnLst>
                                </p:cTn>
                              </p:par>
                              <p:par>
                                <p:cTn id="138" presetID="7" presetClass="emph" presetSubtype="2" fill="hold" nodeType="withEffect">
                                  <p:stCondLst>
                                    <p:cond delay="0"/>
                                  </p:stCondLst>
                                  <p:childTnLst>
                                    <p:animClr clrSpc="rgb" dir="cw">
                                      <p:cBhvr>
                                        <p:cTn id="139" dur="500" fill="hold"/>
                                        <p:tgtEl>
                                          <p:spTgt spid="29"/>
                                        </p:tgtEl>
                                        <p:attrNameLst>
                                          <p:attrName>stroke.color</p:attrName>
                                        </p:attrNameLst>
                                      </p:cBhvr>
                                      <p:to>
                                        <a:srgbClr val="FF3300"/>
                                      </p:to>
                                    </p:animClr>
                                    <p:set>
                                      <p:cBhvr>
                                        <p:cTn id="140" dur="500" fill="hold"/>
                                        <p:tgtEl>
                                          <p:spTgt spid="29"/>
                                        </p:tgtEl>
                                        <p:attrNameLst>
                                          <p:attrName>stroke.on</p:attrName>
                                        </p:attrNameLst>
                                      </p:cBhvr>
                                      <p:to>
                                        <p:strVal val="true"/>
                                      </p:to>
                                    </p:set>
                                  </p:childTnLst>
                                </p:cTn>
                              </p:par>
                              <p:par>
                                <p:cTn id="141" presetID="7" presetClass="emph" presetSubtype="2" fill="hold" nodeType="withEffect">
                                  <p:stCondLst>
                                    <p:cond delay="0"/>
                                  </p:stCondLst>
                                  <p:childTnLst>
                                    <p:animClr clrSpc="rgb" dir="cw">
                                      <p:cBhvr>
                                        <p:cTn id="142" dur="500" fill="hold"/>
                                        <p:tgtEl>
                                          <p:spTgt spid="30"/>
                                        </p:tgtEl>
                                        <p:attrNameLst>
                                          <p:attrName>stroke.color</p:attrName>
                                        </p:attrNameLst>
                                      </p:cBhvr>
                                      <p:to>
                                        <a:srgbClr val="FF3300"/>
                                      </p:to>
                                    </p:animClr>
                                    <p:set>
                                      <p:cBhvr>
                                        <p:cTn id="143" dur="500" fill="hold"/>
                                        <p:tgtEl>
                                          <p:spTgt spid="30"/>
                                        </p:tgtEl>
                                        <p:attrNameLst>
                                          <p:attrName>stroke.on</p:attrName>
                                        </p:attrNameLst>
                                      </p:cBhvr>
                                      <p:to>
                                        <p:strVal val="true"/>
                                      </p:to>
                                    </p:set>
                                  </p:childTnLst>
                                </p:cTn>
                              </p:par>
                              <p:par>
                                <p:cTn id="144" presetID="7" presetClass="emph" presetSubtype="2" fill="hold" nodeType="withEffect">
                                  <p:stCondLst>
                                    <p:cond delay="0"/>
                                  </p:stCondLst>
                                  <p:childTnLst>
                                    <p:animClr clrSpc="rgb" dir="cw">
                                      <p:cBhvr>
                                        <p:cTn id="145" dur="500" fill="hold"/>
                                        <p:tgtEl>
                                          <p:spTgt spid="31"/>
                                        </p:tgtEl>
                                        <p:attrNameLst>
                                          <p:attrName>stroke.color</p:attrName>
                                        </p:attrNameLst>
                                      </p:cBhvr>
                                      <p:to>
                                        <a:srgbClr val="FF3300"/>
                                      </p:to>
                                    </p:animClr>
                                    <p:set>
                                      <p:cBhvr>
                                        <p:cTn id="146" dur="500" fill="hold"/>
                                        <p:tgtEl>
                                          <p:spTgt spid="31"/>
                                        </p:tgtEl>
                                        <p:attrNameLst>
                                          <p:attrName>stroke.on</p:attrName>
                                        </p:attrNameLst>
                                      </p:cBhvr>
                                      <p:to>
                                        <p:strVal val="true"/>
                                      </p:to>
                                    </p:set>
                                  </p:childTnLst>
                                </p:cTn>
                              </p:par>
                              <p:par>
                                <p:cTn id="147" presetID="7" presetClass="emph" presetSubtype="2" fill="hold" nodeType="withEffect">
                                  <p:stCondLst>
                                    <p:cond delay="0"/>
                                  </p:stCondLst>
                                  <p:childTnLst>
                                    <p:animClr clrSpc="rgb" dir="cw">
                                      <p:cBhvr>
                                        <p:cTn id="148" dur="500" fill="hold"/>
                                        <p:tgtEl>
                                          <p:spTgt spid="32"/>
                                        </p:tgtEl>
                                        <p:attrNameLst>
                                          <p:attrName>stroke.color</p:attrName>
                                        </p:attrNameLst>
                                      </p:cBhvr>
                                      <p:to>
                                        <a:srgbClr val="FF3300"/>
                                      </p:to>
                                    </p:animClr>
                                    <p:set>
                                      <p:cBhvr>
                                        <p:cTn id="149" dur="500" fill="hold"/>
                                        <p:tgtEl>
                                          <p:spTgt spid="32"/>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3" grpId="0" animBg="1"/>
      <p:bldP spid="14" grpId="0" animBg="1"/>
      <p:bldP spid="15" grpId="0" animBg="1"/>
      <p:bldP spid="16" grpId="0" animBg="1"/>
      <p:bldP spid="24" grpId="0" animBg="1"/>
      <p:bldP spid="25" grpId="0" animBg="1"/>
      <p:bldP spid="27" grpId="0" animBg="1"/>
      <p:bldP spid="28" grpId="0" animBg="1"/>
      <p:bldP spid="29" grpId="0" animBg="1"/>
      <p:bldP spid="30" grpId="0" animBg="1"/>
      <p:bldP spid="31" grpId="0" animBg="1"/>
      <p:bldP spid="3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9"/>
          <p:cNvSpPr txBox="1">
            <a:spLocks noGrp="1"/>
          </p:cNvSpPr>
          <p:nvPr>
            <p:ph type="title"/>
          </p:nvPr>
        </p:nvSpPr>
        <p:spPr>
          <a:xfrm>
            <a:off x="712800" y="445025"/>
            <a:ext cx="7718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atin typeface="+mj-lt"/>
              </a:rPr>
              <a:t>Các nguyên tắc tổ chức dữ liệu</a:t>
            </a:r>
            <a:endParaRPr>
              <a:latin typeface="+mj-lt"/>
            </a:endParaRPr>
          </a:p>
        </p:txBody>
      </p:sp>
      <p:sp>
        <p:nvSpPr>
          <p:cNvPr id="298" name="Google Shape;298;p29"/>
          <p:cNvSpPr/>
          <p:nvPr/>
        </p:nvSpPr>
        <p:spPr>
          <a:xfrm>
            <a:off x="1030713" y="2826694"/>
            <a:ext cx="515400" cy="515400"/>
          </a:xfrm>
          <a:prstGeom prst="ellipse">
            <a:avLst/>
          </a:prstGeom>
          <a:noFill/>
          <a:ln w="19050" cap="flat" cmpd="sng">
            <a:solidFill>
              <a:srgbClr val="49CC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9" name="Google Shape;299;p29"/>
          <p:cNvSpPr/>
          <p:nvPr/>
        </p:nvSpPr>
        <p:spPr>
          <a:xfrm>
            <a:off x="1030720" y="2132885"/>
            <a:ext cx="515400" cy="515400"/>
          </a:xfrm>
          <a:prstGeom prst="ellipse">
            <a:avLst/>
          </a:prstGeom>
          <a:noFill/>
          <a:ln w="19050" cap="flat" cmpd="sng">
            <a:solidFill>
              <a:srgbClr val="49CC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00" name="Google Shape;300;p29"/>
          <p:cNvSpPr/>
          <p:nvPr/>
        </p:nvSpPr>
        <p:spPr>
          <a:xfrm>
            <a:off x="1030713" y="1439095"/>
            <a:ext cx="515400" cy="515400"/>
          </a:xfrm>
          <a:prstGeom prst="ellipse">
            <a:avLst/>
          </a:prstGeom>
          <a:noFill/>
          <a:ln w="19050" cap="flat" cmpd="sng">
            <a:solidFill>
              <a:srgbClr val="49CC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01" name="Google Shape;301;p29"/>
          <p:cNvSpPr txBox="1"/>
          <p:nvPr/>
        </p:nvSpPr>
        <p:spPr>
          <a:xfrm>
            <a:off x="1030713" y="1521434"/>
            <a:ext cx="515400" cy="34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006D77"/>
                </a:solidFill>
                <a:latin typeface="Times New Roman" panose="02020603050405020304" pitchFamily="18" charset="0"/>
                <a:ea typeface="Anonymous Pro"/>
                <a:cs typeface="Times New Roman" panose="02020603050405020304" pitchFamily="18" charset="0"/>
                <a:sym typeface="Anonymous Pro"/>
              </a:rPr>
              <a:t>01</a:t>
            </a:r>
            <a:endParaRPr sz="1800" b="1">
              <a:solidFill>
                <a:srgbClr val="006D77"/>
              </a:solidFill>
              <a:latin typeface="Times New Roman" panose="02020603050405020304" pitchFamily="18" charset="0"/>
              <a:ea typeface="Anonymous Pro"/>
              <a:cs typeface="Times New Roman" panose="02020603050405020304" pitchFamily="18" charset="0"/>
              <a:sym typeface="Anonymous Pro"/>
            </a:endParaRPr>
          </a:p>
        </p:txBody>
      </p:sp>
      <p:sp>
        <p:nvSpPr>
          <p:cNvPr id="302" name="Google Shape;302;p29"/>
          <p:cNvSpPr txBox="1"/>
          <p:nvPr/>
        </p:nvSpPr>
        <p:spPr>
          <a:xfrm>
            <a:off x="1030720" y="2218084"/>
            <a:ext cx="515400" cy="34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006D77"/>
                </a:solidFill>
                <a:latin typeface="Times New Roman" panose="02020603050405020304" pitchFamily="18" charset="0"/>
                <a:ea typeface="Anonymous Pro"/>
                <a:cs typeface="Times New Roman" panose="02020603050405020304" pitchFamily="18" charset="0"/>
                <a:sym typeface="Anonymous Pro"/>
              </a:rPr>
              <a:t>02</a:t>
            </a:r>
            <a:endParaRPr sz="1800" b="1">
              <a:solidFill>
                <a:srgbClr val="006D77"/>
              </a:solidFill>
              <a:latin typeface="Times New Roman" panose="02020603050405020304" pitchFamily="18" charset="0"/>
              <a:ea typeface="Anonymous Pro"/>
              <a:cs typeface="Times New Roman" panose="02020603050405020304" pitchFamily="18" charset="0"/>
              <a:sym typeface="Anonymous Pro"/>
            </a:endParaRPr>
          </a:p>
        </p:txBody>
      </p:sp>
      <p:sp>
        <p:nvSpPr>
          <p:cNvPr id="303" name="Google Shape;303;p29"/>
          <p:cNvSpPr txBox="1"/>
          <p:nvPr/>
        </p:nvSpPr>
        <p:spPr>
          <a:xfrm>
            <a:off x="1030713" y="2911900"/>
            <a:ext cx="515400" cy="34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006D77"/>
                </a:solidFill>
                <a:latin typeface="Times New Roman" panose="02020603050405020304" pitchFamily="18" charset="0"/>
                <a:ea typeface="Anonymous Pro"/>
                <a:cs typeface="Times New Roman" panose="02020603050405020304" pitchFamily="18" charset="0"/>
                <a:sym typeface="Anonymous Pro"/>
              </a:rPr>
              <a:t>03</a:t>
            </a:r>
            <a:endParaRPr sz="1800" b="1">
              <a:solidFill>
                <a:srgbClr val="006D77"/>
              </a:solidFill>
              <a:latin typeface="Times New Roman" panose="02020603050405020304" pitchFamily="18" charset="0"/>
              <a:ea typeface="Anonymous Pro"/>
              <a:cs typeface="Times New Roman" panose="02020603050405020304" pitchFamily="18" charset="0"/>
              <a:sym typeface="Anonymous Pro"/>
            </a:endParaRPr>
          </a:p>
        </p:txBody>
      </p:sp>
      <p:sp>
        <p:nvSpPr>
          <p:cNvPr id="304" name="Google Shape;304;p29"/>
          <p:cNvSpPr txBox="1"/>
          <p:nvPr/>
        </p:nvSpPr>
        <p:spPr>
          <a:xfrm>
            <a:off x="1628236" y="1407435"/>
            <a:ext cx="7002807"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dirty="0">
                <a:solidFill>
                  <a:schemeClr val="dk1"/>
                </a:solidFill>
                <a:latin typeface="Times New Roman" panose="02020603050405020304" pitchFamily="18" charset="0"/>
                <a:ea typeface="Open Sans"/>
                <a:cs typeface="Times New Roman" panose="02020603050405020304" pitchFamily="18" charset="0"/>
                <a:sym typeface="Open Sans"/>
              </a:rPr>
              <a:t>Trong mỗi </a:t>
            </a:r>
            <a:r>
              <a:rPr lang="en-US" dirty="0" err="1">
                <a:solidFill>
                  <a:schemeClr val="dk1"/>
                </a:solidFill>
                <a:latin typeface="Times New Roman" panose="02020603050405020304" pitchFamily="18" charset="0"/>
                <a:ea typeface="Open Sans"/>
                <a:cs typeface="Times New Roman" panose="02020603050405020304" pitchFamily="18" charset="0"/>
                <a:sym typeface="Open Sans"/>
              </a:rPr>
              <a:t>trang</a:t>
            </a:r>
            <a:r>
              <a:rPr lang="vi-VN" dirty="0">
                <a:solidFill>
                  <a:schemeClr val="dk1"/>
                </a:solidFill>
                <a:latin typeface="Times New Roman" panose="02020603050405020304" pitchFamily="18" charset="0"/>
                <a:ea typeface="Open Sans"/>
                <a:cs typeface="Times New Roman" panose="02020603050405020304" pitchFamily="18" charset="0"/>
                <a:sym typeface="Open Sans"/>
              </a:rPr>
              <a:t>, các khóa được lưu trữ theo thứ tự tăng dần</a:t>
            </a:r>
            <a:r>
              <a:rPr lang="en-US" dirty="0">
                <a:solidFill>
                  <a:schemeClr val="dk1"/>
                </a:solidFill>
                <a:latin typeface="Times New Roman" panose="02020603050405020304" pitchFamily="18" charset="0"/>
                <a:ea typeface="Open Sans"/>
                <a:cs typeface="Times New Roman" panose="02020603050405020304" pitchFamily="18" charset="0"/>
                <a:sym typeface="Open Sans"/>
              </a:rPr>
              <a:t> (</a:t>
            </a:r>
            <a:r>
              <a:rPr lang="en-US" dirty="0" err="1">
                <a:solidFill>
                  <a:schemeClr val="dk1"/>
                </a:solidFill>
                <a:latin typeface="Times New Roman" panose="02020603050405020304" pitchFamily="18" charset="0"/>
                <a:ea typeface="Open Sans"/>
                <a:cs typeface="Times New Roman" panose="02020603050405020304" pitchFamily="18" charset="0"/>
                <a:sym typeface="Open Sans"/>
              </a:rPr>
              <a:t>tìm</a:t>
            </a:r>
            <a:r>
              <a:rPr lang="en-US" dirty="0">
                <a:solidFill>
                  <a:schemeClr val="dk1"/>
                </a:solidFill>
                <a:latin typeface="Times New Roman" panose="02020603050405020304" pitchFamily="18" charset="0"/>
                <a:ea typeface="Open Sans"/>
                <a:cs typeface="Times New Roman" panose="02020603050405020304" pitchFamily="18" charset="0"/>
                <a:sym typeface="Open Sans"/>
              </a:rPr>
              <a:t> </a:t>
            </a:r>
            <a:r>
              <a:rPr lang="en-US" dirty="0" err="1">
                <a:solidFill>
                  <a:schemeClr val="dk1"/>
                </a:solidFill>
                <a:latin typeface="Times New Roman" panose="02020603050405020304" pitchFamily="18" charset="0"/>
                <a:ea typeface="Open Sans"/>
                <a:cs typeface="Times New Roman" panose="02020603050405020304" pitchFamily="18" charset="0"/>
                <a:sym typeface="Open Sans"/>
              </a:rPr>
              <a:t>kiếm</a:t>
            </a:r>
            <a:r>
              <a:rPr lang="en-US" dirty="0">
                <a:solidFill>
                  <a:schemeClr val="dk1"/>
                </a:solidFill>
                <a:latin typeface="Times New Roman" panose="02020603050405020304" pitchFamily="18" charset="0"/>
                <a:ea typeface="Open Sans"/>
                <a:cs typeface="Times New Roman" panose="02020603050405020304" pitchFamily="18" charset="0"/>
                <a:sym typeface="Open Sans"/>
              </a:rPr>
              <a:t> </a:t>
            </a:r>
            <a:r>
              <a:rPr lang="en-US" dirty="0" err="1">
                <a:solidFill>
                  <a:schemeClr val="dk1"/>
                </a:solidFill>
                <a:latin typeface="Times New Roman" panose="02020603050405020304" pitchFamily="18" charset="0"/>
                <a:ea typeface="Open Sans"/>
                <a:cs typeface="Times New Roman" panose="02020603050405020304" pitchFamily="18" charset="0"/>
                <a:sym typeface="Open Sans"/>
              </a:rPr>
              <a:t>cho</a:t>
            </a:r>
            <a:r>
              <a:rPr lang="en-US" dirty="0">
                <a:solidFill>
                  <a:schemeClr val="dk1"/>
                </a:solidFill>
                <a:latin typeface="Times New Roman" panose="02020603050405020304" pitchFamily="18" charset="0"/>
                <a:ea typeface="Open Sans"/>
                <a:cs typeface="Times New Roman" panose="02020603050405020304" pitchFamily="18" charset="0"/>
                <a:sym typeface="Open Sans"/>
              </a:rPr>
              <a:t> </a:t>
            </a:r>
            <a:r>
              <a:rPr lang="en-US" dirty="0" err="1">
                <a:solidFill>
                  <a:schemeClr val="dk1"/>
                </a:solidFill>
                <a:latin typeface="Times New Roman" panose="02020603050405020304" pitchFamily="18" charset="0"/>
                <a:ea typeface="Open Sans"/>
                <a:cs typeface="Times New Roman" panose="02020603050405020304" pitchFamily="18" charset="0"/>
                <a:sym typeface="Open Sans"/>
              </a:rPr>
              <a:t>nhanh</a:t>
            </a:r>
            <a:r>
              <a:rPr lang="en-US" dirty="0">
                <a:solidFill>
                  <a:schemeClr val="dk1"/>
                </a:solidFill>
                <a:latin typeface="Times New Roman" panose="02020603050405020304" pitchFamily="18" charset="0"/>
                <a:ea typeface="Open Sans"/>
                <a:cs typeface="Times New Roman" panose="02020603050405020304" pitchFamily="18" charset="0"/>
                <a:sym typeface="Open Sans"/>
              </a:rPr>
              <a:t>)</a:t>
            </a:r>
            <a:r>
              <a:rPr lang="vi-VN" dirty="0">
                <a:solidFill>
                  <a:schemeClr val="dk1"/>
                </a:solidFill>
                <a:latin typeface="Times New Roman" panose="02020603050405020304" pitchFamily="18" charset="0"/>
                <a:ea typeface="Open Sans"/>
                <a:cs typeface="Times New Roman" panose="02020603050405020304" pitchFamily="18" charset="0"/>
                <a:sym typeface="Open Sans"/>
              </a:rPr>
              <a:t> </a:t>
            </a:r>
            <a:endParaRPr dirty="0">
              <a:solidFill>
                <a:schemeClr val="dk1"/>
              </a:solidFill>
              <a:latin typeface="Times New Roman" panose="02020603050405020304" pitchFamily="18" charset="0"/>
              <a:ea typeface="Open Sans"/>
              <a:cs typeface="Times New Roman" panose="02020603050405020304" pitchFamily="18" charset="0"/>
              <a:sym typeface="Open Sans"/>
            </a:endParaRPr>
          </a:p>
        </p:txBody>
      </p:sp>
      <mc:AlternateContent xmlns:mc="http://schemas.openxmlformats.org/markup-compatibility/2006">
        <mc:Choice xmlns:a14="http://schemas.microsoft.com/office/drawing/2010/main" Requires="a14">
          <p:sp>
            <p:nvSpPr>
              <p:cNvPr id="305" name="Google Shape;305;p29"/>
              <p:cNvSpPr txBox="1"/>
              <p:nvPr/>
            </p:nvSpPr>
            <p:spPr>
              <a:xfrm>
                <a:off x="1628237" y="2104235"/>
                <a:ext cx="7002806" cy="572700"/>
              </a:xfrm>
              <a:prstGeom prst="rect">
                <a:avLst/>
              </a:prstGeom>
              <a:noFill/>
              <a:ln>
                <a:noFill/>
              </a:ln>
            </p:spPr>
            <p:txBody>
              <a:bodyPr spcFirstLastPara="1" wrap="square" lIns="91425" tIns="91425" rIns="91425" bIns="91425" anchor="ctr" anchorCtr="0">
                <a:noAutofit/>
              </a:bodyPr>
              <a:lstStyle/>
              <a:p>
                <a:pPr lvl="0"/>
                <a:r>
                  <a:rPr lang="vi-VN" dirty="0">
                    <a:solidFill>
                      <a:schemeClr val="dk1"/>
                    </a:solidFill>
                    <a:latin typeface="Times New Roman" panose="02020603050405020304" pitchFamily="18" charset="0"/>
                    <a:ea typeface="Open Sans"/>
                    <a:cs typeface="Times New Roman" panose="02020603050405020304" pitchFamily="18" charset="0"/>
                    <a:sym typeface="Open Sans"/>
                  </a:rPr>
                  <a:t>Với </a:t>
                </a:r>
                <a14:m>
                  <m:oMath xmlns:m="http://schemas.openxmlformats.org/officeDocument/2006/math">
                    <m:r>
                      <a:rPr lang="en-US" b="0" i="1" smtClean="0">
                        <a:solidFill>
                          <a:schemeClr val="dk1"/>
                        </a:solidFill>
                        <a:latin typeface="Cambria Math" panose="02040503050406030204" pitchFamily="18" charset="0"/>
                        <a:ea typeface="Open Sans"/>
                        <a:cs typeface="Times New Roman" panose="02020603050405020304" pitchFamily="18" charset="0"/>
                        <a:sym typeface="Open Sans"/>
                      </a:rPr>
                      <m:t>𝑑</m:t>
                    </m:r>
                  </m:oMath>
                </a14:m>
                <a:r>
                  <a:rPr lang="vi-VN" dirty="0">
                    <a:solidFill>
                      <a:schemeClr val="dk1"/>
                    </a:solidFill>
                    <a:latin typeface="Times New Roman" panose="02020603050405020304" pitchFamily="18" charset="0"/>
                    <a:ea typeface="Open Sans"/>
                    <a:cs typeface="Times New Roman" panose="02020603050405020304" pitchFamily="18" charset="0"/>
                    <a:sym typeface="Open Sans"/>
                  </a:rPr>
                  <a:t> là bậc của cây, mỗi </a:t>
                </a:r>
                <a:r>
                  <a:rPr lang="en-US" dirty="0" err="1">
                    <a:solidFill>
                      <a:schemeClr val="dk1"/>
                    </a:solidFill>
                    <a:latin typeface="Times New Roman" panose="02020603050405020304" pitchFamily="18" charset="0"/>
                    <a:ea typeface="Open Sans"/>
                    <a:cs typeface="Times New Roman" panose="02020603050405020304" pitchFamily="18" charset="0"/>
                    <a:sym typeface="Open Sans"/>
                  </a:rPr>
                  <a:t>trang</a:t>
                </a:r>
                <a:r>
                  <a:rPr lang="vi-VN" dirty="0">
                    <a:solidFill>
                      <a:schemeClr val="dk1"/>
                    </a:solidFill>
                    <a:latin typeface="Times New Roman" panose="02020603050405020304" pitchFamily="18" charset="0"/>
                    <a:ea typeface="Open Sans"/>
                    <a:cs typeface="Times New Roman" panose="02020603050405020304" pitchFamily="18" charset="0"/>
                    <a:sym typeface="Open Sans"/>
                  </a:rPr>
                  <a:t> (trừ </a:t>
                </a:r>
                <a:r>
                  <a:rPr lang="en-US" dirty="0" err="1">
                    <a:solidFill>
                      <a:schemeClr val="dk1"/>
                    </a:solidFill>
                    <a:latin typeface="Times New Roman" panose="02020603050405020304" pitchFamily="18" charset="0"/>
                    <a:ea typeface="Open Sans"/>
                    <a:cs typeface="Times New Roman" panose="02020603050405020304" pitchFamily="18" charset="0"/>
                    <a:sym typeface="Open Sans"/>
                  </a:rPr>
                  <a:t>trang</a:t>
                </a:r>
                <a:r>
                  <a:rPr lang="vi-VN" dirty="0">
                    <a:solidFill>
                      <a:schemeClr val="dk1"/>
                    </a:solidFill>
                    <a:latin typeface="Times New Roman" panose="02020603050405020304" pitchFamily="18" charset="0"/>
                    <a:ea typeface="Open Sans"/>
                    <a:cs typeface="Times New Roman" panose="02020603050405020304" pitchFamily="18" charset="0"/>
                    <a:sym typeface="Open Sans"/>
                  </a:rPr>
                  <a:t> gốc) bên trong </a:t>
                </a:r>
                <a:r>
                  <a:rPr lang="en-US" dirty="0" err="1">
                    <a:solidFill>
                      <a:schemeClr val="dk1"/>
                    </a:solidFill>
                    <a:latin typeface="Times New Roman" panose="02020603050405020304" pitchFamily="18" charset="0"/>
                    <a:ea typeface="Open Sans"/>
                    <a:cs typeface="Times New Roman" panose="02020603050405020304" pitchFamily="18" charset="0"/>
                    <a:sym typeface="Open Sans"/>
                  </a:rPr>
                  <a:t>trang</a:t>
                </a:r>
                <a:r>
                  <a:rPr lang="en-US" dirty="0">
                    <a:solidFill>
                      <a:schemeClr val="dk1"/>
                    </a:solidFill>
                    <a:latin typeface="Times New Roman" panose="02020603050405020304" pitchFamily="18" charset="0"/>
                    <a:ea typeface="Open Sans"/>
                    <a:cs typeface="Times New Roman" panose="02020603050405020304" pitchFamily="18" charset="0"/>
                    <a:sym typeface="Open Sans"/>
                  </a:rPr>
                  <a:t> </a:t>
                </a:r>
                <a:r>
                  <a:rPr lang="vi-VN" dirty="0">
                    <a:solidFill>
                      <a:schemeClr val="dk1"/>
                    </a:solidFill>
                    <a:latin typeface="Times New Roman" panose="02020603050405020304" pitchFamily="18" charset="0"/>
                    <a:ea typeface="Open Sans"/>
                    <a:cs typeface="Times New Roman" panose="02020603050405020304" pitchFamily="18" charset="0"/>
                    <a:sym typeface="Open Sans"/>
                  </a:rPr>
                  <a:t>chứa nhiều nhất </a:t>
                </a:r>
                <a14:m>
                  <m:oMath xmlns:m="http://schemas.openxmlformats.org/officeDocument/2006/math">
                    <m:r>
                      <m:rPr>
                        <m:sty m:val="p"/>
                      </m:rPr>
                      <a:rPr lang="vi-VN" i="1">
                        <a:solidFill>
                          <a:schemeClr val="dk1"/>
                        </a:solidFill>
                        <a:latin typeface="Cambria Math" panose="02040503050406030204" pitchFamily="18" charset="0"/>
                        <a:ea typeface="Open Sans"/>
                        <a:cs typeface="Times New Roman" panose="02020603050405020304" pitchFamily="18" charset="0"/>
                        <a:sym typeface="Open Sans"/>
                      </a:rPr>
                      <m:t>d</m:t>
                    </m:r>
                    <m:r>
                      <a:rPr lang="vi-VN" b="0" i="1" smtClean="0">
                        <a:solidFill>
                          <a:schemeClr val="dk1"/>
                        </a:solidFill>
                        <a:latin typeface="Cambria Math" panose="02040503050406030204" pitchFamily="18" charset="0"/>
                        <a:ea typeface="Open Sans"/>
                        <a:cs typeface="Times New Roman" panose="02020603050405020304" pitchFamily="18" charset="0"/>
                        <a:sym typeface="Open Sans"/>
                      </a:rPr>
                      <m:t>−</m:t>
                    </m:r>
                    <m:r>
                      <a:rPr lang="vi-VN" i="1">
                        <a:solidFill>
                          <a:schemeClr val="dk1"/>
                        </a:solidFill>
                        <a:latin typeface="Cambria Math" panose="02040503050406030204" pitchFamily="18" charset="0"/>
                        <a:ea typeface="Open Sans"/>
                        <a:cs typeface="Times New Roman" panose="02020603050405020304" pitchFamily="18" charset="0"/>
                        <a:sym typeface="Open Sans"/>
                      </a:rPr>
                      <m:t>1</m:t>
                    </m:r>
                  </m:oMath>
                </a14:m>
                <a:r>
                  <a:rPr lang="vi-VN" dirty="0">
                    <a:solidFill>
                      <a:schemeClr val="dk1"/>
                    </a:solidFill>
                    <a:latin typeface="Times New Roman" panose="02020603050405020304" pitchFamily="18" charset="0"/>
                    <a:ea typeface="Open Sans"/>
                    <a:cs typeface="Times New Roman" panose="02020603050405020304" pitchFamily="18" charset="0"/>
                    <a:sym typeface="Open Sans"/>
                  </a:rPr>
                  <a:t> khóa và chứa ít nhất </a:t>
                </a:r>
                <a14:m>
                  <m:oMath xmlns:m="http://schemas.openxmlformats.org/officeDocument/2006/math">
                    <m:d>
                      <m:dPr>
                        <m:begChr m:val="⌈"/>
                        <m:endChr m:val="⌉"/>
                        <m:ctrlPr>
                          <a:rPr lang="vi-VN" i="1" smtClean="0">
                            <a:solidFill>
                              <a:schemeClr val="dk1"/>
                            </a:solidFill>
                            <a:latin typeface="Cambria Math" panose="02040503050406030204" pitchFamily="18" charset="0"/>
                            <a:ea typeface="Open Sans"/>
                            <a:cs typeface="Times New Roman" panose="02020603050405020304" pitchFamily="18" charset="0"/>
                            <a:sym typeface="Open Sans"/>
                          </a:rPr>
                        </m:ctrlPr>
                      </m:dPr>
                      <m:e>
                        <m:f>
                          <m:fPr>
                            <m:ctrlPr>
                              <a:rPr lang="vi-VN" i="1" smtClean="0">
                                <a:solidFill>
                                  <a:schemeClr val="dk1"/>
                                </a:solidFill>
                                <a:latin typeface="Cambria Math" panose="02040503050406030204" pitchFamily="18" charset="0"/>
                                <a:ea typeface="Open Sans"/>
                                <a:cs typeface="Times New Roman" panose="02020603050405020304" pitchFamily="18" charset="0"/>
                                <a:sym typeface="Open Sans"/>
                              </a:rPr>
                            </m:ctrlPr>
                          </m:fPr>
                          <m:num>
                            <m:r>
                              <m:rPr>
                                <m:sty m:val="p"/>
                              </m:rPr>
                              <a:rPr lang="vi-VN" i="1">
                                <a:solidFill>
                                  <a:schemeClr val="dk1"/>
                                </a:solidFill>
                                <a:latin typeface="Cambria Math" panose="02040503050406030204" pitchFamily="18" charset="0"/>
                                <a:ea typeface="Open Sans"/>
                                <a:cs typeface="Times New Roman" panose="02020603050405020304" pitchFamily="18" charset="0"/>
                                <a:sym typeface="Open Sans"/>
                              </a:rPr>
                              <m:t>d</m:t>
                            </m:r>
                          </m:num>
                          <m:den>
                            <m:r>
                              <a:rPr lang="vi-VN" i="1">
                                <a:solidFill>
                                  <a:schemeClr val="dk1"/>
                                </a:solidFill>
                                <a:latin typeface="Cambria Math" panose="02040503050406030204" pitchFamily="18" charset="0"/>
                                <a:ea typeface="Open Sans"/>
                                <a:cs typeface="Times New Roman" panose="02020603050405020304" pitchFamily="18" charset="0"/>
                                <a:sym typeface="Open Sans"/>
                              </a:rPr>
                              <m:t>2</m:t>
                            </m:r>
                          </m:den>
                        </m:f>
                      </m:e>
                    </m:d>
                  </m:oMath>
                </a14:m>
                <a:r>
                  <a:rPr lang="en-US" dirty="0">
                    <a:solidFill>
                      <a:schemeClr val="dk1"/>
                    </a:solidFill>
                    <a:latin typeface="Times New Roman" panose="02020603050405020304" pitchFamily="18" charset="0"/>
                    <a:ea typeface="Open Sans"/>
                    <a:cs typeface="Times New Roman" panose="02020603050405020304" pitchFamily="18" charset="0"/>
                    <a:sym typeface="Open Sans"/>
                  </a:rPr>
                  <a:t>-</a:t>
                </a:r>
                <a:r>
                  <a:rPr lang="vi-VN" dirty="0">
                    <a:solidFill>
                      <a:schemeClr val="dk1"/>
                    </a:solidFill>
                    <a:latin typeface="Times New Roman" panose="02020603050405020304" pitchFamily="18" charset="0"/>
                    <a:ea typeface="Open Sans"/>
                    <a:cs typeface="Times New Roman" panose="02020603050405020304" pitchFamily="18" charset="0"/>
                    <a:sym typeface="Open Sans"/>
                  </a:rPr>
                  <a:t>1 khóa.</a:t>
                </a:r>
                <a:r>
                  <a:rPr lang="en-US" dirty="0">
                    <a:solidFill>
                      <a:schemeClr val="dk1"/>
                    </a:solidFill>
                    <a:latin typeface="Times New Roman" panose="02020603050405020304" pitchFamily="18" charset="0"/>
                    <a:ea typeface="Open Sans"/>
                    <a:cs typeface="Times New Roman" panose="02020603050405020304" pitchFamily="18" charset="0"/>
                    <a:sym typeface="Open Sans"/>
                  </a:rPr>
                  <a:t> </a:t>
                </a:r>
                <a:endParaRPr dirty="0">
                  <a:solidFill>
                    <a:schemeClr val="dk1"/>
                  </a:solidFill>
                  <a:latin typeface="Times New Roman" panose="02020603050405020304" pitchFamily="18" charset="0"/>
                  <a:ea typeface="Open Sans"/>
                  <a:cs typeface="Times New Roman" panose="02020603050405020304" pitchFamily="18" charset="0"/>
                  <a:sym typeface="Open Sans"/>
                </a:endParaRPr>
              </a:p>
            </p:txBody>
          </p:sp>
        </mc:Choice>
        <mc:Fallback>
          <p:sp>
            <p:nvSpPr>
              <p:cNvPr id="305" name="Google Shape;305;p29"/>
              <p:cNvSpPr txBox="1">
                <a:spLocks noRot="1" noChangeAspect="1" noMove="1" noResize="1" noEditPoints="1" noAdjustHandles="1" noChangeArrowheads="1" noChangeShapeType="1" noTextEdit="1"/>
              </p:cNvSpPr>
              <p:nvPr/>
            </p:nvSpPr>
            <p:spPr>
              <a:xfrm>
                <a:off x="1628237" y="2104235"/>
                <a:ext cx="7002806" cy="572700"/>
              </a:xfrm>
              <a:prstGeom prst="rect">
                <a:avLst/>
              </a:prstGeom>
              <a:blipFill>
                <a:blip r:embed="rId3"/>
                <a:stretch>
                  <a:fillRect l="-261" t="-6383" b="-7447"/>
                </a:stretch>
              </a:blipFill>
              <a:ln>
                <a:noFill/>
              </a:ln>
            </p:spPr>
            <p:txBody>
              <a:bodyPr/>
              <a:lstStyle/>
              <a:p>
                <a:r>
                  <a:rPr lang="vi-VN">
                    <a:noFill/>
                  </a:rPr>
                  <a:t> </a:t>
                </a:r>
              </a:p>
            </p:txBody>
          </p:sp>
        </mc:Fallback>
      </mc:AlternateContent>
      <p:sp>
        <p:nvSpPr>
          <p:cNvPr id="306" name="Google Shape;306;p29"/>
          <p:cNvSpPr txBox="1"/>
          <p:nvPr/>
        </p:nvSpPr>
        <p:spPr>
          <a:xfrm>
            <a:off x="1628236" y="2801035"/>
            <a:ext cx="6802963"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dk1"/>
                </a:solidFill>
                <a:latin typeface="Times New Roman" panose="02020603050405020304" pitchFamily="18" charset="0"/>
                <a:ea typeface="Open Sans"/>
                <a:cs typeface="Times New Roman" panose="02020603050405020304" pitchFamily="18" charset="0"/>
                <a:sym typeface="Open Sans"/>
              </a:rPr>
              <a:t>Trang</a:t>
            </a:r>
            <a:r>
              <a:rPr lang="vi-VN" dirty="0">
                <a:solidFill>
                  <a:schemeClr val="dk1"/>
                </a:solidFill>
                <a:latin typeface="Times New Roman" panose="02020603050405020304" pitchFamily="18" charset="0"/>
                <a:ea typeface="Open Sans"/>
                <a:cs typeface="Times New Roman" panose="02020603050405020304" pitchFamily="18" charset="0"/>
                <a:sym typeface="Open Sans"/>
              </a:rPr>
              <a:t> gốc (root) có ít nhất 2 </a:t>
            </a:r>
            <a:r>
              <a:rPr lang="en-US" dirty="0" err="1">
                <a:solidFill>
                  <a:schemeClr val="dk1"/>
                </a:solidFill>
                <a:latin typeface="Times New Roman" panose="02020603050405020304" pitchFamily="18" charset="0"/>
                <a:ea typeface="Open Sans"/>
                <a:cs typeface="Times New Roman" panose="02020603050405020304" pitchFamily="18" charset="0"/>
                <a:sym typeface="Open Sans"/>
              </a:rPr>
              <a:t>trang</a:t>
            </a:r>
            <a:r>
              <a:rPr lang="vi-VN" dirty="0">
                <a:solidFill>
                  <a:schemeClr val="dk1"/>
                </a:solidFill>
                <a:latin typeface="Times New Roman" panose="02020603050405020304" pitchFamily="18" charset="0"/>
                <a:ea typeface="Open Sans"/>
                <a:cs typeface="Times New Roman" panose="02020603050405020304" pitchFamily="18" charset="0"/>
                <a:sym typeface="Open Sans"/>
              </a:rPr>
              <a:t> con và có thể chứa tối thiểu 1 khóa</a:t>
            </a:r>
            <a:endParaRPr dirty="0">
              <a:solidFill>
                <a:schemeClr val="dk1"/>
              </a:solidFill>
              <a:latin typeface="Times New Roman" panose="02020603050405020304" pitchFamily="18" charset="0"/>
              <a:ea typeface="Open Sans"/>
              <a:cs typeface="Times New Roman" panose="02020603050405020304" pitchFamily="18" charset="0"/>
              <a:sym typeface="Open Sans"/>
            </a:endParaRPr>
          </a:p>
        </p:txBody>
      </p:sp>
      <p:sp>
        <p:nvSpPr>
          <p:cNvPr id="308" name="Google Shape;308;p29"/>
          <p:cNvSpPr/>
          <p:nvPr/>
        </p:nvSpPr>
        <p:spPr>
          <a:xfrm>
            <a:off x="1030720" y="4245934"/>
            <a:ext cx="515400" cy="515400"/>
          </a:xfrm>
          <a:prstGeom prst="ellipse">
            <a:avLst/>
          </a:prstGeom>
          <a:noFill/>
          <a:ln w="19050" cap="flat" cmpd="sng">
            <a:solidFill>
              <a:srgbClr val="49CC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09" name="Google Shape;309;p29"/>
          <p:cNvSpPr/>
          <p:nvPr/>
        </p:nvSpPr>
        <p:spPr>
          <a:xfrm>
            <a:off x="1030713" y="3552144"/>
            <a:ext cx="515400" cy="515400"/>
          </a:xfrm>
          <a:prstGeom prst="ellipse">
            <a:avLst/>
          </a:prstGeom>
          <a:noFill/>
          <a:ln w="19050" cap="flat" cmpd="sng">
            <a:solidFill>
              <a:srgbClr val="49CC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0" name="Google Shape;310;p29"/>
          <p:cNvSpPr txBox="1"/>
          <p:nvPr/>
        </p:nvSpPr>
        <p:spPr>
          <a:xfrm>
            <a:off x="1030713" y="3634483"/>
            <a:ext cx="515400" cy="34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006D77"/>
                </a:solidFill>
                <a:latin typeface="Times New Roman" panose="02020603050405020304" pitchFamily="18" charset="0"/>
                <a:ea typeface="Anonymous Pro"/>
                <a:cs typeface="Times New Roman" panose="02020603050405020304" pitchFamily="18" charset="0"/>
                <a:sym typeface="Anonymous Pro"/>
              </a:rPr>
              <a:t>04</a:t>
            </a:r>
            <a:endParaRPr sz="1800" b="1">
              <a:solidFill>
                <a:srgbClr val="006D77"/>
              </a:solidFill>
              <a:latin typeface="Times New Roman" panose="02020603050405020304" pitchFamily="18" charset="0"/>
              <a:ea typeface="Anonymous Pro"/>
              <a:cs typeface="Times New Roman" panose="02020603050405020304" pitchFamily="18" charset="0"/>
              <a:sym typeface="Anonymous Pro"/>
            </a:endParaRPr>
          </a:p>
        </p:txBody>
      </p:sp>
      <p:sp>
        <p:nvSpPr>
          <p:cNvPr id="311" name="Google Shape;311;p29"/>
          <p:cNvSpPr txBox="1"/>
          <p:nvPr/>
        </p:nvSpPr>
        <p:spPr>
          <a:xfrm>
            <a:off x="1030720" y="4331133"/>
            <a:ext cx="515400" cy="34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006D77"/>
                </a:solidFill>
                <a:latin typeface="Times New Roman" panose="02020603050405020304" pitchFamily="18" charset="0"/>
                <a:ea typeface="Anonymous Pro"/>
                <a:cs typeface="Times New Roman" panose="02020603050405020304" pitchFamily="18" charset="0"/>
                <a:sym typeface="Anonymous Pro"/>
              </a:rPr>
              <a:t>05</a:t>
            </a:r>
            <a:endParaRPr sz="1800" b="1">
              <a:solidFill>
                <a:srgbClr val="006D77"/>
              </a:solidFill>
              <a:latin typeface="Times New Roman" panose="02020603050405020304" pitchFamily="18" charset="0"/>
              <a:ea typeface="Anonymous Pro"/>
              <a:cs typeface="Times New Roman" panose="02020603050405020304" pitchFamily="18" charset="0"/>
              <a:sym typeface="Anonymous Pro"/>
            </a:endParaRPr>
          </a:p>
        </p:txBody>
      </p:sp>
      <mc:AlternateContent xmlns:mc="http://schemas.openxmlformats.org/markup-compatibility/2006">
        <mc:Choice xmlns:a14="http://schemas.microsoft.com/office/drawing/2010/main" Requires="a14">
          <p:sp>
            <p:nvSpPr>
              <p:cNvPr id="313" name="Google Shape;313;p29"/>
              <p:cNvSpPr txBox="1"/>
              <p:nvPr/>
            </p:nvSpPr>
            <p:spPr>
              <a:xfrm>
                <a:off x="1628237" y="3520484"/>
                <a:ext cx="6802962" cy="572700"/>
              </a:xfrm>
              <a:prstGeom prst="rect">
                <a:avLst/>
              </a:prstGeom>
              <a:noFill/>
              <a:ln>
                <a:noFill/>
              </a:ln>
            </p:spPr>
            <p:txBody>
              <a:bodyPr spcFirstLastPara="1" wrap="square" lIns="91425" tIns="91425" rIns="91425" bIns="91425" anchor="ctr" anchorCtr="0">
                <a:noAutofit/>
              </a:bodyPr>
              <a:lstStyle/>
              <a:p>
                <a:pPr lvl="0"/>
                <a:r>
                  <a:rPr lang="vi-VN" dirty="0">
                    <a:solidFill>
                      <a:schemeClr val="dk1"/>
                    </a:solidFill>
                    <a:latin typeface="Times New Roman" panose="02020603050405020304" pitchFamily="18" charset="0"/>
                    <a:ea typeface="Open Sans"/>
                    <a:cs typeface="Times New Roman" panose="02020603050405020304" pitchFamily="18" charset="0"/>
                    <a:sym typeface="Open Sans"/>
                  </a:rPr>
                  <a:t>Mọi </a:t>
                </a:r>
                <a:r>
                  <a:rPr lang="en-US" dirty="0" err="1">
                    <a:solidFill>
                      <a:schemeClr val="dk1"/>
                    </a:solidFill>
                    <a:latin typeface="Times New Roman" panose="02020603050405020304" pitchFamily="18" charset="0"/>
                    <a:ea typeface="Open Sans"/>
                    <a:cs typeface="Times New Roman" panose="02020603050405020304" pitchFamily="18" charset="0"/>
                    <a:sym typeface="Open Sans"/>
                  </a:rPr>
                  <a:t>trang</a:t>
                </a:r>
                <a:r>
                  <a:rPr lang="vi-VN" dirty="0">
                    <a:solidFill>
                      <a:schemeClr val="dk1"/>
                    </a:solidFill>
                    <a:latin typeface="Times New Roman" panose="02020603050405020304" pitchFamily="18" charset="0"/>
                    <a:ea typeface="Open Sans"/>
                    <a:cs typeface="Times New Roman" panose="02020603050405020304" pitchFamily="18" charset="0"/>
                    <a:sym typeface="Open Sans"/>
                  </a:rPr>
                  <a:t> hoặc là lá, hoặc có ít nhất</a:t>
                </a:r>
                <a14:m>
                  <m:oMath xmlns:m="http://schemas.openxmlformats.org/officeDocument/2006/math">
                    <m:r>
                      <a:rPr lang="vi-VN" b="0" i="0" smtClean="0">
                        <a:solidFill>
                          <a:schemeClr val="dk1"/>
                        </a:solidFill>
                        <a:latin typeface="Cambria Math" panose="02040503050406030204" pitchFamily="18" charset="0"/>
                        <a:ea typeface="Open Sans"/>
                        <a:cs typeface="Times New Roman" panose="02020603050405020304" pitchFamily="18" charset="0"/>
                        <a:sym typeface="Open Sans"/>
                      </a:rPr>
                      <m:t> </m:t>
                    </m:r>
                    <m:d>
                      <m:dPr>
                        <m:begChr m:val="⌈"/>
                        <m:endChr m:val="⌉"/>
                        <m:ctrlPr>
                          <a:rPr lang="vi-VN" i="1">
                            <a:solidFill>
                              <a:schemeClr val="dk1"/>
                            </a:solidFill>
                            <a:latin typeface="Cambria Math" panose="02040503050406030204" pitchFamily="18" charset="0"/>
                            <a:ea typeface="Open Sans"/>
                            <a:cs typeface="Times New Roman" panose="02020603050405020304" pitchFamily="18" charset="0"/>
                            <a:sym typeface="Open Sans"/>
                          </a:rPr>
                        </m:ctrlPr>
                      </m:dPr>
                      <m:e>
                        <m:f>
                          <m:fPr>
                            <m:ctrlPr>
                              <a:rPr lang="vi-VN" i="1">
                                <a:solidFill>
                                  <a:schemeClr val="dk1"/>
                                </a:solidFill>
                                <a:latin typeface="Cambria Math" panose="02040503050406030204" pitchFamily="18" charset="0"/>
                                <a:ea typeface="Open Sans"/>
                                <a:cs typeface="Times New Roman" panose="02020603050405020304" pitchFamily="18" charset="0"/>
                                <a:sym typeface="Open Sans"/>
                              </a:rPr>
                            </m:ctrlPr>
                          </m:fPr>
                          <m:num>
                            <m:r>
                              <m:rPr>
                                <m:sty m:val="p"/>
                              </m:rPr>
                              <a:rPr lang="vi-VN" i="1">
                                <a:solidFill>
                                  <a:schemeClr val="dk1"/>
                                </a:solidFill>
                                <a:latin typeface="Cambria Math" panose="02040503050406030204" pitchFamily="18" charset="0"/>
                                <a:ea typeface="Open Sans"/>
                                <a:cs typeface="Times New Roman" panose="02020603050405020304" pitchFamily="18" charset="0"/>
                                <a:sym typeface="Open Sans"/>
                              </a:rPr>
                              <m:t>d</m:t>
                            </m:r>
                          </m:num>
                          <m:den>
                            <m:r>
                              <a:rPr lang="vi-VN" i="1">
                                <a:solidFill>
                                  <a:schemeClr val="dk1"/>
                                </a:solidFill>
                                <a:latin typeface="Cambria Math" panose="02040503050406030204" pitchFamily="18" charset="0"/>
                                <a:ea typeface="Open Sans"/>
                                <a:cs typeface="Times New Roman" panose="02020603050405020304" pitchFamily="18" charset="0"/>
                                <a:sym typeface="Open Sans"/>
                              </a:rPr>
                              <m:t>2</m:t>
                            </m:r>
                          </m:den>
                        </m:f>
                      </m:e>
                    </m:d>
                  </m:oMath>
                </a14:m>
                <a:r>
                  <a:rPr lang="en-US" dirty="0">
                    <a:solidFill>
                      <a:schemeClr val="dk1"/>
                    </a:solidFill>
                    <a:latin typeface="Times New Roman" panose="02020603050405020304" pitchFamily="18" charset="0"/>
                    <a:ea typeface="Open Sans"/>
                    <a:cs typeface="Times New Roman" panose="02020603050405020304" pitchFamily="18" charset="0"/>
                    <a:sym typeface="Open Sans"/>
                  </a:rPr>
                  <a:t> trang</a:t>
                </a:r>
                <a:r>
                  <a:rPr lang="vi-VN" dirty="0">
                    <a:solidFill>
                      <a:schemeClr val="dk1"/>
                    </a:solidFill>
                    <a:latin typeface="Times New Roman" panose="02020603050405020304" pitchFamily="18" charset="0"/>
                    <a:ea typeface="Open Sans"/>
                    <a:cs typeface="Times New Roman" panose="02020603050405020304" pitchFamily="18" charset="0"/>
                    <a:sym typeface="Open Sans"/>
                  </a:rPr>
                  <a:t> con và nhiều nhất </a:t>
                </a:r>
                <a14:m>
                  <m:oMath xmlns:m="http://schemas.openxmlformats.org/officeDocument/2006/math">
                    <m:r>
                      <m:rPr>
                        <m:sty m:val="p"/>
                      </m:rPr>
                      <a:rPr lang="vi-VN" i="1" dirty="0">
                        <a:solidFill>
                          <a:schemeClr val="dk1"/>
                        </a:solidFill>
                        <a:latin typeface="Cambria Math" panose="02040503050406030204" pitchFamily="18" charset="0"/>
                        <a:ea typeface="Open Sans"/>
                        <a:cs typeface="Times New Roman" panose="02020603050405020304" pitchFamily="18" charset="0"/>
                        <a:sym typeface="Open Sans"/>
                      </a:rPr>
                      <m:t>d</m:t>
                    </m:r>
                  </m:oMath>
                </a14:m>
                <a:r>
                  <a:rPr lang="vi-VN" dirty="0">
                    <a:solidFill>
                      <a:schemeClr val="dk1"/>
                    </a:solidFill>
                    <a:latin typeface="Times New Roman" panose="02020603050405020304" pitchFamily="18" charset="0"/>
                    <a:ea typeface="Open Sans"/>
                    <a:cs typeface="Times New Roman" panose="02020603050405020304" pitchFamily="18" charset="0"/>
                    <a:sym typeface="Open Sans"/>
                  </a:rPr>
                  <a:t> </a:t>
                </a:r>
                <a:r>
                  <a:rPr lang="en-US" dirty="0">
                    <a:solidFill>
                      <a:schemeClr val="dk1"/>
                    </a:solidFill>
                    <a:latin typeface="Times New Roman" panose="02020603050405020304" pitchFamily="18" charset="0"/>
                    <a:ea typeface="Open Sans"/>
                    <a:cs typeface="Times New Roman" panose="02020603050405020304" pitchFamily="18" charset="0"/>
                    <a:sym typeface="Open Sans"/>
                  </a:rPr>
                  <a:t>trang</a:t>
                </a:r>
                <a:r>
                  <a:rPr lang="vi-VN" dirty="0">
                    <a:solidFill>
                      <a:schemeClr val="dk1"/>
                    </a:solidFill>
                    <a:latin typeface="Times New Roman" panose="02020603050405020304" pitchFamily="18" charset="0"/>
                    <a:ea typeface="Open Sans"/>
                    <a:cs typeface="Times New Roman" panose="02020603050405020304" pitchFamily="18" charset="0"/>
                    <a:sym typeface="Open Sans"/>
                  </a:rPr>
                  <a:t> con  </a:t>
                </a:r>
                <a:endParaRPr dirty="0">
                  <a:solidFill>
                    <a:schemeClr val="dk1"/>
                  </a:solidFill>
                  <a:latin typeface="Times New Roman" panose="02020603050405020304" pitchFamily="18" charset="0"/>
                  <a:ea typeface="Open Sans"/>
                  <a:cs typeface="Times New Roman" panose="02020603050405020304" pitchFamily="18" charset="0"/>
                  <a:sym typeface="Open Sans"/>
                </a:endParaRPr>
              </a:p>
            </p:txBody>
          </p:sp>
        </mc:Choice>
        <mc:Fallback>
          <p:sp>
            <p:nvSpPr>
              <p:cNvPr id="313" name="Google Shape;313;p29"/>
              <p:cNvSpPr txBox="1">
                <a:spLocks noRot="1" noChangeAspect="1" noMove="1" noResize="1" noEditPoints="1" noAdjustHandles="1" noChangeArrowheads="1" noChangeShapeType="1" noTextEdit="1"/>
              </p:cNvSpPr>
              <p:nvPr/>
            </p:nvSpPr>
            <p:spPr>
              <a:xfrm>
                <a:off x="1628237" y="3520484"/>
                <a:ext cx="6802962" cy="572700"/>
              </a:xfrm>
              <a:prstGeom prst="rect">
                <a:avLst/>
              </a:prstGeom>
              <a:blipFill>
                <a:blip r:embed="rId4"/>
                <a:stretch>
                  <a:fillRect l="-269"/>
                </a:stretch>
              </a:blipFill>
              <a:ln>
                <a:noFill/>
              </a:ln>
            </p:spPr>
            <p:txBody>
              <a:bodyPr/>
              <a:lstStyle/>
              <a:p>
                <a:r>
                  <a:rPr lang="vi-VN">
                    <a:noFill/>
                  </a:rPr>
                  <a:t> </a:t>
                </a:r>
              </a:p>
            </p:txBody>
          </p:sp>
        </mc:Fallback>
      </mc:AlternateContent>
      <p:sp>
        <p:nvSpPr>
          <p:cNvPr id="314" name="Google Shape;314;p29"/>
          <p:cNvSpPr txBox="1"/>
          <p:nvPr/>
        </p:nvSpPr>
        <p:spPr>
          <a:xfrm>
            <a:off x="1628237" y="4217284"/>
            <a:ext cx="28341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dirty="0">
                <a:solidFill>
                  <a:schemeClr val="dk1"/>
                </a:solidFill>
                <a:latin typeface="Times New Roman" panose="02020603050405020304" pitchFamily="18" charset="0"/>
                <a:ea typeface="Open Sans"/>
                <a:cs typeface="Times New Roman" panose="02020603050405020304" pitchFamily="18" charset="0"/>
                <a:sym typeface="Open Sans"/>
              </a:rPr>
              <a:t>Tất cả các Lá có cùng </a:t>
            </a:r>
            <a:r>
              <a:rPr lang="en-US" dirty="0" err="1">
                <a:solidFill>
                  <a:schemeClr val="dk1"/>
                </a:solidFill>
                <a:latin typeface="Times New Roman" panose="02020603050405020304" pitchFamily="18" charset="0"/>
                <a:ea typeface="Open Sans"/>
                <a:cs typeface="Times New Roman" panose="02020603050405020304" pitchFamily="18" charset="0"/>
                <a:sym typeface="Open Sans"/>
              </a:rPr>
              <a:t>mức</a:t>
            </a:r>
            <a:endParaRPr lang="vi-VN" dirty="0">
              <a:solidFill>
                <a:schemeClr val="dk1"/>
              </a:solidFill>
              <a:latin typeface="Times New Roman" panose="02020603050405020304" pitchFamily="18" charset="0"/>
              <a:ea typeface="Open Sans"/>
              <a:cs typeface="Times New Roman" panose="02020603050405020304" pitchFamily="18" charset="0"/>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0"/>
          <p:cNvSpPr txBox="1">
            <a:spLocks noGrp="1"/>
          </p:cNvSpPr>
          <p:nvPr>
            <p:ph type="title"/>
          </p:nvPr>
        </p:nvSpPr>
        <p:spPr>
          <a:xfrm>
            <a:off x="712800" y="445025"/>
            <a:ext cx="7718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atin typeface="+mj-lt"/>
              </a:rPr>
              <a:t>Độ cao của cây</a:t>
            </a:r>
            <a:endParaRPr>
              <a:latin typeface="+mj-lt"/>
            </a:endParaRPr>
          </a:p>
        </p:txBody>
      </p:sp>
      <mc:AlternateContent xmlns:mc="http://schemas.openxmlformats.org/markup-compatibility/2006" xmlns:a14="http://schemas.microsoft.com/office/drawing/2010/main">
        <mc:Choice Requires="a14">
          <p:sp>
            <p:nvSpPr>
              <p:cNvPr id="2" name="Google Shape;304;p29">
                <a:extLst>
                  <a:ext uri="{FF2B5EF4-FFF2-40B4-BE49-F238E27FC236}">
                    <a16:creationId xmlns:a16="http://schemas.microsoft.com/office/drawing/2014/main" id="{6A67D3FB-A958-EB9E-4B3D-14EA57CAFFBD}"/>
                  </a:ext>
                </a:extLst>
              </p:cNvPr>
              <p:cNvSpPr txBox="1"/>
              <p:nvPr/>
            </p:nvSpPr>
            <p:spPr>
              <a:xfrm>
                <a:off x="712800" y="1102634"/>
                <a:ext cx="7002807" cy="2971278"/>
              </a:xfrm>
              <a:prstGeom prst="rect">
                <a:avLst/>
              </a:prstGeom>
              <a:noFill/>
              <a:ln>
                <a:noFill/>
              </a:ln>
            </p:spPr>
            <p:txBody>
              <a:bodyPr spcFirstLastPara="1" wrap="square" lIns="91425" tIns="91425" rIns="91425" bIns="91425" anchor="ctr" anchorCtr="0">
                <a:noAutofit/>
              </a:bodyPr>
              <a:lstStyle/>
              <a:p>
                <a:pPr lvl="0"/>
                <a:r>
                  <a:rPr lang="vi-VN" sz="1800" dirty="0">
                    <a:solidFill>
                      <a:schemeClr val="dk1"/>
                    </a:solidFill>
                    <a:latin typeface="Times New Roman" panose="02020603050405020304" pitchFamily="18" charset="0"/>
                    <a:ea typeface="Open Sans"/>
                    <a:cs typeface="Times New Roman" panose="02020603050405020304" pitchFamily="18" charset="0"/>
                    <a:sym typeface="Open Sans"/>
                  </a:rPr>
                  <a:t>Với </a:t>
                </a:r>
                <a14:m>
                  <m:oMath xmlns:m="http://schemas.openxmlformats.org/officeDocument/2006/math">
                    <m:r>
                      <m:rPr>
                        <m:sty m:val="p"/>
                      </m:rPr>
                      <a:rPr lang="vi-VN" sz="1800" i="1">
                        <a:solidFill>
                          <a:schemeClr val="dk1"/>
                        </a:solidFill>
                        <a:latin typeface="Cambria Math" panose="02040503050406030204" pitchFamily="18" charset="0"/>
                        <a:ea typeface="Open Sans"/>
                        <a:cs typeface="Times New Roman" panose="02020603050405020304" pitchFamily="18" charset="0"/>
                        <a:sym typeface="Open Sans"/>
                      </a:rPr>
                      <m:t>num</m:t>
                    </m:r>
                  </m:oMath>
                </a14:m>
                <a:r>
                  <a:rPr lang="vi-VN" sz="1800" dirty="0">
                    <a:solidFill>
                      <a:schemeClr val="dk1"/>
                    </a:solidFill>
                    <a:latin typeface="Times New Roman" panose="02020603050405020304" pitchFamily="18" charset="0"/>
                    <a:ea typeface="Open Sans"/>
                    <a:cs typeface="Times New Roman" panose="02020603050405020304" pitchFamily="18" charset="0"/>
                    <a:sym typeface="Open Sans"/>
                  </a:rPr>
                  <a:t> là số lượng node,</a:t>
                </a:r>
                <a14:m>
                  <m:oMath xmlns:m="http://schemas.openxmlformats.org/officeDocument/2006/math">
                    <m:r>
                      <a:rPr lang="vi-VN" sz="1800" b="0" i="0" smtClean="0">
                        <a:solidFill>
                          <a:schemeClr val="dk1"/>
                        </a:solidFill>
                        <a:latin typeface="Cambria Math" panose="02040503050406030204" pitchFamily="18" charset="0"/>
                        <a:ea typeface="Open Sans"/>
                        <a:cs typeface="Times New Roman" panose="02020603050405020304" pitchFamily="18" charset="0"/>
                        <a:sym typeface="Open Sans"/>
                      </a:rPr>
                      <m:t>   </m:t>
                    </m:r>
                    <m:r>
                      <m:rPr>
                        <m:sty m:val="p"/>
                      </m:rPr>
                      <a:rPr lang="vi-VN" sz="1800" i="1">
                        <a:solidFill>
                          <a:schemeClr val="dk1"/>
                        </a:solidFill>
                        <a:latin typeface="Cambria Math" panose="02040503050406030204" pitchFamily="18" charset="0"/>
                        <a:ea typeface="Open Sans"/>
                        <a:cs typeface="Times New Roman" panose="02020603050405020304" pitchFamily="18" charset="0"/>
                        <a:sym typeface="Open Sans"/>
                      </a:rPr>
                      <m:t>n</m:t>
                    </m:r>
                  </m:oMath>
                </a14:m>
                <a:r>
                  <a:rPr lang="vi-VN" sz="1800" dirty="0">
                    <a:solidFill>
                      <a:schemeClr val="dk1"/>
                    </a:solidFill>
                    <a:latin typeface="Times New Roman" panose="02020603050405020304" pitchFamily="18" charset="0"/>
                    <a:ea typeface="Open Sans"/>
                    <a:cs typeface="Times New Roman" panose="02020603050405020304" pitchFamily="18" charset="0"/>
                    <a:sym typeface="Open Sans"/>
                  </a:rPr>
                  <a:t> là số lượng node con tối đa và </a:t>
                </a:r>
                <a14:m>
                  <m:oMath xmlns:m="http://schemas.openxmlformats.org/officeDocument/2006/math">
                    <m:r>
                      <m:rPr>
                        <m:sty m:val="p"/>
                      </m:rPr>
                      <a:rPr lang="vi-VN" sz="1800" i="1">
                        <a:solidFill>
                          <a:schemeClr val="dk1"/>
                        </a:solidFill>
                        <a:latin typeface="Cambria Math" panose="02040503050406030204" pitchFamily="18" charset="0"/>
                        <a:ea typeface="Open Sans"/>
                        <a:cs typeface="Times New Roman" panose="02020603050405020304" pitchFamily="18" charset="0"/>
                        <a:sym typeface="Open Sans"/>
                      </a:rPr>
                      <m:t>t</m:t>
                    </m:r>
                    <m:r>
                      <a:rPr lang="vi-VN" sz="1800" b="0" i="1" smtClean="0">
                        <a:solidFill>
                          <a:schemeClr val="dk1"/>
                        </a:solidFill>
                        <a:latin typeface="Cambria Math" panose="02040503050406030204" pitchFamily="18" charset="0"/>
                        <a:ea typeface="Open Sans"/>
                        <a:cs typeface="Times New Roman" panose="02020603050405020304" pitchFamily="18" charset="0"/>
                        <a:sym typeface="Open Sans"/>
                      </a:rPr>
                      <m:t>=</m:t>
                    </m:r>
                    <m:d>
                      <m:dPr>
                        <m:begChr m:val="⌈"/>
                        <m:endChr m:val="⌉"/>
                        <m:ctrlPr>
                          <a:rPr lang="vi-VN" sz="1800" b="0" i="1" smtClean="0">
                            <a:solidFill>
                              <a:schemeClr val="dk1"/>
                            </a:solidFill>
                            <a:latin typeface="Cambria Math" panose="02040503050406030204" pitchFamily="18" charset="0"/>
                            <a:ea typeface="Open Sans"/>
                            <a:cs typeface="Times New Roman" panose="02020603050405020304" pitchFamily="18" charset="0"/>
                            <a:sym typeface="Open Sans"/>
                          </a:rPr>
                        </m:ctrlPr>
                      </m:dPr>
                      <m:e>
                        <m:f>
                          <m:fPr>
                            <m:ctrlPr>
                              <a:rPr lang="vi-VN" sz="1800" i="1">
                                <a:solidFill>
                                  <a:schemeClr val="dk1"/>
                                </a:solidFill>
                                <a:latin typeface="Cambria Math" panose="02040503050406030204" pitchFamily="18" charset="0"/>
                                <a:ea typeface="Open Sans"/>
                                <a:cs typeface="Times New Roman" panose="02020603050405020304" pitchFamily="18" charset="0"/>
                                <a:sym typeface="Open Sans"/>
                              </a:rPr>
                            </m:ctrlPr>
                          </m:fPr>
                          <m:num>
                            <m:r>
                              <m:rPr>
                                <m:sty m:val="p"/>
                              </m:rPr>
                              <a:rPr lang="vi-VN" sz="1800" i="1">
                                <a:solidFill>
                                  <a:schemeClr val="dk1"/>
                                </a:solidFill>
                                <a:latin typeface="Cambria Math" panose="02040503050406030204" pitchFamily="18" charset="0"/>
                                <a:ea typeface="Open Sans"/>
                                <a:cs typeface="Times New Roman" panose="02020603050405020304" pitchFamily="18" charset="0"/>
                                <a:sym typeface="Open Sans"/>
                              </a:rPr>
                              <m:t>n</m:t>
                            </m:r>
                          </m:num>
                          <m:den>
                            <m:r>
                              <a:rPr lang="vi-VN" sz="1800" i="1">
                                <a:solidFill>
                                  <a:schemeClr val="dk1"/>
                                </a:solidFill>
                                <a:latin typeface="Cambria Math" panose="02040503050406030204" pitchFamily="18" charset="0"/>
                                <a:ea typeface="Open Sans"/>
                                <a:cs typeface="Times New Roman" panose="02020603050405020304" pitchFamily="18" charset="0"/>
                                <a:sym typeface="Open Sans"/>
                              </a:rPr>
                              <m:t>2</m:t>
                            </m:r>
                          </m:den>
                        </m:f>
                      </m:e>
                    </m:d>
                  </m:oMath>
                </a14:m>
                <a:endParaRPr lang="vi-VN" sz="1800" b="0" dirty="0">
                  <a:solidFill>
                    <a:schemeClr val="dk1"/>
                  </a:solidFill>
                  <a:latin typeface="Times New Roman" panose="02020603050405020304" pitchFamily="18" charset="0"/>
                  <a:ea typeface="Open Sans"/>
                  <a:cs typeface="Times New Roman" panose="02020603050405020304" pitchFamily="18" charset="0"/>
                  <a:sym typeface="Open Sans"/>
                </a:endParaRPr>
              </a:p>
              <a:p>
                <a:pPr lvl="0"/>
                <a:endParaRPr lang="vi-VN" sz="1800" dirty="0">
                  <a:solidFill>
                    <a:schemeClr val="dk1"/>
                  </a:solidFill>
                  <a:latin typeface="Times New Roman" panose="02020603050405020304" pitchFamily="18" charset="0"/>
                  <a:ea typeface="Open Sans"/>
                  <a:cs typeface="Times New Roman" panose="02020603050405020304" pitchFamily="18" charset="0"/>
                  <a:sym typeface="Open Sans"/>
                </a:endParaRPr>
              </a:p>
              <a:p>
                <a:pPr marL="285750" lvl="0" indent="-285750">
                  <a:buFont typeface="Wingdings" panose="05000000000000000000" pitchFamily="2" charset="2"/>
                  <a:buChar char="v"/>
                </a:pPr>
                <a:r>
                  <a:rPr lang="vi-VN" sz="1800" dirty="0">
                    <a:solidFill>
                      <a:schemeClr val="dk1"/>
                    </a:solidFill>
                    <a:latin typeface="Times New Roman" panose="02020603050405020304" pitchFamily="18" charset="0"/>
                    <a:ea typeface="Open Sans"/>
                    <a:cs typeface="Times New Roman" panose="02020603050405020304" pitchFamily="18" charset="0"/>
                    <a:sym typeface="Open Sans"/>
                  </a:rPr>
                  <a:t>Chiều cao tối thiểu của cây BTree là:</a:t>
                </a:r>
              </a:p>
              <a:p>
                <a:pPr lvl="0"/>
                <a14:m>
                  <m:oMathPara xmlns:m="http://schemas.openxmlformats.org/officeDocument/2006/math">
                    <m:oMathParaPr>
                      <m:jc m:val="left"/>
                    </m:oMathParaPr>
                    <m:oMath xmlns:m="http://schemas.openxmlformats.org/officeDocument/2006/math">
                      <m:sSub>
                        <m:sSubPr>
                          <m:ctrlPr>
                            <a:rPr lang="vi-VN" sz="1800" b="0" i="1" smtClean="0">
                              <a:solidFill>
                                <a:schemeClr val="dk1"/>
                              </a:solidFill>
                              <a:latin typeface="Cambria Math" panose="02040503050406030204" pitchFamily="18" charset="0"/>
                              <a:ea typeface="Open Sans"/>
                              <a:cs typeface="Times New Roman" panose="02020603050405020304" pitchFamily="18" charset="0"/>
                              <a:sym typeface="Open Sans"/>
                            </a:rPr>
                          </m:ctrlPr>
                        </m:sSubPr>
                        <m:e>
                          <m:r>
                            <m:rPr>
                              <m:sty m:val="p"/>
                            </m:rPr>
                            <a:rPr lang="vi-VN" sz="1800" i="1">
                              <a:solidFill>
                                <a:schemeClr val="dk1"/>
                              </a:solidFill>
                              <a:latin typeface="Cambria Math" panose="02040503050406030204" pitchFamily="18" charset="0"/>
                              <a:ea typeface="Open Sans"/>
                              <a:cs typeface="Times New Roman" panose="02020603050405020304" pitchFamily="18" charset="0"/>
                              <a:sym typeface="Open Sans"/>
                            </a:rPr>
                            <m:t>h</m:t>
                          </m:r>
                        </m:e>
                        <m:sub>
                          <m:r>
                            <m:rPr>
                              <m:sty m:val="p"/>
                            </m:rPr>
                            <a:rPr lang="vi-VN" sz="1800" i="1">
                              <a:solidFill>
                                <a:schemeClr val="dk1"/>
                              </a:solidFill>
                              <a:latin typeface="Cambria Math" panose="02040503050406030204" pitchFamily="18" charset="0"/>
                              <a:ea typeface="Open Sans"/>
                              <a:cs typeface="Times New Roman" panose="02020603050405020304" pitchFamily="18" charset="0"/>
                              <a:sym typeface="Open Sans"/>
                            </a:rPr>
                            <m:t>min</m:t>
                          </m:r>
                        </m:sub>
                      </m:sSub>
                      <m:r>
                        <a:rPr lang="vi-VN" sz="1800" b="0" i="1" smtClean="0">
                          <a:solidFill>
                            <a:schemeClr val="dk1"/>
                          </a:solidFill>
                          <a:latin typeface="Cambria Math" panose="02040503050406030204" pitchFamily="18" charset="0"/>
                          <a:ea typeface="Open Sans"/>
                          <a:cs typeface="Times New Roman" panose="02020603050405020304" pitchFamily="18" charset="0"/>
                          <a:sym typeface="Open Sans"/>
                        </a:rPr>
                        <m:t>=</m:t>
                      </m:r>
                      <m:d>
                        <m:dPr>
                          <m:begChr m:val="⌈"/>
                          <m:endChr m:val="⌉"/>
                          <m:ctrlPr>
                            <a:rPr lang="vi-VN" sz="1800" b="0" i="1" smtClean="0">
                              <a:solidFill>
                                <a:schemeClr val="dk1"/>
                              </a:solidFill>
                              <a:latin typeface="Cambria Math" panose="02040503050406030204" pitchFamily="18" charset="0"/>
                              <a:ea typeface="Open Sans"/>
                              <a:cs typeface="Times New Roman" panose="02020603050405020304" pitchFamily="18" charset="0"/>
                              <a:sym typeface="Open Sans"/>
                            </a:rPr>
                          </m:ctrlPr>
                        </m:dPr>
                        <m:e>
                          <m:sSub>
                            <m:sSubPr>
                              <m:ctrlPr>
                                <a:rPr lang="vi-VN" sz="1800" i="1">
                                  <a:solidFill>
                                    <a:schemeClr val="dk1"/>
                                  </a:solidFill>
                                  <a:latin typeface="Cambria Math" panose="02040503050406030204" pitchFamily="18" charset="0"/>
                                  <a:ea typeface="Open Sans"/>
                                  <a:cs typeface="Times New Roman" panose="02020603050405020304" pitchFamily="18" charset="0"/>
                                  <a:sym typeface="Open Sans"/>
                                </a:rPr>
                              </m:ctrlPr>
                            </m:sSubPr>
                            <m:e>
                              <m:r>
                                <m:rPr>
                                  <m:sty m:val="p"/>
                                </m:rPr>
                                <a:rPr lang="vi-VN" sz="1800" i="1">
                                  <a:solidFill>
                                    <a:schemeClr val="dk1"/>
                                  </a:solidFill>
                                  <a:latin typeface="Cambria Math" panose="02040503050406030204" pitchFamily="18" charset="0"/>
                                  <a:ea typeface="Open Sans"/>
                                  <a:cs typeface="Times New Roman" panose="02020603050405020304" pitchFamily="18" charset="0"/>
                                  <a:sym typeface="Open Sans"/>
                                </a:rPr>
                                <m:t>log</m:t>
                              </m:r>
                            </m:e>
                            <m:sub>
                              <m:r>
                                <m:rPr>
                                  <m:sty m:val="p"/>
                                </m:rPr>
                                <a:rPr lang="vi-VN" sz="1800" i="1">
                                  <a:solidFill>
                                    <a:schemeClr val="dk1"/>
                                  </a:solidFill>
                                  <a:latin typeface="Cambria Math" panose="02040503050406030204" pitchFamily="18" charset="0"/>
                                  <a:ea typeface="Open Sans"/>
                                  <a:cs typeface="Times New Roman" panose="02020603050405020304" pitchFamily="18" charset="0"/>
                                  <a:sym typeface="Open Sans"/>
                                </a:rPr>
                                <m:t>n</m:t>
                              </m:r>
                            </m:sub>
                          </m:sSub>
                          <m:d>
                            <m:dPr>
                              <m:ctrlPr>
                                <a:rPr lang="vi-VN" sz="1800" i="1">
                                  <a:solidFill>
                                    <a:schemeClr val="dk1"/>
                                  </a:solidFill>
                                  <a:latin typeface="Cambria Math" panose="02040503050406030204" pitchFamily="18" charset="0"/>
                                  <a:ea typeface="Open Sans"/>
                                  <a:cs typeface="Times New Roman" panose="02020603050405020304" pitchFamily="18" charset="0"/>
                                  <a:sym typeface="Open Sans"/>
                                </a:rPr>
                              </m:ctrlPr>
                            </m:dPr>
                            <m:e>
                              <m:r>
                                <m:rPr>
                                  <m:sty m:val="p"/>
                                </m:rPr>
                                <a:rPr lang="vi-VN" sz="1800" i="1">
                                  <a:solidFill>
                                    <a:schemeClr val="dk1"/>
                                  </a:solidFill>
                                  <a:latin typeface="Cambria Math" panose="02040503050406030204" pitchFamily="18" charset="0"/>
                                  <a:ea typeface="Open Sans"/>
                                  <a:cs typeface="Times New Roman" panose="02020603050405020304" pitchFamily="18" charset="0"/>
                                  <a:sym typeface="Open Sans"/>
                                </a:rPr>
                                <m:t>num</m:t>
                              </m:r>
                              <m:r>
                                <a:rPr lang="vi-VN" sz="1800" i="1">
                                  <a:solidFill>
                                    <a:schemeClr val="dk1"/>
                                  </a:solidFill>
                                  <a:latin typeface="Cambria Math" panose="02040503050406030204" pitchFamily="18" charset="0"/>
                                  <a:ea typeface="Open Sans"/>
                                  <a:cs typeface="Times New Roman" panose="02020603050405020304" pitchFamily="18" charset="0"/>
                                  <a:sym typeface="Open Sans"/>
                                </a:rPr>
                                <m:t>+</m:t>
                              </m:r>
                              <m:r>
                                <a:rPr lang="vi-VN" sz="1800" i="1">
                                  <a:solidFill>
                                    <a:schemeClr val="dk1"/>
                                  </a:solidFill>
                                  <a:latin typeface="Cambria Math" panose="02040503050406030204" pitchFamily="18" charset="0"/>
                                  <a:ea typeface="Open Sans"/>
                                  <a:cs typeface="Times New Roman" panose="02020603050405020304" pitchFamily="18" charset="0"/>
                                  <a:sym typeface="Open Sans"/>
                                </a:rPr>
                                <m:t>1</m:t>
                              </m:r>
                            </m:e>
                          </m:d>
                        </m:e>
                      </m:d>
                      <m:r>
                        <a:rPr lang="vi-VN" sz="1800" b="0" i="1" smtClean="0">
                          <a:solidFill>
                            <a:schemeClr val="dk1"/>
                          </a:solidFill>
                          <a:latin typeface="Cambria Math" panose="02040503050406030204" pitchFamily="18" charset="0"/>
                          <a:ea typeface="Open Sans"/>
                          <a:cs typeface="Times New Roman" panose="02020603050405020304" pitchFamily="18" charset="0"/>
                          <a:sym typeface="Open Sans"/>
                        </a:rPr>
                        <m:t>−</m:t>
                      </m:r>
                      <m:r>
                        <a:rPr lang="vi-VN" sz="1800" i="1" smtClean="0">
                          <a:solidFill>
                            <a:schemeClr val="dk1"/>
                          </a:solidFill>
                          <a:latin typeface="Cambria Math" panose="02040503050406030204" pitchFamily="18" charset="0"/>
                          <a:ea typeface="Open Sans"/>
                          <a:cs typeface="Times New Roman" panose="02020603050405020304" pitchFamily="18" charset="0"/>
                          <a:sym typeface="Open Sans"/>
                        </a:rPr>
                        <m:t>1</m:t>
                      </m:r>
                      <m:r>
                        <a:rPr lang="vi-VN" sz="1800" b="0" i="1" smtClean="0">
                          <a:solidFill>
                            <a:schemeClr val="dk1"/>
                          </a:solidFill>
                          <a:latin typeface="Cambria Math" panose="02040503050406030204" pitchFamily="18" charset="0"/>
                          <a:ea typeface="Open Sans"/>
                          <a:cs typeface="Times New Roman" panose="02020603050405020304" pitchFamily="18" charset="0"/>
                          <a:sym typeface="Open Sans"/>
                        </a:rPr>
                        <m:t> </m:t>
                      </m:r>
                    </m:oMath>
                  </m:oMathPara>
                </a14:m>
                <a:endParaRPr lang="vi-VN" sz="1800" b="0" dirty="0">
                  <a:solidFill>
                    <a:schemeClr val="dk1"/>
                  </a:solidFill>
                  <a:latin typeface="Times New Roman" panose="02020603050405020304" pitchFamily="18" charset="0"/>
                  <a:ea typeface="Open Sans"/>
                  <a:cs typeface="Times New Roman" panose="02020603050405020304" pitchFamily="18" charset="0"/>
                  <a:sym typeface="Open Sans"/>
                </a:endParaRPr>
              </a:p>
              <a:p>
                <a:pPr lvl="0"/>
                <a:endParaRPr lang="vi-VN" sz="1800" dirty="0">
                  <a:solidFill>
                    <a:schemeClr val="dk1"/>
                  </a:solidFill>
                  <a:latin typeface="Times New Roman" panose="02020603050405020304" pitchFamily="18" charset="0"/>
                  <a:ea typeface="Open Sans"/>
                  <a:cs typeface="Times New Roman" panose="02020603050405020304" pitchFamily="18" charset="0"/>
                  <a:sym typeface="Open Sans"/>
                </a:endParaRPr>
              </a:p>
              <a:p>
                <a:pPr marL="285750" lvl="0" indent="-285750">
                  <a:buFont typeface="Wingdings" panose="05000000000000000000" pitchFamily="2" charset="2"/>
                  <a:buChar char="v"/>
                </a:pPr>
                <a:r>
                  <a:rPr lang="vi-VN" sz="1800" dirty="0">
                    <a:solidFill>
                      <a:schemeClr val="dk1"/>
                    </a:solidFill>
                    <a:latin typeface="Times New Roman" panose="02020603050405020304" pitchFamily="18" charset="0"/>
                    <a:ea typeface="Open Sans"/>
                    <a:cs typeface="Times New Roman" panose="02020603050405020304" pitchFamily="18" charset="0"/>
                    <a:sym typeface="Open Sans"/>
                  </a:rPr>
                  <a:t>Chiều cao tối đa của cây BTree là:</a:t>
                </a:r>
              </a:p>
              <a:p>
                <a:pPr/>
                <a14:m>
                  <m:oMathPara xmlns:m="http://schemas.openxmlformats.org/officeDocument/2006/math">
                    <m:oMathParaPr>
                      <m:jc m:val="left"/>
                    </m:oMathParaPr>
                    <m:oMath xmlns:m="http://schemas.openxmlformats.org/officeDocument/2006/math">
                      <m:sSub>
                        <m:sSubPr>
                          <m:ctrlPr>
                            <a:rPr lang="vi-VN" sz="1800" b="0" i="1" smtClean="0">
                              <a:solidFill>
                                <a:schemeClr val="dk1"/>
                              </a:solidFill>
                              <a:latin typeface="Cambria Math" panose="02040503050406030204" pitchFamily="18" charset="0"/>
                              <a:ea typeface="Open Sans"/>
                              <a:cs typeface="Times New Roman" panose="02020603050405020304" pitchFamily="18" charset="0"/>
                              <a:sym typeface="Open Sans"/>
                            </a:rPr>
                          </m:ctrlPr>
                        </m:sSubPr>
                        <m:e>
                          <m:r>
                            <m:rPr>
                              <m:sty m:val="p"/>
                            </m:rPr>
                            <a:rPr lang="vi-VN" sz="1800" i="1">
                              <a:solidFill>
                                <a:schemeClr val="dk1"/>
                              </a:solidFill>
                              <a:latin typeface="Cambria Math" panose="02040503050406030204" pitchFamily="18" charset="0"/>
                              <a:ea typeface="Open Sans"/>
                              <a:cs typeface="Times New Roman" panose="02020603050405020304" pitchFamily="18" charset="0"/>
                              <a:sym typeface="Open Sans"/>
                            </a:rPr>
                            <m:t>h</m:t>
                          </m:r>
                        </m:e>
                        <m:sub>
                          <m:r>
                            <m:rPr>
                              <m:sty m:val="p"/>
                            </m:rPr>
                            <a:rPr lang="vi-VN" sz="1800" i="1">
                              <a:solidFill>
                                <a:schemeClr val="dk1"/>
                              </a:solidFill>
                              <a:latin typeface="Cambria Math" panose="02040503050406030204" pitchFamily="18" charset="0"/>
                              <a:ea typeface="Open Sans"/>
                              <a:cs typeface="Times New Roman" panose="02020603050405020304" pitchFamily="18" charset="0"/>
                              <a:sym typeface="Open Sans"/>
                            </a:rPr>
                            <m:t>max</m:t>
                          </m:r>
                        </m:sub>
                      </m:sSub>
                      <m:r>
                        <a:rPr lang="vi-VN" sz="1800" b="0" i="1" smtClean="0">
                          <a:solidFill>
                            <a:schemeClr val="dk1"/>
                          </a:solidFill>
                          <a:latin typeface="Cambria Math" panose="02040503050406030204" pitchFamily="18" charset="0"/>
                          <a:ea typeface="Open Sans"/>
                          <a:cs typeface="Times New Roman" panose="02020603050405020304" pitchFamily="18" charset="0"/>
                          <a:sym typeface="Open Sans"/>
                        </a:rPr>
                        <m:t>=</m:t>
                      </m:r>
                      <m:d>
                        <m:dPr>
                          <m:begChr m:val="⌊"/>
                          <m:endChr m:val="⌋"/>
                          <m:ctrlPr>
                            <a:rPr lang="vi-VN" sz="1800" b="0" i="1" smtClean="0">
                              <a:solidFill>
                                <a:schemeClr val="dk1"/>
                              </a:solidFill>
                              <a:latin typeface="Cambria Math" panose="02040503050406030204" pitchFamily="18" charset="0"/>
                              <a:ea typeface="Open Sans"/>
                              <a:cs typeface="Times New Roman" panose="02020603050405020304" pitchFamily="18" charset="0"/>
                              <a:sym typeface="Open Sans"/>
                            </a:rPr>
                          </m:ctrlPr>
                        </m:dPr>
                        <m:e>
                          <m:sSub>
                            <m:sSubPr>
                              <m:ctrlPr>
                                <a:rPr lang="vi-VN" sz="1800" i="1">
                                  <a:solidFill>
                                    <a:schemeClr val="dk1"/>
                                  </a:solidFill>
                                  <a:latin typeface="Cambria Math" panose="02040503050406030204" pitchFamily="18" charset="0"/>
                                  <a:ea typeface="Open Sans"/>
                                  <a:cs typeface="Times New Roman" panose="02020603050405020304" pitchFamily="18" charset="0"/>
                                  <a:sym typeface="Open Sans"/>
                                </a:rPr>
                              </m:ctrlPr>
                            </m:sSubPr>
                            <m:e>
                              <m:r>
                                <m:rPr>
                                  <m:sty m:val="p"/>
                                </m:rPr>
                                <a:rPr lang="vi-VN" sz="1800" i="1">
                                  <a:solidFill>
                                    <a:schemeClr val="dk1"/>
                                  </a:solidFill>
                                  <a:latin typeface="Cambria Math" panose="02040503050406030204" pitchFamily="18" charset="0"/>
                                  <a:ea typeface="Open Sans"/>
                                  <a:cs typeface="Times New Roman" panose="02020603050405020304" pitchFamily="18" charset="0"/>
                                  <a:sym typeface="Open Sans"/>
                                </a:rPr>
                                <m:t>log</m:t>
                              </m:r>
                            </m:e>
                            <m:sub>
                              <m:r>
                                <m:rPr>
                                  <m:sty m:val="p"/>
                                </m:rPr>
                                <a:rPr lang="vi-VN" sz="1800" i="1">
                                  <a:solidFill>
                                    <a:schemeClr val="dk1"/>
                                  </a:solidFill>
                                  <a:latin typeface="Cambria Math" panose="02040503050406030204" pitchFamily="18" charset="0"/>
                                  <a:ea typeface="Open Sans"/>
                                  <a:cs typeface="Times New Roman" panose="02020603050405020304" pitchFamily="18" charset="0"/>
                                  <a:sym typeface="Open Sans"/>
                                </a:rPr>
                                <m:t>t</m:t>
                              </m:r>
                            </m:sub>
                          </m:sSub>
                          <m:f>
                            <m:fPr>
                              <m:ctrlPr>
                                <a:rPr lang="vi-VN" sz="1800" i="1">
                                  <a:solidFill>
                                    <a:schemeClr val="dk1"/>
                                  </a:solidFill>
                                  <a:latin typeface="Cambria Math" panose="02040503050406030204" pitchFamily="18" charset="0"/>
                                  <a:ea typeface="Open Sans"/>
                                  <a:cs typeface="Times New Roman" panose="02020603050405020304" pitchFamily="18" charset="0"/>
                                  <a:sym typeface="Open Sans"/>
                                </a:rPr>
                              </m:ctrlPr>
                            </m:fPr>
                            <m:num>
                              <m:r>
                                <m:rPr>
                                  <m:sty m:val="p"/>
                                </m:rPr>
                                <a:rPr lang="vi-VN" sz="1800" i="1">
                                  <a:solidFill>
                                    <a:schemeClr val="dk1"/>
                                  </a:solidFill>
                                  <a:latin typeface="Cambria Math" panose="02040503050406030204" pitchFamily="18" charset="0"/>
                                  <a:ea typeface="Open Sans"/>
                                  <a:cs typeface="Times New Roman" panose="02020603050405020304" pitchFamily="18" charset="0"/>
                                  <a:sym typeface="Open Sans"/>
                                </a:rPr>
                                <m:t>num</m:t>
                              </m:r>
                              <m:r>
                                <a:rPr lang="vi-VN" sz="1800" i="1">
                                  <a:solidFill>
                                    <a:schemeClr val="dk1"/>
                                  </a:solidFill>
                                  <a:latin typeface="Cambria Math" panose="02040503050406030204" pitchFamily="18" charset="0"/>
                                  <a:ea typeface="Open Sans"/>
                                  <a:cs typeface="Times New Roman" panose="02020603050405020304" pitchFamily="18" charset="0"/>
                                  <a:sym typeface="Open Sans"/>
                                </a:rPr>
                                <m:t>+</m:t>
                              </m:r>
                              <m:r>
                                <a:rPr lang="vi-VN" sz="1800" i="1">
                                  <a:solidFill>
                                    <a:schemeClr val="dk1"/>
                                  </a:solidFill>
                                  <a:latin typeface="Cambria Math" panose="02040503050406030204" pitchFamily="18" charset="0"/>
                                  <a:ea typeface="Open Sans"/>
                                  <a:cs typeface="Times New Roman" panose="02020603050405020304" pitchFamily="18" charset="0"/>
                                  <a:sym typeface="Open Sans"/>
                                </a:rPr>
                                <m:t>1</m:t>
                              </m:r>
                            </m:num>
                            <m:den>
                              <m:r>
                                <a:rPr lang="vi-VN" sz="1800" i="1">
                                  <a:solidFill>
                                    <a:schemeClr val="dk1"/>
                                  </a:solidFill>
                                  <a:latin typeface="Cambria Math" panose="02040503050406030204" pitchFamily="18" charset="0"/>
                                  <a:ea typeface="Open Sans"/>
                                  <a:cs typeface="Times New Roman" panose="02020603050405020304" pitchFamily="18" charset="0"/>
                                  <a:sym typeface="Open Sans"/>
                                </a:rPr>
                                <m:t>2</m:t>
                              </m:r>
                            </m:den>
                          </m:f>
                        </m:e>
                      </m:d>
                    </m:oMath>
                  </m:oMathPara>
                </a14:m>
                <a:endParaRPr lang="vi-VN" sz="1800" dirty="0">
                  <a:solidFill>
                    <a:schemeClr val="dk1"/>
                  </a:solidFill>
                  <a:latin typeface="Times New Roman" panose="02020603050405020304" pitchFamily="18" charset="0"/>
                  <a:ea typeface="Open Sans"/>
                  <a:cs typeface="Times New Roman" panose="02020603050405020304" pitchFamily="18" charset="0"/>
                  <a:sym typeface="Open Sans"/>
                </a:endParaRPr>
              </a:p>
              <a:p>
                <a:pPr lvl="0"/>
                <a:endParaRPr lang="vi-VN" sz="1800" dirty="0">
                  <a:solidFill>
                    <a:schemeClr val="dk1"/>
                  </a:solidFill>
                  <a:latin typeface="Times New Roman" panose="02020603050405020304" pitchFamily="18" charset="0"/>
                  <a:ea typeface="Open Sans"/>
                  <a:cs typeface="Times New Roman" panose="02020603050405020304" pitchFamily="18" charset="0"/>
                  <a:sym typeface="Open Sans"/>
                </a:endParaRPr>
              </a:p>
            </p:txBody>
          </p:sp>
        </mc:Choice>
        <mc:Fallback xmlns="">
          <p:sp>
            <p:nvSpPr>
              <p:cNvPr id="2" name="Google Shape;304;p29">
                <a:extLst>
                  <a:ext uri="{FF2B5EF4-FFF2-40B4-BE49-F238E27FC236}">
                    <a16:creationId xmlns:a16="http://schemas.microsoft.com/office/drawing/2014/main" id="{6A67D3FB-A958-EB9E-4B3D-14EA57CAFFBD}"/>
                  </a:ext>
                </a:extLst>
              </p:cNvPr>
              <p:cNvSpPr txBox="1">
                <a:spLocks noRot="1" noChangeAspect="1" noMove="1" noResize="1" noEditPoints="1" noAdjustHandles="1" noChangeArrowheads="1" noChangeShapeType="1" noTextEdit="1"/>
              </p:cNvSpPr>
              <p:nvPr/>
            </p:nvSpPr>
            <p:spPr>
              <a:xfrm>
                <a:off x="712800" y="1102634"/>
                <a:ext cx="7002807" cy="2971278"/>
              </a:xfrm>
              <a:prstGeom prst="rect">
                <a:avLst/>
              </a:prstGeom>
              <a:blipFill>
                <a:blip r:embed="rId3"/>
                <a:stretch>
                  <a:fillRect l="-783"/>
                </a:stretch>
              </a:blipFill>
              <a:ln>
                <a:noFill/>
              </a:ln>
            </p:spPr>
            <p:txBody>
              <a:bodyPr/>
              <a:lstStyle/>
              <a:p>
                <a:r>
                  <a:rPr 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0"/>
          <p:cNvSpPr txBox="1">
            <a:spLocks noGrp="1"/>
          </p:cNvSpPr>
          <p:nvPr>
            <p:ph type="title"/>
          </p:nvPr>
        </p:nvSpPr>
        <p:spPr>
          <a:xfrm>
            <a:off x="712800" y="445025"/>
            <a:ext cx="7718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atin typeface="+mj-lt"/>
              </a:rPr>
              <a:t>Độ cao của cây</a:t>
            </a:r>
            <a:endParaRPr>
              <a:latin typeface="+mj-lt"/>
            </a:endParaRPr>
          </a:p>
        </p:txBody>
      </p:sp>
      <p:sp>
        <p:nvSpPr>
          <p:cNvPr id="4" name="TextBox 3">
            <a:extLst>
              <a:ext uri="{FF2B5EF4-FFF2-40B4-BE49-F238E27FC236}">
                <a16:creationId xmlns:a16="http://schemas.microsoft.com/office/drawing/2014/main" id="{EF08E2EE-FE18-E378-C7A1-2736FCBC871F}"/>
              </a:ext>
            </a:extLst>
          </p:cNvPr>
          <p:cNvSpPr txBox="1"/>
          <p:nvPr/>
        </p:nvSpPr>
        <p:spPr>
          <a:xfrm>
            <a:off x="884663" y="1204332"/>
            <a:ext cx="2579552" cy="400110"/>
          </a:xfrm>
          <a:prstGeom prst="rect">
            <a:avLst/>
          </a:prstGeom>
          <a:noFill/>
        </p:spPr>
        <p:txBody>
          <a:bodyPr wrap="none" rtlCol="0">
            <a:spAutoFit/>
          </a:bodyPr>
          <a:lstStyle/>
          <a:p>
            <a:r>
              <a:rPr lang="vi-VN" sz="2000">
                <a:solidFill>
                  <a:srgbClr val="005158"/>
                </a:solidFill>
                <a:latin typeface="+mj-lt"/>
              </a:rPr>
              <a:t>Với 1000 điểm dữ liệu:</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3F39DB8-7172-01EC-2C09-95B47029C35B}"/>
                  </a:ext>
                </a:extLst>
              </p:cNvPr>
              <p:cNvSpPr txBox="1"/>
              <p:nvPr/>
            </p:nvSpPr>
            <p:spPr>
              <a:xfrm>
                <a:off x="884663" y="1907843"/>
                <a:ext cx="5635082" cy="1631216"/>
              </a:xfrm>
              <a:prstGeom prst="rect">
                <a:avLst/>
              </a:prstGeom>
              <a:noFill/>
            </p:spPr>
            <p:txBody>
              <a:bodyPr wrap="square">
                <a:spAutoFit/>
              </a:bodyPr>
              <a:lstStyle/>
              <a:p>
                <a:pPr marL="285750" lvl="0" indent="-285750">
                  <a:buFont typeface="Wingdings" panose="05000000000000000000" pitchFamily="2" charset="2"/>
                  <a:buChar char="v"/>
                </a:pPr>
                <a:r>
                  <a:rPr lang="vi-VN" sz="2000">
                    <a:solidFill>
                      <a:schemeClr val="dk1"/>
                    </a:solidFill>
                    <a:latin typeface="Times New Roman" panose="02020603050405020304" pitchFamily="18" charset="0"/>
                    <a:ea typeface="Open Sans"/>
                    <a:cs typeface="Times New Roman" panose="02020603050405020304" pitchFamily="18" charset="0"/>
                    <a:sym typeface="Open Sans"/>
                  </a:rPr>
                  <a:t>Chiều cao của cây Nhị phân là:</a:t>
                </a:r>
              </a:p>
              <a:p>
                <a:pPr lvl="0"/>
                <a14:m>
                  <m:oMathPara xmlns:m="http://schemas.openxmlformats.org/officeDocument/2006/math">
                    <m:oMathParaPr>
                      <m:jc m:val="left"/>
                    </m:oMathParaPr>
                    <m:oMath xmlns:m="http://schemas.openxmlformats.org/officeDocument/2006/math">
                      <m:r>
                        <m:rPr>
                          <m:sty m:val="p"/>
                        </m:rPr>
                        <a:rPr lang="vi-VN" sz="2000" b="0" i="1">
                          <a:solidFill>
                            <a:schemeClr val="dk1"/>
                          </a:solidFill>
                          <a:latin typeface="Cambria Math" panose="02040503050406030204" pitchFamily="18" charset="0"/>
                          <a:ea typeface="Open Sans"/>
                          <a:cs typeface="Times New Roman" panose="02020603050405020304" pitchFamily="18" charset="0"/>
                          <a:sym typeface="Open Sans"/>
                        </a:rPr>
                        <m:t>h</m:t>
                      </m:r>
                      <m:r>
                        <a:rPr lang="vi-VN" sz="2000" b="0" i="1" smtClean="0">
                          <a:solidFill>
                            <a:schemeClr val="dk1"/>
                          </a:solidFill>
                          <a:latin typeface="Cambria Math" panose="02040503050406030204" pitchFamily="18" charset="0"/>
                          <a:ea typeface="Open Sans"/>
                          <a:cs typeface="Times New Roman" panose="02020603050405020304" pitchFamily="18" charset="0"/>
                          <a:sym typeface="Open Sans"/>
                        </a:rPr>
                        <m:t>=(</m:t>
                      </m:r>
                      <m:r>
                        <a:rPr lang="vi-VN" sz="2000" i="1">
                          <a:solidFill>
                            <a:schemeClr val="dk1"/>
                          </a:solidFill>
                          <a:latin typeface="Cambria Math" panose="02040503050406030204" pitchFamily="18" charset="0"/>
                          <a:ea typeface="Open Sans"/>
                          <a:cs typeface="Times New Roman" panose="02020603050405020304" pitchFamily="18" charset="0"/>
                          <a:sym typeface="Open Sans"/>
                        </a:rPr>
                        <m:t>8</m:t>
                      </m:r>
                      <m:r>
                        <a:rPr lang="vi-VN" sz="2000" b="0" i="1" smtClean="0">
                          <a:solidFill>
                            <a:schemeClr val="dk1"/>
                          </a:solidFill>
                          <a:latin typeface="Cambria Math" panose="02040503050406030204" pitchFamily="18" charset="0"/>
                          <a:ea typeface="Open Sans"/>
                          <a:cs typeface="Times New Roman" panose="02020603050405020304" pitchFamily="18" charset="0"/>
                          <a:sym typeface="Open Sans"/>
                        </a:rPr>
                        <m:t>.</m:t>
                      </m:r>
                      <m:r>
                        <a:rPr lang="vi-VN" sz="2000" i="1">
                          <a:solidFill>
                            <a:schemeClr val="dk1"/>
                          </a:solidFill>
                          <a:latin typeface="Cambria Math" panose="02040503050406030204" pitchFamily="18" charset="0"/>
                          <a:ea typeface="Open Sans"/>
                          <a:cs typeface="Times New Roman" panose="02020603050405020304" pitchFamily="18" charset="0"/>
                          <a:sym typeface="Open Sans"/>
                        </a:rPr>
                        <m:t>9</m:t>
                      </m:r>
                      <m:r>
                        <a:rPr lang="vi-VN" sz="2000" b="0" i="1" smtClean="0">
                          <a:solidFill>
                            <a:schemeClr val="dk1"/>
                          </a:solidFill>
                          <a:latin typeface="Cambria Math" panose="02040503050406030204" pitchFamily="18" charset="0"/>
                          <a:ea typeface="Open Sans"/>
                          <a:cs typeface="Times New Roman" panose="02020603050405020304" pitchFamily="18" charset="0"/>
                          <a:sym typeface="Open Sans"/>
                        </a:rPr>
                        <m:t>; </m:t>
                      </m:r>
                      <m:r>
                        <a:rPr lang="vi-VN" sz="2000" i="1">
                          <a:solidFill>
                            <a:schemeClr val="dk1"/>
                          </a:solidFill>
                          <a:latin typeface="Cambria Math" panose="02040503050406030204" pitchFamily="18" charset="0"/>
                          <a:ea typeface="Open Sans"/>
                          <a:cs typeface="Times New Roman" panose="02020603050405020304" pitchFamily="18" charset="0"/>
                          <a:sym typeface="Open Sans"/>
                        </a:rPr>
                        <m:t>999</m:t>
                      </m:r>
                      <m:r>
                        <a:rPr lang="vi-VN" sz="2000" b="0" i="1" smtClean="0">
                          <a:solidFill>
                            <a:schemeClr val="dk1"/>
                          </a:solidFill>
                          <a:latin typeface="Cambria Math" panose="02040503050406030204" pitchFamily="18" charset="0"/>
                          <a:ea typeface="Open Sans"/>
                          <a:cs typeface="Times New Roman" panose="02020603050405020304" pitchFamily="18" charset="0"/>
                          <a:sym typeface="Open Sans"/>
                        </a:rPr>
                        <m:t>)  </m:t>
                      </m:r>
                    </m:oMath>
                  </m:oMathPara>
                </a14:m>
                <a:endParaRPr lang="vi-VN" sz="2000" b="0">
                  <a:solidFill>
                    <a:schemeClr val="dk1"/>
                  </a:solidFill>
                  <a:latin typeface="Times New Roman" panose="02020603050405020304" pitchFamily="18" charset="0"/>
                  <a:ea typeface="Open Sans"/>
                  <a:cs typeface="Times New Roman" panose="02020603050405020304" pitchFamily="18" charset="0"/>
                  <a:sym typeface="Open Sans"/>
                </a:endParaRPr>
              </a:p>
              <a:p>
                <a:pPr lvl="0"/>
                <a:endParaRPr lang="vi-VN" sz="2000">
                  <a:solidFill>
                    <a:schemeClr val="dk1"/>
                  </a:solidFill>
                  <a:latin typeface="Times New Roman" panose="02020603050405020304" pitchFamily="18" charset="0"/>
                  <a:ea typeface="Open Sans"/>
                  <a:cs typeface="Times New Roman" panose="02020603050405020304" pitchFamily="18" charset="0"/>
                  <a:sym typeface="Open Sans"/>
                </a:endParaRPr>
              </a:p>
              <a:p>
                <a:pPr marL="285750" lvl="0" indent="-285750">
                  <a:buFont typeface="Wingdings" panose="05000000000000000000" pitchFamily="2" charset="2"/>
                  <a:buChar char="v"/>
                </a:pPr>
                <a:r>
                  <a:rPr lang="vi-VN" sz="2000">
                    <a:solidFill>
                      <a:schemeClr val="dk1"/>
                    </a:solidFill>
                    <a:latin typeface="Times New Roman" panose="02020603050405020304" pitchFamily="18" charset="0"/>
                    <a:ea typeface="Open Sans"/>
                    <a:cs typeface="Times New Roman" panose="02020603050405020304" pitchFamily="18" charset="0"/>
                    <a:sym typeface="Open Sans"/>
                  </a:rPr>
                  <a:t>Chiều cao của cây Btree (bậc 5) là:</a:t>
                </a:r>
              </a:p>
              <a:p>
                <a:pPr/>
                <a14:m>
                  <m:oMathPara xmlns:m="http://schemas.openxmlformats.org/officeDocument/2006/math">
                    <m:oMathParaPr>
                      <m:jc m:val="left"/>
                    </m:oMathParaPr>
                    <m:oMath xmlns:m="http://schemas.openxmlformats.org/officeDocument/2006/math">
                      <m:r>
                        <m:rPr>
                          <m:sty m:val="p"/>
                        </m:rPr>
                        <a:rPr lang="vi-VN" sz="2000" b="0" i="1">
                          <a:solidFill>
                            <a:schemeClr val="dk1"/>
                          </a:solidFill>
                          <a:latin typeface="Cambria Math" panose="02040503050406030204" pitchFamily="18" charset="0"/>
                          <a:ea typeface="Open Sans"/>
                          <a:cs typeface="Times New Roman" panose="02020603050405020304" pitchFamily="18" charset="0"/>
                          <a:sym typeface="Open Sans"/>
                        </a:rPr>
                        <m:t>h</m:t>
                      </m:r>
                      <m:r>
                        <a:rPr lang="vi-VN" sz="2000" b="0" i="1" smtClean="0">
                          <a:solidFill>
                            <a:schemeClr val="dk1"/>
                          </a:solidFill>
                          <a:latin typeface="Cambria Math" panose="02040503050406030204" pitchFamily="18" charset="0"/>
                          <a:ea typeface="Open Sans"/>
                          <a:cs typeface="Times New Roman" panose="02020603050405020304" pitchFamily="18" charset="0"/>
                          <a:sym typeface="Open Sans"/>
                        </a:rPr>
                        <m:t>=(</m:t>
                      </m:r>
                      <m:r>
                        <a:rPr lang="vi-VN" sz="2000" i="1">
                          <a:solidFill>
                            <a:schemeClr val="dk1"/>
                          </a:solidFill>
                          <a:latin typeface="Cambria Math" panose="02040503050406030204" pitchFamily="18" charset="0"/>
                          <a:ea typeface="Open Sans"/>
                          <a:cs typeface="Times New Roman" panose="02020603050405020304" pitchFamily="18" charset="0"/>
                          <a:sym typeface="Open Sans"/>
                        </a:rPr>
                        <m:t>3</m:t>
                      </m:r>
                      <m:r>
                        <a:rPr lang="vi-VN" sz="2000" b="0" i="1" smtClean="0">
                          <a:solidFill>
                            <a:schemeClr val="dk1"/>
                          </a:solidFill>
                          <a:latin typeface="Cambria Math" panose="02040503050406030204" pitchFamily="18" charset="0"/>
                          <a:ea typeface="Open Sans"/>
                          <a:cs typeface="Times New Roman" panose="02020603050405020304" pitchFamily="18" charset="0"/>
                          <a:sym typeface="Open Sans"/>
                        </a:rPr>
                        <m:t>.</m:t>
                      </m:r>
                      <m:r>
                        <a:rPr lang="vi-VN" sz="2000" i="1">
                          <a:solidFill>
                            <a:schemeClr val="dk1"/>
                          </a:solidFill>
                          <a:latin typeface="Cambria Math" panose="02040503050406030204" pitchFamily="18" charset="0"/>
                          <a:ea typeface="Open Sans"/>
                          <a:cs typeface="Times New Roman" panose="02020603050405020304" pitchFamily="18" charset="0"/>
                          <a:sym typeface="Open Sans"/>
                        </a:rPr>
                        <m:t>2</m:t>
                      </m:r>
                      <m:r>
                        <a:rPr lang="vi-VN" sz="2000" b="0" i="1" smtClean="0">
                          <a:solidFill>
                            <a:schemeClr val="dk1"/>
                          </a:solidFill>
                          <a:latin typeface="Cambria Math" panose="02040503050406030204" pitchFamily="18" charset="0"/>
                          <a:ea typeface="Open Sans"/>
                          <a:cs typeface="Times New Roman" panose="02020603050405020304" pitchFamily="18" charset="0"/>
                          <a:sym typeface="Open Sans"/>
                        </a:rPr>
                        <m:t>; </m:t>
                      </m:r>
                      <m:r>
                        <a:rPr lang="vi-VN" sz="2000" i="1">
                          <a:solidFill>
                            <a:schemeClr val="dk1"/>
                          </a:solidFill>
                          <a:latin typeface="Cambria Math" panose="02040503050406030204" pitchFamily="18" charset="0"/>
                          <a:ea typeface="Open Sans"/>
                          <a:cs typeface="Times New Roman" panose="02020603050405020304" pitchFamily="18" charset="0"/>
                          <a:sym typeface="Open Sans"/>
                        </a:rPr>
                        <m:t>8</m:t>
                      </m:r>
                      <m:r>
                        <a:rPr lang="vi-VN" sz="2000" b="0" i="1" smtClean="0">
                          <a:solidFill>
                            <a:schemeClr val="dk1"/>
                          </a:solidFill>
                          <a:latin typeface="Cambria Math" panose="02040503050406030204" pitchFamily="18" charset="0"/>
                          <a:ea typeface="Open Sans"/>
                          <a:cs typeface="Times New Roman" panose="02020603050405020304" pitchFamily="18" charset="0"/>
                          <a:sym typeface="Open Sans"/>
                        </a:rPr>
                        <m:t>.</m:t>
                      </m:r>
                      <m:r>
                        <a:rPr lang="vi-VN" sz="2000" i="1">
                          <a:solidFill>
                            <a:schemeClr val="dk1"/>
                          </a:solidFill>
                          <a:latin typeface="Cambria Math" panose="02040503050406030204" pitchFamily="18" charset="0"/>
                          <a:ea typeface="Open Sans"/>
                          <a:cs typeface="Times New Roman" panose="02020603050405020304" pitchFamily="18" charset="0"/>
                          <a:sym typeface="Open Sans"/>
                        </a:rPr>
                        <m:t>967</m:t>
                      </m:r>
                      <m:r>
                        <a:rPr lang="vi-VN" sz="2000" b="0" i="1" smtClean="0">
                          <a:solidFill>
                            <a:schemeClr val="dk1"/>
                          </a:solidFill>
                          <a:latin typeface="Cambria Math" panose="02040503050406030204" pitchFamily="18" charset="0"/>
                          <a:ea typeface="Open Sans"/>
                          <a:cs typeface="Times New Roman" panose="02020603050405020304" pitchFamily="18" charset="0"/>
                          <a:sym typeface="Open Sans"/>
                        </a:rPr>
                        <m:t>)</m:t>
                      </m:r>
                    </m:oMath>
                  </m:oMathPara>
                </a14:m>
                <a:endParaRPr lang="vi-VN" sz="2000">
                  <a:solidFill>
                    <a:schemeClr val="dk1"/>
                  </a:solidFill>
                  <a:latin typeface="Times New Roman" panose="02020603050405020304" pitchFamily="18" charset="0"/>
                  <a:ea typeface="Open Sans"/>
                  <a:cs typeface="Times New Roman" panose="02020603050405020304" pitchFamily="18" charset="0"/>
                  <a:sym typeface="Open Sans"/>
                </a:endParaRPr>
              </a:p>
            </p:txBody>
          </p:sp>
        </mc:Choice>
        <mc:Fallback xmlns="">
          <p:sp>
            <p:nvSpPr>
              <p:cNvPr id="6" name="TextBox 5">
                <a:extLst>
                  <a:ext uri="{FF2B5EF4-FFF2-40B4-BE49-F238E27FC236}">
                    <a16:creationId xmlns:a16="http://schemas.microsoft.com/office/drawing/2014/main" id="{13F39DB8-7172-01EC-2C09-95B47029C35B}"/>
                  </a:ext>
                </a:extLst>
              </p:cNvPr>
              <p:cNvSpPr txBox="1">
                <a:spLocks noRot="1" noChangeAspect="1" noMove="1" noResize="1" noEditPoints="1" noAdjustHandles="1" noChangeArrowheads="1" noChangeShapeType="1" noTextEdit="1"/>
              </p:cNvSpPr>
              <p:nvPr/>
            </p:nvSpPr>
            <p:spPr>
              <a:xfrm>
                <a:off x="884663" y="1907843"/>
                <a:ext cx="5635082" cy="1631216"/>
              </a:xfrm>
              <a:prstGeom prst="rect">
                <a:avLst/>
              </a:prstGeom>
              <a:blipFill>
                <a:blip r:embed="rId3"/>
                <a:stretch>
                  <a:fillRect l="-973" t="-2239" b="-2985"/>
                </a:stretch>
              </a:blipFill>
            </p:spPr>
            <p:txBody>
              <a:bodyPr/>
              <a:lstStyle/>
              <a:p>
                <a:r>
                  <a:rPr lang="vi-VN">
                    <a:noFill/>
                  </a:rPr>
                  <a:t> </a:t>
                </a:r>
              </a:p>
            </p:txBody>
          </p:sp>
        </mc:Fallback>
      </mc:AlternateContent>
    </p:spTree>
    <p:extLst>
      <p:ext uri="{BB962C8B-B14F-4D97-AF65-F5344CB8AC3E}">
        <p14:creationId xmlns:p14="http://schemas.microsoft.com/office/powerpoint/2010/main" val="446890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6392F-2928-D8D3-8A37-57AB6CAAFC31}"/>
              </a:ext>
            </a:extLst>
          </p:cNvPr>
          <p:cNvSpPr>
            <a:spLocks noGrp="1"/>
          </p:cNvSpPr>
          <p:nvPr>
            <p:ph type="title"/>
          </p:nvPr>
        </p:nvSpPr>
        <p:spPr/>
        <p:txBody>
          <a:bodyPr/>
          <a:lstStyle/>
          <a:p>
            <a:r>
              <a:rPr lang="vi-VN">
                <a:latin typeface="+mj-lt"/>
              </a:rPr>
              <a:t>Độ phức tạp </a:t>
            </a:r>
          </a:p>
        </p:txBody>
      </p:sp>
      <p:graphicFrame>
        <p:nvGraphicFramePr>
          <p:cNvPr id="3" name="Table 3">
            <a:extLst>
              <a:ext uri="{FF2B5EF4-FFF2-40B4-BE49-F238E27FC236}">
                <a16:creationId xmlns:a16="http://schemas.microsoft.com/office/drawing/2014/main" id="{173EC565-DF4D-4CDA-3058-035FDD582AB3}"/>
              </a:ext>
            </a:extLst>
          </p:cNvPr>
          <p:cNvGraphicFramePr>
            <a:graphicFrameLocks noGrp="1"/>
          </p:cNvGraphicFramePr>
          <p:nvPr>
            <p:extLst>
              <p:ext uri="{D42A27DB-BD31-4B8C-83A1-F6EECF244321}">
                <p14:modId xmlns:p14="http://schemas.microsoft.com/office/powerpoint/2010/main" val="805604088"/>
              </p:ext>
            </p:extLst>
          </p:nvPr>
        </p:nvGraphicFramePr>
        <p:xfrm>
          <a:off x="1576039" y="1647437"/>
          <a:ext cx="5991922" cy="2233188"/>
        </p:xfrm>
        <a:graphic>
          <a:graphicData uri="http://schemas.openxmlformats.org/drawingml/2006/table">
            <a:tbl>
              <a:tblPr firstRow="1" bandRow="1">
                <a:tableStyleId>{A1189519-7DA9-44A4-9DC4-088C470DF480}</a:tableStyleId>
              </a:tblPr>
              <a:tblGrid>
                <a:gridCol w="2995961">
                  <a:extLst>
                    <a:ext uri="{9D8B030D-6E8A-4147-A177-3AD203B41FA5}">
                      <a16:colId xmlns:a16="http://schemas.microsoft.com/office/drawing/2014/main" val="2269333680"/>
                    </a:ext>
                  </a:extLst>
                </a:gridCol>
                <a:gridCol w="2995961">
                  <a:extLst>
                    <a:ext uri="{9D8B030D-6E8A-4147-A177-3AD203B41FA5}">
                      <a16:colId xmlns:a16="http://schemas.microsoft.com/office/drawing/2014/main" val="3910068165"/>
                    </a:ext>
                  </a:extLst>
                </a:gridCol>
              </a:tblGrid>
              <a:tr h="744396">
                <a:tc>
                  <a:txBody>
                    <a:bodyPr/>
                    <a:lstStyle/>
                    <a:p>
                      <a:pPr algn="ctr"/>
                      <a:r>
                        <a:rPr lang="vi-VN" sz="1800" b="1">
                          <a:latin typeface="+mj-lt"/>
                        </a:rPr>
                        <a:t>Thêm</a:t>
                      </a:r>
                    </a:p>
                  </a:txBody>
                  <a:tcPr anchor="ctr"/>
                </a:tc>
                <a:tc>
                  <a:txBody>
                    <a:bodyPr/>
                    <a:lstStyle/>
                    <a:p>
                      <a:pPr algn="ctr"/>
                      <a:r>
                        <a:rPr lang="vi-VN" sz="1800" dirty="0">
                          <a:latin typeface="+mj-lt"/>
                        </a:rPr>
                        <a:t>O(logN</a:t>
                      </a:r>
                      <a:r>
                        <a:rPr lang="en-US" sz="1800" dirty="0">
                          <a:latin typeface="+mj-lt"/>
                        </a:rPr>
                        <a:t> * </a:t>
                      </a:r>
                      <a:r>
                        <a:rPr lang="en-US" sz="1800" dirty="0" err="1">
                          <a:latin typeface="Times  New Roman"/>
                        </a:rPr>
                        <a:t>logK</a:t>
                      </a:r>
                      <a:r>
                        <a:rPr lang="vi-VN" sz="1800" dirty="0">
                          <a:latin typeface="+mj-lt"/>
                        </a:rPr>
                        <a:t>)</a:t>
                      </a:r>
                    </a:p>
                  </a:txBody>
                  <a:tcPr anchor="ctr"/>
                </a:tc>
                <a:extLst>
                  <a:ext uri="{0D108BD9-81ED-4DB2-BD59-A6C34878D82A}">
                    <a16:rowId xmlns:a16="http://schemas.microsoft.com/office/drawing/2014/main" val="1630252401"/>
                  </a:ext>
                </a:extLst>
              </a:tr>
              <a:tr h="744396">
                <a:tc>
                  <a:txBody>
                    <a:bodyPr/>
                    <a:lstStyle/>
                    <a:p>
                      <a:pPr algn="ctr"/>
                      <a:r>
                        <a:rPr lang="vi-VN" sz="1800" b="1">
                          <a:latin typeface="+mj-lt"/>
                        </a:rPr>
                        <a:t>Xóa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sz="1800" dirty="0">
                          <a:latin typeface="+mj-lt"/>
                        </a:rPr>
                        <a:t>O(logN</a:t>
                      </a:r>
                      <a:r>
                        <a:rPr lang="en-US" sz="1800" dirty="0">
                          <a:latin typeface="+mj-lt"/>
                        </a:rPr>
                        <a:t> * </a:t>
                      </a:r>
                      <a:r>
                        <a:rPr lang="en-US" sz="1800" dirty="0" err="1">
                          <a:latin typeface="Times  New Roman"/>
                        </a:rPr>
                        <a:t>logK</a:t>
                      </a:r>
                      <a:r>
                        <a:rPr lang="vi-VN" sz="1800" dirty="0">
                          <a:latin typeface="+mj-lt"/>
                        </a:rPr>
                        <a:t>)</a:t>
                      </a:r>
                    </a:p>
                  </a:txBody>
                  <a:tcPr anchor="ctr"/>
                </a:tc>
                <a:extLst>
                  <a:ext uri="{0D108BD9-81ED-4DB2-BD59-A6C34878D82A}">
                    <a16:rowId xmlns:a16="http://schemas.microsoft.com/office/drawing/2014/main" val="3411807627"/>
                  </a:ext>
                </a:extLst>
              </a:tr>
              <a:tr h="744396">
                <a:tc>
                  <a:txBody>
                    <a:bodyPr/>
                    <a:lstStyle/>
                    <a:p>
                      <a:pPr algn="ctr"/>
                      <a:r>
                        <a:rPr lang="vi-VN" sz="1800" b="1">
                          <a:latin typeface="+mj-lt"/>
                        </a:rPr>
                        <a:t>Sửa</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sz="1800" dirty="0">
                          <a:latin typeface="+mj-lt"/>
                        </a:rPr>
                        <a:t>O(logN</a:t>
                      </a:r>
                      <a:r>
                        <a:rPr lang="en-US" sz="1800" dirty="0">
                          <a:latin typeface="+mj-lt"/>
                        </a:rPr>
                        <a:t> * </a:t>
                      </a:r>
                      <a:r>
                        <a:rPr lang="en-US" sz="1800" dirty="0" err="1">
                          <a:latin typeface="Times  New Roman"/>
                        </a:rPr>
                        <a:t>logK</a:t>
                      </a:r>
                      <a:r>
                        <a:rPr lang="vi-VN" sz="1800" dirty="0">
                          <a:latin typeface="+mj-lt"/>
                        </a:rPr>
                        <a:t>)</a:t>
                      </a:r>
                    </a:p>
                  </a:txBody>
                  <a:tcPr anchor="ctr"/>
                </a:tc>
                <a:extLst>
                  <a:ext uri="{0D108BD9-81ED-4DB2-BD59-A6C34878D82A}">
                    <a16:rowId xmlns:a16="http://schemas.microsoft.com/office/drawing/2014/main" val="3851418518"/>
                  </a:ext>
                </a:extLst>
              </a:tr>
            </a:tbl>
          </a:graphicData>
        </a:graphic>
      </p:graphicFrame>
      <p:sp>
        <p:nvSpPr>
          <p:cNvPr id="4" name="TextBox 3">
            <a:extLst>
              <a:ext uri="{FF2B5EF4-FFF2-40B4-BE49-F238E27FC236}">
                <a16:creationId xmlns:a16="http://schemas.microsoft.com/office/drawing/2014/main" id="{885C5929-ED58-4080-A7D9-0547E9C54C75}"/>
              </a:ext>
            </a:extLst>
          </p:cNvPr>
          <p:cNvSpPr txBox="1"/>
          <p:nvPr/>
        </p:nvSpPr>
        <p:spPr>
          <a:xfrm>
            <a:off x="2675487" y="4236810"/>
            <a:ext cx="3793026" cy="461665"/>
          </a:xfrm>
          <a:prstGeom prst="rect">
            <a:avLst/>
          </a:prstGeom>
          <a:noFill/>
        </p:spPr>
        <p:txBody>
          <a:bodyPr wrap="none" rtlCol="0">
            <a:spAutoFit/>
          </a:bodyPr>
          <a:lstStyle/>
          <a:p>
            <a:r>
              <a:rPr lang="en-US" sz="2400" dirty="0" err="1">
                <a:latin typeface="Times  New Roman"/>
              </a:rPr>
              <a:t>Với</a:t>
            </a:r>
            <a:r>
              <a:rPr lang="en-US" sz="2400" dirty="0">
                <a:latin typeface="Times  New Roman"/>
              </a:rPr>
              <a:t> </a:t>
            </a:r>
            <a:r>
              <a:rPr lang="en-US" sz="2400" dirty="0" err="1">
                <a:latin typeface="Times  New Roman"/>
              </a:rPr>
              <a:t>logK</a:t>
            </a:r>
            <a:r>
              <a:rPr lang="en-US" sz="2400" dirty="0">
                <a:latin typeface="Times  New Roman"/>
              </a:rPr>
              <a:t> </a:t>
            </a:r>
            <a:r>
              <a:rPr lang="en-US" sz="2400" dirty="0" err="1">
                <a:latin typeface="Times  New Roman"/>
              </a:rPr>
              <a:t>là</a:t>
            </a:r>
            <a:r>
              <a:rPr lang="en-US" sz="2400" dirty="0">
                <a:latin typeface="Times  New Roman"/>
              </a:rPr>
              <a:t> chi </a:t>
            </a:r>
            <a:r>
              <a:rPr lang="en-US" sz="2400" dirty="0" err="1">
                <a:latin typeface="Times  New Roman"/>
              </a:rPr>
              <a:t>phí</a:t>
            </a:r>
            <a:r>
              <a:rPr lang="en-US" sz="2400" dirty="0">
                <a:latin typeface="Times  New Roman"/>
              </a:rPr>
              <a:t> </a:t>
            </a:r>
            <a:r>
              <a:rPr lang="en-US" sz="2400" dirty="0" err="1">
                <a:latin typeface="Times  New Roman"/>
              </a:rPr>
              <a:t>thực</a:t>
            </a:r>
            <a:r>
              <a:rPr lang="en-US" sz="2400" dirty="0">
                <a:latin typeface="Times  New Roman"/>
              </a:rPr>
              <a:t> </a:t>
            </a:r>
            <a:r>
              <a:rPr lang="en-US" sz="2400" dirty="0" err="1">
                <a:latin typeface="Times  New Roman"/>
              </a:rPr>
              <a:t>hiện</a:t>
            </a:r>
            <a:endParaRPr lang="en-US" sz="2400" dirty="0">
              <a:latin typeface="Times  New Roman"/>
            </a:endParaRPr>
          </a:p>
        </p:txBody>
      </p:sp>
    </p:spTree>
    <p:extLst>
      <p:ext uri="{BB962C8B-B14F-4D97-AF65-F5344CB8AC3E}">
        <p14:creationId xmlns:p14="http://schemas.microsoft.com/office/powerpoint/2010/main" val="722733154"/>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40"/>
          <p:cNvSpPr txBox="1"/>
          <p:nvPr/>
        </p:nvSpPr>
        <p:spPr>
          <a:xfrm>
            <a:off x="716700" y="1775460"/>
            <a:ext cx="7710600" cy="83844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sz="2800">
                <a:solidFill>
                  <a:schemeClr val="bg1">
                    <a:lumMod val="25000"/>
                  </a:schemeClr>
                </a:solidFill>
                <a:latin typeface="+mj-lt"/>
              </a:rPr>
              <a:t>CÁC THAO TÁC TRÊN CÂY</a:t>
            </a:r>
            <a:endParaRPr sz="2800">
              <a:solidFill>
                <a:schemeClr val="bg1">
                  <a:lumMod val="25000"/>
                </a:schemeClr>
              </a:solidFill>
              <a:latin typeface="+mj-lt"/>
            </a:endParaRPr>
          </a:p>
        </p:txBody>
      </p:sp>
      <p:sp>
        <p:nvSpPr>
          <p:cNvPr id="438" name="Google Shape;438;p40">
            <a:hlinkClick r:id="rId3" action="ppaction://hlinkpres?slideindex=1&amp;slidetitle="/>
          </p:cNvPr>
          <p:cNvSpPr/>
          <p:nvPr/>
        </p:nvSpPr>
        <p:spPr>
          <a:xfrm>
            <a:off x="4176300" y="2947800"/>
            <a:ext cx="791400" cy="754200"/>
          </a:xfrm>
          <a:prstGeom prst="roundRect">
            <a:avLst>
              <a:gd name="adj" fmla="val 16667"/>
            </a:avLst>
          </a:prstGeom>
          <a:solidFill>
            <a:srgbClr val="00515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txBox="1">
            <a:spLocks noGrp="1"/>
          </p:cNvSpPr>
          <p:nvPr>
            <p:ph type="title"/>
          </p:nvPr>
        </p:nvSpPr>
        <p:spPr>
          <a:xfrm>
            <a:off x="716775" y="510900"/>
            <a:ext cx="77106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Fonts &amp; colors used</a:t>
            </a:r>
            <a:endParaRPr/>
          </a:p>
        </p:txBody>
      </p:sp>
      <p:pic>
        <p:nvPicPr>
          <p:cNvPr id="3" name="Graphic 2" descr="Abacus with solid fill">
            <a:extLst>
              <a:ext uri="{FF2B5EF4-FFF2-40B4-BE49-F238E27FC236}">
                <a16:creationId xmlns:a16="http://schemas.microsoft.com/office/drawing/2014/main" id="{1E9D07CD-9F87-CF6E-BFAE-C043A99E8AE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37463" y="2990363"/>
            <a:ext cx="669074" cy="669074"/>
          </a:xfrm>
          <a:prstGeom prst="rect">
            <a:avLst/>
          </a:prstGeom>
        </p:spPr>
      </p:pic>
    </p:spTree>
    <p:extLst>
      <p:ext uri="{BB962C8B-B14F-4D97-AF65-F5344CB8AC3E}">
        <p14:creationId xmlns:p14="http://schemas.microsoft.com/office/powerpoint/2010/main" val="1902017046"/>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4" name="Rectangle 3">
            <a:extLst>
              <a:ext uri="{FF2B5EF4-FFF2-40B4-BE49-F238E27FC236}">
                <a16:creationId xmlns:a16="http://schemas.microsoft.com/office/drawing/2014/main" id="{9BB6E383-6C82-76AF-3AAD-709EF317C921}"/>
              </a:ext>
            </a:extLst>
          </p:cNvPr>
          <p:cNvSpPr/>
          <p:nvPr/>
        </p:nvSpPr>
        <p:spPr>
          <a:xfrm>
            <a:off x="4027137" y="899771"/>
            <a:ext cx="1022624" cy="55014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endParaRPr>
          </a:p>
        </p:txBody>
      </p:sp>
      <p:sp>
        <p:nvSpPr>
          <p:cNvPr id="5" name="Oval 4">
            <a:extLst>
              <a:ext uri="{FF2B5EF4-FFF2-40B4-BE49-F238E27FC236}">
                <a16:creationId xmlns:a16="http://schemas.microsoft.com/office/drawing/2014/main" id="{979C1AEB-DF9A-2F79-C133-7761C11A88D7}"/>
              </a:ext>
            </a:extLst>
          </p:cNvPr>
          <p:cNvSpPr/>
          <p:nvPr/>
        </p:nvSpPr>
        <p:spPr>
          <a:xfrm>
            <a:off x="4331336" y="967730"/>
            <a:ext cx="414227" cy="414227"/>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6" name="Oval 5">
            <a:extLst>
              <a:ext uri="{FF2B5EF4-FFF2-40B4-BE49-F238E27FC236}">
                <a16:creationId xmlns:a16="http://schemas.microsoft.com/office/drawing/2014/main" id="{EC05C010-92EA-852B-6444-4987917D824F}"/>
              </a:ext>
            </a:extLst>
          </p:cNvPr>
          <p:cNvSpPr/>
          <p:nvPr/>
        </p:nvSpPr>
        <p:spPr>
          <a:xfrm>
            <a:off x="2994805" y="1983884"/>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vi-VN">
                <a:solidFill>
                  <a:schemeClr val="bg1">
                    <a:lumMod val="10000"/>
                  </a:schemeClr>
                </a:solidFill>
                <a:latin typeface="+mj-lt"/>
              </a:rPr>
              <a:t>25</a:t>
            </a:r>
          </a:p>
        </p:txBody>
      </p:sp>
      <p:sp>
        <p:nvSpPr>
          <p:cNvPr id="7" name="Oval 6">
            <a:extLst>
              <a:ext uri="{FF2B5EF4-FFF2-40B4-BE49-F238E27FC236}">
                <a16:creationId xmlns:a16="http://schemas.microsoft.com/office/drawing/2014/main" id="{300D3E6C-0C16-E094-01FB-9EA1594886E6}"/>
              </a:ext>
            </a:extLst>
          </p:cNvPr>
          <p:cNvSpPr/>
          <p:nvPr/>
        </p:nvSpPr>
        <p:spPr>
          <a:xfrm>
            <a:off x="3603202"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vi-VN">
                <a:solidFill>
                  <a:schemeClr val="bg1">
                    <a:lumMod val="10000"/>
                  </a:schemeClr>
                </a:solidFill>
                <a:latin typeface="+mj-lt"/>
              </a:rPr>
              <a:t>30</a:t>
            </a:r>
          </a:p>
        </p:txBody>
      </p:sp>
      <p:sp>
        <p:nvSpPr>
          <p:cNvPr id="8" name="Oval 7">
            <a:extLst>
              <a:ext uri="{FF2B5EF4-FFF2-40B4-BE49-F238E27FC236}">
                <a16:creationId xmlns:a16="http://schemas.microsoft.com/office/drawing/2014/main" id="{6AD5B381-B63E-3628-898A-7D95A7C6F4DA}"/>
              </a:ext>
            </a:extLst>
          </p:cNvPr>
          <p:cNvSpPr/>
          <p:nvPr/>
        </p:nvSpPr>
        <p:spPr>
          <a:xfrm>
            <a:off x="2066032"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vi-VN">
                <a:solidFill>
                  <a:schemeClr val="bg1">
                    <a:lumMod val="10000"/>
                  </a:schemeClr>
                </a:solidFill>
                <a:latin typeface="+mj-lt"/>
              </a:rPr>
              <a:t>15</a:t>
            </a:r>
          </a:p>
        </p:txBody>
      </p:sp>
      <p:sp>
        <p:nvSpPr>
          <p:cNvPr id="9" name="Oval 8">
            <a:extLst>
              <a:ext uri="{FF2B5EF4-FFF2-40B4-BE49-F238E27FC236}">
                <a16:creationId xmlns:a16="http://schemas.microsoft.com/office/drawing/2014/main" id="{C3815932-CB5B-CBE5-E79F-49FE3BF42B9E}"/>
              </a:ext>
            </a:extLst>
          </p:cNvPr>
          <p:cNvSpPr/>
          <p:nvPr/>
        </p:nvSpPr>
        <p:spPr>
          <a:xfrm>
            <a:off x="6939675"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vi-VN">
                <a:solidFill>
                  <a:schemeClr val="bg1">
                    <a:lumMod val="10000"/>
                  </a:schemeClr>
                </a:solidFill>
                <a:latin typeface="+mj-lt"/>
              </a:rPr>
              <a:t>80</a:t>
            </a:r>
          </a:p>
        </p:txBody>
      </p:sp>
      <p:sp>
        <p:nvSpPr>
          <p:cNvPr id="10" name="Oval 9">
            <a:extLst>
              <a:ext uri="{FF2B5EF4-FFF2-40B4-BE49-F238E27FC236}">
                <a16:creationId xmlns:a16="http://schemas.microsoft.com/office/drawing/2014/main" id="{93E14A38-EB1D-6332-8BD3-A09ED3A6DF41}"/>
              </a:ext>
            </a:extLst>
          </p:cNvPr>
          <p:cNvSpPr/>
          <p:nvPr/>
        </p:nvSpPr>
        <p:spPr>
          <a:xfrm>
            <a:off x="1600025"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vi-VN">
                <a:solidFill>
                  <a:schemeClr val="bg1">
                    <a:lumMod val="10000"/>
                  </a:schemeClr>
                </a:solidFill>
                <a:latin typeface="+mj-lt"/>
              </a:rPr>
              <a:t>5</a:t>
            </a:r>
          </a:p>
        </p:txBody>
      </p:sp>
      <p:sp>
        <p:nvSpPr>
          <p:cNvPr id="11" name="Rectangle 10">
            <a:extLst>
              <a:ext uri="{FF2B5EF4-FFF2-40B4-BE49-F238E27FC236}">
                <a16:creationId xmlns:a16="http://schemas.microsoft.com/office/drawing/2014/main" id="{BDA912E9-94D5-7A08-BC40-4B14FCEF2C5F}"/>
              </a:ext>
            </a:extLst>
          </p:cNvPr>
          <p:cNvSpPr/>
          <p:nvPr/>
        </p:nvSpPr>
        <p:spPr>
          <a:xfrm>
            <a:off x="2690607" y="1915925"/>
            <a:ext cx="1022624" cy="55014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endParaRPr>
          </a:p>
        </p:txBody>
      </p:sp>
      <p:sp>
        <p:nvSpPr>
          <p:cNvPr id="12" name="Rectangle 11">
            <a:extLst>
              <a:ext uri="{FF2B5EF4-FFF2-40B4-BE49-F238E27FC236}">
                <a16:creationId xmlns:a16="http://schemas.microsoft.com/office/drawing/2014/main" id="{56DF406D-55CE-E391-FC2F-4E2CBBEB152C}"/>
              </a:ext>
            </a:extLst>
          </p:cNvPr>
          <p:cNvSpPr/>
          <p:nvPr/>
        </p:nvSpPr>
        <p:spPr>
          <a:xfrm>
            <a:off x="5486643" y="1915925"/>
            <a:ext cx="1022624" cy="55014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endParaRPr>
          </a:p>
        </p:txBody>
      </p:sp>
      <p:sp>
        <p:nvSpPr>
          <p:cNvPr id="13" name="Rectangle 12">
            <a:extLst>
              <a:ext uri="{FF2B5EF4-FFF2-40B4-BE49-F238E27FC236}">
                <a16:creationId xmlns:a16="http://schemas.microsoft.com/office/drawing/2014/main" id="{FB26D789-F2B2-6FA0-74EA-EC0740A749C9}"/>
              </a:ext>
            </a:extLst>
          </p:cNvPr>
          <p:cNvSpPr/>
          <p:nvPr/>
        </p:nvSpPr>
        <p:spPr>
          <a:xfrm>
            <a:off x="1528829" y="3038871"/>
            <a:ext cx="1022624" cy="55014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endParaRPr>
          </a:p>
        </p:txBody>
      </p:sp>
      <p:sp>
        <p:nvSpPr>
          <p:cNvPr id="14" name="Rectangle 13">
            <a:extLst>
              <a:ext uri="{FF2B5EF4-FFF2-40B4-BE49-F238E27FC236}">
                <a16:creationId xmlns:a16="http://schemas.microsoft.com/office/drawing/2014/main" id="{ED71DF55-9A04-3695-FD09-7E52D86F491C}"/>
              </a:ext>
            </a:extLst>
          </p:cNvPr>
          <p:cNvSpPr/>
          <p:nvPr/>
        </p:nvSpPr>
        <p:spPr>
          <a:xfrm>
            <a:off x="3305476" y="3038871"/>
            <a:ext cx="1022624" cy="55014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endParaRPr>
          </a:p>
        </p:txBody>
      </p:sp>
      <p:sp>
        <p:nvSpPr>
          <p:cNvPr id="15" name="Rectangle 14">
            <a:extLst>
              <a:ext uri="{FF2B5EF4-FFF2-40B4-BE49-F238E27FC236}">
                <a16:creationId xmlns:a16="http://schemas.microsoft.com/office/drawing/2014/main" id="{CABB8B62-E3B7-BBB5-EF1E-2B06570A9A53}"/>
              </a:ext>
            </a:extLst>
          </p:cNvPr>
          <p:cNvSpPr/>
          <p:nvPr/>
        </p:nvSpPr>
        <p:spPr>
          <a:xfrm>
            <a:off x="4855592" y="3038871"/>
            <a:ext cx="1022624" cy="55014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endParaRPr>
          </a:p>
        </p:txBody>
      </p:sp>
      <p:sp>
        <p:nvSpPr>
          <p:cNvPr id="16" name="Rectangle 15">
            <a:extLst>
              <a:ext uri="{FF2B5EF4-FFF2-40B4-BE49-F238E27FC236}">
                <a16:creationId xmlns:a16="http://schemas.microsoft.com/office/drawing/2014/main" id="{958FA5D7-96BD-3B30-9536-C10734A566AA}"/>
              </a:ext>
            </a:extLst>
          </p:cNvPr>
          <p:cNvSpPr/>
          <p:nvPr/>
        </p:nvSpPr>
        <p:spPr>
          <a:xfrm>
            <a:off x="6635477" y="3038871"/>
            <a:ext cx="1022624" cy="55014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endParaRPr>
          </a:p>
        </p:txBody>
      </p:sp>
      <p:cxnSp>
        <p:nvCxnSpPr>
          <p:cNvPr id="17" name="Straight Connector 16">
            <a:extLst>
              <a:ext uri="{FF2B5EF4-FFF2-40B4-BE49-F238E27FC236}">
                <a16:creationId xmlns:a16="http://schemas.microsoft.com/office/drawing/2014/main" id="{75D41247-C632-F7FE-8241-CB03AA0E6D44}"/>
              </a:ext>
            </a:extLst>
          </p:cNvPr>
          <p:cNvCxnSpPr>
            <a:cxnSpLocks/>
            <a:endCxn id="11" idx="0"/>
          </p:cNvCxnSpPr>
          <p:nvPr/>
        </p:nvCxnSpPr>
        <p:spPr>
          <a:xfrm flipH="1">
            <a:off x="3201919" y="1221770"/>
            <a:ext cx="1045277" cy="694155"/>
          </a:xfrm>
          <a:prstGeom prst="line">
            <a:avLst/>
          </a:prstGeom>
        </p:spPr>
        <p:style>
          <a:lnRef idx="2">
            <a:schemeClr val="dk1"/>
          </a:lnRef>
          <a:fillRef idx="1">
            <a:schemeClr val="lt1"/>
          </a:fillRef>
          <a:effectRef idx="0">
            <a:schemeClr val="dk1"/>
          </a:effectRef>
          <a:fontRef idx="minor">
            <a:schemeClr val="dk1"/>
          </a:fontRef>
        </p:style>
      </p:cxnSp>
      <p:cxnSp>
        <p:nvCxnSpPr>
          <p:cNvPr id="18" name="Straight Connector 17">
            <a:extLst>
              <a:ext uri="{FF2B5EF4-FFF2-40B4-BE49-F238E27FC236}">
                <a16:creationId xmlns:a16="http://schemas.microsoft.com/office/drawing/2014/main" id="{EE59739D-2F63-EC9D-FEA4-63142B5411FE}"/>
              </a:ext>
            </a:extLst>
          </p:cNvPr>
          <p:cNvCxnSpPr>
            <a:cxnSpLocks/>
            <a:endCxn id="12" idx="0"/>
          </p:cNvCxnSpPr>
          <p:nvPr/>
        </p:nvCxnSpPr>
        <p:spPr>
          <a:xfrm>
            <a:off x="4855592" y="1221770"/>
            <a:ext cx="1142363" cy="694155"/>
          </a:xfrm>
          <a:prstGeom prst="line">
            <a:avLst/>
          </a:prstGeom>
        </p:spPr>
        <p:style>
          <a:lnRef idx="2">
            <a:schemeClr val="dk1"/>
          </a:lnRef>
          <a:fillRef idx="1">
            <a:schemeClr val="lt1"/>
          </a:fillRef>
          <a:effectRef idx="0">
            <a:schemeClr val="dk1"/>
          </a:effectRef>
          <a:fontRef idx="minor">
            <a:schemeClr val="dk1"/>
          </a:fontRef>
        </p:style>
      </p:cxnSp>
      <p:cxnSp>
        <p:nvCxnSpPr>
          <p:cNvPr id="19" name="Straight Connector 18">
            <a:extLst>
              <a:ext uri="{FF2B5EF4-FFF2-40B4-BE49-F238E27FC236}">
                <a16:creationId xmlns:a16="http://schemas.microsoft.com/office/drawing/2014/main" id="{162B7B09-87EE-AE63-BA24-6C74022696E3}"/>
              </a:ext>
            </a:extLst>
          </p:cNvPr>
          <p:cNvCxnSpPr>
            <a:cxnSpLocks/>
            <a:endCxn id="13" idx="0"/>
          </p:cNvCxnSpPr>
          <p:nvPr/>
        </p:nvCxnSpPr>
        <p:spPr>
          <a:xfrm flipH="1">
            <a:off x="2040141" y="2190998"/>
            <a:ext cx="864053" cy="847873"/>
          </a:xfrm>
          <a:prstGeom prst="line">
            <a:avLst/>
          </a:prstGeom>
        </p:spPr>
        <p:style>
          <a:lnRef idx="2">
            <a:schemeClr val="dk1"/>
          </a:lnRef>
          <a:fillRef idx="1">
            <a:schemeClr val="lt1"/>
          </a:fillRef>
          <a:effectRef idx="0">
            <a:schemeClr val="dk1"/>
          </a:effectRef>
          <a:fontRef idx="minor">
            <a:schemeClr val="dk1"/>
          </a:fontRef>
        </p:style>
      </p:cxnSp>
      <p:cxnSp>
        <p:nvCxnSpPr>
          <p:cNvPr id="20" name="Straight Connector 19">
            <a:extLst>
              <a:ext uri="{FF2B5EF4-FFF2-40B4-BE49-F238E27FC236}">
                <a16:creationId xmlns:a16="http://schemas.microsoft.com/office/drawing/2014/main" id="{CBC28A63-EBAA-27CE-B52A-C26F94CFFD2D}"/>
              </a:ext>
            </a:extLst>
          </p:cNvPr>
          <p:cNvCxnSpPr>
            <a:endCxn id="14" idx="0"/>
          </p:cNvCxnSpPr>
          <p:nvPr/>
        </p:nvCxnSpPr>
        <p:spPr>
          <a:xfrm>
            <a:off x="3457574" y="2190998"/>
            <a:ext cx="359214" cy="847873"/>
          </a:xfrm>
          <a:prstGeom prst="line">
            <a:avLst/>
          </a:prstGeom>
        </p:spPr>
        <p:style>
          <a:lnRef idx="2">
            <a:schemeClr val="dk1"/>
          </a:lnRef>
          <a:fillRef idx="1">
            <a:schemeClr val="lt1"/>
          </a:fillRef>
          <a:effectRef idx="0">
            <a:schemeClr val="dk1"/>
          </a:effectRef>
          <a:fontRef idx="minor">
            <a:schemeClr val="dk1"/>
          </a:fontRef>
        </p:style>
      </p:cxnSp>
      <p:cxnSp>
        <p:nvCxnSpPr>
          <p:cNvPr id="21" name="Straight Connector 20">
            <a:extLst>
              <a:ext uri="{FF2B5EF4-FFF2-40B4-BE49-F238E27FC236}">
                <a16:creationId xmlns:a16="http://schemas.microsoft.com/office/drawing/2014/main" id="{62332E6F-74F7-B044-712B-BC72B0C3AA61}"/>
              </a:ext>
            </a:extLst>
          </p:cNvPr>
          <p:cNvCxnSpPr>
            <a:endCxn id="15" idx="0"/>
          </p:cNvCxnSpPr>
          <p:nvPr/>
        </p:nvCxnSpPr>
        <p:spPr>
          <a:xfrm flipH="1">
            <a:off x="5366904" y="2190998"/>
            <a:ext cx="278310" cy="847873"/>
          </a:xfrm>
          <a:prstGeom prst="line">
            <a:avLst/>
          </a:prstGeom>
        </p:spPr>
        <p:style>
          <a:lnRef idx="2">
            <a:schemeClr val="dk1"/>
          </a:lnRef>
          <a:fillRef idx="1">
            <a:schemeClr val="lt1"/>
          </a:fillRef>
          <a:effectRef idx="0">
            <a:schemeClr val="dk1"/>
          </a:effectRef>
          <a:fontRef idx="minor">
            <a:schemeClr val="dk1"/>
          </a:fontRef>
        </p:style>
      </p:cxnSp>
      <p:cxnSp>
        <p:nvCxnSpPr>
          <p:cNvPr id="22" name="Straight Connector 21">
            <a:extLst>
              <a:ext uri="{FF2B5EF4-FFF2-40B4-BE49-F238E27FC236}">
                <a16:creationId xmlns:a16="http://schemas.microsoft.com/office/drawing/2014/main" id="{974C94A2-3F07-D510-F6A8-82A8E298D521}"/>
              </a:ext>
            </a:extLst>
          </p:cNvPr>
          <p:cNvCxnSpPr>
            <a:endCxn id="16" idx="0"/>
          </p:cNvCxnSpPr>
          <p:nvPr/>
        </p:nvCxnSpPr>
        <p:spPr>
          <a:xfrm>
            <a:off x="6285972" y="2190998"/>
            <a:ext cx="860817" cy="847873"/>
          </a:xfrm>
          <a:prstGeom prst="line">
            <a:avLst/>
          </a:prstGeom>
        </p:spPr>
        <p:style>
          <a:lnRef idx="2">
            <a:schemeClr val="dk1"/>
          </a:lnRef>
          <a:fillRef idx="1">
            <a:schemeClr val="lt1"/>
          </a:fillRef>
          <a:effectRef idx="0">
            <a:schemeClr val="dk1"/>
          </a:effectRef>
          <a:fontRef idx="minor">
            <a:schemeClr val="dk1"/>
          </a:fontRef>
        </p:style>
      </p:cxnSp>
      <p:sp>
        <p:nvSpPr>
          <p:cNvPr id="23" name="Oval 22">
            <a:extLst>
              <a:ext uri="{FF2B5EF4-FFF2-40B4-BE49-F238E27FC236}">
                <a16:creationId xmlns:a16="http://schemas.microsoft.com/office/drawing/2014/main" id="{2C7515C9-C8BB-86C9-9D90-188C106EDF41}"/>
              </a:ext>
            </a:extLst>
          </p:cNvPr>
          <p:cNvSpPr/>
          <p:nvPr/>
        </p:nvSpPr>
        <p:spPr>
          <a:xfrm>
            <a:off x="5790842" y="1983884"/>
            <a:ext cx="414227" cy="414227"/>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24" name="Oval 23">
            <a:extLst>
              <a:ext uri="{FF2B5EF4-FFF2-40B4-BE49-F238E27FC236}">
                <a16:creationId xmlns:a16="http://schemas.microsoft.com/office/drawing/2014/main" id="{77B03140-6176-9192-CBC0-CBCDDB18231B}"/>
              </a:ext>
            </a:extLst>
          </p:cNvPr>
          <p:cNvSpPr/>
          <p:nvPr/>
        </p:nvSpPr>
        <p:spPr>
          <a:xfrm>
            <a:off x="4939733"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25" name="Oval 24">
            <a:extLst>
              <a:ext uri="{FF2B5EF4-FFF2-40B4-BE49-F238E27FC236}">
                <a16:creationId xmlns:a16="http://schemas.microsoft.com/office/drawing/2014/main" id="{3F2F0458-EE95-5EBB-5A6F-639865D51E21}"/>
              </a:ext>
            </a:extLst>
          </p:cNvPr>
          <p:cNvSpPr/>
          <p:nvPr/>
        </p:nvSpPr>
        <p:spPr>
          <a:xfrm>
            <a:off x="5392793"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27" name="Oval 26">
            <a:extLst>
              <a:ext uri="{FF2B5EF4-FFF2-40B4-BE49-F238E27FC236}">
                <a16:creationId xmlns:a16="http://schemas.microsoft.com/office/drawing/2014/main" id="{1A460234-B813-DAD0-FEB7-218F906FF4E0}"/>
              </a:ext>
            </a:extLst>
          </p:cNvPr>
          <p:cNvSpPr/>
          <p:nvPr/>
        </p:nvSpPr>
        <p:spPr>
          <a:xfrm>
            <a:off x="1617826"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28" name="Oval 27">
            <a:extLst>
              <a:ext uri="{FF2B5EF4-FFF2-40B4-BE49-F238E27FC236}">
                <a16:creationId xmlns:a16="http://schemas.microsoft.com/office/drawing/2014/main" id="{DA15B84D-847F-EBB0-FA28-C7B81C531375}"/>
              </a:ext>
            </a:extLst>
          </p:cNvPr>
          <p:cNvSpPr/>
          <p:nvPr/>
        </p:nvSpPr>
        <p:spPr>
          <a:xfrm>
            <a:off x="2070886"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29" name="Oval 28">
            <a:extLst>
              <a:ext uri="{FF2B5EF4-FFF2-40B4-BE49-F238E27FC236}">
                <a16:creationId xmlns:a16="http://schemas.microsoft.com/office/drawing/2014/main" id="{286AA91D-1E77-C4D9-9E45-A49BEF5C09BC}"/>
              </a:ext>
            </a:extLst>
          </p:cNvPr>
          <p:cNvSpPr/>
          <p:nvPr/>
        </p:nvSpPr>
        <p:spPr>
          <a:xfrm>
            <a:off x="3399059"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30" name="Oval 29">
            <a:extLst>
              <a:ext uri="{FF2B5EF4-FFF2-40B4-BE49-F238E27FC236}">
                <a16:creationId xmlns:a16="http://schemas.microsoft.com/office/drawing/2014/main" id="{1189C215-34E4-DC1B-3867-B9B2EE4AF71B}"/>
              </a:ext>
            </a:extLst>
          </p:cNvPr>
          <p:cNvSpPr/>
          <p:nvPr/>
        </p:nvSpPr>
        <p:spPr>
          <a:xfrm>
            <a:off x="3852119"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31" name="Oval 30">
            <a:extLst>
              <a:ext uri="{FF2B5EF4-FFF2-40B4-BE49-F238E27FC236}">
                <a16:creationId xmlns:a16="http://schemas.microsoft.com/office/drawing/2014/main" id="{AECEF54A-447D-1797-CCD0-2071D10B9295}"/>
              </a:ext>
            </a:extLst>
          </p:cNvPr>
          <p:cNvSpPr/>
          <p:nvPr/>
        </p:nvSpPr>
        <p:spPr>
          <a:xfrm>
            <a:off x="6709784"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32" name="Oval 31">
            <a:extLst>
              <a:ext uri="{FF2B5EF4-FFF2-40B4-BE49-F238E27FC236}">
                <a16:creationId xmlns:a16="http://schemas.microsoft.com/office/drawing/2014/main" id="{A7EC0EA6-DDB2-1DD9-D2C6-848BBAD38030}"/>
              </a:ext>
            </a:extLst>
          </p:cNvPr>
          <p:cNvSpPr/>
          <p:nvPr/>
        </p:nvSpPr>
        <p:spPr>
          <a:xfrm>
            <a:off x="7162844"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33" name="Oval 32">
            <a:extLst>
              <a:ext uri="{FF2B5EF4-FFF2-40B4-BE49-F238E27FC236}">
                <a16:creationId xmlns:a16="http://schemas.microsoft.com/office/drawing/2014/main" id="{E5E7CBA3-DBA8-D043-450C-5C352F03E2A5}"/>
              </a:ext>
            </a:extLst>
          </p:cNvPr>
          <p:cNvSpPr/>
          <p:nvPr/>
        </p:nvSpPr>
        <p:spPr>
          <a:xfrm>
            <a:off x="2973770" y="1983884"/>
            <a:ext cx="414227" cy="414227"/>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cxnSp>
        <p:nvCxnSpPr>
          <p:cNvPr id="3" name="Straight Arrow Connector 2">
            <a:extLst>
              <a:ext uri="{FF2B5EF4-FFF2-40B4-BE49-F238E27FC236}">
                <a16:creationId xmlns:a16="http://schemas.microsoft.com/office/drawing/2014/main" id="{EB519908-13BA-1DD7-EC6D-5E0AC296D0FB}"/>
              </a:ext>
            </a:extLst>
          </p:cNvPr>
          <p:cNvCxnSpPr>
            <a:stCxn id="4" idx="2"/>
          </p:cNvCxnSpPr>
          <p:nvPr/>
        </p:nvCxnSpPr>
        <p:spPr>
          <a:xfrm>
            <a:off x="4538449" y="1449917"/>
            <a:ext cx="33551" cy="2977303"/>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12732739-37BA-B93B-9FE1-AE4F98A73F0D}"/>
              </a:ext>
            </a:extLst>
          </p:cNvPr>
          <p:cNvCxnSpPr>
            <a:cxnSpLocks/>
            <a:stCxn id="11" idx="2"/>
          </p:cNvCxnSpPr>
          <p:nvPr/>
        </p:nvCxnSpPr>
        <p:spPr>
          <a:xfrm flipH="1">
            <a:off x="3199872" y="2466071"/>
            <a:ext cx="2047" cy="1961149"/>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E07FDE13-3E3A-ED3C-1417-9B2F5E9D7354}"/>
              </a:ext>
            </a:extLst>
          </p:cNvPr>
          <p:cNvCxnSpPr>
            <a:cxnSpLocks/>
          </p:cNvCxnSpPr>
          <p:nvPr/>
        </p:nvCxnSpPr>
        <p:spPr>
          <a:xfrm flipH="1">
            <a:off x="6003856" y="2466071"/>
            <a:ext cx="2047" cy="1961149"/>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Straight Arrow Connector 36">
            <a:extLst>
              <a:ext uri="{FF2B5EF4-FFF2-40B4-BE49-F238E27FC236}">
                <a16:creationId xmlns:a16="http://schemas.microsoft.com/office/drawing/2014/main" id="{7D204EC3-717D-5CB4-9AFD-8A1589C099AC}"/>
              </a:ext>
            </a:extLst>
          </p:cNvPr>
          <p:cNvCxnSpPr>
            <a:cxnSpLocks/>
          </p:cNvCxnSpPr>
          <p:nvPr/>
        </p:nvCxnSpPr>
        <p:spPr>
          <a:xfrm>
            <a:off x="1827745" y="3589017"/>
            <a:ext cx="0" cy="838203"/>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Arrow Connector 38">
            <a:extLst>
              <a:ext uri="{FF2B5EF4-FFF2-40B4-BE49-F238E27FC236}">
                <a16:creationId xmlns:a16="http://schemas.microsoft.com/office/drawing/2014/main" id="{F25CC2B0-6592-EC50-AE4B-85EE68A4685B}"/>
              </a:ext>
            </a:extLst>
          </p:cNvPr>
          <p:cNvCxnSpPr>
            <a:cxnSpLocks/>
          </p:cNvCxnSpPr>
          <p:nvPr/>
        </p:nvCxnSpPr>
        <p:spPr>
          <a:xfrm>
            <a:off x="2273145" y="3589017"/>
            <a:ext cx="0" cy="838203"/>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63C5A6FE-1D33-B811-E2AE-6A341E44373B}"/>
              </a:ext>
            </a:extLst>
          </p:cNvPr>
          <p:cNvCxnSpPr>
            <a:cxnSpLocks/>
          </p:cNvCxnSpPr>
          <p:nvPr/>
        </p:nvCxnSpPr>
        <p:spPr>
          <a:xfrm>
            <a:off x="3637181" y="3589017"/>
            <a:ext cx="0" cy="838203"/>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Straight Arrow Connector 40">
            <a:extLst>
              <a:ext uri="{FF2B5EF4-FFF2-40B4-BE49-F238E27FC236}">
                <a16:creationId xmlns:a16="http://schemas.microsoft.com/office/drawing/2014/main" id="{4A55B380-A904-7CB2-3BED-EAF144990884}"/>
              </a:ext>
            </a:extLst>
          </p:cNvPr>
          <p:cNvCxnSpPr>
            <a:cxnSpLocks/>
          </p:cNvCxnSpPr>
          <p:nvPr/>
        </p:nvCxnSpPr>
        <p:spPr>
          <a:xfrm>
            <a:off x="4090538" y="3589017"/>
            <a:ext cx="0" cy="838203"/>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2" name="Straight Arrow Connector 41">
            <a:extLst>
              <a:ext uri="{FF2B5EF4-FFF2-40B4-BE49-F238E27FC236}">
                <a16:creationId xmlns:a16="http://schemas.microsoft.com/office/drawing/2014/main" id="{6684536A-A7BE-A39F-F436-EBCD4C2E6473}"/>
              </a:ext>
            </a:extLst>
          </p:cNvPr>
          <p:cNvCxnSpPr>
            <a:cxnSpLocks/>
          </p:cNvCxnSpPr>
          <p:nvPr/>
        </p:nvCxnSpPr>
        <p:spPr>
          <a:xfrm>
            <a:off x="5146846" y="3589017"/>
            <a:ext cx="0" cy="838203"/>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3" name="Straight Arrow Connector 42">
            <a:extLst>
              <a:ext uri="{FF2B5EF4-FFF2-40B4-BE49-F238E27FC236}">
                <a16:creationId xmlns:a16="http://schemas.microsoft.com/office/drawing/2014/main" id="{85BAE317-5369-0F63-ABD8-ED5406700BCB}"/>
              </a:ext>
            </a:extLst>
          </p:cNvPr>
          <p:cNvCxnSpPr>
            <a:cxnSpLocks/>
          </p:cNvCxnSpPr>
          <p:nvPr/>
        </p:nvCxnSpPr>
        <p:spPr>
          <a:xfrm>
            <a:off x="5599906" y="3589017"/>
            <a:ext cx="0" cy="838203"/>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Straight Arrow Connector 43">
            <a:extLst>
              <a:ext uri="{FF2B5EF4-FFF2-40B4-BE49-F238E27FC236}">
                <a16:creationId xmlns:a16="http://schemas.microsoft.com/office/drawing/2014/main" id="{50AFABF4-DE65-FA22-A372-1A31117EF555}"/>
              </a:ext>
            </a:extLst>
          </p:cNvPr>
          <p:cNvCxnSpPr>
            <a:cxnSpLocks/>
          </p:cNvCxnSpPr>
          <p:nvPr/>
        </p:nvCxnSpPr>
        <p:spPr>
          <a:xfrm>
            <a:off x="6916897" y="3589017"/>
            <a:ext cx="0" cy="838203"/>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5" name="Straight Arrow Connector 44">
            <a:extLst>
              <a:ext uri="{FF2B5EF4-FFF2-40B4-BE49-F238E27FC236}">
                <a16:creationId xmlns:a16="http://schemas.microsoft.com/office/drawing/2014/main" id="{0920C7BA-044B-0309-FC68-BF1DC73D7819}"/>
              </a:ext>
            </a:extLst>
          </p:cNvPr>
          <p:cNvCxnSpPr>
            <a:cxnSpLocks/>
          </p:cNvCxnSpPr>
          <p:nvPr/>
        </p:nvCxnSpPr>
        <p:spPr>
          <a:xfrm>
            <a:off x="7353902" y="3589017"/>
            <a:ext cx="0" cy="838203"/>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46" name="Table 46">
            <a:extLst>
              <a:ext uri="{FF2B5EF4-FFF2-40B4-BE49-F238E27FC236}">
                <a16:creationId xmlns:a16="http://schemas.microsoft.com/office/drawing/2014/main" id="{3C031B67-2146-31CD-4F94-37773B39A68B}"/>
              </a:ext>
            </a:extLst>
          </p:cNvPr>
          <p:cNvGraphicFramePr>
            <a:graphicFrameLocks noGrp="1"/>
          </p:cNvGraphicFramePr>
          <p:nvPr>
            <p:extLst>
              <p:ext uri="{D42A27DB-BD31-4B8C-83A1-F6EECF244321}">
                <p14:modId xmlns:p14="http://schemas.microsoft.com/office/powerpoint/2010/main" val="2391439140"/>
              </p:ext>
            </p:extLst>
          </p:nvPr>
        </p:nvGraphicFramePr>
        <p:xfrm>
          <a:off x="1577340" y="4175770"/>
          <a:ext cx="6096000" cy="370840"/>
        </p:xfrm>
        <a:graphic>
          <a:graphicData uri="http://schemas.openxmlformats.org/drawingml/2006/table">
            <a:tbl>
              <a:tblPr firstRow="1" bandRow="1">
                <a:tableStyleId>{A1189519-7DA9-44A4-9DC4-088C470DF480}</a:tableStyleId>
              </a:tblPr>
              <a:tblGrid>
                <a:gridCol w="609600">
                  <a:extLst>
                    <a:ext uri="{9D8B030D-6E8A-4147-A177-3AD203B41FA5}">
                      <a16:colId xmlns:a16="http://schemas.microsoft.com/office/drawing/2014/main" val="1723040529"/>
                    </a:ext>
                  </a:extLst>
                </a:gridCol>
                <a:gridCol w="609600">
                  <a:extLst>
                    <a:ext uri="{9D8B030D-6E8A-4147-A177-3AD203B41FA5}">
                      <a16:colId xmlns:a16="http://schemas.microsoft.com/office/drawing/2014/main" val="900661363"/>
                    </a:ext>
                  </a:extLst>
                </a:gridCol>
                <a:gridCol w="609600">
                  <a:extLst>
                    <a:ext uri="{9D8B030D-6E8A-4147-A177-3AD203B41FA5}">
                      <a16:colId xmlns:a16="http://schemas.microsoft.com/office/drawing/2014/main" val="1018494982"/>
                    </a:ext>
                  </a:extLst>
                </a:gridCol>
                <a:gridCol w="609600">
                  <a:extLst>
                    <a:ext uri="{9D8B030D-6E8A-4147-A177-3AD203B41FA5}">
                      <a16:colId xmlns:a16="http://schemas.microsoft.com/office/drawing/2014/main" val="2529157724"/>
                    </a:ext>
                  </a:extLst>
                </a:gridCol>
                <a:gridCol w="609600">
                  <a:extLst>
                    <a:ext uri="{9D8B030D-6E8A-4147-A177-3AD203B41FA5}">
                      <a16:colId xmlns:a16="http://schemas.microsoft.com/office/drawing/2014/main" val="3541933914"/>
                    </a:ext>
                  </a:extLst>
                </a:gridCol>
                <a:gridCol w="609600">
                  <a:extLst>
                    <a:ext uri="{9D8B030D-6E8A-4147-A177-3AD203B41FA5}">
                      <a16:colId xmlns:a16="http://schemas.microsoft.com/office/drawing/2014/main" val="1404541522"/>
                    </a:ext>
                  </a:extLst>
                </a:gridCol>
                <a:gridCol w="609600">
                  <a:extLst>
                    <a:ext uri="{9D8B030D-6E8A-4147-A177-3AD203B41FA5}">
                      <a16:colId xmlns:a16="http://schemas.microsoft.com/office/drawing/2014/main" val="3463147775"/>
                    </a:ext>
                  </a:extLst>
                </a:gridCol>
                <a:gridCol w="609600">
                  <a:extLst>
                    <a:ext uri="{9D8B030D-6E8A-4147-A177-3AD203B41FA5}">
                      <a16:colId xmlns:a16="http://schemas.microsoft.com/office/drawing/2014/main" val="1389816477"/>
                    </a:ext>
                  </a:extLst>
                </a:gridCol>
                <a:gridCol w="609600">
                  <a:extLst>
                    <a:ext uri="{9D8B030D-6E8A-4147-A177-3AD203B41FA5}">
                      <a16:colId xmlns:a16="http://schemas.microsoft.com/office/drawing/2014/main" val="2305231859"/>
                    </a:ext>
                  </a:extLst>
                </a:gridCol>
                <a:gridCol w="609600">
                  <a:extLst>
                    <a:ext uri="{9D8B030D-6E8A-4147-A177-3AD203B41FA5}">
                      <a16:colId xmlns:a16="http://schemas.microsoft.com/office/drawing/2014/main" val="1085585202"/>
                    </a:ext>
                  </a:extLst>
                </a:gridCol>
              </a:tblGrid>
              <a:tr h="370840">
                <a:tc>
                  <a:txBody>
                    <a:bodyPr/>
                    <a:lstStyle/>
                    <a:p>
                      <a:endParaRPr lang="vi-VN"/>
                    </a:p>
                  </a:txBody>
                  <a:tcPr/>
                </a:tc>
                <a:tc>
                  <a:txBody>
                    <a:bodyPr/>
                    <a:lstStyle/>
                    <a:p>
                      <a:endParaRPr lang="vi-VN"/>
                    </a:p>
                  </a:txBody>
                  <a:tcPr/>
                </a:tc>
                <a:tc>
                  <a:txBody>
                    <a:bodyPr/>
                    <a:lstStyle/>
                    <a:p>
                      <a:endParaRPr lang="vi-VN"/>
                    </a:p>
                  </a:txBody>
                  <a:tcPr/>
                </a:tc>
                <a:tc>
                  <a:txBody>
                    <a:bodyPr/>
                    <a:lstStyle/>
                    <a:p>
                      <a:endParaRPr lang="vi-VN"/>
                    </a:p>
                  </a:txBody>
                  <a:tcPr/>
                </a:tc>
                <a:tc>
                  <a:txBody>
                    <a:bodyPr/>
                    <a:lstStyle/>
                    <a:p>
                      <a:endParaRPr lang="vi-VN"/>
                    </a:p>
                  </a:txBody>
                  <a:tcPr/>
                </a:tc>
                <a:tc>
                  <a:txBody>
                    <a:bodyPr/>
                    <a:lstStyle/>
                    <a:p>
                      <a:endParaRPr lang="vi-VN"/>
                    </a:p>
                  </a:txBody>
                  <a:tcPr/>
                </a:tc>
                <a:tc>
                  <a:txBody>
                    <a:bodyPr/>
                    <a:lstStyle/>
                    <a:p>
                      <a:endParaRPr lang="vi-VN"/>
                    </a:p>
                  </a:txBody>
                  <a:tcPr/>
                </a:tc>
                <a:tc>
                  <a:txBody>
                    <a:bodyPr/>
                    <a:lstStyle/>
                    <a:p>
                      <a:endParaRPr lang="vi-VN"/>
                    </a:p>
                  </a:txBody>
                  <a:tcPr/>
                </a:tc>
                <a:tc>
                  <a:txBody>
                    <a:bodyPr/>
                    <a:lstStyle/>
                    <a:p>
                      <a:endParaRPr lang="vi-VN"/>
                    </a:p>
                  </a:txBody>
                  <a:tcPr/>
                </a:tc>
                <a:tc>
                  <a:txBody>
                    <a:bodyPr/>
                    <a:lstStyle/>
                    <a:p>
                      <a:endParaRPr lang="vi-VN"/>
                    </a:p>
                  </a:txBody>
                  <a:tcPr/>
                </a:tc>
                <a:extLst>
                  <a:ext uri="{0D108BD9-81ED-4DB2-BD59-A6C34878D82A}">
                    <a16:rowId xmlns:a16="http://schemas.microsoft.com/office/drawing/2014/main" val="2011473859"/>
                  </a:ext>
                </a:extLst>
              </a:tr>
            </a:tbl>
          </a:graphicData>
        </a:graphic>
      </p:graphicFrame>
      <p:sp>
        <p:nvSpPr>
          <p:cNvPr id="47" name="TextBox 46">
            <a:extLst>
              <a:ext uri="{FF2B5EF4-FFF2-40B4-BE49-F238E27FC236}">
                <a16:creationId xmlns:a16="http://schemas.microsoft.com/office/drawing/2014/main" id="{E23A4A11-CF4B-3A55-E83C-C917C9A54CA5}"/>
              </a:ext>
            </a:extLst>
          </p:cNvPr>
          <p:cNvSpPr txBox="1"/>
          <p:nvPr/>
        </p:nvSpPr>
        <p:spPr>
          <a:xfrm>
            <a:off x="813438" y="4177278"/>
            <a:ext cx="655320" cy="369332"/>
          </a:xfrm>
          <a:prstGeom prst="rect">
            <a:avLst/>
          </a:prstGeom>
          <a:noFill/>
        </p:spPr>
        <p:txBody>
          <a:bodyPr wrap="square" rtlCol="0">
            <a:spAutoFit/>
          </a:bodyPr>
          <a:lstStyle/>
          <a:p>
            <a:r>
              <a:rPr lang="vi-VN" sz="1800">
                <a:latin typeface="+mj-lt"/>
              </a:rPr>
              <a:t>Data</a:t>
            </a:r>
          </a:p>
        </p:txBody>
      </p:sp>
    </p:spTree>
    <p:extLst>
      <p:ext uri="{BB962C8B-B14F-4D97-AF65-F5344CB8AC3E}">
        <p14:creationId xmlns:p14="http://schemas.microsoft.com/office/powerpoint/2010/main" val="5416342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up)">
                                      <p:cBhvr>
                                        <p:cTn id="7" dur="500"/>
                                        <p:tgtEl>
                                          <p:spTgt spid="3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up)">
                                      <p:cBhvr>
                                        <p:cTn id="11" dur="500"/>
                                        <p:tgtEl>
                                          <p:spTgt spid="3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up)">
                                      <p:cBhvr>
                                        <p:cTn id="15" dur="500"/>
                                        <p:tgtEl>
                                          <p:spTgt spid="26"/>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up)">
                                      <p:cBhvr>
                                        <p:cTn id="19" dur="500"/>
                                        <p:tgtEl>
                                          <p:spTgt spid="40"/>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up)">
                                      <p:cBhvr>
                                        <p:cTn id="23" dur="500"/>
                                        <p:tgtEl>
                                          <p:spTgt spid="41"/>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wipe(up)">
                                      <p:cBhvr>
                                        <p:cTn id="31" dur="500"/>
                                        <p:tgtEl>
                                          <p:spTgt spid="42"/>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wipe(up)">
                                      <p:cBhvr>
                                        <p:cTn id="35" dur="500"/>
                                        <p:tgtEl>
                                          <p:spTgt spid="43"/>
                                        </p:tgtEl>
                                      </p:cBhvr>
                                    </p:animEffect>
                                  </p:childTnLst>
                                </p:cTn>
                              </p:par>
                            </p:childTnLst>
                          </p:cTn>
                        </p:par>
                        <p:par>
                          <p:cTn id="36" fill="hold">
                            <p:stCondLst>
                              <p:cond delay="4000"/>
                            </p:stCondLst>
                            <p:childTnLst>
                              <p:par>
                                <p:cTn id="37" presetID="22" presetClass="entr" presetSubtype="1" fill="hold"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up)">
                                      <p:cBhvr>
                                        <p:cTn id="39" dur="500"/>
                                        <p:tgtEl>
                                          <p:spTgt spid="36"/>
                                        </p:tgtEl>
                                      </p:cBhvr>
                                    </p:animEffect>
                                  </p:childTnLst>
                                </p:cTn>
                              </p:par>
                            </p:childTnLst>
                          </p:cTn>
                        </p:par>
                        <p:par>
                          <p:cTn id="40" fill="hold">
                            <p:stCondLst>
                              <p:cond delay="4500"/>
                            </p:stCondLst>
                            <p:childTnLst>
                              <p:par>
                                <p:cTn id="41" presetID="22" presetClass="entr" presetSubtype="1" fill="hold" nodeType="after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wipe(up)">
                                      <p:cBhvr>
                                        <p:cTn id="43" dur="500"/>
                                        <p:tgtEl>
                                          <p:spTgt spid="44"/>
                                        </p:tgtEl>
                                      </p:cBhvr>
                                    </p:animEffect>
                                  </p:childTnLst>
                                </p:cTn>
                              </p:par>
                            </p:childTnLst>
                          </p:cTn>
                        </p:par>
                        <p:par>
                          <p:cTn id="44" fill="hold">
                            <p:stCondLst>
                              <p:cond delay="5000"/>
                            </p:stCondLst>
                            <p:childTnLst>
                              <p:par>
                                <p:cTn id="45" presetID="22" presetClass="entr" presetSubtype="1" fill="hold" nodeType="after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wipe(up)">
                                      <p:cBhvr>
                                        <p:cTn id="4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4" name="Rectangle 3">
            <a:extLst>
              <a:ext uri="{FF2B5EF4-FFF2-40B4-BE49-F238E27FC236}">
                <a16:creationId xmlns:a16="http://schemas.microsoft.com/office/drawing/2014/main" id="{9BB6E383-6C82-76AF-3AAD-709EF317C921}"/>
              </a:ext>
            </a:extLst>
          </p:cNvPr>
          <p:cNvSpPr/>
          <p:nvPr/>
        </p:nvSpPr>
        <p:spPr>
          <a:xfrm>
            <a:off x="4027137" y="899771"/>
            <a:ext cx="1022624" cy="55014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endParaRPr>
          </a:p>
        </p:txBody>
      </p:sp>
      <p:sp>
        <p:nvSpPr>
          <p:cNvPr id="5" name="Oval 4">
            <a:extLst>
              <a:ext uri="{FF2B5EF4-FFF2-40B4-BE49-F238E27FC236}">
                <a16:creationId xmlns:a16="http://schemas.microsoft.com/office/drawing/2014/main" id="{979C1AEB-DF9A-2F79-C133-7761C11A88D7}"/>
              </a:ext>
            </a:extLst>
          </p:cNvPr>
          <p:cNvSpPr/>
          <p:nvPr/>
        </p:nvSpPr>
        <p:spPr>
          <a:xfrm>
            <a:off x="4331336" y="967730"/>
            <a:ext cx="414227" cy="414227"/>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6" name="Oval 5">
            <a:extLst>
              <a:ext uri="{FF2B5EF4-FFF2-40B4-BE49-F238E27FC236}">
                <a16:creationId xmlns:a16="http://schemas.microsoft.com/office/drawing/2014/main" id="{EC05C010-92EA-852B-6444-4987917D824F}"/>
              </a:ext>
            </a:extLst>
          </p:cNvPr>
          <p:cNvSpPr/>
          <p:nvPr/>
        </p:nvSpPr>
        <p:spPr>
          <a:xfrm>
            <a:off x="2994805" y="1983884"/>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vi-VN">
                <a:solidFill>
                  <a:schemeClr val="bg1">
                    <a:lumMod val="10000"/>
                  </a:schemeClr>
                </a:solidFill>
                <a:latin typeface="+mj-lt"/>
              </a:rPr>
              <a:t>25</a:t>
            </a:r>
          </a:p>
        </p:txBody>
      </p:sp>
      <p:sp>
        <p:nvSpPr>
          <p:cNvPr id="7" name="Oval 6">
            <a:extLst>
              <a:ext uri="{FF2B5EF4-FFF2-40B4-BE49-F238E27FC236}">
                <a16:creationId xmlns:a16="http://schemas.microsoft.com/office/drawing/2014/main" id="{300D3E6C-0C16-E094-01FB-9EA1594886E6}"/>
              </a:ext>
            </a:extLst>
          </p:cNvPr>
          <p:cNvSpPr/>
          <p:nvPr/>
        </p:nvSpPr>
        <p:spPr>
          <a:xfrm>
            <a:off x="3694283"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vi-VN">
                <a:solidFill>
                  <a:schemeClr val="bg1">
                    <a:lumMod val="10000"/>
                  </a:schemeClr>
                </a:solidFill>
                <a:latin typeface="+mj-lt"/>
              </a:rPr>
              <a:t>30</a:t>
            </a:r>
          </a:p>
        </p:txBody>
      </p:sp>
      <p:sp>
        <p:nvSpPr>
          <p:cNvPr id="8" name="Oval 7">
            <a:extLst>
              <a:ext uri="{FF2B5EF4-FFF2-40B4-BE49-F238E27FC236}">
                <a16:creationId xmlns:a16="http://schemas.microsoft.com/office/drawing/2014/main" id="{6AD5B381-B63E-3628-898A-7D95A7C6F4DA}"/>
              </a:ext>
            </a:extLst>
          </p:cNvPr>
          <p:cNvSpPr/>
          <p:nvPr/>
        </p:nvSpPr>
        <p:spPr>
          <a:xfrm>
            <a:off x="2066032"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vi-VN">
                <a:solidFill>
                  <a:schemeClr val="bg1">
                    <a:lumMod val="10000"/>
                  </a:schemeClr>
                </a:solidFill>
                <a:latin typeface="+mj-lt"/>
              </a:rPr>
              <a:t>15</a:t>
            </a:r>
          </a:p>
        </p:txBody>
      </p:sp>
      <p:sp>
        <p:nvSpPr>
          <p:cNvPr id="9" name="Oval 8">
            <a:extLst>
              <a:ext uri="{FF2B5EF4-FFF2-40B4-BE49-F238E27FC236}">
                <a16:creationId xmlns:a16="http://schemas.microsoft.com/office/drawing/2014/main" id="{C3815932-CB5B-CBE5-E79F-49FE3BF42B9E}"/>
              </a:ext>
            </a:extLst>
          </p:cNvPr>
          <p:cNvSpPr/>
          <p:nvPr/>
        </p:nvSpPr>
        <p:spPr>
          <a:xfrm>
            <a:off x="6939675"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vi-VN">
                <a:solidFill>
                  <a:schemeClr val="bg1">
                    <a:lumMod val="10000"/>
                  </a:schemeClr>
                </a:solidFill>
                <a:latin typeface="+mj-lt"/>
              </a:rPr>
              <a:t>80</a:t>
            </a:r>
          </a:p>
        </p:txBody>
      </p:sp>
      <p:sp>
        <p:nvSpPr>
          <p:cNvPr id="10" name="Oval 9">
            <a:extLst>
              <a:ext uri="{FF2B5EF4-FFF2-40B4-BE49-F238E27FC236}">
                <a16:creationId xmlns:a16="http://schemas.microsoft.com/office/drawing/2014/main" id="{93E14A38-EB1D-6332-8BD3-A09ED3A6DF41}"/>
              </a:ext>
            </a:extLst>
          </p:cNvPr>
          <p:cNvSpPr/>
          <p:nvPr/>
        </p:nvSpPr>
        <p:spPr>
          <a:xfrm>
            <a:off x="1600025"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vi-VN">
                <a:solidFill>
                  <a:schemeClr val="bg1">
                    <a:lumMod val="10000"/>
                  </a:schemeClr>
                </a:solidFill>
                <a:latin typeface="+mj-lt"/>
              </a:rPr>
              <a:t>5</a:t>
            </a:r>
          </a:p>
        </p:txBody>
      </p:sp>
      <p:sp>
        <p:nvSpPr>
          <p:cNvPr id="11" name="Rectangle 10">
            <a:extLst>
              <a:ext uri="{FF2B5EF4-FFF2-40B4-BE49-F238E27FC236}">
                <a16:creationId xmlns:a16="http://schemas.microsoft.com/office/drawing/2014/main" id="{BDA912E9-94D5-7A08-BC40-4B14FCEF2C5F}"/>
              </a:ext>
            </a:extLst>
          </p:cNvPr>
          <p:cNvSpPr/>
          <p:nvPr/>
        </p:nvSpPr>
        <p:spPr>
          <a:xfrm>
            <a:off x="2690607" y="1915925"/>
            <a:ext cx="1022624" cy="55014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endParaRPr>
          </a:p>
        </p:txBody>
      </p:sp>
      <p:sp>
        <p:nvSpPr>
          <p:cNvPr id="12" name="Rectangle 11">
            <a:extLst>
              <a:ext uri="{FF2B5EF4-FFF2-40B4-BE49-F238E27FC236}">
                <a16:creationId xmlns:a16="http://schemas.microsoft.com/office/drawing/2014/main" id="{56DF406D-55CE-E391-FC2F-4E2CBBEB152C}"/>
              </a:ext>
            </a:extLst>
          </p:cNvPr>
          <p:cNvSpPr/>
          <p:nvPr/>
        </p:nvSpPr>
        <p:spPr>
          <a:xfrm>
            <a:off x="5486643" y="1915925"/>
            <a:ext cx="1022624" cy="55014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endParaRPr>
          </a:p>
        </p:txBody>
      </p:sp>
      <p:sp>
        <p:nvSpPr>
          <p:cNvPr id="13" name="Rectangle 12">
            <a:extLst>
              <a:ext uri="{FF2B5EF4-FFF2-40B4-BE49-F238E27FC236}">
                <a16:creationId xmlns:a16="http://schemas.microsoft.com/office/drawing/2014/main" id="{FB26D789-F2B2-6FA0-74EA-EC0740A749C9}"/>
              </a:ext>
            </a:extLst>
          </p:cNvPr>
          <p:cNvSpPr/>
          <p:nvPr/>
        </p:nvSpPr>
        <p:spPr>
          <a:xfrm>
            <a:off x="1528828" y="3038871"/>
            <a:ext cx="1502805" cy="55014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endParaRPr>
          </a:p>
        </p:txBody>
      </p:sp>
      <p:sp>
        <p:nvSpPr>
          <p:cNvPr id="14" name="Rectangle 13">
            <a:extLst>
              <a:ext uri="{FF2B5EF4-FFF2-40B4-BE49-F238E27FC236}">
                <a16:creationId xmlns:a16="http://schemas.microsoft.com/office/drawing/2014/main" id="{ED71DF55-9A04-3695-FD09-7E52D86F491C}"/>
              </a:ext>
            </a:extLst>
          </p:cNvPr>
          <p:cNvSpPr/>
          <p:nvPr/>
        </p:nvSpPr>
        <p:spPr>
          <a:xfrm>
            <a:off x="3258215" y="3038871"/>
            <a:ext cx="1419052" cy="55014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endParaRPr>
          </a:p>
        </p:txBody>
      </p:sp>
      <p:sp>
        <p:nvSpPr>
          <p:cNvPr id="15" name="Rectangle 14">
            <a:extLst>
              <a:ext uri="{FF2B5EF4-FFF2-40B4-BE49-F238E27FC236}">
                <a16:creationId xmlns:a16="http://schemas.microsoft.com/office/drawing/2014/main" id="{CABB8B62-E3B7-BBB5-EF1E-2B06570A9A53}"/>
              </a:ext>
            </a:extLst>
          </p:cNvPr>
          <p:cNvSpPr/>
          <p:nvPr/>
        </p:nvSpPr>
        <p:spPr>
          <a:xfrm>
            <a:off x="4855592" y="3038871"/>
            <a:ext cx="1460448" cy="55014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endParaRPr>
          </a:p>
        </p:txBody>
      </p:sp>
      <p:sp>
        <p:nvSpPr>
          <p:cNvPr id="16" name="Rectangle 15">
            <a:extLst>
              <a:ext uri="{FF2B5EF4-FFF2-40B4-BE49-F238E27FC236}">
                <a16:creationId xmlns:a16="http://schemas.microsoft.com/office/drawing/2014/main" id="{958FA5D7-96BD-3B30-9536-C10734A566AA}"/>
              </a:ext>
            </a:extLst>
          </p:cNvPr>
          <p:cNvSpPr/>
          <p:nvPr/>
        </p:nvSpPr>
        <p:spPr>
          <a:xfrm>
            <a:off x="6635477" y="3038871"/>
            <a:ext cx="1022624" cy="55014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endParaRPr>
          </a:p>
        </p:txBody>
      </p:sp>
      <p:cxnSp>
        <p:nvCxnSpPr>
          <p:cNvPr id="17" name="Straight Connector 16">
            <a:extLst>
              <a:ext uri="{FF2B5EF4-FFF2-40B4-BE49-F238E27FC236}">
                <a16:creationId xmlns:a16="http://schemas.microsoft.com/office/drawing/2014/main" id="{75D41247-C632-F7FE-8241-CB03AA0E6D44}"/>
              </a:ext>
            </a:extLst>
          </p:cNvPr>
          <p:cNvCxnSpPr>
            <a:cxnSpLocks/>
            <a:endCxn id="11" idx="0"/>
          </p:cNvCxnSpPr>
          <p:nvPr/>
        </p:nvCxnSpPr>
        <p:spPr>
          <a:xfrm flipH="1">
            <a:off x="3201919" y="1221770"/>
            <a:ext cx="1045277" cy="694155"/>
          </a:xfrm>
          <a:prstGeom prst="line">
            <a:avLst/>
          </a:prstGeom>
        </p:spPr>
        <p:style>
          <a:lnRef idx="2">
            <a:schemeClr val="dk1"/>
          </a:lnRef>
          <a:fillRef idx="1">
            <a:schemeClr val="lt1"/>
          </a:fillRef>
          <a:effectRef idx="0">
            <a:schemeClr val="dk1"/>
          </a:effectRef>
          <a:fontRef idx="minor">
            <a:schemeClr val="dk1"/>
          </a:fontRef>
        </p:style>
      </p:cxnSp>
      <p:cxnSp>
        <p:nvCxnSpPr>
          <p:cNvPr id="18" name="Straight Connector 17">
            <a:extLst>
              <a:ext uri="{FF2B5EF4-FFF2-40B4-BE49-F238E27FC236}">
                <a16:creationId xmlns:a16="http://schemas.microsoft.com/office/drawing/2014/main" id="{EE59739D-2F63-EC9D-FEA4-63142B5411FE}"/>
              </a:ext>
            </a:extLst>
          </p:cNvPr>
          <p:cNvCxnSpPr>
            <a:cxnSpLocks/>
            <a:endCxn id="12" idx="0"/>
          </p:cNvCxnSpPr>
          <p:nvPr/>
        </p:nvCxnSpPr>
        <p:spPr>
          <a:xfrm>
            <a:off x="4855592" y="1221770"/>
            <a:ext cx="1142363" cy="694155"/>
          </a:xfrm>
          <a:prstGeom prst="line">
            <a:avLst/>
          </a:prstGeom>
        </p:spPr>
        <p:style>
          <a:lnRef idx="2">
            <a:schemeClr val="dk1"/>
          </a:lnRef>
          <a:fillRef idx="1">
            <a:schemeClr val="lt1"/>
          </a:fillRef>
          <a:effectRef idx="0">
            <a:schemeClr val="dk1"/>
          </a:effectRef>
          <a:fontRef idx="minor">
            <a:schemeClr val="dk1"/>
          </a:fontRef>
        </p:style>
      </p:cxnSp>
      <p:cxnSp>
        <p:nvCxnSpPr>
          <p:cNvPr id="19" name="Straight Connector 18">
            <a:extLst>
              <a:ext uri="{FF2B5EF4-FFF2-40B4-BE49-F238E27FC236}">
                <a16:creationId xmlns:a16="http://schemas.microsoft.com/office/drawing/2014/main" id="{162B7B09-87EE-AE63-BA24-6C74022696E3}"/>
              </a:ext>
            </a:extLst>
          </p:cNvPr>
          <p:cNvCxnSpPr>
            <a:cxnSpLocks/>
            <a:endCxn id="13" idx="0"/>
          </p:cNvCxnSpPr>
          <p:nvPr/>
        </p:nvCxnSpPr>
        <p:spPr>
          <a:xfrm flipH="1">
            <a:off x="2280231" y="2190998"/>
            <a:ext cx="623963" cy="847873"/>
          </a:xfrm>
          <a:prstGeom prst="line">
            <a:avLst/>
          </a:prstGeom>
        </p:spPr>
        <p:style>
          <a:lnRef idx="2">
            <a:schemeClr val="dk1"/>
          </a:lnRef>
          <a:fillRef idx="1">
            <a:schemeClr val="lt1"/>
          </a:fillRef>
          <a:effectRef idx="0">
            <a:schemeClr val="dk1"/>
          </a:effectRef>
          <a:fontRef idx="minor">
            <a:schemeClr val="dk1"/>
          </a:fontRef>
        </p:style>
      </p:cxnSp>
      <p:cxnSp>
        <p:nvCxnSpPr>
          <p:cNvPr id="20" name="Straight Connector 19">
            <a:extLst>
              <a:ext uri="{FF2B5EF4-FFF2-40B4-BE49-F238E27FC236}">
                <a16:creationId xmlns:a16="http://schemas.microsoft.com/office/drawing/2014/main" id="{CBC28A63-EBAA-27CE-B52A-C26F94CFFD2D}"/>
              </a:ext>
            </a:extLst>
          </p:cNvPr>
          <p:cNvCxnSpPr>
            <a:cxnSpLocks/>
            <a:endCxn id="14" idx="0"/>
          </p:cNvCxnSpPr>
          <p:nvPr/>
        </p:nvCxnSpPr>
        <p:spPr>
          <a:xfrm>
            <a:off x="3480230" y="2190998"/>
            <a:ext cx="487511" cy="847873"/>
          </a:xfrm>
          <a:prstGeom prst="line">
            <a:avLst/>
          </a:prstGeom>
        </p:spPr>
        <p:style>
          <a:lnRef idx="2">
            <a:schemeClr val="dk1"/>
          </a:lnRef>
          <a:fillRef idx="1">
            <a:schemeClr val="lt1"/>
          </a:fillRef>
          <a:effectRef idx="0">
            <a:schemeClr val="dk1"/>
          </a:effectRef>
          <a:fontRef idx="minor">
            <a:schemeClr val="dk1"/>
          </a:fontRef>
        </p:style>
      </p:cxnSp>
      <p:cxnSp>
        <p:nvCxnSpPr>
          <p:cNvPr id="21" name="Straight Connector 20">
            <a:extLst>
              <a:ext uri="{FF2B5EF4-FFF2-40B4-BE49-F238E27FC236}">
                <a16:creationId xmlns:a16="http://schemas.microsoft.com/office/drawing/2014/main" id="{62332E6F-74F7-B044-712B-BC72B0C3AA61}"/>
              </a:ext>
            </a:extLst>
          </p:cNvPr>
          <p:cNvCxnSpPr>
            <a:cxnSpLocks/>
            <a:endCxn id="15" idx="0"/>
          </p:cNvCxnSpPr>
          <p:nvPr/>
        </p:nvCxnSpPr>
        <p:spPr>
          <a:xfrm flipH="1">
            <a:off x="5585816" y="2190998"/>
            <a:ext cx="59398" cy="847873"/>
          </a:xfrm>
          <a:prstGeom prst="line">
            <a:avLst/>
          </a:prstGeom>
        </p:spPr>
        <p:style>
          <a:lnRef idx="2">
            <a:schemeClr val="dk1"/>
          </a:lnRef>
          <a:fillRef idx="1">
            <a:schemeClr val="lt1"/>
          </a:fillRef>
          <a:effectRef idx="0">
            <a:schemeClr val="dk1"/>
          </a:effectRef>
          <a:fontRef idx="minor">
            <a:schemeClr val="dk1"/>
          </a:fontRef>
        </p:style>
      </p:cxnSp>
      <p:cxnSp>
        <p:nvCxnSpPr>
          <p:cNvPr id="22" name="Straight Connector 21">
            <a:extLst>
              <a:ext uri="{FF2B5EF4-FFF2-40B4-BE49-F238E27FC236}">
                <a16:creationId xmlns:a16="http://schemas.microsoft.com/office/drawing/2014/main" id="{974C94A2-3F07-D510-F6A8-82A8E298D521}"/>
              </a:ext>
            </a:extLst>
          </p:cNvPr>
          <p:cNvCxnSpPr>
            <a:endCxn id="16" idx="0"/>
          </p:cNvCxnSpPr>
          <p:nvPr/>
        </p:nvCxnSpPr>
        <p:spPr>
          <a:xfrm>
            <a:off x="6285972" y="2190998"/>
            <a:ext cx="860817" cy="847873"/>
          </a:xfrm>
          <a:prstGeom prst="line">
            <a:avLst/>
          </a:prstGeom>
        </p:spPr>
        <p:style>
          <a:lnRef idx="2">
            <a:schemeClr val="dk1"/>
          </a:lnRef>
          <a:fillRef idx="1">
            <a:schemeClr val="lt1"/>
          </a:fillRef>
          <a:effectRef idx="0">
            <a:schemeClr val="dk1"/>
          </a:effectRef>
          <a:fontRef idx="minor">
            <a:schemeClr val="dk1"/>
          </a:fontRef>
        </p:style>
      </p:cxnSp>
      <p:sp>
        <p:nvSpPr>
          <p:cNvPr id="23" name="Oval 22">
            <a:extLst>
              <a:ext uri="{FF2B5EF4-FFF2-40B4-BE49-F238E27FC236}">
                <a16:creationId xmlns:a16="http://schemas.microsoft.com/office/drawing/2014/main" id="{2C7515C9-C8BB-86C9-9D90-188C106EDF41}"/>
              </a:ext>
            </a:extLst>
          </p:cNvPr>
          <p:cNvSpPr/>
          <p:nvPr/>
        </p:nvSpPr>
        <p:spPr>
          <a:xfrm>
            <a:off x="5790842" y="1983884"/>
            <a:ext cx="414227" cy="414227"/>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24" name="Oval 23">
            <a:extLst>
              <a:ext uri="{FF2B5EF4-FFF2-40B4-BE49-F238E27FC236}">
                <a16:creationId xmlns:a16="http://schemas.microsoft.com/office/drawing/2014/main" id="{77B03140-6176-9192-CBC0-CBCDDB18231B}"/>
              </a:ext>
            </a:extLst>
          </p:cNvPr>
          <p:cNvSpPr/>
          <p:nvPr/>
        </p:nvSpPr>
        <p:spPr>
          <a:xfrm>
            <a:off x="4939733" y="3106831"/>
            <a:ext cx="414227" cy="414227"/>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25" name="Oval 24">
            <a:extLst>
              <a:ext uri="{FF2B5EF4-FFF2-40B4-BE49-F238E27FC236}">
                <a16:creationId xmlns:a16="http://schemas.microsoft.com/office/drawing/2014/main" id="{3F2F0458-EE95-5EBB-5A6F-639865D51E21}"/>
              </a:ext>
            </a:extLst>
          </p:cNvPr>
          <p:cNvSpPr/>
          <p:nvPr/>
        </p:nvSpPr>
        <p:spPr>
          <a:xfrm>
            <a:off x="5392793"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27" name="Oval 26">
            <a:extLst>
              <a:ext uri="{FF2B5EF4-FFF2-40B4-BE49-F238E27FC236}">
                <a16:creationId xmlns:a16="http://schemas.microsoft.com/office/drawing/2014/main" id="{1A460234-B813-DAD0-FEB7-218F906FF4E0}"/>
              </a:ext>
            </a:extLst>
          </p:cNvPr>
          <p:cNvSpPr/>
          <p:nvPr/>
        </p:nvSpPr>
        <p:spPr>
          <a:xfrm>
            <a:off x="1617826"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28" name="Oval 27">
            <a:extLst>
              <a:ext uri="{FF2B5EF4-FFF2-40B4-BE49-F238E27FC236}">
                <a16:creationId xmlns:a16="http://schemas.microsoft.com/office/drawing/2014/main" id="{DA15B84D-847F-EBB0-FA28-C7B81C531375}"/>
              </a:ext>
            </a:extLst>
          </p:cNvPr>
          <p:cNvSpPr/>
          <p:nvPr/>
        </p:nvSpPr>
        <p:spPr>
          <a:xfrm>
            <a:off x="2070886"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29" name="Oval 28">
            <a:extLst>
              <a:ext uri="{FF2B5EF4-FFF2-40B4-BE49-F238E27FC236}">
                <a16:creationId xmlns:a16="http://schemas.microsoft.com/office/drawing/2014/main" id="{286AA91D-1E77-C4D9-9E45-A49BEF5C09BC}"/>
              </a:ext>
            </a:extLst>
          </p:cNvPr>
          <p:cNvSpPr/>
          <p:nvPr/>
        </p:nvSpPr>
        <p:spPr>
          <a:xfrm>
            <a:off x="3739591"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30" name="Oval 29">
            <a:extLst>
              <a:ext uri="{FF2B5EF4-FFF2-40B4-BE49-F238E27FC236}">
                <a16:creationId xmlns:a16="http://schemas.microsoft.com/office/drawing/2014/main" id="{1189C215-34E4-DC1B-3867-B9B2EE4AF71B}"/>
              </a:ext>
            </a:extLst>
          </p:cNvPr>
          <p:cNvSpPr/>
          <p:nvPr/>
        </p:nvSpPr>
        <p:spPr>
          <a:xfrm>
            <a:off x="4192651" y="3106831"/>
            <a:ext cx="414227" cy="414227"/>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31" name="Oval 30">
            <a:extLst>
              <a:ext uri="{FF2B5EF4-FFF2-40B4-BE49-F238E27FC236}">
                <a16:creationId xmlns:a16="http://schemas.microsoft.com/office/drawing/2014/main" id="{AECEF54A-447D-1797-CCD0-2071D10B9295}"/>
              </a:ext>
            </a:extLst>
          </p:cNvPr>
          <p:cNvSpPr/>
          <p:nvPr/>
        </p:nvSpPr>
        <p:spPr>
          <a:xfrm>
            <a:off x="6709784"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32" name="Oval 31">
            <a:extLst>
              <a:ext uri="{FF2B5EF4-FFF2-40B4-BE49-F238E27FC236}">
                <a16:creationId xmlns:a16="http://schemas.microsoft.com/office/drawing/2014/main" id="{A7EC0EA6-DDB2-1DD9-D2C6-848BBAD38030}"/>
              </a:ext>
            </a:extLst>
          </p:cNvPr>
          <p:cNvSpPr/>
          <p:nvPr/>
        </p:nvSpPr>
        <p:spPr>
          <a:xfrm>
            <a:off x="7162844" y="3106831"/>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33" name="Oval 32">
            <a:extLst>
              <a:ext uri="{FF2B5EF4-FFF2-40B4-BE49-F238E27FC236}">
                <a16:creationId xmlns:a16="http://schemas.microsoft.com/office/drawing/2014/main" id="{E5E7CBA3-DBA8-D043-450C-5C352F03E2A5}"/>
              </a:ext>
            </a:extLst>
          </p:cNvPr>
          <p:cNvSpPr/>
          <p:nvPr/>
        </p:nvSpPr>
        <p:spPr>
          <a:xfrm>
            <a:off x="2973770" y="1983884"/>
            <a:ext cx="414227" cy="414227"/>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cxnSp>
        <p:nvCxnSpPr>
          <p:cNvPr id="37" name="Straight Arrow Connector 36">
            <a:extLst>
              <a:ext uri="{FF2B5EF4-FFF2-40B4-BE49-F238E27FC236}">
                <a16:creationId xmlns:a16="http://schemas.microsoft.com/office/drawing/2014/main" id="{7D204EC3-717D-5CB4-9AFD-8A1589C099AC}"/>
              </a:ext>
            </a:extLst>
          </p:cNvPr>
          <p:cNvCxnSpPr>
            <a:cxnSpLocks/>
          </p:cNvCxnSpPr>
          <p:nvPr/>
        </p:nvCxnSpPr>
        <p:spPr>
          <a:xfrm>
            <a:off x="1827745" y="3589017"/>
            <a:ext cx="0" cy="838203"/>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Arrow Connector 38">
            <a:extLst>
              <a:ext uri="{FF2B5EF4-FFF2-40B4-BE49-F238E27FC236}">
                <a16:creationId xmlns:a16="http://schemas.microsoft.com/office/drawing/2014/main" id="{F25CC2B0-6592-EC50-AE4B-85EE68A4685B}"/>
              </a:ext>
            </a:extLst>
          </p:cNvPr>
          <p:cNvCxnSpPr>
            <a:cxnSpLocks/>
          </p:cNvCxnSpPr>
          <p:nvPr/>
        </p:nvCxnSpPr>
        <p:spPr>
          <a:xfrm>
            <a:off x="2273145" y="3589017"/>
            <a:ext cx="0" cy="838203"/>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63C5A6FE-1D33-B811-E2AE-6A341E44373B}"/>
              </a:ext>
            </a:extLst>
          </p:cNvPr>
          <p:cNvCxnSpPr>
            <a:cxnSpLocks/>
          </p:cNvCxnSpPr>
          <p:nvPr/>
        </p:nvCxnSpPr>
        <p:spPr>
          <a:xfrm>
            <a:off x="3986348" y="3589017"/>
            <a:ext cx="0" cy="838203"/>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Straight Arrow Connector 40">
            <a:extLst>
              <a:ext uri="{FF2B5EF4-FFF2-40B4-BE49-F238E27FC236}">
                <a16:creationId xmlns:a16="http://schemas.microsoft.com/office/drawing/2014/main" id="{4A55B380-A904-7CB2-3BED-EAF144990884}"/>
              </a:ext>
            </a:extLst>
          </p:cNvPr>
          <p:cNvCxnSpPr>
            <a:cxnSpLocks/>
          </p:cNvCxnSpPr>
          <p:nvPr/>
        </p:nvCxnSpPr>
        <p:spPr>
          <a:xfrm>
            <a:off x="4439705" y="3589017"/>
            <a:ext cx="0" cy="838203"/>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2" name="Straight Arrow Connector 41">
            <a:extLst>
              <a:ext uri="{FF2B5EF4-FFF2-40B4-BE49-F238E27FC236}">
                <a16:creationId xmlns:a16="http://schemas.microsoft.com/office/drawing/2014/main" id="{6684536A-A7BE-A39F-F436-EBCD4C2E6473}"/>
              </a:ext>
            </a:extLst>
          </p:cNvPr>
          <p:cNvCxnSpPr>
            <a:cxnSpLocks/>
          </p:cNvCxnSpPr>
          <p:nvPr/>
        </p:nvCxnSpPr>
        <p:spPr>
          <a:xfrm>
            <a:off x="5146846" y="3589017"/>
            <a:ext cx="0" cy="838203"/>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3" name="Straight Arrow Connector 42">
            <a:extLst>
              <a:ext uri="{FF2B5EF4-FFF2-40B4-BE49-F238E27FC236}">
                <a16:creationId xmlns:a16="http://schemas.microsoft.com/office/drawing/2014/main" id="{85BAE317-5369-0F63-ABD8-ED5406700BCB}"/>
              </a:ext>
            </a:extLst>
          </p:cNvPr>
          <p:cNvCxnSpPr>
            <a:cxnSpLocks/>
          </p:cNvCxnSpPr>
          <p:nvPr/>
        </p:nvCxnSpPr>
        <p:spPr>
          <a:xfrm>
            <a:off x="5599906" y="3589017"/>
            <a:ext cx="0" cy="838203"/>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Straight Arrow Connector 43">
            <a:extLst>
              <a:ext uri="{FF2B5EF4-FFF2-40B4-BE49-F238E27FC236}">
                <a16:creationId xmlns:a16="http://schemas.microsoft.com/office/drawing/2014/main" id="{50AFABF4-DE65-FA22-A372-1A31117EF555}"/>
              </a:ext>
            </a:extLst>
          </p:cNvPr>
          <p:cNvCxnSpPr>
            <a:cxnSpLocks/>
          </p:cNvCxnSpPr>
          <p:nvPr/>
        </p:nvCxnSpPr>
        <p:spPr>
          <a:xfrm>
            <a:off x="6916897" y="3589017"/>
            <a:ext cx="0" cy="838203"/>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5" name="Straight Arrow Connector 44">
            <a:extLst>
              <a:ext uri="{FF2B5EF4-FFF2-40B4-BE49-F238E27FC236}">
                <a16:creationId xmlns:a16="http://schemas.microsoft.com/office/drawing/2014/main" id="{0920C7BA-044B-0309-FC68-BF1DC73D7819}"/>
              </a:ext>
            </a:extLst>
          </p:cNvPr>
          <p:cNvCxnSpPr>
            <a:cxnSpLocks/>
          </p:cNvCxnSpPr>
          <p:nvPr/>
        </p:nvCxnSpPr>
        <p:spPr>
          <a:xfrm>
            <a:off x="7353902" y="3589017"/>
            <a:ext cx="0" cy="838203"/>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46" name="Table 46">
            <a:extLst>
              <a:ext uri="{FF2B5EF4-FFF2-40B4-BE49-F238E27FC236}">
                <a16:creationId xmlns:a16="http://schemas.microsoft.com/office/drawing/2014/main" id="{3C031B67-2146-31CD-4F94-37773B39A68B}"/>
              </a:ext>
            </a:extLst>
          </p:cNvPr>
          <p:cNvGraphicFramePr>
            <a:graphicFrameLocks noGrp="1"/>
          </p:cNvGraphicFramePr>
          <p:nvPr/>
        </p:nvGraphicFramePr>
        <p:xfrm>
          <a:off x="1577340" y="4175770"/>
          <a:ext cx="6096000" cy="370840"/>
        </p:xfrm>
        <a:graphic>
          <a:graphicData uri="http://schemas.openxmlformats.org/drawingml/2006/table">
            <a:tbl>
              <a:tblPr firstRow="1" bandRow="1">
                <a:tableStyleId>{A1189519-7DA9-44A4-9DC4-088C470DF480}</a:tableStyleId>
              </a:tblPr>
              <a:tblGrid>
                <a:gridCol w="609600">
                  <a:extLst>
                    <a:ext uri="{9D8B030D-6E8A-4147-A177-3AD203B41FA5}">
                      <a16:colId xmlns:a16="http://schemas.microsoft.com/office/drawing/2014/main" val="1723040529"/>
                    </a:ext>
                  </a:extLst>
                </a:gridCol>
                <a:gridCol w="609600">
                  <a:extLst>
                    <a:ext uri="{9D8B030D-6E8A-4147-A177-3AD203B41FA5}">
                      <a16:colId xmlns:a16="http://schemas.microsoft.com/office/drawing/2014/main" val="900661363"/>
                    </a:ext>
                  </a:extLst>
                </a:gridCol>
                <a:gridCol w="609600">
                  <a:extLst>
                    <a:ext uri="{9D8B030D-6E8A-4147-A177-3AD203B41FA5}">
                      <a16:colId xmlns:a16="http://schemas.microsoft.com/office/drawing/2014/main" val="1018494982"/>
                    </a:ext>
                  </a:extLst>
                </a:gridCol>
                <a:gridCol w="609600">
                  <a:extLst>
                    <a:ext uri="{9D8B030D-6E8A-4147-A177-3AD203B41FA5}">
                      <a16:colId xmlns:a16="http://schemas.microsoft.com/office/drawing/2014/main" val="2529157724"/>
                    </a:ext>
                  </a:extLst>
                </a:gridCol>
                <a:gridCol w="609600">
                  <a:extLst>
                    <a:ext uri="{9D8B030D-6E8A-4147-A177-3AD203B41FA5}">
                      <a16:colId xmlns:a16="http://schemas.microsoft.com/office/drawing/2014/main" val="3541933914"/>
                    </a:ext>
                  </a:extLst>
                </a:gridCol>
                <a:gridCol w="609600">
                  <a:extLst>
                    <a:ext uri="{9D8B030D-6E8A-4147-A177-3AD203B41FA5}">
                      <a16:colId xmlns:a16="http://schemas.microsoft.com/office/drawing/2014/main" val="1404541522"/>
                    </a:ext>
                  </a:extLst>
                </a:gridCol>
                <a:gridCol w="609600">
                  <a:extLst>
                    <a:ext uri="{9D8B030D-6E8A-4147-A177-3AD203B41FA5}">
                      <a16:colId xmlns:a16="http://schemas.microsoft.com/office/drawing/2014/main" val="3463147775"/>
                    </a:ext>
                  </a:extLst>
                </a:gridCol>
                <a:gridCol w="609600">
                  <a:extLst>
                    <a:ext uri="{9D8B030D-6E8A-4147-A177-3AD203B41FA5}">
                      <a16:colId xmlns:a16="http://schemas.microsoft.com/office/drawing/2014/main" val="1389816477"/>
                    </a:ext>
                  </a:extLst>
                </a:gridCol>
                <a:gridCol w="609600">
                  <a:extLst>
                    <a:ext uri="{9D8B030D-6E8A-4147-A177-3AD203B41FA5}">
                      <a16:colId xmlns:a16="http://schemas.microsoft.com/office/drawing/2014/main" val="2305231859"/>
                    </a:ext>
                  </a:extLst>
                </a:gridCol>
                <a:gridCol w="609600">
                  <a:extLst>
                    <a:ext uri="{9D8B030D-6E8A-4147-A177-3AD203B41FA5}">
                      <a16:colId xmlns:a16="http://schemas.microsoft.com/office/drawing/2014/main" val="1085585202"/>
                    </a:ext>
                  </a:extLst>
                </a:gridCol>
              </a:tblGrid>
              <a:tr h="370840">
                <a:tc>
                  <a:txBody>
                    <a:bodyPr/>
                    <a:lstStyle/>
                    <a:p>
                      <a:endParaRPr lang="vi-VN"/>
                    </a:p>
                  </a:txBody>
                  <a:tcPr/>
                </a:tc>
                <a:tc>
                  <a:txBody>
                    <a:bodyPr/>
                    <a:lstStyle/>
                    <a:p>
                      <a:endParaRPr lang="vi-VN"/>
                    </a:p>
                  </a:txBody>
                  <a:tcPr/>
                </a:tc>
                <a:tc>
                  <a:txBody>
                    <a:bodyPr/>
                    <a:lstStyle/>
                    <a:p>
                      <a:endParaRPr lang="vi-VN"/>
                    </a:p>
                  </a:txBody>
                  <a:tcPr/>
                </a:tc>
                <a:tc>
                  <a:txBody>
                    <a:bodyPr/>
                    <a:lstStyle/>
                    <a:p>
                      <a:endParaRPr lang="vi-VN"/>
                    </a:p>
                  </a:txBody>
                  <a:tcPr/>
                </a:tc>
                <a:tc>
                  <a:txBody>
                    <a:bodyPr/>
                    <a:lstStyle/>
                    <a:p>
                      <a:endParaRPr lang="vi-VN"/>
                    </a:p>
                  </a:txBody>
                  <a:tcPr/>
                </a:tc>
                <a:tc>
                  <a:txBody>
                    <a:bodyPr/>
                    <a:lstStyle/>
                    <a:p>
                      <a:endParaRPr lang="vi-VN"/>
                    </a:p>
                  </a:txBody>
                  <a:tcPr/>
                </a:tc>
                <a:tc>
                  <a:txBody>
                    <a:bodyPr/>
                    <a:lstStyle/>
                    <a:p>
                      <a:endParaRPr lang="vi-VN"/>
                    </a:p>
                  </a:txBody>
                  <a:tcPr/>
                </a:tc>
                <a:tc>
                  <a:txBody>
                    <a:bodyPr/>
                    <a:lstStyle/>
                    <a:p>
                      <a:endParaRPr lang="vi-VN"/>
                    </a:p>
                  </a:txBody>
                  <a:tcPr/>
                </a:tc>
                <a:tc>
                  <a:txBody>
                    <a:bodyPr/>
                    <a:lstStyle/>
                    <a:p>
                      <a:endParaRPr lang="vi-VN"/>
                    </a:p>
                  </a:txBody>
                  <a:tcPr/>
                </a:tc>
                <a:tc>
                  <a:txBody>
                    <a:bodyPr/>
                    <a:lstStyle/>
                    <a:p>
                      <a:endParaRPr lang="vi-VN"/>
                    </a:p>
                  </a:txBody>
                  <a:tcPr/>
                </a:tc>
                <a:extLst>
                  <a:ext uri="{0D108BD9-81ED-4DB2-BD59-A6C34878D82A}">
                    <a16:rowId xmlns:a16="http://schemas.microsoft.com/office/drawing/2014/main" val="2011473859"/>
                  </a:ext>
                </a:extLst>
              </a:tr>
            </a:tbl>
          </a:graphicData>
        </a:graphic>
      </p:graphicFrame>
      <p:sp>
        <p:nvSpPr>
          <p:cNvPr id="47" name="TextBox 46">
            <a:extLst>
              <a:ext uri="{FF2B5EF4-FFF2-40B4-BE49-F238E27FC236}">
                <a16:creationId xmlns:a16="http://schemas.microsoft.com/office/drawing/2014/main" id="{E23A4A11-CF4B-3A55-E83C-C917C9A54CA5}"/>
              </a:ext>
            </a:extLst>
          </p:cNvPr>
          <p:cNvSpPr txBox="1"/>
          <p:nvPr/>
        </p:nvSpPr>
        <p:spPr>
          <a:xfrm>
            <a:off x="813438" y="4177278"/>
            <a:ext cx="655320" cy="369332"/>
          </a:xfrm>
          <a:prstGeom prst="rect">
            <a:avLst/>
          </a:prstGeom>
          <a:noFill/>
        </p:spPr>
        <p:txBody>
          <a:bodyPr wrap="square" rtlCol="0">
            <a:spAutoFit/>
          </a:bodyPr>
          <a:lstStyle/>
          <a:p>
            <a:r>
              <a:rPr lang="vi-VN" sz="1800">
                <a:latin typeface="+mj-lt"/>
              </a:rPr>
              <a:t>Data</a:t>
            </a:r>
          </a:p>
        </p:txBody>
      </p:sp>
      <p:sp>
        <p:nvSpPr>
          <p:cNvPr id="35" name="Oval 34">
            <a:extLst>
              <a:ext uri="{FF2B5EF4-FFF2-40B4-BE49-F238E27FC236}">
                <a16:creationId xmlns:a16="http://schemas.microsoft.com/office/drawing/2014/main" id="{779AB6BD-2387-FE6F-AB74-D9B0DBB49B56}"/>
              </a:ext>
            </a:extLst>
          </p:cNvPr>
          <p:cNvSpPr/>
          <p:nvPr/>
        </p:nvSpPr>
        <p:spPr>
          <a:xfrm>
            <a:off x="3298604" y="3120783"/>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48" name="Oval 47">
            <a:extLst>
              <a:ext uri="{FF2B5EF4-FFF2-40B4-BE49-F238E27FC236}">
                <a16:creationId xmlns:a16="http://schemas.microsoft.com/office/drawing/2014/main" id="{21E06D8F-5CB8-9E0C-FDC7-A62D2F5D6C22}"/>
              </a:ext>
            </a:extLst>
          </p:cNvPr>
          <p:cNvSpPr/>
          <p:nvPr/>
        </p:nvSpPr>
        <p:spPr>
          <a:xfrm>
            <a:off x="5845853" y="3106830"/>
            <a:ext cx="414227" cy="41422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sp>
        <p:nvSpPr>
          <p:cNvPr id="51" name="Oval 50">
            <a:extLst>
              <a:ext uri="{FF2B5EF4-FFF2-40B4-BE49-F238E27FC236}">
                <a16:creationId xmlns:a16="http://schemas.microsoft.com/office/drawing/2014/main" id="{66CA2C63-4E90-43BD-0329-4357F432A12D}"/>
              </a:ext>
            </a:extLst>
          </p:cNvPr>
          <p:cNvSpPr/>
          <p:nvPr/>
        </p:nvSpPr>
        <p:spPr>
          <a:xfrm>
            <a:off x="2532509" y="3106830"/>
            <a:ext cx="414227" cy="414227"/>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vi-VN">
              <a:solidFill>
                <a:schemeClr val="bg1">
                  <a:lumMod val="10000"/>
                </a:schemeClr>
              </a:solidFill>
              <a:latin typeface="+mj-lt"/>
            </a:endParaRPr>
          </a:p>
        </p:txBody>
      </p:sp>
      <p:cxnSp>
        <p:nvCxnSpPr>
          <p:cNvPr id="53" name="Straight Arrow Connector 52">
            <a:extLst>
              <a:ext uri="{FF2B5EF4-FFF2-40B4-BE49-F238E27FC236}">
                <a16:creationId xmlns:a16="http://schemas.microsoft.com/office/drawing/2014/main" id="{7E57C078-5CE4-8674-B2D0-AF5E7F42DD57}"/>
              </a:ext>
            </a:extLst>
          </p:cNvPr>
          <p:cNvCxnSpPr>
            <a:cxnSpLocks/>
          </p:cNvCxnSpPr>
          <p:nvPr/>
        </p:nvCxnSpPr>
        <p:spPr>
          <a:xfrm>
            <a:off x="3604648" y="3589017"/>
            <a:ext cx="0" cy="838203"/>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4" name="Straight Arrow Connector 53">
            <a:extLst>
              <a:ext uri="{FF2B5EF4-FFF2-40B4-BE49-F238E27FC236}">
                <a16:creationId xmlns:a16="http://schemas.microsoft.com/office/drawing/2014/main" id="{3A39F115-180F-940B-852D-22187A1E8FF5}"/>
              </a:ext>
            </a:extLst>
          </p:cNvPr>
          <p:cNvCxnSpPr>
            <a:cxnSpLocks/>
          </p:cNvCxnSpPr>
          <p:nvPr/>
        </p:nvCxnSpPr>
        <p:spPr>
          <a:xfrm>
            <a:off x="6111987" y="3589017"/>
            <a:ext cx="0" cy="838203"/>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6" name="Straight Arrow Connector 55">
            <a:extLst>
              <a:ext uri="{FF2B5EF4-FFF2-40B4-BE49-F238E27FC236}">
                <a16:creationId xmlns:a16="http://schemas.microsoft.com/office/drawing/2014/main" id="{BE123AB0-EDBA-747D-30E5-5E83222F3C93}"/>
              </a:ext>
            </a:extLst>
          </p:cNvPr>
          <p:cNvCxnSpPr>
            <a:cxnSpLocks/>
          </p:cNvCxnSpPr>
          <p:nvPr/>
        </p:nvCxnSpPr>
        <p:spPr>
          <a:xfrm>
            <a:off x="2690607" y="3589017"/>
            <a:ext cx="0" cy="838203"/>
          </a:xfrm>
          <a:prstGeom prst="straightConnector1">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8" name="Arrow: Right 57">
            <a:extLst>
              <a:ext uri="{FF2B5EF4-FFF2-40B4-BE49-F238E27FC236}">
                <a16:creationId xmlns:a16="http://schemas.microsoft.com/office/drawing/2014/main" id="{53DF67CF-740B-7517-397F-B2D31C856C2E}"/>
              </a:ext>
            </a:extLst>
          </p:cNvPr>
          <p:cNvSpPr/>
          <p:nvPr/>
        </p:nvSpPr>
        <p:spPr>
          <a:xfrm>
            <a:off x="3032184" y="3172744"/>
            <a:ext cx="246226" cy="310303"/>
          </a:xfrm>
          <a:prstGeom prst="rightArrow">
            <a:avLst/>
          </a:prstGeom>
          <a:solidFill>
            <a:schemeClr val="bg1">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9" name="Arrow: Right 58">
            <a:extLst>
              <a:ext uri="{FF2B5EF4-FFF2-40B4-BE49-F238E27FC236}">
                <a16:creationId xmlns:a16="http://schemas.microsoft.com/office/drawing/2014/main" id="{ED708F36-F8E3-801E-3500-E1C1BE208DD0}"/>
              </a:ext>
            </a:extLst>
          </p:cNvPr>
          <p:cNvSpPr/>
          <p:nvPr/>
        </p:nvSpPr>
        <p:spPr>
          <a:xfrm>
            <a:off x="4632423" y="3172744"/>
            <a:ext cx="246226" cy="310303"/>
          </a:xfrm>
          <a:prstGeom prst="rightArrow">
            <a:avLst/>
          </a:prstGeom>
          <a:solidFill>
            <a:schemeClr val="bg1">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0" name="Arrow: Right 59">
            <a:extLst>
              <a:ext uri="{FF2B5EF4-FFF2-40B4-BE49-F238E27FC236}">
                <a16:creationId xmlns:a16="http://schemas.microsoft.com/office/drawing/2014/main" id="{3102153E-E832-6F43-2F39-5D17D1D8EA13}"/>
              </a:ext>
            </a:extLst>
          </p:cNvPr>
          <p:cNvSpPr/>
          <p:nvPr/>
        </p:nvSpPr>
        <p:spPr>
          <a:xfrm>
            <a:off x="6297548" y="3172744"/>
            <a:ext cx="412236" cy="310303"/>
          </a:xfrm>
          <a:prstGeom prst="rightArrow">
            <a:avLst/>
          </a:prstGeom>
          <a:solidFill>
            <a:schemeClr val="bg1">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5541405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up)">
                                      <p:cBhvr>
                                        <p:cTn id="18" dur="500"/>
                                        <p:tgtEl>
                                          <p:spTgt spid="56"/>
                                        </p:tgtEl>
                                      </p:cBhvr>
                                    </p:animEffect>
                                  </p:childTnLst>
                                </p:cTn>
                              </p:par>
                              <p:par>
                                <p:cTn id="19" presetID="22" presetClass="entr" presetSubtype="1"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up)">
                                      <p:cBhvr>
                                        <p:cTn id="21" dur="500"/>
                                        <p:tgtEl>
                                          <p:spTgt spid="41"/>
                                        </p:tgtEl>
                                      </p:cBhvr>
                                    </p:animEffect>
                                  </p:childTnLst>
                                </p:cTn>
                              </p:par>
                              <p:par>
                                <p:cTn id="22" presetID="22" presetClass="entr" presetSubtype="1" fill="hold"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wipe(up)">
                                      <p:cBhvr>
                                        <p:cTn id="24" dur="500"/>
                                        <p:tgtEl>
                                          <p:spTgt spid="54"/>
                                        </p:tgtEl>
                                      </p:cBhvr>
                                    </p:animEffect>
                                  </p:childTnLst>
                                </p:cTn>
                              </p:par>
                              <p:par>
                                <p:cTn id="25" presetID="22" presetClass="entr" presetSubtype="1"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up)">
                                      <p:cBhvr>
                                        <p:cTn id="27" dur="500"/>
                                        <p:tgtEl>
                                          <p:spTgt spid="37"/>
                                        </p:tgtEl>
                                      </p:cBhvr>
                                    </p:animEffect>
                                  </p:childTnLst>
                                </p:cTn>
                              </p:par>
                              <p:par>
                                <p:cTn id="28" presetID="22" presetClass="entr" presetSubtype="1" fill="hold"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up)">
                                      <p:cBhvr>
                                        <p:cTn id="30" dur="500"/>
                                        <p:tgtEl>
                                          <p:spTgt spid="39"/>
                                        </p:tgtEl>
                                      </p:cBhvr>
                                    </p:animEffect>
                                  </p:childTnLst>
                                </p:cTn>
                              </p:par>
                              <p:par>
                                <p:cTn id="31" presetID="22" presetClass="entr" presetSubtype="1"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wipe(up)">
                                      <p:cBhvr>
                                        <p:cTn id="33" dur="500"/>
                                        <p:tgtEl>
                                          <p:spTgt spid="40"/>
                                        </p:tgtEl>
                                      </p:cBhvr>
                                    </p:animEffect>
                                  </p:childTnLst>
                                </p:cTn>
                              </p:par>
                              <p:par>
                                <p:cTn id="34" presetID="22" presetClass="entr" presetSubtype="1" fill="hold" nodeType="with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wipe(up)">
                                      <p:cBhvr>
                                        <p:cTn id="36" dur="500"/>
                                        <p:tgtEl>
                                          <p:spTgt spid="42"/>
                                        </p:tgtEl>
                                      </p:cBhvr>
                                    </p:animEffect>
                                  </p:childTnLst>
                                </p:cTn>
                              </p:par>
                              <p:par>
                                <p:cTn id="37" presetID="22" presetClass="entr" presetSubtype="1"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wipe(up)">
                                      <p:cBhvr>
                                        <p:cTn id="39" dur="500"/>
                                        <p:tgtEl>
                                          <p:spTgt spid="43"/>
                                        </p:tgtEl>
                                      </p:cBhvr>
                                    </p:animEffect>
                                  </p:childTnLst>
                                </p:cTn>
                              </p:par>
                              <p:par>
                                <p:cTn id="40" presetID="22" presetClass="entr" presetSubtype="1" fill="hold"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wipe(up)">
                                      <p:cBhvr>
                                        <p:cTn id="42" dur="500"/>
                                        <p:tgtEl>
                                          <p:spTgt spid="44"/>
                                        </p:tgtEl>
                                      </p:cBhvr>
                                    </p:animEffect>
                                  </p:childTnLst>
                                </p:cTn>
                              </p:par>
                              <p:par>
                                <p:cTn id="43" presetID="22" presetClass="entr" presetSubtype="1" fill="hold" nodeType="with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wipe(up)">
                                      <p:cBhvr>
                                        <p:cTn id="45" dur="500"/>
                                        <p:tgtEl>
                                          <p:spTgt spid="45"/>
                                        </p:tgtEl>
                                      </p:cBhvr>
                                    </p:animEffect>
                                  </p:childTnLst>
                                </p:cTn>
                              </p:par>
                              <p:par>
                                <p:cTn id="46" presetID="22" presetClass="entr" presetSubtype="1" fill="hold" nodeType="with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wipe(up)">
                                      <p:cBhvr>
                                        <p:cTn id="48" dur="500"/>
                                        <p:tgtEl>
                                          <p:spTgt spid="5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8"/>
                                        </p:tgtEl>
                                        <p:attrNameLst>
                                          <p:attrName>style.visibility</p:attrName>
                                        </p:attrNameLst>
                                      </p:cBhvr>
                                      <p:to>
                                        <p:strVal val="visible"/>
                                      </p:to>
                                    </p:set>
                                    <p:animEffect transition="in" filter="fade">
                                      <p:cBhvr>
                                        <p:cTn id="53" dur="500"/>
                                        <p:tgtEl>
                                          <p:spTgt spid="58"/>
                                        </p:tgtEl>
                                      </p:cBhvr>
                                    </p:animEffect>
                                  </p:childTnLst>
                                </p:cTn>
                              </p:par>
                            </p:childTnLst>
                          </p:cTn>
                        </p:par>
                        <p:par>
                          <p:cTn id="54" fill="hold">
                            <p:stCondLst>
                              <p:cond delay="500"/>
                            </p:stCondLst>
                            <p:childTnLst>
                              <p:par>
                                <p:cTn id="55" presetID="10" presetClass="entr" presetSubtype="0" fill="hold" grpId="0" nodeType="after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fade">
                                      <p:cBhvr>
                                        <p:cTn id="57" dur="500"/>
                                        <p:tgtEl>
                                          <p:spTgt spid="59"/>
                                        </p:tgtEl>
                                      </p:cBhvr>
                                    </p:animEffect>
                                  </p:childTnLst>
                                </p:cTn>
                              </p:par>
                            </p:childTnLst>
                          </p:cTn>
                        </p:par>
                        <p:par>
                          <p:cTn id="58" fill="hold">
                            <p:stCondLst>
                              <p:cond delay="1000"/>
                            </p:stCondLst>
                            <p:childTnLst>
                              <p:par>
                                <p:cTn id="59" presetID="10" presetClass="entr" presetSubtype="0" fill="hold" grpId="0" nodeType="after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fade">
                                      <p:cBhvr>
                                        <p:cTn id="6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0" grpId="0" animBg="1"/>
      <p:bldP spid="51" grpId="0" animBg="1"/>
      <p:bldP spid="58" grpId="0" animBg="1"/>
      <p:bldP spid="59" grpId="0" animBg="1"/>
      <p:bldP spid="6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1"/>
          <p:cNvSpPr txBox="1">
            <a:spLocks noGrp="1"/>
          </p:cNvSpPr>
          <p:nvPr>
            <p:ph type="title"/>
          </p:nvPr>
        </p:nvSpPr>
        <p:spPr>
          <a:xfrm>
            <a:off x="712800" y="2336973"/>
            <a:ext cx="77184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latin typeface="Times  New Roman"/>
              </a:rPr>
              <a:t>Ứng dụng thực tế</a:t>
            </a:r>
            <a:endParaRPr>
              <a:latin typeface="Times  New Roman"/>
            </a:endParaRPr>
          </a:p>
        </p:txBody>
      </p:sp>
      <p:sp>
        <p:nvSpPr>
          <p:cNvPr id="330" name="Google Shape;330;p31"/>
          <p:cNvSpPr txBox="1">
            <a:spLocks noGrp="1"/>
          </p:cNvSpPr>
          <p:nvPr>
            <p:ph type="subTitle" idx="1"/>
          </p:nvPr>
        </p:nvSpPr>
        <p:spPr>
          <a:xfrm>
            <a:off x="712800" y="3145198"/>
            <a:ext cx="7718700" cy="40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latin typeface="Times  New Roman"/>
              </a:rPr>
              <a:t>Giới thiệu một số ứng dụng thực tế của loại cấu trúc dữ liệu này</a:t>
            </a:r>
            <a:endParaRPr>
              <a:latin typeface="Times  New Roman"/>
            </a:endParaRPr>
          </a:p>
        </p:txBody>
      </p:sp>
      <p:sp>
        <p:nvSpPr>
          <p:cNvPr id="331" name="Google Shape;331;p31"/>
          <p:cNvSpPr txBox="1">
            <a:spLocks noGrp="1"/>
          </p:cNvSpPr>
          <p:nvPr>
            <p:ph type="title" idx="2"/>
          </p:nvPr>
        </p:nvSpPr>
        <p:spPr>
          <a:xfrm>
            <a:off x="4132500" y="1428744"/>
            <a:ext cx="879000" cy="58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rPr>
              <a:t>03</a:t>
            </a:r>
            <a:endParaRPr>
              <a:latin typeface="Times  New Roman"/>
            </a:endParaRPr>
          </a:p>
        </p:txBody>
      </p:sp>
      <p:sp>
        <p:nvSpPr>
          <p:cNvPr id="332" name="Google Shape;332;p31"/>
          <p:cNvSpPr/>
          <p:nvPr/>
        </p:nvSpPr>
        <p:spPr>
          <a:xfrm>
            <a:off x="4132650" y="1288202"/>
            <a:ext cx="879000" cy="8790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a:endParaRPr>
          </a:p>
        </p:txBody>
      </p:sp>
      <p:grpSp>
        <p:nvGrpSpPr>
          <p:cNvPr id="333" name="Google Shape;333;p31"/>
          <p:cNvGrpSpPr/>
          <p:nvPr/>
        </p:nvGrpSpPr>
        <p:grpSpPr>
          <a:xfrm>
            <a:off x="6955227" y="221863"/>
            <a:ext cx="2069160" cy="1490551"/>
            <a:chOff x="2712500" y="4214550"/>
            <a:chExt cx="1587875" cy="1143850"/>
          </a:xfrm>
        </p:grpSpPr>
        <p:sp>
          <p:nvSpPr>
            <p:cNvPr id="334" name="Google Shape;334;p31"/>
            <p:cNvSpPr/>
            <p:nvPr/>
          </p:nvSpPr>
          <p:spPr>
            <a:xfrm>
              <a:off x="2772950" y="4270125"/>
              <a:ext cx="1456975" cy="1027150"/>
            </a:xfrm>
            <a:custGeom>
              <a:avLst/>
              <a:gdLst/>
              <a:ahLst/>
              <a:cxnLst/>
              <a:rect l="l" t="t" r="r" b="b"/>
              <a:pathLst>
                <a:path w="58279" h="41086" extrusionOk="0">
                  <a:moveTo>
                    <a:pt x="18804" y="1"/>
                  </a:moveTo>
                  <a:lnTo>
                    <a:pt x="17208" y="1851"/>
                  </a:lnTo>
                  <a:lnTo>
                    <a:pt x="17585" y="2176"/>
                  </a:lnTo>
                  <a:lnTo>
                    <a:pt x="18800" y="768"/>
                  </a:lnTo>
                  <a:lnTo>
                    <a:pt x="18987" y="987"/>
                  </a:lnTo>
                  <a:lnTo>
                    <a:pt x="19367" y="664"/>
                  </a:lnTo>
                  <a:lnTo>
                    <a:pt x="18804" y="1"/>
                  </a:lnTo>
                  <a:close/>
                  <a:moveTo>
                    <a:pt x="23287" y="5273"/>
                  </a:moveTo>
                  <a:lnTo>
                    <a:pt x="22907" y="5596"/>
                  </a:lnTo>
                  <a:lnTo>
                    <a:pt x="24675" y="7676"/>
                  </a:lnTo>
                  <a:lnTo>
                    <a:pt x="25055" y="7353"/>
                  </a:lnTo>
                  <a:lnTo>
                    <a:pt x="23287" y="5273"/>
                  </a:lnTo>
                  <a:close/>
                  <a:moveTo>
                    <a:pt x="13256" y="6432"/>
                  </a:moveTo>
                  <a:lnTo>
                    <a:pt x="11473" y="8499"/>
                  </a:lnTo>
                  <a:lnTo>
                    <a:pt x="11850" y="8824"/>
                  </a:lnTo>
                  <a:lnTo>
                    <a:pt x="13633" y="6758"/>
                  </a:lnTo>
                  <a:lnTo>
                    <a:pt x="13256" y="6432"/>
                  </a:lnTo>
                  <a:close/>
                  <a:moveTo>
                    <a:pt x="28975" y="11961"/>
                  </a:moveTo>
                  <a:lnTo>
                    <a:pt x="28595" y="12285"/>
                  </a:lnTo>
                  <a:lnTo>
                    <a:pt x="30362" y="14364"/>
                  </a:lnTo>
                  <a:lnTo>
                    <a:pt x="30743" y="14041"/>
                  </a:lnTo>
                  <a:lnTo>
                    <a:pt x="28975" y="11961"/>
                  </a:lnTo>
                  <a:close/>
                  <a:moveTo>
                    <a:pt x="7520" y="13080"/>
                  </a:moveTo>
                  <a:lnTo>
                    <a:pt x="5736" y="15146"/>
                  </a:lnTo>
                  <a:lnTo>
                    <a:pt x="6114" y="15472"/>
                  </a:lnTo>
                  <a:lnTo>
                    <a:pt x="7898" y="13406"/>
                  </a:lnTo>
                  <a:lnTo>
                    <a:pt x="7520" y="13080"/>
                  </a:lnTo>
                  <a:close/>
                  <a:moveTo>
                    <a:pt x="57788" y="14925"/>
                  </a:moveTo>
                  <a:lnTo>
                    <a:pt x="57295" y="17611"/>
                  </a:lnTo>
                  <a:lnTo>
                    <a:pt x="57787" y="17701"/>
                  </a:lnTo>
                  <a:lnTo>
                    <a:pt x="58279" y="15015"/>
                  </a:lnTo>
                  <a:lnTo>
                    <a:pt x="57788" y="14925"/>
                  </a:lnTo>
                  <a:close/>
                  <a:moveTo>
                    <a:pt x="34663" y="18650"/>
                  </a:moveTo>
                  <a:lnTo>
                    <a:pt x="34282" y="18973"/>
                  </a:lnTo>
                  <a:lnTo>
                    <a:pt x="36050" y="21053"/>
                  </a:lnTo>
                  <a:lnTo>
                    <a:pt x="36430" y="20731"/>
                  </a:lnTo>
                  <a:lnTo>
                    <a:pt x="34663" y="18650"/>
                  </a:lnTo>
                  <a:close/>
                  <a:moveTo>
                    <a:pt x="1785" y="19728"/>
                  </a:moveTo>
                  <a:lnTo>
                    <a:pt x="1" y="21795"/>
                  </a:lnTo>
                  <a:lnTo>
                    <a:pt x="379" y="22120"/>
                  </a:lnTo>
                  <a:lnTo>
                    <a:pt x="2162" y="20054"/>
                  </a:lnTo>
                  <a:lnTo>
                    <a:pt x="1785" y="19728"/>
                  </a:lnTo>
                  <a:close/>
                  <a:moveTo>
                    <a:pt x="56205" y="23561"/>
                  </a:moveTo>
                  <a:lnTo>
                    <a:pt x="55713" y="26247"/>
                  </a:lnTo>
                  <a:lnTo>
                    <a:pt x="56203" y="26337"/>
                  </a:lnTo>
                  <a:lnTo>
                    <a:pt x="56695" y="23651"/>
                  </a:lnTo>
                  <a:lnTo>
                    <a:pt x="56205" y="23561"/>
                  </a:lnTo>
                  <a:close/>
                  <a:moveTo>
                    <a:pt x="40350" y="25340"/>
                  </a:moveTo>
                  <a:lnTo>
                    <a:pt x="39970" y="25663"/>
                  </a:lnTo>
                  <a:lnTo>
                    <a:pt x="41738" y="27742"/>
                  </a:lnTo>
                  <a:lnTo>
                    <a:pt x="42118" y="27419"/>
                  </a:lnTo>
                  <a:lnTo>
                    <a:pt x="40350" y="25340"/>
                  </a:lnTo>
                  <a:close/>
                  <a:moveTo>
                    <a:pt x="46038" y="32028"/>
                  </a:moveTo>
                  <a:lnTo>
                    <a:pt x="45658" y="32351"/>
                  </a:lnTo>
                  <a:lnTo>
                    <a:pt x="47427" y="34431"/>
                  </a:lnTo>
                  <a:lnTo>
                    <a:pt x="47807" y="34108"/>
                  </a:lnTo>
                  <a:lnTo>
                    <a:pt x="46038" y="32028"/>
                  </a:lnTo>
                  <a:close/>
                  <a:moveTo>
                    <a:pt x="54621" y="32198"/>
                  </a:moveTo>
                  <a:lnTo>
                    <a:pt x="54129" y="34883"/>
                  </a:lnTo>
                  <a:lnTo>
                    <a:pt x="54619" y="34973"/>
                  </a:lnTo>
                  <a:lnTo>
                    <a:pt x="55112" y="32287"/>
                  </a:lnTo>
                  <a:lnTo>
                    <a:pt x="54621" y="32198"/>
                  </a:lnTo>
                  <a:close/>
                  <a:moveTo>
                    <a:pt x="51726" y="38716"/>
                  </a:moveTo>
                  <a:lnTo>
                    <a:pt x="51346" y="39040"/>
                  </a:lnTo>
                  <a:lnTo>
                    <a:pt x="53085" y="41085"/>
                  </a:lnTo>
                  <a:lnTo>
                    <a:pt x="53520" y="40968"/>
                  </a:lnTo>
                  <a:lnTo>
                    <a:pt x="53529" y="40923"/>
                  </a:lnTo>
                  <a:lnTo>
                    <a:pt x="53319" y="40885"/>
                  </a:lnTo>
                  <a:lnTo>
                    <a:pt x="53465" y="40762"/>
                  </a:lnTo>
                  <a:lnTo>
                    <a:pt x="51726" y="3871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1"/>
            <p:cNvSpPr/>
            <p:nvPr/>
          </p:nvSpPr>
          <p:spPr>
            <a:xfrm>
              <a:off x="2712500" y="4753875"/>
              <a:ext cx="130375" cy="130375"/>
            </a:xfrm>
            <a:custGeom>
              <a:avLst/>
              <a:gdLst/>
              <a:ahLst/>
              <a:cxnLst/>
              <a:rect l="l" t="t" r="r" b="b"/>
              <a:pathLst>
                <a:path w="5215" h="5215" extrusionOk="0">
                  <a:moveTo>
                    <a:pt x="2608" y="0"/>
                  </a:moveTo>
                  <a:cubicBezTo>
                    <a:pt x="4047" y="0"/>
                    <a:pt x="5215" y="1169"/>
                    <a:pt x="5215" y="2607"/>
                  </a:cubicBezTo>
                  <a:cubicBezTo>
                    <a:pt x="5215" y="4047"/>
                    <a:pt x="4047" y="5215"/>
                    <a:pt x="2608" y="5215"/>
                  </a:cubicBezTo>
                  <a:cubicBezTo>
                    <a:pt x="1169" y="5215"/>
                    <a:pt x="1" y="4047"/>
                    <a:pt x="1" y="2607"/>
                  </a:cubicBezTo>
                  <a:cubicBezTo>
                    <a:pt x="1" y="1169"/>
                    <a:pt x="1169" y="0"/>
                    <a:pt x="2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1"/>
            <p:cNvSpPr/>
            <p:nvPr/>
          </p:nvSpPr>
          <p:spPr>
            <a:xfrm>
              <a:off x="4170000" y="4516975"/>
              <a:ext cx="130375" cy="130400"/>
            </a:xfrm>
            <a:custGeom>
              <a:avLst/>
              <a:gdLst/>
              <a:ahLst/>
              <a:cxnLst/>
              <a:rect l="l" t="t" r="r" b="b"/>
              <a:pathLst>
                <a:path w="5215" h="5216" extrusionOk="0">
                  <a:moveTo>
                    <a:pt x="5215" y="2608"/>
                  </a:moveTo>
                  <a:cubicBezTo>
                    <a:pt x="5215" y="4048"/>
                    <a:pt x="4047" y="5215"/>
                    <a:pt x="2608" y="5215"/>
                  </a:cubicBezTo>
                  <a:cubicBezTo>
                    <a:pt x="1168" y="5215"/>
                    <a:pt x="0" y="4048"/>
                    <a:pt x="0" y="2608"/>
                  </a:cubicBezTo>
                  <a:cubicBezTo>
                    <a:pt x="0" y="1168"/>
                    <a:pt x="1168" y="1"/>
                    <a:pt x="2608" y="1"/>
                  </a:cubicBezTo>
                  <a:cubicBezTo>
                    <a:pt x="4047" y="1"/>
                    <a:pt x="5215" y="1168"/>
                    <a:pt x="5215" y="260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1"/>
            <p:cNvSpPr/>
            <p:nvPr/>
          </p:nvSpPr>
          <p:spPr>
            <a:xfrm>
              <a:off x="3177825" y="4214550"/>
              <a:ext cx="130375" cy="130375"/>
            </a:xfrm>
            <a:custGeom>
              <a:avLst/>
              <a:gdLst/>
              <a:ahLst/>
              <a:cxnLst/>
              <a:rect l="l" t="t" r="r" b="b"/>
              <a:pathLst>
                <a:path w="5215" h="5215" extrusionOk="0">
                  <a:moveTo>
                    <a:pt x="2608" y="1"/>
                  </a:moveTo>
                  <a:cubicBezTo>
                    <a:pt x="4046" y="1"/>
                    <a:pt x="5215" y="1169"/>
                    <a:pt x="5215" y="2608"/>
                  </a:cubicBezTo>
                  <a:cubicBezTo>
                    <a:pt x="5215" y="4047"/>
                    <a:pt x="4046" y="5215"/>
                    <a:pt x="2608" y="5215"/>
                  </a:cubicBezTo>
                  <a:cubicBezTo>
                    <a:pt x="1169" y="5215"/>
                    <a:pt x="0" y="4047"/>
                    <a:pt x="0" y="2608"/>
                  </a:cubicBezTo>
                  <a:cubicBezTo>
                    <a:pt x="0" y="1169"/>
                    <a:pt x="1169" y="1"/>
                    <a:pt x="26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1"/>
            <p:cNvSpPr/>
            <p:nvPr/>
          </p:nvSpPr>
          <p:spPr>
            <a:xfrm>
              <a:off x="4039625" y="5228000"/>
              <a:ext cx="130400" cy="130400"/>
            </a:xfrm>
            <a:custGeom>
              <a:avLst/>
              <a:gdLst/>
              <a:ahLst/>
              <a:cxnLst/>
              <a:rect l="l" t="t" r="r" b="b"/>
              <a:pathLst>
                <a:path w="5216" h="5216" extrusionOk="0">
                  <a:moveTo>
                    <a:pt x="2608" y="1"/>
                  </a:moveTo>
                  <a:cubicBezTo>
                    <a:pt x="4048" y="1"/>
                    <a:pt x="5215" y="1170"/>
                    <a:pt x="5215" y="2608"/>
                  </a:cubicBezTo>
                  <a:cubicBezTo>
                    <a:pt x="5215" y="4047"/>
                    <a:pt x="4048" y="5216"/>
                    <a:pt x="2608" y="5216"/>
                  </a:cubicBezTo>
                  <a:cubicBezTo>
                    <a:pt x="1169" y="5216"/>
                    <a:pt x="1" y="4047"/>
                    <a:pt x="1" y="2608"/>
                  </a:cubicBezTo>
                  <a:cubicBezTo>
                    <a:pt x="1" y="1170"/>
                    <a:pt x="1169" y="1"/>
                    <a:pt x="26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9" name="Google Shape;339;p31"/>
          <p:cNvCxnSpPr/>
          <p:nvPr/>
        </p:nvCxnSpPr>
        <p:spPr>
          <a:xfrm>
            <a:off x="1008775" y="540000"/>
            <a:ext cx="716700" cy="0"/>
          </a:xfrm>
          <a:prstGeom prst="straightConnector1">
            <a:avLst/>
          </a:prstGeom>
          <a:noFill/>
          <a:ln w="19050" cap="flat" cmpd="sng">
            <a:solidFill>
              <a:schemeClr val="dk1"/>
            </a:solidFill>
            <a:prstDash val="solid"/>
            <a:round/>
            <a:headEnd type="none" w="med" len="med"/>
            <a:tailEnd type="oval" w="med" len="med"/>
          </a:ln>
        </p:spPr>
      </p:cxn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2"/>
          <p:cNvSpPr txBox="1">
            <a:spLocks noGrp="1"/>
          </p:cNvSpPr>
          <p:nvPr>
            <p:ph type="title"/>
          </p:nvPr>
        </p:nvSpPr>
        <p:spPr>
          <a:xfrm>
            <a:off x="712800" y="445025"/>
            <a:ext cx="7718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Cơ Sở Dữ Liệu (MySQL)</a:t>
            </a:r>
            <a:endParaRPr/>
          </a:p>
        </p:txBody>
      </p:sp>
      <p:sp>
        <p:nvSpPr>
          <p:cNvPr id="345" name="Google Shape;345;p32"/>
          <p:cNvSpPr txBox="1">
            <a:spLocks noGrp="1"/>
          </p:cNvSpPr>
          <p:nvPr>
            <p:ph type="body" idx="1"/>
          </p:nvPr>
        </p:nvSpPr>
        <p:spPr>
          <a:xfrm>
            <a:off x="557817" y="1145525"/>
            <a:ext cx="3711966" cy="17173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600"/>
              <a:t>Trong SQL, chúng ta có thể sử dụng các cột hoặc tập hợp các cột trong bảng để làm khóa cho cây </a:t>
            </a:r>
            <a:r>
              <a:rPr lang="vi-VN" sz="1600" b="1"/>
              <a:t>B-Tree</a:t>
            </a:r>
            <a:r>
              <a:rPr lang="vi-VN" sz="1600"/>
              <a:t>. </a:t>
            </a:r>
          </a:p>
        </p:txBody>
      </p:sp>
      <p:sp>
        <p:nvSpPr>
          <p:cNvPr id="346" name="Google Shape;346;p32"/>
          <p:cNvSpPr txBox="1">
            <a:spLocks noGrp="1"/>
          </p:cNvSpPr>
          <p:nvPr>
            <p:ph type="body" idx="2"/>
          </p:nvPr>
        </p:nvSpPr>
        <p:spPr>
          <a:xfrm>
            <a:off x="203577" y="2761680"/>
            <a:ext cx="4263872" cy="14947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a:t>Khóa chính </a:t>
            </a:r>
            <a:r>
              <a:rPr lang="vi-VN"/>
              <a:t>được sử dụng để đảm bảo tính duy nhất của các giá trị trong cột đó. SQL sử dụng khóa chính để tạo chỉ mục (index) và sắp xếp các bản ghi trong cây B-Tree. </a:t>
            </a:r>
          </a:p>
        </p:txBody>
      </p:sp>
      <p:sp>
        <p:nvSpPr>
          <p:cNvPr id="2" name="Google Shape;346;p32">
            <a:extLst>
              <a:ext uri="{FF2B5EF4-FFF2-40B4-BE49-F238E27FC236}">
                <a16:creationId xmlns:a16="http://schemas.microsoft.com/office/drawing/2014/main" id="{366D80DF-14F6-2265-2DAE-239070CF2B7F}"/>
              </a:ext>
            </a:extLst>
          </p:cNvPr>
          <p:cNvSpPr txBox="1">
            <a:spLocks/>
          </p:cNvSpPr>
          <p:nvPr/>
        </p:nvSpPr>
        <p:spPr>
          <a:xfrm>
            <a:off x="4665114" y="2761680"/>
            <a:ext cx="4205695" cy="1205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1pPr>
            <a:lvl2pPr marL="914400" marR="0" lvl="1"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2pPr>
            <a:lvl3pPr marL="1371600" marR="0" lvl="2"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3pPr>
            <a:lvl4pPr marL="1828800" marR="0" lvl="3"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4pPr>
            <a:lvl5pPr marL="2286000" marR="0" lvl="4"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5pPr>
            <a:lvl6pPr marL="2743200" marR="0" lvl="5"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6pPr>
            <a:lvl7pPr marL="3200400" marR="0" lvl="6"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7pPr>
            <a:lvl8pPr marL="3657600" marR="0" lvl="7"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8pPr>
            <a:lvl9pPr marL="4114800" marR="0" lvl="8"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9pPr>
          </a:lstStyle>
          <a:p>
            <a:pPr marL="0" indent="0">
              <a:buFont typeface="Open Sans"/>
              <a:buNone/>
            </a:pPr>
            <a:r>
              <a:rPr lang="vi-VN" b="1"/>
              <a:t>Khóa ngoại </a:t>
            </a:r>
            <a:r>
              <a:rPr lang="vi-VN"/>
              <a:t>được sử dụng để tạo liên kết giữa các bảng trong cơ sở dữ liệu. Khóa ngoại cũng được sử dụng để tạo chỉ mục và sắp xếp các bản ghi trong cây B-Tree.</a:t>
            </a:r>
            <a:endParaRPr lang="en-US"/>
          </a:p>
        </p:txBody>
      </p:sp>
      <p:sp>
        <p:nvSpPr>
          <p:cNvPr id="3" name="Google Shape;368;p34">
            <a:extLst>
              <a:ext uri="{FF2B5EF4-FFF2-40B4-BE49-F238E27FC236}">
                <a16:creationId xmlns:a16="http://schemas.microsoft.com/office/drawing/2014/main" id="{280350B3-2DCD-98C2-144D-1EE14435735F}"/>
              </a:ext>
            </a:extLst>
          </p:cNvPr>
          <p:cNvSpPr/>
          <p:nvPr/>
        </p:nvSpPr>
        <p:spPr>
          <a:xfrm>
            <a:off x="6434538" y="1601311"/>
            <a:ext cx="979995" cy="1015965"/>
          </a:xfrm>
          <a:custGeom>
            <a:avLst/>
            <a:gdLst/>
            <a:ahLst/>
            <a:cxnLst/>
            <a:rect l="l" t="t" r="r" b="b"/>
            <a:pathLst>
              <a:path w="28062" h="29092" extrusionOk="0">
                <a:moveTo>
                  <a:pt x="13396" y="0"/>
                </a:moveTo>
                <a:lnTo>
                  <a:pt x="13396" y="12595"/>
                </a:lnTo>
                <a:lnTo>
                  <a:pt x="5994" y="2405"/>
                </a:lnTo>
                <a:lnTo>
                  <a:pt x="4969" y="3150"/>
                </a:lnTo>
                <a:lnTo>
                  <a:pt x="12372" y="13341"/>
                </a:lnTo>
                <a:lnTo>
                  <a:pt x="392" y="9448"/>
                </a:lnTo>
                <a:lnTo>
                  <a:pt x="1" y="10653"/>
                </a:lnTo>
                <a:lnTo>
                  <a:pt x="11980" y="14545"/>
                </a:lnTo>
                <a:lnTo>
                  <a:pt x="1" y="18438"/>
                </a:lnTo>
                <a:lnTo>
                  <a:pt x="392" y="19643"/>
                </a:lnTo>
                <a:lnTo>
                  <a:pt x="12372" y="15750"/>
                </a:lnTo>
                <a:lnTo>
                  <a:pt x="4969" y="25941"/>
                </a:lnTo>
                <a:lnTo>
                  <a:pt x="5994" y="26685"/>
                </a:lnTo>
                <a:lnTo>
                  <a:pt x="13396" y="16495"/>
                </a:lnTo>
                <a:lnTo>
                  <a:pt x="13396" y="29092"/>
                </a:lnTo>
                <a:lnTo>
                  <a:pt x="14663" y="29092"/>
                </a:lnTo>
                <a:lnTo>
                  <a:pt x="14663" y="16495"/>
                </a:lnTo>
                <a:lnTo>
                  <a:pt x="22067" y="26685"/>
                </a:lnTo>
                <a:lnTo>
                  <a:pt x="23092" y="25941"/>
                </a:lnTo>
                <a:lnTo>
                  <a:pt x="15688" y="15750"/>
                </a:lnTo>
                <a:lnTo>
                  <a:pt x="27669" y="19643"/>
                </a:lnTo>
                <a:lnTo>
                  <a:pt x="28061" y="18438"/>
                </a:lnTo>
                <a:lnTo>
                  <a:pt x="16080" y="14545"/>
                </a:lnTo>
                <a:lnTo>
                  <a:pt x="28061" y="10653"/>
                </a:lnTo>
                <a:lnTo>
                  <a:pt x="27669" y="9448"/>
                </a:lnTo>
                <a:lnTo>
                  <a:pt x="15688" y="13341"/>
                </a:lnTo>
                <a:lnTo>
                  <a:pt x="15688" y="13341"/>
                </a:lnTo>
                <a:lnTo>
                  <a:pt x="23092" y="3150"/>
                </a:lnTo>
                <a:lnTo>
                  <a:pt x="22067" y="2405"/>
                </a:lnTo>
                <a:lnTo>
                  <a:pt x="14663" y="12597"/>
                </a:lnTo>
                <a:lnTo>
                  <a:pt x="146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5"/>
          <p:cNvSpPr txBox="1">
            <a:spLocks noGrp="1"/>
          </p:cNvSpPr>
          <p:nvPr>
            <p:ph type="title"/>
          </p:nvPr>
        </p:nvSpPr>
        <p:spPr>
          <a:xfrm>
            <a:off x="712800" y="2336973"/>
            <a:ext cx="77184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latin typeface="+mj-lt"/>
              </a:rPr>
              <a:t>Tổng quan về BTree</a:t>
            </a:r>
            <a:endParaRPr>
              <a:latin typeface="+mj-lt"/>
            </a:endParaRPr>
          </a:p>
        </p:txBody>
      </p:sp>
      <p:sp>
        <p:nvSpPr>
          <p:cNvPr id="236" name="Google Shape;236;p25"/>
          <p:cNvSpPr txBox="1">
            <a:spLocks noGrp="1"/>
          </p:cNvSpPr>
          <p:nvPr>
            <p:ph type="subTitle" idx="1"/>
          </p:nvPr>
        </p:nvSpPr>
        <p:spPr>
          <a:xfrm>
            <a:off x="712800" y="3145198"/>
            <a:ext cx="7718700" cy="40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latin typeface="+mj-lt"/>
              </a:rPr>
              <a:t>Giới thiệu về Nguồn gốc - Ứng dụng ban đầu – Mục đích sử dụng</a:t>
            </a:r>
            <a:endParaRPr>
              <a:latin typeface="+mj-lt"/>
            </a:endParaRPr>
          </a:p>
        </p:txBody>
      </p:sp>
      <p:sp>
        <p:nvSpPr>
          <p:cNvPr id="237" name="Google Shape;237;p25"/>
          <p:cNvSpPr/>
          <p:nvPr/>
        </p:nvSpPr>
        <p:spPr>
          <a:xfrm>
            <a:off x="4132650" y="1288202"/>
            <a:ext cx="879000" cy="8790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txBox="1">
            <a:spLocks noGrp="1"/>
          </p:cNvSpPr>
          <p:nvPr>
            <p:ph type="title" idx="2"/>
          </p:nvPr>
        </p:nvSpPr>
        <p:spPr>
          <a:xfrm>
            <a:off x="4132500" y="1428744"/>
            <a:ext cx="879000" cy="58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atin typeface="+mj-lt"/>
              </a:rPr>
              <a:t>1</a:t>
            </a:r>
            <a:endParaRPr>
              <a:latin typeface="+mj-lt"/>
            </a:endParaRPr>
          </a:p>
        </p:txBody>
      </p:sp>
      <p:grpSp>
        <p:nvGrpSpPr>
          <p:cNvPr id="239" name="Google Shape;239;p25"/>
          <p:cNvGrpSpPr/>
          <p:nvPr/>
        </p:nvGrpSpPr>
        <p:grpSpPr>
          <a:xfrm>
            <a:off x="6955227" y="221863"/>
            <a:ext cx="2069160" cy="1490551"/>
            <a:chOff x="2712500" y="4214550"/>
            <a:chExt cx="1587875" cy="1143850"/>
          </a:xfrm>
        </p:grpSpPr>
        <p:sp>
          <p:nvSpPr>
            <p:cNvPr id="240" name="Google Shape;240;p25"/>
            <p:cNvSpPr/>
            <p:nvPr/>
          </p:nvSpPr>
          <p:spPr>
            <a:xfrm>
              <a:off x="2772950" y="4270125"/>
              <a:ext cx="1456975" cy="1027150"/>
            </a:xfrm>
            <a:custGeom>
              <a:avLst/>
              <a:gdLst/>
              <a:ahLst/>
              <a:cxnLst/>
              <a:rect l="l" t="t" r="r" b="b"/>
              <a:pathLst>
                <a:path w="58279" h="41086" extrusionOk="0">
                  <a:moveTo>
                    <a:pt x="18804" y="1"/>
                  </a:moveTo>
                  <a:lnTo>
                    <a:pt x="17208" y="1851"/>
                  </a:lnTo>
                  <a:lnTo>
                    <a:pt x="17585" y="2176"/>
                  </a:lnTo>
                  <a:lnTo>
                    <a:pt x="18800" y="768"/>
                  </a:lnTo>
                  <a:lnTo>
                    <a:pt x="18987" y="987"/>
                  </a:lnTo>
                  <a:lnTo>
                    <a:pt x="19367" y="664"/>
                  </a:lnTo>
                  <a:lnTo>
                    <a:pt x="18804" y="1"/>
                  </a:lnTo>
                  <a:close/>
                  <a:moveTo>
                    <a:pt x="23287" y="5273"/>
                  </a:moveTo>
                  <a:lnTo>
                    <a:pt x="22907" y="5596"/>
                  </a:lnTo>
                  <a:lnTo>
                    <a:pt x="24675" y="7676"/>
                  </a:lnTo>
                  <a:lnTo>
                    <a:pt x="25055" y="7353"/>
                  </a:lnTo>
                  <a:lnTo>
                    <a:pt x="23287" y="5273"/>
                  </a:lnTo>
                  <a:close/>
                  <a:moveTo>
                    <a:pt x="13256" y="6432"/>
                  </a:moveTo>
                  <a:lnTo>
                    <a:pt x="11473" y="8499"/>
                  </a:lnTo>
                  <a:lnTo>
                    <a:pt x="11850" y="8824"/>
                  </a:lnTo>
                  <a:lnTo>
                    <a:pt x="13633" y="6758"/>
                  </a:lnTo>
                  <a:lnTo>
                    <a:pt x="13256" y="6432"/>
                  </a:lnTo>
                  <a:close/>
                  <a:moveTo>
                    <a:pt x="28975" y="11961"/>
                  </a:moveTo>
                  <a:lnTo>
                    <a:pt x="28595" y="12285"/>
                  </a:lnTo>
                  <a:lnTo>
                    <a:pt x="30362" y="14364"/>
                  </a:lnTo>
                  <a:lnTo>
                    <a:pt x="30743" y="14041"/>
                  </a:lnTo>
                  <a:lnTo>
                    <a:pt x="28975" y="11961"/>
                  </a:lnTo>
                  <a:close/>
                  <a:moveTo>
                    <a:pt x="7520" y="13080"/>
                  </a:moveTo>
                  <a:lnTo>
                    <a:pt x="5736" y="15146"/>
                  </a:lnTo>
                  <a:lnTo>
                    <a:pt x="6114" y="15472"/>
                  </a:lnTo>
                  <a:lnTo>
                    <a:pt x="7898" y="13406"/>
                  </a:lnTo>
                  <a:lnTo>
                    <a:pt x="7520" y="13080"/>
                  </a:lnTo>
                  <a:close/>
                  <a:moveTo>
                    <a:pt x="57788" y="14925"/>
                  </a:moveTo>
                  <a:lnTo>
                    <a:pt x="57295" y="17611"/>
                  </a:lnTo>
                  <a:lnTo>
                    <a:pt x="57787" y="17701"/>
                  </a:lnTo>
                  <a:lnTo>
                    <a:pt x="58279" y="15015"/>
                  </a:lnTo>
                  <a:lnTo>
                    <a:pt x="57788" y="14925"/>
                  </a:lnTo>
                  <a:close/>
                  <a:moveTo>
                    <a:pt x="34663" y="18650"/>
                  </a:moveTo>
                  <a:lnTo>
                    <a:pt x="34282" y="18973"/>
                  </a:lnTo>
                  <a:lnTo>
                    <a:pt x="36050" y="21053"/>
                  </a:lnTo>
                  <a:lnTo>
                    <a:pt x="36430" y="20731"/>
                  </a:lnTo>
                  <a:lnTo>
                    <a:pt x="34663" y="18650"/>
                  </a:lnTo>
                  <a:close/>
                  <a:moveTo>
                    <a:pt x="1785" y="19728"/>
                  </a:moveTo>
                  <a:lnTo>
                    <a:pt x="1" y="21795"/>
                  </a:lnTo>
                  <a:lnTo>
                    <a:pt x="379" y="22120"/>
                  </a:lnTo>
                  <a:lnTo>
                    <a:pt x="2162" y="20054"/>
                  </a:lnTo>
                  <a:lnTo>
                    <a:pt x="1785" y="19728"/>
                  </a:lnTo>
                  <a:close/>
                  <a:moveTo>
                    <a:pt x="56205" y="23561"/>
                  </a:moveTo>
                  <a:lnTo>
                    <a:pt x="55713" y="26247"/>
                  </a:lnTo>
                  <a:lnTo>
                    <a:pt x="56203" y="26337"/>
                  </a:lnTo>
                  <a:lnTo>
                    <a:pt x="56695" y="23651"/>
                  </a:lnTo>
                  <a:lnTo>
                    <a:pt x="56205" y="23561"/>
                  </a:lnTo>
                  <a:close/>
                  <a:moveTo>
                    <a:pt x="40350" y="25340"/>
                  </a:moveTo>
                  <a:lnTo>
                    <a:pt x="39970" y="25663"/>
                  </a:lnTo>
                  <a:lnTo>
                    <a:pt x="41738" y="27742"/>
                  </a:lnTo>
                  <a:lnTo>
                    <a:pt x="42118" y="27419"/>
                  </a:lnTo>
                  <a:lnTo>
                    <a:pt x="40350" y="25340"/>
                  </a:lnTo>
                  <a:close/>
                  <a:moveTo>
                    <a:pt x="46038" y="32028"/>
                  </a:moveTo>
                  <a:lnTo>
                    <a:pt x="45658" y="32351"/>
                  </a:lnTo>
                  <a:lnTo>
                    <a:pt x="47427" y="34431"/>
                  </a:lnTo>
                  <a:lnTo>
                    <a:pt x="47807" y="34108"/>
                  </a:lnTo>
                  <a:lnTo>
                    <a:pt x="46038" y="32028"/>
                  </a:lnTo>
                  <a:close/>
                  <a:moveTo>
                    <a:pt x="54621" y="32198"/>
                  </a:moveTo>
                  <a:lnTo>
                    <a:pt x="54129" y="34883"/>
                  </a:lnTo>
                  <a:lnTo>
                    <a:pt x="54619" y="34973"/>
                  </a:lnTo>
                  <a:lnTo>
                    <a:pt x="55112" y="32287"/>
                  </a:lnTo>
                  <a:lnTo>
                    <a:pt x="54621" y="32198"/>
                  </a:lnTo>
                  <a:close/>
                  <a:moveTo>
                    <a:pt x="51726" y="38716"/>
                  </a:moveTo>
                  <a:lnTo>
                    <a:pt x="51346" y="39040"/>
                  </a:lnTo>
                  <a:lnTo>
                    <a:pt x="53085" y="41085"/>
                  </a:lnTo>
                  <a:lnTo>
                    <a:pt x="53520" y="40968"/>
                  </a:lnTo>
                  <a:lnTo>
                    <a:pt x="53529" y="40923"/>
                  </a:lnTo>
                  <a:lnTo>
                    <a:pt x="53319" y="40885"/>
                  </a:lnTo>
                  <a:lnTo>
                    <a:pt x="53465" y="40762"/>
                  </a:lnTo>
                  <a:lnTo>
                    <a:pt x="51726" y="3871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5"/>
            <p:cNvSpPr/>
            <p:nvPr/>
          </p:nvSpPr>
          <p:spPr>
            <a:xfrm>
              <a:off x="2712500" y="4753875"/>
              <a:ext cx="130375" cy="130375"/>
            </a:xfrm>
            <a:custGeom>
              <a:avLst/>
              <a:gdLst/>
              <a:ahLst/>
              <a:cxnLst/>
              <a:rect l="l" t="t" r="r" b="b"/>
              <a:pathLst>
                <a:path w="5215" h="5215" extrusionOk="0">
                  <a:moveTo>
                    <a:pt x="2608" y="0"/>
                  </a:moveTo>
                  <a:cubicBezTo>
                    <a:pt x="4047" y="0"/>
                    <a:pt x="5215" y="1169"/>
                    <a:pt x="5215" y="2607"/>
                  </a:cubicBezTo>
                  <a:cubicBezTo>
                    <a:pt x="5215" y="4047"/>
                    <a:pt x="4047" y="5215"/>
                    <a:pt x="2608" y="5215"/>
                  </a:cubicBezTo>
                  <a:cubicBezTo>
                    <a:pt x="1169" y="5215"/>
                    <a:pt x="1" y="4047"/>
                    <a:pt x="1" y="2607"/>
                  </a:cubicBezTo>
                  <a:cubicBezTo>
                    <a:pt x="1" y="1169"/>
                    <a:pt x="1169" y="0"/>
                    <a:pt x="2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5"/>
            <p:cNvSpPr/>
            <p:nvPr/>
          </p:nvSpPr>
          <p:spPr>
            <a:xfrm>
              <a:off x="4170000" y="4516975"/>
              <a:ext cx="130375" cy="130400"/>
            </a:xfrm>
            <a:custGeom>
              <a:avLst/>
              <a:gdLst/>
              <a:ahLst/>
              <a:cxnLst/>
              <a:rect l="l" t="t" r="r" b="b"/>
              <a:pathLst>
                <a:path w="5215" h="5216" extrusionOk="0">
                  <a:moveTo>
                    <a:pt x="5215" y="2608"/>
                  </a:moveTo>
                  <a:cubicBezTo>
                    <a:pt x="5215" y="4048"/>
                    <a:pt x="4047" y="5215"/>
                    <a:pt x="2608" y="5215"/>
                  </a:cubicBezTo>
                  <a:cubicBezTo>
                    <a:pt x="1168" y="5215"/>
                    <a:pt x="0" y="4048"/>
                    <a:pt x="0" y="2608"/>
                  </a:cubicBezTo>
                  <a:cubicBezTo>
                    <a:pt x="0" y="1168"/>
                    <a:pt x="1168" y="1"/>
                    <a:pt x="2608" y="1"/>
                  </a:cubicBezTo>
                  <a:cubicBezTo>
                    <a:pt x="4047" y="1"/>
                    <a:pt x="5215" y="1168"/>
                    <a:pt x="5215" y="260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5"/>
            <p:cNvSpPr/>
            <p:nvPr/>
          </p:nvSpPr>
          <p:spPr>
            <a:xfrm>
              <a:off x="3177825" y="4214550"/>
              <a:ext cx="130375" cy="130375"/>
            </a:xfrm>
            <a:custGeom>
              <a:avLst/>
              <a:gdLst/>
              <a:ahLst/>
              <a:cxnLst/>
              <a:rect l="l" t="t" r="r" b="b"/>
              <a:pathLst>
                <a:path w="5215" h="5215" extrusionOk="0">
                  <a:moveTo>
                    <a:pt x="2608" y="1"/>
                  </a:moveTo>
                  <a:cubicBezTo>
                    <a:pt x="4046" y="1"/>
                    <a:pt x="5215" y="1169"/>
                    <a:pt x="5215" y="2608"/>
                  </a:cubicBezTo>
                  <a:cubicBezTo>
                    <a:pt x="5215" y="4047"/>
                    <a:pt x="4046" y="5215"/>
                    <a:pt x="2608" y="5215"/>
                  </a:cubicBezTo>
                  <a:cubicBezTo>
                    <a:pt x="1169" y="5215"/>
                    <a:pt x="0" y="4047"/>
                    <a:pt x="0" y="2608"/>
                  </a:cubicBezTo>
                  <a:cubicBezTo>
                    <a:pt x="0" y="1169"/>
                    <a:pt x="1169" y="1"/>
                    <a:pt x="26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5"/>
            <p:cNvSpPr/>
            <p:nvPr/>
          </p:nvSpPr>
          <p:spPr>
            <a:xfrm>
              <a:off x="4039625" y="5228000"/>
              <a:ext cx="130400" cy="130400"/>
            </a:xfrm>
            <a:custGeom>
              <a:avLst/>
              <a:gdLst/>
              <a:ahLst/>
              <a:cxnLst/>
              <a:rect l="l" t="t" r="r" b="b"/>
              <a:pathLst>
                <a:path w="5216" h="5216" extrusionOk="0">
                  <a:moveTo>
                    <a:pt x="2608" y="1"/>
                  </a:moveTo>
                  <a:cubicBezTo>
                    <a:pt x="4048" y="1"/>
                    <a:pt x="5215" y="1170"/>
                    <a:pt x="5215" y="2608"/>
                  </a:cubicBezTo>
                  <a:cubicBezTo>
                    <a:pt x="5215" y="4047"/>
                    <a:pt x="4048" y="5216"/>
                    <a:pt x="2608" y="5216"/>
                  </a:cubicBezTo>
                  <a:cubicBezTo>
                    <a:pt x="1169" y="5216"/>
                    <a:pt x="1" y="4047"/>
                    <a:pt x="1" y="2608"/>
                  </a:cubicBezTo>
                  <a:cubicBezTo>
                    <a:pt x="1" y="1170"/>
                    <a:pt x="1169" y="1"/>
                    <a:pt x="26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5" name="Google Shape;245;p25"/>
          <p:cNvCxnSpPr/>
          <p:nvPr/>
        </p:nvCxnSpPr>
        <p:spPr>
          <a:xfrm>
            <a:off x="1008775" y="540000"/>
            <a:ext cx="716700" cy="0"/>
          </a:xfrm>
          <a:prstGeom prst="straightConnector1">
            <a:avLst/>
          </a:prstGeom>
          <a:noFill/>
          <a:ln w="19050" cap="flat" cmpd="sng">
            <a:solidFill>
              <a:schemeClr val="dk1"/>
            </a:solidFill>
            <a:prstDash val="solid"/>
            <a:round/>
            <a:headEnd type="none" w="med" len="med"/>
            <a:tailEnd type="oval"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Table 20">
            <a:extLst>
              <a:ext uri="{FF2B5EF4-FFF2-40B4-BE49-F238E27FC236}">
                <a16:creationId xmlns:a16="http://schemas.microsoft.com/office/drawing/2014/main" id="{DCEC5CFF-E97C-0EC2-BBA5-252BF802B574}"/>
              </a:ext>
            </a:extLst>
          </p:cNvPr>
          <p:cNvGraphicFramePr>
            <a:graphicFrameLocks noGrp="1"/>
          </p:cNvGraphicFramePr>
          <p:nvPr/>
        </p:nvGraphicFramePr>
        <p:xfrm>
          <a:off x="2053525" y="508754"/>
          <a:ext cx="4804476" cy="335904"/>
        </p:xfrm>
        <a:graphic>
          <a:graphicData uri="http://schemas.openxmlformats.org/drawingml/2006/table">
            <a:tbl>
              <a:tblPr firstRow="1" bandRow="1">
                <a:tableStyleId>{A1189519-7DA9-44A4-9DC4-088C470DF480}</a:tableStyleId>
              </a:tblPr>
              <a:tblGrid>
                <a:gridCol w="1601492">
                  <a:extLst>
                    <a:ext uri="{9D8B030D-6E8A-4147-A177-3AD203B41FA5}">
                      <a16:colId xmlns:a16="http://schemas.microsoft.com/office/drawing/2014/main" val="325952313"/>
                    </a:ext>
                  </a:extLst>
                </a:gridCol>
                <a:gridCol w="1601492">
                  <a:extLst>
                    <a:ext uri="{9D8B030D-6E8A-4147-A177-3AD203B41FA5}">
                      <a16:colId xmlns:a16="http://schemas.microsoft.com/office/drawing/2014/main" val="3756794140"/>
                    </a:ext>
                  </a:extLst>
                </a:gridCol>
                <a:gridCol w="1601492">
                  <a:extLst>
                    <a:ext uri="{9D8B030D-6E8A-4147-A177-3AD203B41FA5}">
                      <a16:colId xmlns:a16="http://schemas.microsoft.com/office/drawing/2014/main" val="3665005473"/>
                    </a:ext>
                  </a:extLst>
                </a:gridCol>
              </a:tblGrid>
              <a:tr h="335904">
                <a:tc>
                  <a:txBody>
                    <a:bodyPr/>
                    <a:lstStyle/>
                    <a:p>
                      <a:r>
                        <a:rPr lang="en-US">
                          <a:ln>
                            <a:solidFill>
                              <a:srgbClr val="FF0000"/>
                            </a:solidFill>
                          </a:ln>
                          <a:solidFill>
                            <a:srgbClr val="C00000"/>
                          </a:solidFill>
                        </a:rPr>
                        <a:t>21520362</a:t>
                      </a:r>
                      <a:endParaRPr lang="vi-VN">
                        <a:ln>
                          <a:solidFill>
                            <a:srgbClr val="FF0000"/>
                          </a:solidFill>
                        </a:ln>
                        <a:solidFill>
                          <a:srgbClr val="C00000"/>
                        </a:solidFill>
                      </a:endParaRPr>
                    </a:p>
                  </a:txBody>
                  <a:tcPr>
                    <a:solidFill>
                      <a:srgbClr val="00B0F0"/>
                    </a:solidFill>
                  </a:tcPr>
                </a:tc>
                <a:tc>
                  <a:txBody>
                    <a:bodyPr/>
                    <a:lstStyle/>
                    <a:p>
                      <a:r>
                        <a:rPr lang="en-US"/>
                        <a:t>21520768</a:t>
                      </a:r>
                      <a:endParaRPr lang="vi-VN"/>
                    </a:p>
                  </a:txBody>
                  <a:tcPr>
                    <a:solidFill>
                      <a:srgbClr val="00B0F0"/>
                    </a:solidFill>
                  </a:tcPr>
                </a:tc>
                <a:tc>
                  <a:txBody>
                    <a:bodyPr/>
                    <a:lstStyle/>
                    <a:p>
                      <a:r>
                        <a:rPr lang="en-US"/>
                        <a:t>21520894</a:t>
                      </a:r>
                      <a:endParaRPr lang="vi-VN"/>
                    </a:p>
                  </a:txBody>
                  <a:tcPr>
                    <a:solidFill>
                      <a:srgbClr val="00B0F0"/>
                    </a:solidFill>
                  </a:tcPr>
                </a:tc>
                <a:extLst>
                  <a:ext uri="{0D108BD9-81ED-4DB2-BD59-A6C34878D82A}">
                    <a16:rowId xmlns:a16="http://schemas.microsoft.com/office/drawing/2014/main" val="4104514834"/>
                  </a:ext>
                </a:extLst>
              </a:tr>
            </a:tbl>
          </a:graphicData>
        </a:graphic>
      </p:graphicFrame>
      <p:graphicFrame>
        <p:nvGraphicFramePr>
          <p:cNvPr id="21" name="Table 21">
            <a:extLst>
              <a:ext uri="{FF2B5EF4-FFF2-40B4-BE49-F238E27FC236}">
                <a16:creationId xmlns:a16="http://schemas.microsoft.com/office/drawing/2014/main" id="{D05C1347-4B96-968B-DD80-DEBBE103F2AB}"/>
              </a:ext>
            </a:extLst>
          </p:cNvPr>
          <p:cNvGraphicFramePr>
            <a:graphicFrameLocks noGrp="1"/>
          </p:cNvGraphicFramePr>
          <p:nvPr/>
        </p:nvGraphicFramePr>
        <p:xfrm>
          <a:off x="65866" y="1461387"/>
          <a:ext cx="3669225" cy="320244"/>
        </p:xfrm>
        <a:graphic>
          <a:graphicData uri="http://schemas.openxmlformats.org/drawingml/2006/table">
            <a:tbl>
              <a:tblPr firstRow="1" bandRow="1">
                <a:tableStyleId>{A1189519-7DA9-44A4-9DC4-088C470DF480}</a:tableStyleId>
              </a:tblPr>
              <a:tblGrid>
                <a:gridCol w="1223075">
                  <a:extLst>
                    <a:ext uri="{9D8B030D-6E8A-4147-A177-3AD203B41FA5}">
                      <a16:colId xmlns:a16="http://schemas.microsoft.com/office/drawing/2014/main" val="2378498444"/>
                    </a:ext>
                  </a:extLst>
                </a:gridCol>
                <a:gridCol w="1223075">
                  <a:extLst>
                    <a:ext uri="{9D8B030D-6E8A-4147-A177-3AD203B41FA5}">
                      <a16:colId xmlns:a16="http://schemas.microsoft.com/office/drawing/2014/main" val="685517874"/>
                    </a:ext>
                  </a:extLst>
                </a:gridCol>
                <a:gridCol w="1223075">
                  <a:extLst>
                    <a:ext uri="{9D8B030D-6E8A-4147-A177-3AD203B41FA5}">
                      <a16:colId xmlns:a16="http://schemas.microsoft.com/office/drawing/2014/main" val="681841582"/>
                    </a:ext>
                  </a:extLst>
                </a:gridCol>
              </a:tblGrid>
              <a:tr h="320244">
                <a:tc>
                  <a:txBody>
                    <a:bodyPr/>
                    <a:lstStyle/>
                    <a:p>
                      <a:r>
                        <a:rPr lang="en-US"/>
                        <a:t>21520113</a:t>
                      </a:r>
                      <a:endParaRPr lang="vi-VN"/>
                    </a:p>
                  </a:txBody>
                  <a:tcPr>
                    <a:solidFill>
                      <a:srgbClr val="00B0F0"/>
                    </a:solidFill>
                  </a:tcPr>
                </a:tc>
                <a:tc>
                  <a:txBody>
                    <a:bodyPr/>
                    <a:lstStyle/>
                    <a:p>
                      <a:r>
                        <a:rPr lang="en-US"/>
                        <a:t>21520256</a:t>
                      </a:r>
                      <a:endParaRPr lang="vi-VN"/>
                    </a:p>
                  </a:txBody>
                  <a:tcPr>
                    <a:solidFill>
                      <a:srgbClr val="00B0F0"/>
                    </a:solidFill>
                  </a:tcPr>
                </a:tc>
                <a:tc>
                  <a:txBody>
                    <a:bodyPr/>
                    <a:lstStyle/>
                    <a:p>
                      <a:r>
                        <a:rPr lang="en-US"/>
                        <a:t>21520333</a:t>
                      </a:r>
                      <a:endParaRPr lang="vi-VN"/>
                    </a:p>
                  </a:txBody>
                  <a:tcPr>
                    <a:solidFill>
                      <a:srgbClr val="00B0F0"/>
                    </a:solidFill>
                  </a:tcPr>
                </a:tc>
                <a:extLst>
                  <a:ext uri="{0D108BD9-81ED-4DB2-BD59-A6C34878D82A}">
                    <a16:rowId xmlns:a16="http://schemas.microsoft.com/office/drawing/2014/main" val="3830256363"/>
                  </a:ext>
                </a:extLst>
              </a:tr>
            </a:tbl>
          </a:graphicData>
        </a:graphic>
      </p:graphicFrame>
      <p:sp>
        <p:nvSpPr>
          <p:cNvPr id="25" name="Freeform: Shape 24">
            <a:extLst>
              <a:ext uri="{FF2B5EF4-FFF2-40B4-BE49-F238E27FC236}">
                <a16:creationId xmlns:a16="http://schemas.microsoft.com/office/drawing/2014/main" id="{80ABACAB-4748-F2B4-CC52-9723A0736259}"/>
              </a:ext>
            </a:extLst>
          </p:cNvPr>
          <p:cNvSpPr/>
          <p:nvPr/>
        </p:nvSpPr>
        <p:spPr>
          <a:xfrm>
            <a:off x="991892" y="681925"/>
            <a:ext cx="1038386" cy="774916"/>
          </a:xfrm>
          <a:custGeom>
            <a:avLst/>
            <a:gdLst>
              <a:gd name="connsiteX0" fmla="*/ 1038386 w 1038386"/>
              <a:gd name="connsiteY0" fmla="*/ 0 h 774916"/>
              <a:gd name="connsiteX1" fmla="*/ 162732 w 1038386"/>
              <a:gd name="connsiteY1" fmla="*/ 185980 h 774916"/>
              <a:gd name="connsiteX2" fmla="*/ 0 w 1038386"/>
              <a:gd name="connsiteY2" fmla="*/ 774916 h 774916"/>
            </a:gdLst>
            <a:ahLst/>
            <a:cxnLst>
              <a:cxn ang="0">
                <a:pos x="connsiteX0" y="connsiteY0"/>
              </a:cxn>
              <a:cxn ang="0">
                <a:pos x="connsiteX1" y="connsiteY1"/>
              </a:cxn>
              <a:cxn ang="0">
                <a:pos x="connsiteX2" y="connsiteY2"/>
              </a:cxn>
            </a:cxnLst>
            <a:rect l="l" t="t" r="r" b="b"/>
            <a:pathLst>
              <a:path w="1038386" h="774916">
                <a:moveTo>
                  <a:pt x="1038386" y="0"/>
                </a:moveTo>
                <a:cubicBezTo>
                  <a:pt x="687091" y="28413"/>
                  <a:pt x="335796" y="56827"/>
                  <a:pt x="162732" y="185980"/>
                </a:cubicBezTo>
                <a:cubicBezTo>
                  <a:pt x="-10332" y="315133"/>
                  <a:pt x="537275" y="702591"/>
                  <a:pt x="0" y="77491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Freeform: Shape 25">
            <a:extLst>
              <a:ext uri="{FF2B5EF4-FFF2-40B4-BE49-F238E27FC236}">
                <a16:creationId xmlns:a16="http://schemas.microsoft.com/office/drawing/2014/main" id="{C844A3EB-5C80-F2A4-5838-841C79DDC52C}"/>
              </a:ext>
            </a:extLst>
          </p:cNvPr>
          <p:cNvSpPr/>
          <p:nvPr/>
        </p:nvSpPr>
        <p:spPr>
          <a:xfrm>
            <a:off x="3649851" y="844658"/>
            <a:ext cx="1304201" cy="1534332"/>
          </a:xfrm>
          <a:custGeom>
            <a:avLst/>
            <a:gdLst>
              <a:gd name="connsiteX0" fmla="*/ 0 w 1304201"/>
              <a:gd name="connsiteY0" fmla="*/ 0 h 1534332"/>
              <a:gd name="connsiteX1" fmla="*/ 689674 w 1304201"/>
              <a:gd name="connsiteY1" fmla="*/ 526942 h 1534332"/>
              <a:gd name="connsiteX2" fmla="*/ 1286359 w 1304201"/>
              <a:gd name="connsiteY2" fmla="*/ 821410 h 1534332"/>
              <a:gd name="connsiteX3" fmla="*/ 503695 w 1304201"/>
              <a:gd name="connsiteY3" fmla="*/ 1534332 h 1534332"/>
            </a:gdLst>
            <a:ahLst/>
            <a:cxnLst>
              <a:cxn ang="0">
                <a:pos x="connsiteX0" y="connsiteY0"/>
              </a:cxn>
              <a:cxn ang="0">
                <a:pos x="connsiteX1" y="connsiteY1"/>
              </a:cxn>
              <a:cxn ang="0">
                <a:pos x="connsiteX2" y="connsiteY2"/>
              </a:cxn>
              <a:cxn ang="0">
                <a:pos x="connsiteX3" y="connsiteY3"/>
              </a:cxn>
            </a:cxnLst>
            <a:rect l="l" t="t" r="r" b="b"/>
            <a:pathLst>
              <a:path w="1304201" h="1534332">
                <a:moveTo>
                  <a:pt x="0" y="0"/>
                </a:moveTo>
                <a:cubicBezTo>
                  <a:pt x="237640" y="195020"/>
                  <a:pt x="475281" y="390040"/>
                  <a:pt x="689674" y="526942"/>
                </a:cubicBezTo>
                <a:cubicBezTo>
                  <a:pt x="904067" y="663844"/>
                  <a:pt x="1317355" y="653512"/>
                  <a:pt x="1286359" y="821410"/>
                </a:cubicBezTo>
                <a:cubicBezTo>
                  <a:pt x="1255363" y="989308"/>
                  <a:pt x="1558871" y="1384515"/>
                  <a:pt x="503695" y="153433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Freeform: Shape 27">
            <a:extLst>
              <a:ext uri="{FF2B5EF4-FFF2-40B4-BE49-F238E27FC236}">
                <a16:creationId xmlns:a16="http://schemas.microsoft.com/office/drawing/2014/main" id="{EF23971B-9CB6-F45F-F625-D9042FABDE7F}"/>
              </a:ext>
            </a:extLst>
          </p:cNvPr>
          <p:cNvSpPr/>
          <p:nvPr/>
        </p:nvSpPr>
        <p:spPr>
          <a:xfrm>
            <a:off x="2450704" y="1604075"/>
            <a:ext cx="1844073" cy="908460"/>
          </a:xfrm>
          <a:custGeom>
            <a:avLst/>
            <a:gdLst>
              <a:gd name="connsiteX0" fmla="*/ 1292137 w 1844073"/>
              <a:gd name="connsiteY0" fmla="*/ 0 h 908460"/>
              <a:gd name="connsiteX1" fmla="*/ 1780333 w 1844073"/>
              <a:gd name="connsiteY1" fmla="*/ 154983 h 908460"/>
              <a:gd name="connsiteX2" fmla="*/ 29025 w 1844073"/>
              <a:gd name="connsiteY2" fmla="*/ 550189 h 908460"/>
              <a:gd name="connsiteX3" fmla="*/ 377737 w 1844073"/>
              <a:gd name="connsiteY3" fmla="*/ 906650 h 908460"/>
            </a:gdLst>
            <a:ahLst/>
            <a:cxnLst>
              <a:cxn ang="0">
                <a:pos x="connsiteX0" y="connsiteY0"/>
              </a:cxn>
              <a:cxn ang="0">
                <a:pos x="connsiteX1" y="connsiteY1"/>
              </a:cxn>
              <a:cxn ang="0">
                <a:pos x="connsiteX2" y="connsiteY2"/>
              </a:cxn>
              <a:cxn ang="0">
                <a:pos x="connsiteX3" y="connsiteY3"/>
              </a:cxn>
            </a:cxnLst>
            <a:rect l="l" t="t" r="r" b="b"/>
            <a:pathLst>
              <a:path w="1844073" h="908460">
                <a:moveTo>
                  <a:pt x="1292137" y="0"/>
                </a:moveTo>
                <a:cubicBezTo>
                  <a:pt x="1641494" y="31642"/>
                  <a:pt x="1990852" y="63285"/>
                  <a:pt x="1780333" y="154983"/>
                </a:cubicBezTo>
                <a:cubicBezTo>
                  <a:pt x="1569814" y="246681"/>
                  <a:pt x="262791" y="424911"/>
                  <a:pt x="29025" y="550189"/>
                </a:cubicBezTo>
                <a:cubicBezTo>
                  <a:pt x="-204741" y="675467"/>
                  <a:pt x="1071286" y="932481"/>
                  <a:pt x="377737" y="90665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0" name="Freeform: Shape 29">
            <a:extLst>
              <a:ext uri="{FF2B5EF4-FFF2-40B4-BE49-F238E27FC236}">
                <a16:creationId xmlns:a16="http://schemas.microsoft.com/office/drawing/2014/main" id="{6AE4FB55-BF19-C73F-336A-8ADD429AE48D}"/>
              </a:ext>
            </a:extLst>
          </p:cNvPr>
          <p:cNvSpPr/>
          <p:nvPr/>
        </p:nvSpPr>
        <p:spPr>
          <a:xfrm>
            <a:off x="6710766" y="705173"/>
            <a:ext cx="1519532" cy="2518474"/>
          </a:xfrm>
          <a:custGeom>
            <a:avLst/>
            <a:gdLst>
              <a:gd name="connsiteX0" fmla="*/ 154983 w 1519532"/>
              <a:gd name="connsiteY0" fmla="*/ 0 h 2518474"/>
              <a:gd name="connsiteX1" fmla="*/ 1518834 w 1519532"/>
              <a:gd name="connsiteY1" fmla="*/ 751668 h 2518474"/>
              <a:gd name="connsiteX2" fmla="*/ 0 w 1519532"/>
              <a:gd name="connsiteY2" fmla="*/ 2518474 h 2518474"/>
            </a:gdLst>
            <a:ahLst/>
            <a:cxnLst>
              <a:cxn ang="0">
                <a:pos x="connsiteX0" y="connsiteY0"/>
              </a:cxn>
              <a:cxn ang="0">
                <a:pos x="connsiteX1" y="connsiteY1"/>
              </a:cxn>
              <a:cxn ang="0">
                <a:pos x="connsiteX2" y="connsiteY2"/>
              </a:cxn>
            </a:cxnLst>
            <a:rect l="l" t="t" r="r" b="b"/>
            <a:pathLst>
              <a:path w="1519532" h="2518474">
                <a:moveTo>
                  <a:pt x="154983" y="0"/>
                </a:moveTo>
                <a:cubicBezTo>
                  <a:pt x="849823" y="165961"/>
                  <a:pt x="1544664" y="331922"/>
                  <a:pt x="1518834" y="751668"/>
                </a:cubicBezTo>
                <a:cubicBezTo>
                  <a:pt x="1493004" y="1171414"/>
                  <a:pt x="1657027" y="2208508"/>
                  <a:pt x="0" y="25184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aphicFrame>
        <p:nvGraphicFramePr>
          <p:cNvPr id="22" name="Table 21">
            <a:extLst>
              <a:ext uri="{FF2B5EF4-FFF2-40B4-BE49-F238E27FC236}">
                <a16:creationId xmlns:a16="http://schemas.microsoft.com/office/drawing/2014/main" id="{0F272B88-0C98-65D3-5990-9F6F583F11F3}"/>
              </a:ext>
            </a:extLst>
          </p:cNvPr>
          <p:cNvGraphicFramePr>
            <a:graphicFrameLocks noGrp="1"/>
          </p:cNvGraphicFramePr>
          <p:nvPr/>
        </p:nvGraphicFramePr>
        <p:xfrm>
          <a:off x="2789802" y="2378990"/>
          <a:ext cx="3669225" cy="335904"/>
        </p:xfrm>
        <a:graphic>
          <a:graphicData uri="http://schemas.openxmlformats.org/drawingml/2006/table">
            <a:tbl>
              <a:tblPr firstRow="1" bandRow="1">
                <a:tableStyleId>{A1189519-7DA9-44A4-9DC4-088C470DF480}</a:tableStyleId>
              </a:tblPr>
              <a:tblGrid>
                <a:gridCol w="1223075">
                  <a:extLst>
                    <a:ext uri="{9D8B030D-6E8A-4147-A177-3AD203B41FA5}">
                      <a16:colId xmlns:a16="http://schemas.microsoft.com/office/drawing/2014/main" val="2378498444"/>
                    </a:ext>
                  </a:extLst>
                </a:gridCol>
                <a:gridCol w="1223075">
                  <a:extLst>
                    <a:ext uri="{9D8B030D-6E8A-4147-A177-3AD203B41FA5}">
                      <a16:colId xmlns:a16="http://schemas.microsoft.com/office/drawing/2014/main" val="685517874"/>
                    </a:ext>
                  </a:extLst>
                </a:gridCol>
                <a:gridCol w="1223075">
                  <a:extLst>
                    <a:ext uri="{9D8B030D-6E8A-4147-A177-3AD203B41FA5}">
                      <a16:colId xmlns:a16="http://schemas.microsoft.com/office/drawing/2014/main" val="681841582"/>
                    </a:ext>
                  </a:extLst>
                </a:gridCol>
              </a:tblGrid>
              <a:tr h="335904">
                <a:tc>
                  <a:txBody>
                    <a:bodyPr/>
                    <a:lstStyle/>
                    <a:p>
                      <a:r>
                        <a:rPr lang="en-US"/>
                        <a:t>21520400</a:t>
                      </a:r>
                      <a:endParaRPr lang="vi-VN"/>
                    </a:p>
                  </a:txBody>
                  <a:tcPr>
                    <a:solidFill>
                      <a:srgbClr val="00B0F0"/>
                    </a:solidFill>
                  </a:tcPr>
                </a:tc>
                <a:tc>
                  <a:txBody>
                    <a:bodyPr/>
                    <a:lstStyle/>
                    <a:p>
                      <a:r>
                        <a:rPr lang="en-US"/>
                        <a:t>21520555</a:t>
                      </a:r>
                      <a:endParaRPr lang="vi-VN"/>
                    </a:p>
                  </a:txBody>
                  <a:tcPr>
                    <a:solidFill>
                      <a:srgbClr val="00B0F0"/>
                    </a:solidFill>
                  </a:tcPr>
                </a:tc>
                <a:tc>
                  <a:txBody>
                    <a:bodyPr/>
                    <a:lstStyle/>
                    <a:p>
                      <a:r>
                        <a:rPr lang="en-US"/>
                        <a:t>21520750</a:t>
                      </a:r>
                      <a:endParaRPr lang="vi-VN"/>
                    </a:p>
                  </a:txBody>
                  <a:tcPr>
                    <a:solidFill>
                      <a:srgbClr val="00B0F0"/>
                    </a:solidFill>
                  </a:tcPr>
                </a:tc>
                <a:extLst>
                  <a:ext uri="{0D108BD9-81ED-4DB2-BD59-A6C34878D82A}">
                    <a16:rowId xmlns:a16="http://schemas.microsoft.com/office/drawing/2014/main" val="3830256363"/>
                  </a:ext>
                </a:extLst>
              </a:tr>
            </a:tbl>
          </a:graphicData>
        </a:graphic>
      </p:graphicFrame>
      <p:sp>
        <p:nvSpPr>
          <p:cNvPr id="34" name="Freeform: Shape 33">
            <a:extLst>
              <a:ext uri="{FF2B5EF4-FFF2-40B4-BE49-F238E27FC236}">
                <a16:creationId xmlns:a16="http://schemas.microsoft.com/office/drawing/2014/main" id="{D49E39A1-980E-53BD-F4DE-D4C7879AD006}"/>
              </a:ext>
            </a:extLst>
          </p:cNvPr>
          <p:cNvSpPr/>
          <p:nvPr/>
        </p:nvSpPr>
        <p:spPr>
          <a:xfrm>
            <a:off x="4924888" y="2533973"/>
            <a:ext cx="2319899" cy="844667"/>
          </a:xfrm>
          <a:custGeom>
            <a:avLst/>
            <a:gdLst>
              <a:gd name="connsiteX0" fmla="*/ 1537905 w 2319899"/>
              <a:gd name="connsiteY0" fmla="*/ 0 h 844667"/>
              <a:gd name="connsiteX1" fmla="*/ 2250827 w 2319899"/>
              <a:gd name="connsiteY1" fmla="*/ 170481 h 844667"/>
              <a:gd name="connsiteX2" fmla="*/ 26820 w 2319899"/>
              <a:gd name="connsiteY2" fmla="*/ 604434 h 844667"/>
              <a:gd name="connsiteX3" fmla="*/ 584759 w 2319899"/>
              <a:gd name="connsiteY3" fmla="*/ 844658 h 844667"/>
            </a:gdLst>
            <a:ahLst/>
            <a:cxnLst>
              <a:cxn ang="0">
                <a:pos x="connsiteX0" y="connsiteY0"/>
              </a:cxn>
              <a:cxn ang="0">
                <a:pos x="connsiteX1" y="connsiteY1"/>
              </a:cxn>
              <a:cxn ang="0">
                <a:pos x="connsiteX2" y="connsiteY2"/>
              </a:cxn>
              <a:cxn ang="0">
                <a:pos x="connsiteX3" y="connsiteY3"/>
              </a:cxn>
            </a:cxnLst>
            <a:rect l="l" t="t" r="r" b="b"/>
            <a:pathLst>
              <a:path w="2319899" h="844667">
                <a:moveTo>
                  <a:pt x="1537905" y="0"/>
                </a:moveTo>
                <a:cubicBezTo>
                  <a:pt x="2020289" y="34871"/>
                  <a:pt x="2502674" y="69742"/>
                  <a:pt x="2250827" y="170481"/>
                </a:cubicBezTo>
                <a:cubicBezTo>
                  <a:pt x="1998980" y="271220"/>
                  <a:pt x="304498" y="492071"/>
                  <a:pt x="26820" y="604434"/>
                </a:cubicBezTo>
                <a:cubicBezTo>
                  <a:pt x="-250858" y="716797"/>
                  <a:pt x="1745840" y="845950"/>
                  <a:pt x="584759" y="84465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aphicFrame>
        <p:nvGraphicFramePr>
          <p:cNvPr id="23" name="Table 22">
            <a:extLst>
              <a:ext uri="{FF2B5EF4-FFF2-40B4-BE49-F238E27FC236}">
                <a16:creationId xmlns:a16="http://schemas.microsoft.com/office/drawing/2014/main" id="{BB2BD15F-42E8-0055-C497-08709534B563}"/>
              </a:ext>
            </a:extLst>
          </p:cNvPr>
          <p:cNvGraphicFramePr>
            <a:graphicFrameLocks noGrp="1"/>
          </p:cNvGraphicFramePr>
          <p:nvPr/>
        </p:nvGraphicFramePr>
        <p:xfrm>
          <a:off x="5474775" y="3217083"/>
          <a:ext cx="3669225" cy="335904"/>
        </p:xfrm>
        <a:graphic>
          <a:graphicData uri="http://schemas.openxmlformats.org/drawingml/2006/table">
            <a:tbl>
              <a:tblPr firstRow="1" bandRow="1">
                <a:tableStyleId>{A1189519-7DA9-44A4-9DC4-088C470DF480}</a:tableStyleId>
              </a:tblPr>
              <a:tblGrid>
                <a:gridCol w="1223075">
                  <a:extLst>
                    <a:ext uri="{9D8B030D-6E8A-4147-A177-3AD203B41FA5}">
                      <a16:colId xmlns:a16="http://schemas.microsoft.com/office/drawing/2014/main" val="2378498444"/>
                    </a:ext>
                  </a:extLst>
                </a:gridCol>
                <a:gridCol w="1223075">
                  <a:extLst>
                    <a:ext uri="{9D8B030D-6E8A-4147-A177-3AD203B41FA5}">
                      <a16:colId xmlns:a16="http://schemas.microsoft.com/office/drawing/2014/main" val="685517874"/>
                    </a:ext>
                  </a:extLst>
                </a:gridCol>
                <a:gridCol w="1223075">
                  <a:extLst>
                    <a:ext uri="{9D8B030D-6E8A-4147-A177-3AD203B41FA5}">
                      <a16:colId xmlns:a16="http://schemas.microsoft.com/office/drawing/2014/main" val="681841582"/>
                    </a:ext>
                  </a:extLst>
                </a:gridCol>
              </a:tblGrid>
              <a:tr h="335904">
                <a:tc>
                  <a:txBody>
                    <a:bodyPr/>
                    <a:lstStyle/>
                    <a:p>
                      <a:r>
                        <a:rPr lang="en-US"/>
                        <a:t>21521000</a:t>
                      </a:r>
                      <a:endParaRPr lang="vi-VN"/>
                    </a:p>
                  </a:txBody>
                  <a:tcPr>
                    <a:solidFill>
                      <a:srgbClr val="00B0F0"/>
                    </a:solidFill>
                  </a:tcPr>
                </a:tc>
                <a:tc>
                  <a:txBody>
                    <a:bodyPr/>
                    <a:lstStyle/>
                    <a:p>
                      <a:r>
                        <a:rPr lang="en-US"/>
                        <a:t>21521010</a:t>
                      </a:r>
                      <a:endParaRPr lang="vi-VN"/>
                    </a:p>
                  </a:txBody>
                  <a:tcPr>
                    <a:solidFill>
                      <a:srgbClr val="00B0F0"/>
                    </a:solidFill>
                  </a:tcPr>
                </a:tc>
                <a:tc>
                  <a:txBody>
                    <a:bodyPr/>
                    <a:lstStyle/>
                    <a:p>
                      <a:r>
                        <a:rPr lang="en-US"/>
                        <a:t>21522101</a:t>
                      </a:r>
                      <a:endParaRPr lang="vi-VN"/>
                    </a:p>
                  </a:txBody>
                  <a:tcPr>
                    <a:solidFill>
                      <a:srgbClr val="00B0F0"/>
                    </a:solidFill>
                  </a:tcPr>
                </a:tc>
                <a:extLst>
                  <a:ext uri="{0D108BD9-81ED-4DB2-BD59-A6C34878D82A}">
                    <a16:rowId xmlns:a16="http://schemas.microsoft.com/office/drawing/2014/main" val="3830256363"/>
                  </a:ext>
                </a:extLst>
              </a:tr>
            </a:tbl>
          </a:graphicData>
        </a:graphic>
      </p:graphicFrame>
      <p:graphicFrame>
        <p:nvGraphicFramePr>
          <p:cNvPr id="35" name="Table 35">
            <a:extLst>
              <a:ext uri="{FF2B5EF4-FFF2-40B4-BE49-F238E27FC236}">
                <a16:creationId xmlns:a16="http://schemas.microsoft.com/office/drawing/2014/main" id="{B906E244-40CA-CAA7-72ED-1F46A6B91B57}"/>
              </a:ext>
            </a:extLst>
          </p:cNvPr>
          <p:cNvGraphicFramePr>
            <a:graphicFrameLocks noGrp="1"/>
          </p:cNvGraphicFramePr>
          <p:nvPr/>
        </p:nvGraphicFramePr>
        <p:xfrm>
          <a:off x="547607" y="3836950"/>
          <a:ext cx="6096000" cy="741680"/>
        </p:xfrm>
        <a:graphic>
          <a:graphicData uri="http://schemas.openxmlformats.org/drawingml/2006/table">
            <a:tbl>
              <a:tblPr firstRow="1" bandRow="1">
                <a:tableStyleId>{A1189519-7DA9-44A4-9DC4-088C470DF480}</a:tableStyleId>
              </a:tblPr>
              <a:tblGrid>
                <a:gridCol w="1524000">
                  <a:extLst>
                    <a:ext uri="{9D8B030D-6E8A-4147-A177-3AD203B41FA5}">
                      <a16:colId xmlns:a16="http://schemas.microsoft.com/office/drawing/2014/main" val="2875658742"/>
                    </a:ext>
                  </a:extLst>
                </a:gridCol>
                <a:gridCol w="1965701">
                  <a:extLst>
                    <a:ext uri="{9D8B030D-6E8A-4147-A177-3AD203B41FA5}">
                      <a16:colId xmlns:a16="http://schemas.microsoft.com/office/drawing/2014/main" val="1822512813"/>
                    </a:ext>
                  </a:extLst>
                </a:gridCol>
                <a:gridCol w="1082299">
                  <a:extLst>
                    <a:ext uri="{9D8B030D-6E8A-4147-A177-3AD203B41FA5}">
                      <a16:colId xmlns:a16="http://schemas.microsoft.com/office/drawing/2014/main" val="1130517647"/>
                    </a:ext>
                  </a:extLst>
                </a:gridCol>
                <a:gridCol w="1524000">
                  <a:extLst>
                    <a:ext uri="{9D8B030D-6E8A-4147-A177-3AD203B41FA5}">
                      <a16:colId xmlns:a16="http://schemas.microsoft.com/office/drawing/2014/main" val="1965953145"/>
                    </a:ext>
                  </a:extLst>
                </a:gridCol>
              </a:tblGrid>
              <a:tr h="370840">
                <a:tc>
                  <a:txBody>
                    <a:bodyPr/>
                    <a:lstStyle/>
                    <a:p>
                      <a:pPr algn="ctr"/>
                      <a:r>
                        <a:rPr lang="en-US"/>
                        <a:t>ID</a:t>
                      </a:r>
                      <a:endParaRPr lang="vi-V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Tên</a:t>
                      </a:r>
                      <a:endParaRPr lang="vi-V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Ngày sinh</a:t>
                      </a:r>
                      <a:endParaRPr lang="vi-V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Lớp</a:t>
                      </a:r>
                      <a:endParaRPr lang="vi-V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9793363"/>
                  </a:ext>
                </a:extLst>
              </a:tr>
              <a:tr h="370840">
                <a:tc>
                  <a:txBody>
                    <a:bodyPr/>
                    <a:lstStyle/>
                    <a:p>
                      <a:pPr algn="ctr"/>
                      <a:r>
                        <a:rPr lang="en-US">
                          <a:ln>
                            <a:solidFill>
                              <a:srgbClr val="FF0000"/>
                            </a:solidFill>
                          </a:ln>
                          <a:solidFill>
                            <a:srgbClr val="C00000"/>
                          </a:solidFill>
                        </a:rPr>
                        <a:t>21520362</a:t>
                      </a:r>
                      <a:endParaRPr lang="vi-VN">
                        <a:ln>
                          <a:solidFill>
                            <a:srgbClr val="FF0000"/>
                          </a:solidFill>
                        </a:ln>
                        <a:solidFill>
                          <a:srgbClr val="C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Nguyễn Chánh Nghĩa</a:t>
                      </a:r>
                      <a:endParaRPr lang="vi-V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01/06/2033</a:t>
                      </a:r>
                      <a:endParaRPr lang="vi-V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KHCL2021</a:t>
                      </a:r>
                      <a:endParaRPr lang="vi-V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8078048"/>
                  </a:ext>
                </a:extLst>
              </a:tr>
            </a:tbl>
          </a:graphicData>
        </a:graphic>
      </p:graphicFrame>
      <p:cxnSp>
        <p:nvCxnSpPr>
          <p:cNvPr id="37" name="Straight Arrow Connector 36">
            <a:extLst>
              <a:ext uri="{FF2B5EF4-FFF2-40B4-BE49-F238E27FC236}">
                <a16:creationId xmlns:a16="http://schemas.microsoft.com/office/drawing/2014/main" id="{53B62172-07E8-C656-CE20-DD2077A4735E}"/>
              </a:ext>
            </a:extLst>
          </p:cNvPr>
          <p:cNvCxnSpPr/>
          <p:nvPr/>
        </p:nvCxnSpPr>
        <p:spPr>
          <a:xfrm flipH="1">
            <a:off x="1270861" y="860156"/>
            <a:ext cx="1053885" cy="29767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01470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E4B522-2D8B-113D-CE74-672DC6A63BF5}"/>
              </a:ext>
            </a:extLst>
          </p:cNvPr>
          <p:cNvSpPr>
            <a:spLocks noGrp="1"/>
          </p:cNvSpPr>
          <p:nvPr>
            <p:ph type="body" idx="1"/>
          </p:nvPr>
        </p:nvSpPr>
        <p:spPr>
          <a:xfrm>
            <a:off x="282783" y="855872"/>
            <a:ext cx="8578434" cy="1259647"/>
          </a:xfrm>
        </p:spPr>
        <p:txBody>
          <a:bodyPr/>
          <a:lstStyle/>
          <a:p>
            <a:pPr marL="152400" indent="0">
              <a:buNone/>
            </a:pPr>
            <a:r>
              <a:rPr lang="vi-VN" sz="1600"/>
              <a:t>Việc sử dụng </a:t>
            </a:r>
            <a:r>
              <a:rPr lang="vi-VN" sz="1800" b="1"/>
              <a:t>B-Tree</a:t>
            </a:r>
            <a:r>
              <a:rPr lang="vi-VN" sz="1600"/>
              <a:t> giúp cho hệ thống định vị GPS có thể truy vấn và tìm kiếm thông tin vị trí của các điểm trên bản đồ nhanh chóng và hiệu quả, đồng thời giúp tối ưu hóa thời gian và tài nguyên cho các hoạt động định vị GPS.</a:t>
            </a:r>
          </a:p>
        </p:txBody>
      </p:sp>
      <p:sp>
        <p:nvSpPr>
          <p:cNvPr id="3" name="Title 2">
            <a:extLst>
              <a:ext uri="{FF2B5EF4-FFF2-40B4-BE49-F238E27FC236}">
                <a16:creationId xmlns:a16="http://schemas.microsoft.com/office/drawing/2014/main" id="{24026A6B-D0B3-C123-82E6-C8B7AB2D06FB}"/>
              </a:ext>
            </a:extLst>
          </p:cNvPr>
          <p:cNvSpPr>
            <a:spLocks noGrp="1"/>
          </p:cNvSpPr>
          <p:nvPr>
            <p:ph type="title"/>
          </p:nvPr>
        </p:nvSpPr>
        <p:spPr>
          <a:xfrm>
            <a:off x="860034" y="0"/>
            <a:ext cx="7718400" cy="572700"/>
          </a:xfrm>
        </p:spPr>
        <p:txBody>
          <a:bodyPr/>
          <a:lstStyle/>
          <a:p>
            <a:r>
              <a:rPr lang="vi-VN"/>
              <a:t>Hệ thống định vị GPS</a:t>
            </a:r>
          </a:p>
        </p:txBody>
      </p:sp>
      <p:sp>
        <p:nvSpPr>
          <p:cNvPr id="5" name="Text Placeholder 1">
            <a:extLst>
              <a:ext uri="{FF2B5EF4-FFF2-40B4-BE49-F238E27FC236}">
                <a16:creationId xmlns:a16="http://schemas.microsoft.com/office/drawing/2014/main" id="{AB41F0E6-C9A1-60FD-0D91-FD991F458148}"/>
              </a:ext>
            </a:extLst>
          </p:cNvPr>
          <p:cNvSpPr txBox="1">
            <a:spLocks/>
          </p:cNvSpPr>
          <p:nvPr/>
        </p:nvSpPr>
        <p:spPr>
          <a:xfrm>
            <a:off x="526941" y="2171291"/>
            <a:ext cx="8252848" cy="12596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Open Sans"/>
              <a:buChar char="●"/>
              <a:defRPr sz="1400" b="0" i="0" u="none" strike="noStrike" cap="none">
                <a:solidFill>
                  <a:schemeClr val="dk1"/>
                </a:solidFill>
                <a:latin typeface="Open Sans"/>
                <a:ea typeface="Open Sans"/>
                <a:cs typeface="Open Sans"/>
                <a:sym typeface="Open Sans"/>
              </a:defRPr>
            </a:lvl1pPr>
            <a:lvl2pPr marL="914400" marR="0" lvl="1"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2pPr>
            <a:lvl3pPr marL="1371600" marR="0" lvl="2"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3pPr>
            <a:lvl4pPr marL="1828800" marR="0" lvl="3"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4pPr>
            <a:lvl5pPr marL="2286000" marR="0" lvl="4"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5pPr>
            <a:lvl6pPr marL="2743200" marR="0" lvl="5"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6pPr>
            <a:lvl7pPr marL="3200400" marR="0" lvl="6"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7pPr>
            <a:lvl8pPr marL="3657600" marR="0" lvl="7"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8pPr>
            <a:lvl9pPr marL="4114800" marR="0" lvl="8"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9pPr>
          </a:lstStyle>
          <a:p>
            <a:pPr marL="152400" indent="0">
              <a:buNone/>
            </a:pPr>
            <a:r>
              <a:rPr lang="vi-VN" sz="1600"/>
              <a:t> </a:t>
            </a:r>
            <a:r>
              <a:rPr lang="vi-VN" sz="1600">
                <a:effectLst/>
              </a:rPr>
              <a:t>Một cách thông thường để biến đổi tọa độ địa lý thành một dạng dữ liệu có thể được sử dụng trên </a:t>
            </a:r>
            <a:r>
              <a:rPr lang="vi-VN" sz="1800" b="1">
                <a:effectLst/>
              </a:rPr>
              <a:t>B-Tree</a:t>
            </a:r>
            <a:r>
              <a:rPr lang="vi-VN" sz="1600">
                <a:effectLst/>
              </a:rPr>
              <a:t> là sử dụng phép biến đổi </a:t>
            </a:r>
            <a:r>
              <a:rPr lang="vi-VN" sz="1600" b="1">
                <a:effectLst/>
              </a:rPr>
              <a:t>Morton</a:t>
            </a:r>
            <a:r>
              <a:rPr lang="vi-VN" sz="1600">
                <a:effectLst/>
              </a:rPr>
              <a:t> (hay còn gọi là Z-order curve)..</a:t>
            </a:r>
            <a:endParaRPr lang="vi-VN" sz="1600"/>
          </a:p>
        </p:txBody>
      </p:sp>
      <p:sp>
        <p:nvSpPr>
          <p:cNvPr id="4" name="Text Placeholder 1">
            <a:extLst>
              <a:ext uri="{FF2B5EF4-FFF2-40B4-BE49-F238E27FC236}">
                <a16:creationId xmlns:a16="http://schemas.microsoft.com/office/drawing/2014/main" id="{4C314568-D025-2658-1FD4-CE28B59F304E}"/>
              </a:ext>
            </a:extLst>
          </p:cNvPr>
          <p:cNvSpPr txBox="1">
            <a:spLocks/>
          </p:cNvSpPr>
          <p:nvPr/>
        </p:nvSpPr>
        <p:spPr>
          <a:xfrm>
            <a:off x="860034" y="3430938"/>
            <a:ext cx="8252848" cy="12596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Open Sans"/>
              <a:buChar char="●"/>
              <a:defRPr sz="1400" b="0" i="0" u="none" strike="noStrike" cap="none">
                <a:solidFill>
                  <a:schemeClr val="dk1"/>
                </a:solidFill>
                <a:latin typeface="Open Sans"/>
                <a:ea typeface="Open Sans"/>
                <a:cs typeface="Open Sans"/>
                <a:sym typeface="Open Sans"/>
              </a:defRPr>
            </a:lvl1pPr>
            <a:lvl2pPr marL="914400" marR="0" lvl="1"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2pPr>
            <a:lvl3pPr marL="1371600" marR="0" lvl="2"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3pPr>
            <a:lvl4pPr marL="1828800" marR="0" lvl="3"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4pPr>
            <a:lvl5pPr marL="2286000" marR="0" lvl="4"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5pPr>
            <a:lvl6pPr marL="2743200" marR="0" lvl="5"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6pPr>
            <a:lvl7pPr marL="3200400" marR="0" lvl="6"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7pPr>
            <a:lvl8pPr marL="3657600" marR="0" lvl="7"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8pPr>
            <a:lvl9pPr marL="4114800" marR="0" lvl="8"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9pPr>
          </a:lstStyle>
          <a:p>
            <a:pPr marL="152400" indent="0">
              <a:buNone/>
            </a:pPr>
            <a:r>
              <a:rPr lang="vi-VN" sz="1600">
                <a:effectLst/>
              </a:rPr>
              <a:t>*</a:t>
            </a:r>
            <a:r>
              <a:rPr lang="vi-VN" sz="1800">
                <a:effectLst/>
              </a:rPr>
              <a:t>Phép biến đổi </a:t>
            </a:r>
            <a:r>
              <a:rPr lang="vi-VN" sz="1800" b="1">
                <a:effectLst/>
              </a:rPr>
              <a:t>Morton</a:t>
            </a:r>
            <a:r>
              <a:rPr lang="vi-VN" sz="1800">
                <a:effectLst/>
              </a:rPr>
              <a:t> </a:t>
            </a:r>
            <a:r>
              <a:rPr lang="vi-VN" sz="1600">
                <a:effectLst/>
              </a:rPr>
              <a:t>sẽ chuyển đổi cặp giá trị </a:t>
            </a:r>
            <a:r>
              <a:rPr lang="vi-VN" sz="1600">
                <a:solidFill>
                  <a:srgbClr val="FF0000"/>
                </a:solidFill>
                <a:effectLst/>
              </a:rPr>
              <a:t>latitude</a:t>
            </a:r>
            <a:r>
              <a:rPr lang="vi-VN" sz="1600">
                <a:effectLst/>
              </a:rPr>
              <a:t> và </a:t>
            </a:r>
            <a:r>
              <a:rPr lang="vi-VN" sz="1600">
                <a:solidFill>
                  <a:srgbClr val="FF0000"/>
                </a:solidFill>
                <a:effectLst/>
              </a:rPr>
              <a:t>longitude</a:t>
            </a:r>
            <a:r>
              <a:rPr lang="vi-VN" sz="1600">
                <a:effectLst/>
              </a:rPr>
              <a:t> thành một giá trị số duy nhất.</a:t>
            </a:r>
            <a:endParaRPr lang="vi-VN" sz="1600"/>
          </a:p>
        </p:txBody>
      </p:sp>
    </p:spTree>
    <p:extLst>
      <p:ext uri="{BB962C8B-B14F-4D97-AF65-F5344CB8AC3E}">
        <p14:creationId xmlns:p14="http://schemas.microsoft.com/office/powerpoint/2010/main" val="36240261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954427F-CDEC-5CEE-E9A6-B49EB3568B66}"/>
              </a:ext>
            </a:extLst>
          </p:cNvPr>
          <p:cNvCxnSpPr>
            <a:endCxn id="4" idx="0"/>
          </p:cNvCxnSpPr>
          <p:nvPr/>
        </p:nvCxnSpPr>
        <p:spPr>
          <a:xfrm flipH="1">
            <a:off x="2522346" y="1762323"/>
            <a:ext cx="501112" cy="7610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3" name="Table 3">
            <a:extLst>
              <a:ext uri="{FF2B5EF4-FFF2-40B4-BE49-F238E27FC236}">
                <a16:creationId xmlns:a16="http://schemas.microsoft.com/office/drawing/2014/main" id="{FBC3E42C-6649-AF29-DC75-852AAEE86A68}"/>
              </a:ext>
            </a:extLst>
          </p:cNvPr>
          <p:cNvGraphicFramePr>
            <a:graphicFrameLocks noGrp="1"/>
          </p:cNvGraphicFramePr>
          <p:nvPr/>
        </p:nvGraphicFramePr>
        <p:xfrm>
          <a:off x="3023458" y="1391483"/>
          <a:ext cx="2823276" cy="370840"/>
        </p:xfrm>
        <a:graphic>
          <a:graphicData uri="http://schemas.openxmlformats.org/drawingml/2006/table">
            <a:tbl>
              <a:tblPr firstRow="1" bandRow="1">
                <a:tableStyleId>{A1189519-7DA9-44A4-9DC4-088C470DF480}</a:tableStyleId>
              </a:tblPr>
              <a:tblGrid>
                <a:gridCol w="1411638">
                  <a:extLst>
                    <a:ext uri="{9D8B030D-6E8A-4147-A177-3AD203B41FA5}">
                      <a16:colId xmlns:a16="http://schemas.microsoft.com/office/drawing/2014/main" val="614212997"/>
                    </a:ext>
                  </a:extLst>
                </a:gridCol>
                <a:gridCol w="1411638">
                  <a:extLst>
                    <a:ext uri="{9D8B030D-6E8A-4147-A177-3AD203B41FA5}">
                      <a16:colId xmlns:a16="http://schemas.microsoft.com/office/drawing/2014/main" val="697654359"/>
                    </a:ext>
                  </a:extLst>
                </a:gridCol>
              </a:tblGrid>
              <a:tr h="370840">
                <a:tc>
                  <a:txBody>
                    <a:bodyPr/>
                    <a:lstStyle/>
                    <a:p>
                      <a:pPr algn="ctr"/>
                      <a:r>
                        <a:rPr lang="vi-VN">
                          <a:ln>
                            <a:solidFill>
                              <a:srgbClr val="002060"/>
                            </a:solidFill>
                          </a:ln>
                          <a:solidFill>
                            <a:schemeClr val="tx1"/>
                          </a:solidFill>
                        </a:rPr>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EF654"/>
                    </a:solidFill>
                  </a:tcPr>
                </a:tc>
                <a:tc>
                  <a:txBody>
                    <a:bodyPr/>
                    <a:lstStyle/>
                    <a:p>
                      <a:pPr algn="ctr"/>
                      <a:r>
                        <a:rPr lang="vi-VN">
                          <a:ln>
                            <a:solidFill>
                              <a:srgbClr val="FF0000"/>
                            </a:solidFill>
                          </a:ln>
                          <a:solidFill>
                            <a:srgbClr val="C00000"/>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EF654"/>
                    </a:solidFill>
                  </a:tcPr>
                </a:tc>
                <a:extLst>
                  <a:ext uri="{0D108BD9-81ED-4DB2-BD59-A6C34878D82A}">
                    <a16:rowId xmlns:a16="http://schemas.microsoft.com/office/drawing/2014/main" val="3693420269"/>
                  </a:ext>
                </a:extLst>
              </a:tr>
            </a:tbl>
          </a:graphicData>
        </a:graphic>
      </p:graphicFrame>
      <p:graphicFrame>
        <p:nvGraphicFramePr>
          <p:cNvPr id="4" name="Table 3">
            <a:extLst>
              <a:ext uri="{FF2B5EF4-FFF2-40B4-BE49-F238E27FC236}">
                <a16:creationId xmlns:a16="http://schemas.microsoft.com/office/drawing/2014/main" id="{7CD1598D-82E6-2324-19FA-06C09463F36C}"/>
              </a:ext>
            </a:extLst>
          </p:cNvPr>
          <p:cNvGraphicFramePr>
            <a:graphicFrameLocks noGrp="1"/>
          </p:cNvGraphicFramePr>
          <p:nvPr/>
        </p:nvGraphicFramePr>
        <p:xfrm>
          <a:off x="1110708" y="2523421"/>
          <a:ext cx="2823276" cy="370840"/>
        </p:xfrm>
        <a:graphic>
          <a:graphicData uri="http://schemas.openxmlformats.org/drawingml/2006/table">
            <a:tbl>
              <a:tblPr firstRow="1" bandRow="1">
                <a:tableStyleId>{A1189519-7DA9-44A4-9DC4-088C470DF480}</a:tableStyleId>
              </a:tblPr>
              <a:tblGrid>
                <a:gridCol w="1411638">
                  <a:extLst>
                    <a:ext uri="{9D8B030D-6E8A-4147-A177-3AD203B41FA5}">
                      <a16:colId xmlns:a16="http://schemas.microsoft.com/office/drawing/2014/main" val="614212997"/>
                    </a:ext>
                  </a:extLst>
                </a:gridCol>
                <a:gridCol w="1411638">
                  <a:extLst>
                    <a:ext uri="{9D8B030D-6E8A-4147-A177-3AD203B41FA5}">
                      <a16:colId xmlns:a16="http://schemas.microsoft.com/office/drawing/2014/main" val="697654359"/>
                    </a:ext>
                  </a:extLst>
                </a:gridCol>
              </a:tblGrid>
              <a:tr h="370840">
                <a:tc>
                  <a:txBody>
                    <a:bodyPr/>
                    <a:lstStyle/>
                    <a:p>
                      <a:pPr algn="ctr"/>
                      <a:r>
                        <a:rPr lang="vi-VN">
                          <a:ln>
                            <a:solidFill>
                              <a:srgbClr val="002060"/>
                            </a:solidFill>
                          </a:ln>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EF654"/>
                    </a:solidFill>
                  </a:tcPr>
                </a:tc>
                <a:tc>
                  <a:txBody>
                    <a:bodyPr/>
                    <a:lstStyle/>
                    <a:p>
                      <a:pPr algn="ctr"/>
                      <a:r>
                        <a:rPr lang="vi-VN">
                          <a:ln>
                            <a:solidFill>
                              <a:srgbClr val="FF0000"/>
                            </a:solidFill>
                          </a:ln>
                          <a:solidFill>
                            <a:srgbClr val="C00000"/>
                          </a:solidFill>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EF654"/>
                    </a:solidFill>
                  </a:tcPr>
                </a:tc>
                <a:extLst>
                  <a:ext uri="{0D108BD9-81ED-4DB2-BD59-A6C34878D82A}">
                    <a16:rowId xmlns:a16="http://schemas.microsoft.com/office/drawing/2014/main" val="3693420269"/>
                  </a:ext>
                </a:extLst>
              </a:tr>
            </a:tbl>
          </a:graphicData>
        </a:graphic>
      </p:graphicFrame>
      <p:graphicFrame>
        <p:nvGraphicFramePr>
          <p:cNvPr id="5" name="Table 4">
            <a:extLst>
              <a:ext uri="{FF2B5EF4-FFF2-40B4-BE49-F238E27FC236}">
                <a16:creationId xmlns:a16="http://schemas.microsoft.com/office/drawing/2014/main" id="{FADA6501-AD47-313E-2356-F297592E4593}"/>
              </a:ext>
            </a:extLst>
          </p:cNvPr>
          <p:cNvGraphicFramePr>
            <a:graphicFrameLocks noGrp="1"/>
          </p:cNvGraphicFramePr>
          <p:nvPr/>
        </p:nvGraphicFramePr>
        <p:xfrm>
          <a:off x="5269421" y="2466703"/>
          <a:ext cx="2823276" cy="370840"/>
        </p:xfrm>
        <a:graphic>
          <a:graphicData uri="http://schemas.openxmlformats.org/drawingml/2006/table">
            <a:tbl>
              <a:tblPr firstRow="1" bandRow="1">
                <a:tableStyleId>{A1189519-7DA9-44A4-9DC4-088C470DF480}</a:tableStyleId>
              </a:tblPr>
              <a:tblGrid>
                <a:gridCol w="1411638">
                  <a:extLst>
                    <a:ext uri="{9D8B030D-6E8A-4147-A177-3AD203B41FA5}">
                      <a16:colId xmlns:a16="http://schemas.microsoft.com/office/drawing/2014/main" val="614212997"/>
                    </a:ext>
                  </a:extLst>
                </a:gridCol>
                <a:gridCol w="1411638">
                  <a:extLst>
                    <a:ext uri="{9D8B030D-6E8A-4147-A177-3AD203B41FA5}">
                      <a16:colId xmlns:a16="http://schemas.microsoft.com/office/drawing/2014/main" val="697654359"/>
                    </a:ext>
                  </a:extLst>
                </a:gridCol>
              </a:tblGrid>
              <a:tr h="370840">
                <a:tc>
                  <a:txBody>
                    <a:bodyPr/>
                    <a:lstStyle/>
                    <a:p>
                      <a:pPr algn="ctr"/>
                      <a:r>
                        <a:rPr lang="vi-VN">
                          <a:ln>
                            <a:solidFill>
                              <a:srgbClr val="002060"/>
                            </a:solidFill>
                          </a:ln>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EF654"/>
                    </a:solidFill>
                  </a:tcPr>
                </a:tc>
                <a:tc>
                  <a:txBody>
                    <a:bodyPr/>
                    <a:lstStyle/>
                    <a:p>
                      <a:pPr algn="ctr"/>
                      <a:r>
                        <a:rPr lang="vi-VN">
                          <a:ln>
                            <a:solidFill>
                              <a:srgbClr val="002060"/>
                            </a:solidFill>
                          </a:ln>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EF654"/>
                    </a:solidFill>
                  </a:tcPr>
                </a:tc>
                <a:extLst>
                  <a:ext uri="{0D108BD9-81ED-4DB2-BD59-A6C34878D82A}">
                    <a16:rowId xmlns:a16="http://schemas.microsoft.com/office/drawing/2014/main" val="3693420269"/>
                  </a:ext>
                </a:extLst>
              </a:tr>
            </a:tbl>
          </a:graphicData>
        </a:graphic>
      </p:graphicFrame>
      <p:graphicFrame>
        <p:nvGraphicFramePr>
          <p:cNvPr id="6" name="Table 5">
            <a:extLst>
              <a:ext uri="{FF2B5EF4-FFF2-40B4-BE49-F238E27FC236}">
                <a16:creationId xmlns:a16="http://schemas.microsoft.com/office/drawing/2014/main" id="{56BEA5A5-47AC-B444-6044-D60326D9A32C}"/>
              </a:ext>
            </a:extLst>
          </p:cNvPr>
          <p:cNvGraphicFramePr>
            <a:graphicFrameLocks noGrp="1"/>
          </p:cNvGraphicFramePr>
          <p:nvPr/>
        </p:nvGraphicFramePr>
        <p:xfrm>
          <a:off x="1611820" y="3840779"/>
          <a:ext cx="2823276" cy="370840"/>
        </p:xfrm>
        <a:graphic>
          <a:graphicData uri="http://schemas.openxmlformats.org/drawingml/2006/table">
            <a:tbl>
              <a:tblPr firstRow="1" bandRow="1">
                <a:tableStyleId>{A1189519-7DA9-44A4-9DC4-088C470DF480}</a:tableStyleId>
              </a:tblPr>
              <a:tblGrid>
                <a:gridCol w="1411638">
                  <a:extLst>
                    <a:ext uri="{9D8B030D-6E8A-4147-A177-3AD203B41FA5}">
                      <a16:colId xmlns:a16="http://schemas.microsoft.com/office/drawing/2014/main" val="614212997"/>
                    </a:ext>
                  </a:extLst>
                </a:gridCol>
                <a:gridCol w="1411638">
                  <a:extLst>
                    <a:ext uri="{9D8B030D-6E8A-4147-A177-3AD203B41FA5}">
                      <a16:colId xmlns:a16="http://schemas.microsoft.com/office/drawing/2014/main" val="697654359"/>
                    </a:ext>
                  </a:extLst>
                </a:gridCol>
              </a:tblGrid>
              <a:tr h="370840">
                <a:tc>
                  <a:txBody>
                    <a:bodyPr/>
                    <a:lstStyle/>
                    <a:p>
                      <a:pPr algn="ctr"/>
                      <a:r>
                        <a:rPr lang="vi-VN">
                          <a:ln>
                            <a:solidFill>
                              <a:srgbClr val="002060"/>
                            </a:solidFill>
                          </a:ln>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EF654"/>
                    </a:solidFill>
                  </a:tcPr>
                </a:tc>
                <a:tc>
                  <a:txBody>
                    <a:bodyPr/>
                    <a:lstStyle/>
                    <a:p>
                      <a:pPr algn="ctr"/>
                      <a:r>
                        <a:rPr lang="vi-VN">
                          <a:ln>
                            <a:solidFill>
                              <a:srgbClr val="002060"/>
                            </a:solidFill>
                          </a:ln>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EF654"/>
                    </a:solidFill>
                  </a:tcPr>
                </a:tc>
                <a:extLst>
                  <a:ext uri="{0D108BD9-81ED-4DB2-BD59-A6C34878D82A}">
                    <a16:rowId xmlns:a16="http://schemas.microsoft.com/office/drawing/2014/main" val="3693420269"/>
                  </a:ext>
                </a:extLst>
              </a:tr>
            </a:tbl>
          </a:graphicData>
        </a:graphic>
      </p:graphicFrame>
      <p:graphicFrame>
        <p:nvGraphicFramePr>
          <p:cNvPr id="7" name="Table 6">
            <a:extLst>
              <a:ext uri="{FF2B5EF4-FFF2-40B4-BE49-F238E27FC236}">
                <a16:creationId xmlns:a16="http://schemas.microsoft.com/office/drawing/2014/main" id="{A2D14EA4-4A00-BA3F-C1B8-FD894088458F}"/>
              </a:ext>
            </a:extLst>
          </p:cNvPr>
          <p:cNvGraphicFramePr>
            <a:graphicFrameLocks noGrp="1"/>
          </p:cNvGraphicFramePr>
          <p:nvPr/>
        </p:nvGraphicFramePr>
        <p:xfrm>
          <a:off x="6119242" y="3840779"/>
          <a:ext cx="2823276" cy="370840"/>
        </p:xfrm>
        <a:graphic>
          <a:graphicData uri="http://schemas.openxmlformats.org/drawingml/2006/table">
            <a:tbl>
              <a:tblPr firstRow="1" bandRow="1">
                <a:tableStyleId>{A1189519-7DA9-44A4-9DC4-088C470DF480}</a:tableStyleId>
              </a:tblPr>
              <a:tblGrid>
                <a:gridCol w="1411638">
                  <a:extLst>
                    <a:ext uri="{9D8B030D-6E8A-4147-A177-3AD203B41FA5}">
                      <a16:colId xmlns:a16="http://schemas.microsoft.com/office/drawing/2014/main" val="614212997"/>
                    </a:ext>
                  </a:extLst>
                </a:gridCol>
                <a:gridCol w="1411638">
                  <a:extLst>
                    <a:ext uri="{9D8B030D-6E8A-4147-A177-3AD203B41FA5}">
                      <a16:colId xmlns:a16="http://schemas.microsoft.com/office/drawing/2014/main" val="697654359"/>
                    </a:ext>
                  </a:extLst>
                </a:gridCol>
              </a:tblGrid>
              <a:tr h="370840">
                <a:tc>
                  <a:txBody>
                    <a:bodyPr/>
                    <a:lstStyle/>
                    <a:p>
                      <a:pPr algn="ctr"/>
                      <a:r>
                        <a:rPr lang="vi-VN">
                          <a:ln>
                            <a:solidFill>
                              <a:srgbClr val="002060"/>
                            </a:solidFill>
                          </a:ln>
                          <a:solidFill>
                            <a:schemeClr val="tx1"/>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EF654"/>
                    </a:solidFill>
                  </a:tcPr>
                </a:tc>
                <a:tc>
                  <a:txBody>
                    <a:bodyPr/>
                    <a:lstStyle/>
                    <a:p>
                      <a:pPr algn="ctr"/>
                      <a:r>
                        <a:rPr lang="vi-VN">
                          <a:ln>
                            <a:solidFill>
                              <a:srgbClr val="002060"/>
                            </a:solidFill>
                          </a:ln>
                          <a:solidFill>
                            <a:schemeClr val="tx1"/>
                          </a:solidFill>
                        </a:rPr>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EF654"/>
                    </a:solidFill>
                  </a:tcPr>
                </a:tc>
                <a:extLst>
                  <a:ext uri="{0D108BD9-81ED-4DB2-BD59-A6C34878D82A}">
                    <a16:rowId xmlns:a16="http://schemas.microsoft.com/office/drawing/2014/main" val="3693420269"/>
                  </a:ext>
                </a:extLst>
              </a:tr>
            </a:tbl>
          </a:graphicData>
        </a:graphic>
      </p:graphicFrame>
      <p:graphicFrame>
        <p:nvGraphicFramePr>
          <p:cNvPr id="8" name="Table 7">
            <a:extLst>
              <a:ext uri="{FF2B5EF4-FFF2-40B4-BE49-F238E27FC236}">
                <a16:creationId xmlns:a16="http://schemas.microsoft.com/office/drawing/2014/main" id="{DDFA39AA-DB2E-FEA5-9E09-8506568EA734}"/>
              </a:ext>
            </a:extLst>
          </p:cNvPr>
          <p:cNvGraphicFramePr>
            <a:graphicFrameLocks noGrp="1"/>
          </p:cNvGraphicFramePr>
          <p:nvPr/>
        </p:nvGraphicFramePr>
        <p:xfrm>
          <a:off x="3646969" y="4676225"/>
          <a:ext cx="2823276" cy="370840"/>
        </p:xfrm>
        <a:graphic>
          <a:graphicData uri="http://schemas.openxmlformats.org/drawingml/2006/table">
            <a:tbl>
              <a:tblPr firstRow="1" bandRow="1">
                <a:tableStyleId>{A1189519-7DA9-44A4-9DC4-088C470DF480}</a:tableStyleId>
              </a:tblPr>
              <a:tblGrid>
                <a:gridCol w="1411638">
                  <a:extLst>
                    <a:ext uri="{9D8B030D-6E8A-4147-A177-3AD203B41FA5}">
                      <a16:colId xmlns:a16="http://schemas.microsoft.com/office/drawing/2014/main" val="614212997"/>
                    </a:ext>
                  </a:extLst>
                </a:gridCol>
                <a:gridCol w="1411638">
                  <a:extLst>
                    <a:ext uri="{9D8B030D-6E8A-4147-A177-3AD203B41FA5}">
                      <a16:colId xmlns:a16="http://schemas.microsoft.com/office/drawing/2014/main" val="697654359"/>
                    </a:ext>
                  </a:extLst>
                </a:gridCol>
              </a:tblGrid>
              <a:tr h="370840">
                <a:tc>
                  <a:txBody>
                    <a:bodyPr/>
                    <a:lstStyle/>
                    <a:p>
                      <a:pPr algn="ctr"/>
                      <a:r>
                        <a:rPr lang="vi-VN">
                          <a:ln>
                            <a:solidFill>
                              <a:srgbClr val="002060"/>
                            </a:solidFill>
                          </a:ln>
                          <a:solidFill>
                            <a:schemeClr val="tx1"/>
                          </a:solidFill>
                        </a:rPr>
                        <a:t>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EF654"/>
                    </a:solidFill>
                  </a:tcPr>
                </a:tc>
                <a:tc>
                  <a:txBody>
                    <a:bodyPr/>
                    <a:lstStyle/>
                    <a:p>
                      <a:pPr algn="ctr"/>
                      <a:r>
                        <a:rPr lang="vi-VN">
                          <a:ln>
                            <a:solidFill>
                              <a:srgbClr val="002060"/>
                            </a:solidFill>
                          </a:ln>
                          <a:solidFill>
                            <a:schemeClr val="tx1"/>
                          </a:solidFill>
                        </a:rPr>
                        <a:t>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EF654"/>
                    </a:solidFill>
                  </a:tcPr>
                </a:tc>
                <a:extLst>
                  <a:ext uri="{0D108BD9-81ED-4DB2-BD59-A6C34878D82A}">
                    <a16:rowId xmlns:a16="http://schemas.microsoft.com/office/drawing/2014/main" val="3693420269"/>
                  </a:ext>
                </a:extLst>
              </a:tr>
            </a:tbl>
          </a:graphicData>
        </a:graphic>
      </p:graphicFrame>
      <p:sp>
        <p:nvSpPr>
          <p:cNvPr id="10" name="Speech Bubble: Oval 9">
            <a:extLst>
              <a:ext uri="{FF2B5EF4-FFF2-40B4-BE49-F238E27FC236}">
                <a16:creationId xmlns:a16="http://schemas.microsoft.com/office/drawing/2014/main" id="{42293A92-C0E6-01E7-5843-1B5656BE931D}"/>
              </a:ext>
            </a:extLst>
          </p:cNvPr>
          <p:cNvSpPr/>
          <p:nvPr/>
        </p:nvSpPr>
        <p:spPr>
          <a:xfrm>
            <a:off x="6028839" y="96435"/>
            <a:ext cx="2823276" cy="1245767"/>
          </a:xfrm>
          <a:prstGeom prst="wedgeEllipseCallout">
            <a:avLst>
              <a:gd name="adj1" fmla="val -70057"/>
              <a:gd name="adj2" fmla="val 70177"/>
            </a:avLst>
          </a:prstGeom>
          <a:solidFill>
            <a:schemeClr val="tx1">
              <a:lumMod val="10000"/>
              <a:lumOff val="9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a:solidFill>
                  <a:schemeClr val="tx1"/>
                </a:solidFill>
              </a:rPr>
              <a:t>Vĩ độ: 5 =&gt; 101</a:t>
            </a:r>
          </a:p>
          <a:p>
            <a:r>
              <a:rPr lang="vi-VN">
                <a:solidFill>
                  <a:schemeClr val="tx1"/>
                </a:solidFill>
              </a:rPr>
              <a:t>Kinh độ: 1 =&gt; 001</a:t>
            </a:r>
          </a:p>
          <a:p>
            <a:r>
              <a:rPr lang="vi-VN">
                <a:solidFill>
                  <a:schemeClr val="tx1"/>
                </a:solidFill>
              </a:rPr>
              <a:t>=&gt; Key: 100011 = 35</a:t>
            </a:r>
          </a:p>
        </p:txBody>
      </p:sp>
      <p:sp>
        <p:nvSpPr>
          <p:cNvPr id="11" name="Speech Bubble: Oval 10">
            <a:extLst>
              <a:ext uri="{FF2B5EF4-FFF2-40B4-BE49-F238E27FC236}">
                <a16:creationId xmlns:a16="http://schemas.microsoft.com/office/drawing/2014/main" id="{65390784-3553-41DC-6D3C-309CDC442960}"/>
              </a:ext>
            </a:extLst>
          </p:cNvPr>
          <p:cNvSpPr/>
          <p:nvPr/>
        </p:nvSpPr>
        <p:spPr>
          <a:xfrm flipH="1">
            <a:off x="253135" y="557938"/>
            <a:ext cx="2717369" cy="1418027"/>
          </a:xfrm>
          <a:prstGeom prst="wedgeEllipseCallout">
            <a:avLst>
              <a:gd name="adj1" fmla="val -58935"/>
              <a:gd name="adj2" fmla="val 93675"/>
            </a:avLst>
          </a:prstGeom>
          <a:solidFill>
            <a:schemeClr val="tx1">
              <a:lumMod val="10000"/>
              <a:lumOff val="9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a:solidFill>
                  <a:schemeClr val="tx1"/>
                </a:solidFill>
              </a:rPr>
              <a:t>Vĩ độ: 2 =&gt; 10</a:t>
            </a:r>
          </a:p>
          <a:p>
            <a:r>
              <a:rPr lang="vi-VN">
                <a:solidFill>
                  <a:schemeClr val="tx1"/>
                </a:solidFill>
              </a:rPr>
              <a:t>Kinh độ: 3 =&gt; 11</a:t>
            </a:r>
          </a:p>
          <a:p>
            <a:r>
              <a:rPr lang="vi-VN">
                <a:solidFill>
                  <a:schemeClr val="tx1"/>
                </a:solidFill>
              </a:rPr>
              <a:t>=&gt; Key: 1101 = 13</a:t>
            </a:r>
          </a:p>
        </p:txBody>
      </p:sp>
      <p:cxnSp>
        <p:nvCxnSpPr>
          <p:cNvPr id="15" name="Straight Arrow Connector 14">
            <a:extLst>
              <a:ext uri="{FF2B5EF4-FFF2-40B4-BE49-F238E27FC236}">
                <a16:creationId xmlns:a16="http://schemas.microsoft.com/office/drawing/2014/main" id="{F5883D49-A9B2-BF3E-4893-F382D8435016}"/>
              </a:ext>
            </a:extLst>
          </p:cNvPr>
          <p:cNvCxnSpPr>
            <a:cxnSpLocks/>
            <a:endCxn id="5" idx="0"/>
          </p:cNvCxnSpPr>
          <p:nvPr/>
        </p:nvCxnSpPr>
        <p:spPr>
          <a:xfrm>
            <a:off x="5846734" y="1762323"/>
            <a:ext cx="834325" cy="7043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79484B65-902F-6DBC-D8FE-7E5D4BB379A1}"/>
              </a:ext>
            </a:extLst>
          </p:cNvPr>
          <p:cNvCxnSpPr>
            <a:cxnSpLocks/>
            <a:stCxn id="4" idx="2"/>
            <a:endCxn id="6" idx="0"/>
          </p:cNvCxnSpPr>
          <p:nvPr/>
        </p:nvCxnSpPr>
        <p:spPr>
          <a:xfrm>
            <a:off x="2522346" y="2894261"/>
            <a:ext cx="501112" cy="9465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F6851743-1246-5F46-4232-845ADB270071}"/>
              </a:ext>
            </a:extLst>
          </p:cNvPr>
          <p:cNvCxnSpPr>
            <a:cxnSpLocks/>
            <a:stCxn id="5" idx="2"/>
            <a:endCxn id="7" idx="0"/>
          </p:cNvCxnSpPr>
          <p:nvPr/>
        </p:nvCxnSpPr>
        <p:spPr>
          <a:xfrm>
            <a:off x="6681059" y="2837543"/>
            <a:ext cx="849821" cy="10032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C23BCA95-C94C-213F-933E-4C67C7EEB5F2}"/>
              </a:ext>
            </a:extLst>
          </p:cNvPr>
          <p:cNvCxnSpPr>
            <a:cxnSpLocks/>
            <a:endCxn id="8" idx="0"/>
          </p:cNvCxnSpPr>
          <p:nvPr/>
        </p:nvCxnSpPr>
        <p:spPr>
          <a:xfrm flipH="1">
            <a:off x="5058607" y="4211619"/>
            <a:ext cx="1060635" cy="4646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680199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4"/>
          <p:cNvSpPr txBox="1">
            <a:spLocks noGrp="1"/>
          </p:cNvSpPr>
          <p:nvPr>
            <p:ph type="body" idx="1"/>
          </p:nvPr>
        </p:nvSpPr>
        <p:spPr>
          <a:xfrm>
            <a:off x="592748" y="1239604"/>
            <a:ext cx="8001061" cy="1089759"/>
          </a:xfrm>
          <a:prstGeom prst="rect">
            <a:avLst/>
          </a:prstGeom>
        </p:spPr>
        <p:txBody>
          <a:bodyPr spcFirstLastPara="1" wrap="square" lIns="91425" tIns="91425" rIns="91425" bIns="91425" anchor="t" anchorCtr="0">
            <a:noAutofit/>
          </a:bodyPr>
          <a:lstStyle/>
          <a:p>
            <a:pPr marL="152400" indent="0" algn="just">
              <a:buNone/>
            </a:pPr>
            <a:r>
              <a:rPr lang="vi-VN" sz="1600"/>
              <a:t>Việc sử dụng B-Tree trong lưu trữ đám mây. Khóa của dữ liệu đám mây (cloud data index) có thể sử dụng</a:t>
            </a:r>
            <a:r>
              <a:rPr lang="vi-VN" sz="1800" b="1"/>
              <a:t> các phương pháp </a:t>
            </a:r>
            <a:r>
              <a:rPr lang="vi-VN" sz="1600"/>
              <a:t>tạo khóa khác nhau, tùy thuộc vào hệ thống lưu trữ cụ thể được sử dụng:</a:t>
            </a:r>
          </a:p>
        </p:txBody>
      </p:sp>
      <p:sp>
        <p:nvSpPr>
          <p:cNvPr id="367" name="Google Shape;367;p34"/>
          <p:cNvSpPr txBox="1">
            <a:spLocks noGrp="1"/>
          </p:cNvSpPr>
          <p:nvPr>
            <p:ph type="title"/>
          </p:nvPr>
        </p:nvSpPr>
        <p:spPr>
          <a:xfrm>
            <a:off x="453265" y="152620"/>
            <a:ext cx="823747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Lưu trữ tập tin lớn (Cloud Storage)</a:t>
            </a:r>
            <a:endParaRPr/>
          </a:p>
        </p:txBody>
      </p:sp>
      <p:sp>
        <p:nvSpPr>
          <p:cNvPr id="5" name="Subtitle 6">
            <a:extLst>
              <a:ext uri="{FF2B5EF4-FFF2-40B4-BE49-F238E27FC236}">
                <a16:creationId xmlns:a16="http://schemas.microsoft.com/office/drawing/2014/main" id="{E8C056FB-93D7-B9D7-6CC8-C459B32A6DE2}"/>
              </a:ext>
            </a:extLst>
          </p:cNvPr>
          <p:cNvSpPr txBox="1">
            <a:spLocks/>
          </p:cNvSpPr>
          <p:nvPr/>
        </p:nvSpPr>
        <p:spPr>
          <a:xfrm>
            <a:off x="751609" y="2671188"/>
            <a:ext cx="7939125" cy="14198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Open Sans"/>
              <a:buChar char="●"/>
              <a:defRPr sz="1400" b="0" i="0" u="none" strike="noStrike" cap="none">
                <a:solidFill>
                  <a:schemeClr val="dk1"/>
                </a:solidFill>
                <a:latin typeface="Open Sans"/>
                <a:ea typeface="Open Sans"/>
                <a:cs typeface="Open Sans"/>
                <a:sym typeface="Open Sans"/>
              </a:defRPr>
            </a:lvl1pPr>
            <a:lvl2pPr marL="914400" marR="0" lvl="1"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2pPr>
            <a:lvl3pPr marL="1371600" marR="0" lvl="2"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3pPr>
            <a:lvl4pPr marL="1828800" marR="0" lvl="3"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4pPr>
            <a:lvl5pPr marL="2286000" marR="0" lvl="4"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5pPr>
            <a:lvl6pPr marL="2743200" marR="0" lvl="5"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6pPr>
            <a:lvl7pPr marL="3200400" marR="0" lvl="6"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7pPr>
            <a:lvl8pPr marL="3657600" marR="0" lvl="7"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8pPr>
            <a:lvl9pPr marL="4114800" marR="0" lvl="8"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9pPr>
          </a:lstStyle>
          <a:p>
            <a:pPr lvl="2"/>
            <a:r>
              <a:rPr lang="vi-VN" sz="2000" b="1">
                <a:effectLst/>
              </a:rPr>
              <a:t>Sorting</a:t>
            </a:r>
            <a:r>
              <a:rPr lang="vi-VN" sz="2000">
                <a:effectLst/>
              </a:rPr>
              <a:t>:</a:t>
            </a:r>
          </a:p>
          <a:p>
            <a:pPr marL="152400" indent="0">
              <a:buNone/>
            </a:pPr>
            <a:r>
              <a:rPr lang="vi-VN" sz="1800">
                <a:effectLst/>
              </a:rPr>
              <a:t>Các giá trị khóa được tạo bằng cách lưu trữ các giá trị dữ liệu được sắp xếp theo thứ tự tăng dần hoặc giảm dần và sau đó lưu trữ các giá trị khóa tương ứng trong cây B-Tree.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34"/>
          <p:cNvSpPr txBox="1">
            <a:spLocks noGrp="1"/>
          </p:cNvSpPr>
          <p:nvPr>
            <p:ph type="title"/>
          </p:nvPr>
        </p:nvSpPr>
        <p:spPr>
          <a:xfrm>
            <a:off x="453265" y="152620"/>
            <a:ext cx="823747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Lưu trữ tập tin lớn (Cloud Storage)</a:t>
            </a:r>
            <a:endParaRPr/>
          </a:p>
        </p:txBody>
      </p:sp>
      <p:sp>
        <p:nvSpPr>
          <p:cNvPr id="2" name="Subtitle 6">
            <a:extLst>
              <a:ext uri="{FF2B5EF4-FFF2-40B4-BE49-F238E27FC236}">
                <a16:creationId xmlns:a16="http://schemas.microsoft.com/office/drawing/2014/main" id="{FD99B1DA-EC3D-FE48-48E3-B442A30108A8}"/>
              </a:ext>
            </a:extLst>
          </p:cNvPr>
          <p:cNvSpPr txBox="1">
            <a:spLocks/>
          </p:cNvSpPr>
          <p:nvPr/>
        </p:nvSpPr>
        <p:spPr>
          <a:xfrm>
            <a:off x="315659" y="1137401"/>
            <a:ext cx="8237470" cy="15205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Open Sans"/>
              <a:buChar char="●"/>
              <a:defRPr sz="1400" b="0" i="0" u="none" strike="noStrike" cap="none">
                <a:solidFill>
                  <a:schemeClr val="dk1"/>
                </a:solidFill>
                <a:latin typeface="Open Sans"/>
                <a:ea typeface="Open Sans"/>
                <a:cs typeface="Open Sans"/>
                <a:sym typeface="Open Sans"/>
              </a:defRPr>
            </a:lvl1pPr>
            <a:lvl2pPr marL="914400" marR="0" lvl="1"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2pPr>
            <a:lvl3pPr marL="1371600" marR="0" lvl="2"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3pPr>
            <a:lvl4pPr marL="1828800" marR="0" lvl="3"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4pPr>
            <a:lvl5pPr marL="2286000" marR="0" lvl="4"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5pPr>
            <a:lvl6pPr marL="2743200" marR="0" lvl="5"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6pPr>
            <a:lvl7pPr marL="3200400" marR="0" lvl="6"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7pPr>
            <a:lvl8pPr marL="3657600" marR="0" lvl="7"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8pPr>
            <a:lvl9pPr marL="4114800" marR="0" lvl="8"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9pPr>
          </a:lstStyle>
          <a:p>
            <a:pPr lvl="2"/>
            <a:r>
              <a:rPr lang="vi-VN" sz="1800" b="1">
                <a:effectLst/>
              </a:rPr>
              <a:t>Hashing</a:t>
            </a:r>
            <a:r>
              <a:rPr lang="vi-VN" sz="1800">
                <a:effectLst/>
              </a:rPr>
              <a:t>: </a:t>
            </a:r>
          </a:p>
          <a:p>
            <a:pPr marL="152400" indent="0">
              <a:buNone/>
            </a:pPr>
            <a:r>
              <a:rPr lang="vi-VN" sz="1800">
                <a:effectLst/>
              </a:rPr>
              <a:t>Sử dụng hàm băm để tạo khóa cho dữ liệu. Các giá trị khóa được tính bằng cách áp dụng hàm băm cho giá trị dữ liệu và sau đó lưu trữ các giá trị khóa trong cây B-Tree.</a:t>
            </a:r>
            <a:endParaRPr lang="vi-VN" sz="1800"/>
          </a:p>
        </p:txBody>
      </p:sp>
      <p:sp>
        <p:nvSpPr>
          <p:cNvPr id="6" name="Subtitle 6">
            <a:extLst>
              <a:ext uri="{FF2B5EF4-FFF2-40B4-BE49-F238E27FC236}">
                <a16:creationId xmlns:a16="http://schemas.microsoft.com/office/drawing/2014/main" id="{14AA9288-EA4B-0F58-5A0A-BD21DA9460A3}"/>
              </a:ext>
            </a:extLst>
          </p:cNvPr>
          <p:cNvSpPr txBox="1">
            <a:spLocks/>
          </p:cNvSpPr>
          <p:nvPr/>
        </p:nvSpPr>
        <p:spPr>
          <a:xfrm>
            <a:off x="246856" y="2936929"/>
            <a:ext cx="8375076" cy="16461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Open Sans"/>
              <a:buChar char="●"/>
              <a:defRPr sz="1400" b="0" i="0" u="none" strike="noStrike" cap="none">
                <a:solidFill>
                  <a:schemeClr val="dk1"/>
                </a:solidFill>
                <a:latin typeface="Open Sans"/>
                <a:ea typeface="Open Sans"/>
                <a:cs typeface="Open Sans"/>
                <a:sym typeface="Open Sans"/>
              </a:defRPr>
            </a:lvl1pPr>
            <a:lvl2pPr marL="914400" marR="0" lvl="1"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2pPr>
            <a:lvl3pPr marL="1371600" marR="0" lvl="2"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3pPr>
            <a:lvl4pPr marL="1828800" marR="0" lvl="3"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4pPr>
            <a:lvl5pPr marL="2286000" marR="0" lvl="4"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5pPr>
            <a:lvl6pPr marL="2743200" marR="0" lvl="5"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6pPr>
            <a:lvl7pPr marL="3200400" marR="0" lvl="6"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7pPr>
            <a:lvl8pPr marL="3657600" marR="0" lvl="7"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8pPr>
            <a:lvl9pPr marL="4114800" marR="0" lvl="8" indent="-304800" algn="l" rtl="0">
              <a:lnSpc>
                <a:spcPct val="115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9pPr>
          </a:lstStyle>
          <a:p>
            <a:pPr lvl="2"/>
            <a:r>
              <a:rPr lang="vi-VN" sz="1800" b="1">
                <a:effectLst/>
              </a:rPr>
              <a:t>Prefix-compressed B-trees</a:t>
            </a:r>
            <a:r>
              <a:rPr lang="vi-VN" sz="1800">
                <a:effectLst/>
              </a:rPr>
              <a:t>:</a:t>
            </a:r>
            <a:r>
              <a:rPr lang="vi-VN" sz="1800" b="1">
                <a:effectLst/>
              </a:rPr>
              <a:t> </a:t>
            </a:r>
          </a:p>
          <a:p>
            <a:pPr marL="152400" indent="0">
              <a:buNone/>
            </a:pPr>
            <a:r>
              <a:rPr lang="vi-VN" sz="1800" b="1">
                <a:effectLst/>
              </a:rPr>
              <a:t>Trong phương pháp này, các giá </a:t>
            </a:r>
            <a:r>
              <a:rPr lang="vi-VN" sz="1800">
                <a:effectLst/>
              </a:rPr>
              <a:t>trị dữ liệu được mã hóa thành các chuỗi tiền tố, sau đó các chuỗi này được sắp xếp theo thứ tự bảng chữ cái và lưu trữ trong cây B-Tree.</a:t>
            </a:r>
          </a:p>
          <a:p>
            <a:pPr marL="152400" indent="0">
              <a:buNone/>
            </a:pPr>
            <a:r>
              <a:rPr lang="vi-VN" sz="1800"/>
              <a:t>			(https://www.youtube.com/watch?v=-7fciHejljo)</a:t>
            </a:r>
            <a:endParaRPr lang="vi-VN" sz="1800">
              <a:effectLst/>
            </a:endParaRPr>
          </a:p>
        </p:txBody>
      </p:sp>
    </p:spTree>
    <p:extLst>
      <p:ext uri="{BB962C8B-B14F-4D97-AF65-F5344CB8AC3E}">
        <p14:creationId xmlns:p14="http://schemas.microsoft.com/office/powerpoint/2010/main" val="20894561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3"/>
          <p:cNvSpPr/>
          <p:nvPr/>
        </p:nvSpPr>
        <p:spPr>
          <a:xfrm>
            <a:off x="4132650" y="1288202"/>
            <a:ext cx="879000" cy="8790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a:endParaRPr>
          </a:p>
        </p:txBody>
      </p:sp>
      <p:cxnSp>
        <p:nvCxnSpPr>
          <p:cNvPr id="352" name="Google Shape;352;p33"/>
          <p:cNvCxnSpPr/>
          <p:nvPr/>
        </p:nvCxnSpPr>
        <p:spPr>
          <a:xfrm rot="10800000">
            <a:off x="7469487" y="540000"/>
            <a:ext cx="716700" cy="0"/>
          </a:xfrm>
          <a:prstGeom prst="straightConnector1">
            <a:avLst/>
          </a:prstGeom>
          <a:noFill/>
          <a:ln w="19050" cap="flat" cmpd="sng">
            <a:solidFill>
              <a:schemeClr val="dk1"/>
            </a:solidFill>
            <a:prstDash val="solid"/>
            <a:round/>
            <a:headEnd type="none" w="med" len="med"/>
            <a:tailEnd type="oval" w="med" len="med"/>
          </a:ln>
        </p:spPr>
      </p:cxnSp>
      <p:grpSp>
        <p:nvGrpSpPr>
          <p:cNvPr id="353" name="Google Shape;353;p33"/>
          <p:cNvGrpSpPr/>
          <p:nvPr/>
        </p:nvGrpSpPr>
        <p:grpSpPr>
          <a:xfrm flipH="1">
            <a:off x="170575" y="221863"/>
            <a:ext cx="2069160" cy="1490551"/>
            <a:chOff x="2712500" y="4214550"/>
            <a:chExt cx="1587875" cy="1143850"/>
          </a:xfrm>
        </p:grpSpPr>
        <p:sp>
          <p:nvSpPr>
            <p:cNvPr id="354" name="Google Shape;354;p33"/>
            <p:cNvSpPr/>
            <p:nvPr/>
          </p:nvSpPr>
          <p:spPr>
            <a:xfrm>
              <a:off x="2772950" y="4270125"/>
              <a:ext cx="1456975" cy="1027150"/>
            </a:xfrm>
            <a:custGeom>
              <a:avLst/>
              <a:gdLst/>
              <a:ahLst/>
              <a:cxnLst/>
              <a:rect l="l" t="t" r="r" b="b"/>
              <a:pathLst>
                <a:path w="58279" h="41086" extrusionOk="0">
                  <a:moveTo>
                    <a:pt x="18804" y="1"/>
                  </a:moveTo>
                  <a:lnTo>
                    <a:pt x="17208" y="1851"/>
                  </a:lnTo>
                  <a:lnTo>
                    <a:pt x="17585" y="2176"/>
                  </a:lnTo>
                  <a:lnTo>
                    <a:pt x="18800" y="768"/>
                  </a:lnTo>
                  <a:lnTo>
                    <a:pt x="18987" y="987"/>
                  </a:lnTo>
                  <a:lnTo>
                    <a:pt x="19367" y="664"/>
                  </a:lnTo>
                  <a:lnTo>
                    <a:pt x="18804" y="1"/>
                  </a:lnTo>
                  <a:close/>
                  <a:moveTo>
                    <a:pt x="23287" y="5273"/>
                  </a:moveTo>
                  <a:lnTo>
                    <a:pt x="22907" y="5596"/>
                  </a:lnTo>
                  <a:lnTo>
                    <a:pt x="24675" y="7676"/>
                  </a:lnTo>
                  <a:lnTo>
                    <a:pt x="25055" y="7353"/>
                  </a:lnTo>
                  <a:lnTo>
                    <a:pt x="23287" y="5273"/>
                  </a:lnTo>
                  <a:close/>
                  <a:moveTo>
                    <a:pt x="13256" y="6432"/>
                  </a:moveTo>
                  <a:lnTo>
                    <a:pt x="11473" y="8499"/>
                  </a:lnTo>
                  <a:lnTo>
                    <a:pt x="11850" y="8824"/>
                  </a:lnTo>
                  <a:lnTo>
                    <a:pt x="13633" y="6758"/>
                  </a:lnTo>
                  <a:lnTo>
                    <a:pt x="13256" y="6432"/>
                  </a:lnTo>
                  <a:close/>
                  <a:moveTo>
                    <a:pt x="28975" y="11961"/>
                  </a:moveTo>
                  <a:lnTo>
                    <a:pt x="28595" y="12285"/>
                  </a:lnTo>
                  <a:lnTo>
                    <a:pt x="30362" y="14364"/>
                  </a:lnTo>
                  <a:lnTo>
                    <a:pt x="30743" y="14041"/>
                  </a:lnTo>
                  <a:lnTo>
                    <a:pt x="28975" y="11961"/>
                  </a:lnTo>
                  <a:close/>
                  <a:moveTo>
                    <a:pt x="7520" y="13080"/>
                  </a:moveTo>
                  <a:lnTo>
                    <a:pt x="5736" y="15146"/>
                  </a:lnTo>
                  <a:lnTo>
                    <a:pt x="6114" y="15472"/>
                  </a:lnTo>
                  <a:lnTo>
                    <a:pt x="7898" y="13406"/>
                  </a:lnTo>
                  <a:lnTo>
                    <a:pt x="7520" y="13080"/>
                  </a:lnTo>
                  <a:close/>
                  <a:moveTo>
                    <a:pt x="57788" y="14925"/>
                  </a:moveTo>
                  <a:lnTo>
                    <a:pt x="57295" y="17611"/>
                  </a:lnTo>
                  <a:lnTo>
                    <a:pt x="57787" y="17701"/>
                  </a:lnTo>
                  <a:lnTo>
                    <a:pt x="58279" y="15015"/>
                  </a:lnTo>
                  <a:lnTo>
                    <a:pt x="57788" y="14925"/>
                  </a:lnTo>
                  <a:close/>
                  <a:moveTo>
                    <a:pt x="34663" y="18650"/>
                  </a:moveTo>
                  <a:lnTo>
                    <a:pt x="34282" y="18973"/>
                  </a:lnTo>
                  <a:lnTo>
                    <a:pt x="36050" y="21053"/>
                  </a:lnTo>
                  <a:lnTo>
                    <a:pt x="36430" y="20731"/>
                  </a:lnTo>
                  <a:lnTo>
                    <a:pt x="34663" y="18650"/>
                  </a:lnTo>
                  <a:close/>
                  <a:moveTo>
                    <a:pt x="1785" y="19728"/>
                  </a:moveTo>
                  <a:lnTo>
                    <a:pt x="1" y="21795"/>
                  </a:lnTo>
                  <a:lnTo>
                    <a:pt x="379" y="22120"/>
                  </a:lnTo>
                  <a:lnTo>
                    <a:pt x="2162" y="20054"/>
                  </a:lnTo>
                  <a:lnTo>
                    <a:pt x="1785" y="19728"/>
                  </a:lnTo>
                  <a:close/>
                  <a:moveTo>
                    <a:pt x="56205" y="23561"/>
                  </a:moveTo>
                  <a:lnTo>
                    <a:pt x="55713" y="26247"/>
                  </a:lnTo>
                  <a:lnTo>
                    <a:pt x="56203" y="26337"/>
                  </a:lnTo>
                  <a:lnTo>
                    <a:pt x="56695" y="23651"/>
                  </a:lnTo>
                  <a:lnTo>
                    <a:pt x="56205" y="23561"/>
                  </a:lnTo>
                  <a:close/>
                  <a:moveTo>
                    <a:pt x="40350" y="25340"/>
                  </a:moveTo>
                  <a:lnTo>
                    <a:pt x="39970" y="25663"/>
                  </a:lnTo>
                  <a:lnTo>
                    <a:pt x="41738" y="27742"/>
                  </a:lnTo>
                  <a:lnTo>
                    <a:pt x="42118" y="27419"/>
                  </a:lnTo>
                  <a:lnTo>
                    <a:pt x="40350" y="25340"/>
                  </a:lnTo>
                  <a:close/>
                  <a:moveTo>
                    <a:pt x="46038" y="32028"/>
                  </a:moveTo>
                  <a:lnTo>
                    <a:pt x="45658" y="32351"/>
                  </a:lnTo>
                  <a:lnTo>
                    <a:pt x="47427" y="34431"/>
                  </a:lnTo>
                  <a:lnTo>
                    <a:pt x="47807" y="34108"/>
                  </a:lnTo>
                  <a:lnTo>
                    <a:pt x="46038" y="32028"/>
                  </a:lnTo>
                  <a:close/>
                  <a:moveTo>
                    <a:pt x="54621" y="32198"/>
                  </a:moveTo>
                  <a:lnTo>
                    <a:pt x="54129" y="34883"/>
                  </a:lnTo>
                  <a:lnTo>
                    <a:pt x="54619" y="34973"/>
                  </a:lnTo>
                  <a:lnTo>
                    <a:pt x="55112" y="32287"/>
                  </a:lnTo>
                  <a:lnTo>
                    <a:pt x="54621" y="32198"/>
                  </a:lnTo>
                  <a:close/>
                  <a:moveTo>
                    <a:pt x="51726" y="38716"/>
                  </a:moveTo>
                  <a:lnTo>
                    <a:pt x="51346" y="39040"/>
                  </a:lnTo>
                  <a:lnTo>
                    <a:pt x="53085" y="41085"/>
                  </a:lnTo>
                  <a:lnTo>
                    <a:pt x="53520" y="40968"/>
                  </a:lnTo>
                  <a:lnTo>
                    <a:pt x="53529" y="40923"/>
                  </a:lnTo>
                  <a:lnTo>
                    <a:pt x="53319" y="40885"/>
                  </a:lnTo>
                  <a:lnTo>
                    <a:pt x="53465" y="40762"/>
                  </a:lnTo>
                  <a:lnTo>
                    <a:pt x="51726" y="3871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3"/>
            <p:cNvSpPr/>
            <p:nvPr/>
          </p:nvSpPr>
          <p:spPr>
            <a:xfrm>
              <a:off x="2712500" y="4753875"/>
              <a:ext cx="130375" cy="130375"/>
            </a:xfrm>
            <a:custGeom>
              <a:avLst/>
              <a:gdLst/>
              <a:ahLst/>
              <a:cxnLst/>
              <a:rect l="l" t="t" r="r" b="b"/>
              <a:pathLst>
                <a:path w="5215" h="5215" extrusionOk="0">
                  <a:moveTo>
                    <a:pt x="2608" y="0"/>
                  </a:moveTo>
                  <a:cubicBezTo>
                    <a:pt x="4047" y="0"/>
                    <a:pt x="5215" y="1169"/>
                    <a:pt x="5215" y="2607"/>
                  </a:cubicBezTo>
                  <a:cubicBezTo>
                    <a:pt x="5215" y="4047"/>
                    <a:pt x="4047" y="5215"/>
                    <a:pt x="2608" y="5215"/>
                  </a:cubicBezTo>
                  <a:cubicBezTo>
                    <a:pt x="1169" y="5215"/>
                    <a:pt x="1" y="4047"/>
                    <a:pt x="1" y="2607"/>
                  </a:cubicBezTo>
                  <a:cubicBezTo>
                    <a:pt x="1" y="1169"/>
                    <a:pt x="1169" y="0"/>
                    <a:pt x="2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3"/>
            <p:cNvSpPr/>
            <p:nvPr/>
          </p:nvSpPr>
          <p:spPr>
            <a:xfrm>
              <a:off x="4170000" y="4516975"/>
              <a:ext cx="130375" cy="130400"/>
            </a:xfrm>
            <a:custGeom>
              <a:avLst/>
              <a:gdLst/>
              <a:ahLst/>
              <a:cxnLst/>
              <a:rect l="l" t="t" r="r" b="b"/>
              <a:pathLst>
                <a:path w="5215" h="5216" extrusionOk="0">
                  <a:moveTo>
                    <a:pt x="5215" y="2608"/>
                  </a:moveTo>
                  <a:cubicBezTo>
                    <a:pt x="5215" y="4048"/>
                    <a:pt x="4047" y="5215"/>
                    <a:pt x="2608" y="5215"/>
                  </a:cubicBezTo>
                  <a:cubicBezTo>
                    <a:pt x="1168" y="5215"/>
                    <a:pt x="0" y="4048"/>
                    <a:pt x="0" y="2608"/>
                  </a:cubicBezTo>
                  <a:cubicBezTo>
                    <a:pt x="0" y="1168"/>
                    <a:pt x="1168" y="1"/>
                    <a:pt x="2608" y="1"/>
                  </a:cubicBezTo>
                  <a:cubicBezTo>
                    <a:pt x="4047" y="1"/>
                    <a:pt x="5215" y="1168"/>
                    <a:pt x="5215" y="260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3"/>
            <p:cNvSpPr/>
            <p:nvPr/>
          </p:nvSpPr>
          <p:spPr>
            <a:xfrm>
              <a:off x="3177825" y="4214550"/>
              <a:ext cx="130375" cy="130375"/>
            </a:xfrm>
            <a:custGeom>
              <a:avLst/>
              <a:gdLst/>
              <a:ahLst/>
              <a:cxnLst/>
              <a:rect l="l" t="t" r="r" b="b"/>
              <a:pathLst>
                <a:path w="5215" h="5215" extrusionOk="0">
                  <a:moveTo>
                    <a:pt x="2608" y="1"/>
                  </a:moveTo>
                  <a:cubicBezTo>
                    <a:pt x="4046" y="1"/>
                    <a:pt x="5215" y="1169"/>
                    <a:pt x="5215" y="2608"/>
                  </a:cubicBezTo>
                  <a:cubicBezTo>
                    <a:pt x="5215" y="4047"/>
                    <a:pt x="4046" y="5215"/>
                    <a:pt x="2608" y="5215"/>
                  </a:cubicBezTo>
                  <a:cubicBezTo>
                    <a:pt x="1169" y="5215"/>
                    <a:pt x="0" y="4047"/>
                    <a:pt x="0" y="2608"/>
                  </a:cubicBezTo>
                  <a:cubicBezTo>
                    <a:pt x="0" y="1169"/>
                    <a:pt x="1169" y="1"/>
                    <a:pt x="26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3"/>
            <p:cNvSpPr/>
            <p:nvPr/>
          </p:nvSpPr>
          <p:spPr>
            <a:xfrm>
              <a:off x="4039625" y="5228000"/>
              <a:ext cx="130400" cy="130400"/>
            </a:xfrm>
            <a:custGeom>
              <a:avLst/>
              <a:gdLst/>
              <a:ahLst/>
              <a:cxnLst/>
              <a:rect l="l" t="t" r="r" b="b"/>
              <a:pathLst>
                <a:path w="5216" h="5216" extrusionOk="0">
                  <a:moveTo>
                    <a:pt x="2608" y="1"/>
                  </a:moveTo>
                  <a:cubicBezTo>
                    <a:pt x="4048" y="1"/>
                    <a:pt x="5215" y="1170"/>
                    <a:pt x="5215" y="2608"/>
                  </a:cubicBezTo>
                  <a:cubicBezTo>
                    <a:pt x="5215" y="4047"/>
                    <a:pt x="4048" y="5216"/>
                    <a:pt x="2608" y="5216"/>
                  </a:cubicBezTo>
                  <a:cubicBezTo>
                    <a:pt x="1169" y="5216"/>
                    <a:pt x="1" y="4047"/>
                    <a:pt x="1" y="2608"/>
                  </a:cubicBezTo>
                  <a:cubicBezTo>
                    <a:pt x="1" y="1170"/>
                    <a:pt x="1169" y="1"/>
                    <a:pt x="26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9" name="Google Shape;359;p33"/>
          <p:cNvSpPr txBox="1">
            <a:spLocks noGrp="1"/>
          </p:cNvSpPr>
          <p:nvPr>
            <p:ph type="title"/>
          </p:nvPr>
        </p:nvSpPr>
        <p:spPr>
          <a:xfrm>
            <a:off x="712800" y="2336973"/>
            <a:ext cx="77184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latin typeface="Times  New Roman"/>
              </a:rPr>
              <a:t>Bài tập</a:t>
            </a:r>
            <a:endParaRPr>
              <a:latin typeface="Times  New Roman"/>
            </a:endParaRPr>
          </a:p>
        </p:txBody>
      </p:sp>
      <p:sp>
        <p:nvSpPr>
          <p:cNvPr id="360" name="Google Shape;360;p33"/>
          <p:cNvSpPr txBox="1">
            <a:spLocks noGrp="1"/>
          </p:cNvSpPr>
          <p:nvPr>
            <p:ph type="subTitle" idx="1"/>
          </p:nvPr>
        </p:nvSpPr>
        <p:spPr>
          <a:xfrm>
            <a:off x="712800" y="3145198"/>
            <a:ext cx="7718700" cy="40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latin typeface="Times  New Roman"/>
              </a:rPr>
              <a:t>Một số bài tập mẫu và Bài tập về nhà</a:t>
            </a:r>
            <a:endParaRPr>
              <a:latin typeface="Times  New Roman"/>
            </a:endParaRPr>
          </a:p>
        </p:txBody>
      </p:sp>
      <p:sp>
        <p:nvSpPr>
          <p:cNvPr id="361" name="Google Shape;361;p33"/>
          <p:cNvSpPr txBox="1">
            <a:spLocks noGrp="1"/>
          </p:cNvSpPr>
          <p:nvPr>
            <p:ph type="title" idx="2"/>
          </p:nvPr>
        </p:nvSpPr>
        <p:spPr>
          <a:xfrm>
            <a:off x="4132500" y="1428744"/>
            <a:ext cx="879000" cy="58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rPr>
              <a:t>04</a:t>
            </a:r>
            <a:endParaRPr>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27" name="Block Arc 226">
            <a:extLst>
              <a:ext uri="{FF2B5EF4-FFF2-40B4-BE49-F238E27FC236}">
                <a16:creationId xmlns:a16="http://schemas.microsoft.com/office/drawing/2014/main" id="{17B2A84E-8CA1-6F2C-1E39-35E760B13132}"/>
              </a:ext>
            </a:extLst>
          </p:cNvPr>
          <p:cNvSpPr/>
          <p:nvPr/>
        </p:nvSpPr>
        <p:spPr>
          <a:xfrm>
            <a:off x="277620" y="1305334"/>
            <a:ext cx="2415644" cy="2415644"/>
          </a:xfrm>
          <a:prstGeom prst="blockArc">
            <a:avLst>
              <a:gd name="adj1" fmla="val 20730735"/>
              <a:gd name="adj2" fmla="val 1756002"/>
              <a:gd name="adj3" fmla="val 13146"/>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23" name="Block Arc 222">
            <a:extLst>
              <a:ext uri="{FF2B5EF4-FFF2-40B4-BE49-F238E27FC236}">
                <a16:creationId xmlns:a16="http://schemas.microsoft.com/office/drawing/2014/main" id="{17DEB837-4B9A-EB41-AB8C-650AFA66538A}"/>
              </a:ext>
            </a:extLst>
          </p:cNvPr>
          <p:cNvSpPr/>
          <p:nvPr/>
        </p:nvSpPr>
        <p:spPr>
          <a:xfrm>
            <a:off x="328670" y="1310424"/>
            <a:ext cx="2332451" cy="2332451"/>
          </a:xfrm>
          <a:prstGeom prst="blockArc">
            <a:avLst>
              <a:gd name="adj1" fmla="val 15300018"/>
              <a:gd name="adj2" fmla="val 18060371"/>
              <a:gd name="adj3" fmla="val 13543"/>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49" name="Block Arc 48">
            <a:extLst>
              <a:ext uri="{FF2B5EF4-FFF2-40B4-BE49-F238E27FC236}">
                <a16:creationId xmlns:a16="http://schemas.microsoft.com/office/drawing/2014/main" id="{A95F4C83-D8F9-F58E-87D5-B05FCD37AA0A}"/>
              </a:ext>
            </a:extLst>
          </p:cNvPr>
          <p:cNvSpPr/>
          <p:nvPr/>
        </p:nvSpPr>
        <p:spPr>
          <a:xfrm rot="20700000">
            <a:off x="616713" y="1632387"/>
            <a:ext cx="1757416" cy="1757416"/>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grpSp>
        <p:nvGrpSpPr>
          <p:cNvPr id="57" name="Group 56">
            <a:extLst>
              <a:ext uri="{FF2B5EF4-FFF2-40B4-BE49-F238E27FC236}">
                <a16:creationId xmlns:a16="http://schemas.microsoft.com/office/drawing/2014/main" id="{0BAF3E31-F0D2-6AE3-09D5-37232FB4E6EE}"/>
              </a:ext>
            </a:extLst>
          </p:cNvPr>
          <p:cNvGrpSpPr/>
          <p:nvPr/>
        </p:nvGrpSpPr>
        <p:grpSpPr>
          <a:xfrm rot="18000000">
            <a:off x="616517" y="1632331"/>
            <a:ext cx="1757423" cy="1758185"/>
            <a:chOff x="2132198" y="1923834"/>
            <a:chExt cx="969232" cy="969652"/>
          </a:xfrm>
        </p:grpSpPr>
        <p:grpSp>
          <p:nvGrpSpPr>
            <p:cNvPr id="46" name="Group 45">
              <a:extLst>
                <a:ext uri="{FF2B5EF4-FFF2-40B4-BE49-F238E27FC236}">
                  <a16:creationId xmlns:a16="http://schemas.microsoft.com/office/drawing/2014/main" id="{33686077-9727-DCCF-F1F7-ECCED4966769}"/>
                </a:ext>
              </a:extLst>
            </p:cNvPr>
            <p:cNvGrpSpPr/>
            <p:nvPr/>
          </p:nvGrpSpPr>
          <p:grpSpPr>
            <a:xfrm>
              <a:off x="2132201" y="1924047"/>
              <a:ext cx="969229" cy="969439"/>
              <a:chOff x="2132201" y="1924047"/>
              <a:chExt cx="969229" cy="969439"/>
            </a:xfrm>
          </p:grpSpPr>
          <p:sp>
            <p:nvSpPr>
              <p:cNvPr id="21" name="Block Arc 20">
                <a:extLst>
                  <a:ext uri="{FF2B5EF4-FFF2-40B4-BE49-F238E27FC236}">
                    <a16:creationId xmlns:a16="http://schemas.microsoft.com/office/drawing/2014/main" id="{D5E8C608-8D46-1BCE-9C76-B63FEA23A32E}"/>
                  </a:ext>
                </a:extLst>
              </p:cNvPr>
              <p:cNvSpPr/>
              <p:nvPr/>
            </p:nvSpPr>
            <p:spPr>
              <a:xfrm rot="10800000">
                <a:off x="2132202" y="1924047"/>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sp>
            <p:nvSpPr>
              <p:cNvPr id="45" name="Block Arc 44">
                <a:extLst>
                  <a:ext uri="{FF2B5EF4-FFF2-40B4-BE49-F238E27FC236}">
                    <a16:creationId xmlns:a16="http://schemas.microsoft.com/office/drawing/2014/main" id="{A7E171CE-A5E4-476D-D8D0-A8AAF2CF60EA}"/>
                  </a:ext>
                </a:extLst>
              </p:cNvPr>
              <p:cNvSpPr/>
              <p:nvPr/>
            </p:nvSpPr>
            <p:spPr>
              <a:xfrm rot="8100000">
                <a:off x="2132201" y="1924258"/>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grpSp>
        <p:sp>
          <p:nvSpPr>
            <p:cNvPr id="48" name="Block Arc 47">
              <a:extLst>
                <a:ext uri="{FF2B5EF4-FFF2-40B4-BE49-F238E27FC236}">
                  <a16:creationId xmlns:a16="http://schemas.microsoft.com/office/drawing/2014/main" id="{EAA74D34-3055-3FC0-71B2-B4C0C8BD4D91}"/>
                </a:ext>
              </a:extLst>
            </p:cNvPr>
            <p:cNvSpPr/>
            <p:nvPr/>
          </p:nvSpPr>
          <p:spPr>
            <a:xfrm rot="5400000">
              <a:off x="2132199" y="1924046"/>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grpSp>
          <p:nvGrpSpPr>
            <p:cNvPr id="52" name="Group 51">
              <a:extLst>
                <a:ext uri="{FF2B5EF4-FFF2-40B4-BE49-F238E27FC236}">
                  <a16:creationId xmlns:a16="http://schemas.microsoft.com/office/drawing/2014/main" id="{56672A92-4F8B-9622-D8B1-DF7E846B672C}"/>
                </a:ext>
              </a:extLst>
            </p:cNvPr>
            <p:cNvGrpSpPr/>
            <p:nvPr/>
          </p:nvGrpSpPr>
          <p:grpSpPr>
            <a:xfrm rot="10800000">
              <a:off x="2132198" y="1923834"/>
              <a:ext cx="969229" cy="969439"/>
              <a:chOff x="2132201" y="1924047"/>
              <a:chExt cx="969229" cy="969439"/>
            </a:xfrm>
          </p:grpSpPr>
          <p:sp>
            <p:nvSpPr>
              <p:cNvPr id="55" name="Block Arc 54">
                <a:extLst>
                  <a:ext uri="{FF2B5EF4-FFF2-40B4-BE49-F238E27FC236}">
                    <a16:creationId xmlns:a16="http://schemas.microsoft.com/office/drawing/2014/main" id="{B126B535-6878-2473-7D37-B6448953215D}"/>
                  </a:ext>
                </a:extLst>
              </p:cNvPr>
              <p:cNvSpPr/>
              <p:nvPr/>
            </p:nvSpPr>
            <p:spPr>
              <a:xfrm rot="10800000">
                <a:off x="2132202" y="1924047"/>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sp>
            <p:nvSpPr>
              <p:cNvPr id="56" name="Block Arc 55">
                <a:extLst>
                  <a:ext uri="{FF2B5EF4-FFF2-40B4-BE49-F238E27FC236}">
                    <a16:creationId xmlns:a16="http://schemas.microsoft.com/office/drawing/2014/main" id="{C23DFD4D-65FA-0294-BD58-E6CD2993C0B5}"/>
                  </a:ext>
                </a:extLst>
              </p:cNvPr>
              <p:cNvSpPr/>
              <p:nvPr/>
            </p:nvSpPr>
            <p:spPr>
              <a:xfrm rot="8100000">
                <a:off x="2132201" y="1924258"/>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grpSp>
        <p:sp>
          <p:nvSpPr>
            <p:cNvPr id="53" name="Block Arc 52">
              <a:extLst>
                <a:ext uri="{FF2B5EF4-FFF2-40B4-BE49-F238E27FC236}">
                  <a16:creationId xmlns:a16="http://schemas.microsoft.com/office/drawing/2014/main" id="{02B31715-9D5B-9C63-7DDB-9451C19F8097}"/>
                </a:ext>
              </a:extLst>
            </p:cNvPr>
            <p:cNvSpPr/>
            <p:nvPr/>
          </p:nvSpPr>
          <p:spPr>
            <a:xfrm rot="16200000">
              <a:off x="2132201" y="1924046"/>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grpSp>
      <p:sp>
        <p:nvSpPr>
          <p:cNvPr id="54" name="Block Arc 53">
            <a:extLst>
              <a:ext uri="{FF2B5EF4-FFF2-40B4-BE49-F238E27FC236}">
                <a16:creationId xmlns:a16="http://schemas.microsoft.com/office/drawing/2014/main" id="{360A8460-EA72-FCF0-AD04-3353BE2FCFE4}"/>
              </a:ext>
            </a:extLst>
          </p:cNvPr>
          <p:cNvSpPr/>
          <p:nvPr/>
        </p:nvSpPr>
        <p:spPr>
          <a:xfrm rot="9900000">
            <a:off x="616328" y="1633043"/>
            <a:ext cx="1757416" cy="1757416"/>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sp>
        <p:nvSpPr>
          <p:cNvPr id="60" name="Block Arc 59">
            <a:extLst>
              <a:ext uri="{FF2B5EF4-FFF2-40B4-BE49-F238E27FC236}">
                <a16:creationId xmlns:a16="http://schemas.microsoft.com/office/drawing/2014/main" id="{FE01D120-3036-2D44-E78B-8B337FAE9236}"/>
              </a:ext>
            </a:extLst>
          </p:cNvPr>
          <p:cNvSpPr/>
          <p:nvPr/>
        </p:nvSpPr>
        <p:spPr>
          <a:xfrm rot="20700000">
            <a:off x="1051991" y="2067790"/>
            <a:ext cx="887328" cy="8873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grpSp>
        <p:nvGrpSpPr>
          <p:cNvPr id="61" name="Group 60">
            <a:extLst>
              <a:ext uri="{FF2B5EF4-FFF2-40B4-BE49-F238E27FC236}">
                <a16:creationId xmlns:a16="http://schemas.microsoft.com/office/drawing/2014/main" id="{E24728C2-E143-6165-2879-3790DB461CAE}"/>
              </a:ext>
            </a:extLst>
          </p:cNvPr>
          <p:cNvGrpSpPr/>
          <p:nvPr/>
        </p:nvGrpSpPr>
        <p:grpSpPr>
          <a:xfrm rot="18000000">
            <a:off x="1051891" y="2067761"/>
            <a:ext cx="887332" cy="887716"/>
            <a:chOff x="2132198" y="1923834"/>
            <a:chExt cx="969232" cy="969652"/>
          </a:xfrm>
        </p:grpSpPr>
        <p:grpSp>
          <p:nvGrpSpPr>
            <p:cNvPr id="63" name="Group 62">
              <a:extLst>
                <a:ext uri="{FF2B5EF4-FFF2-40B4-BE49-F238E27FC236}">
                  <a16:creationId xmlns:a16="http://schemas.microsoft.com/office/drawing/2014/main" id="{6B42DABF-4BBF-05A1-DB10-B8FBC6EAF6A5}"/>
                </a:ext>
              </a:extLst>
            </p:cNvPr>
            <p:cNvGrpSpPr/>
            <p:nvPr/>
          </p:nvGrpSpPr>
          <p:grpSpPr>
            <a:xfrm>
              <a:off x="2132201" y="1924047"/>
              <a:ext cx="969229" cy="969439"/>
              <a:chOff x="2132201" y="1924047"/>
              <a:chExt cx="969229" cy="969439"/>
            </a:xfrm>
          </p:grpSpPr>
          <p:sp>
            <p:nvSpPr>
              <p:cNvPr id="197" name="Block Arc 196">
                <a:extLst>
                  <a:ext uri="{FF2B5EF4-FFF2-40B4-BE49-F238E27FC236}">
                    <a16:creationId xmlns:a16="http://schemas.microsoft.com/office/drawing/2014/main" id="{F50FA49F-9CC4-A1B0-45FE-A212836D5C13}"/>
                  </a:ext>
                </a:extLst>
              </p:cNvPr>
              <p:cNvSpPr/>
              <p:nvPr/>
            </p:nvSpPr>
            <p:spPr>
              <a:xfrm rot="10800000">
                <a:off x="2132202" y="1924047"/>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sp>
            <p:nvSpPr>
              <p:cNvPr id="198" name="Block Arc 197">
                <a:extLst>
                  <a:ext uri="{FF2B5EF4-FFF2-40B4-BE49-F238E27FC236}">
                    <a16:creationId xmlns:a16="http://schemas.microsoft.com/office/drawing/2014/main" id="{DE94B7FF-24EE-2803-7CCA-57A3423E78C7}"/>
                  </a:ext>
                </a:extLst>
              </p:cNvPr>
              <p:cNvSpPr/>
              <p:nvPr/>
            </p:nvSpPr>
            <p:spPr>
              <a:xfrm rot="8100000">
                <a:off x="2132201" y="1924258"/>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grpSp>
        <p:sp>
          <p:nvSpPr>
            <p:cNvPr id="192" name="Block Arc 191">
              <a:extLst>
                <a:ext uri="{FF2B5EF4-FFF2-40B4-BE49-F238E27FC236}">
                  <a16:creationId xmlns:a16="http://schemas.microsoft.com/office/drawing/2014/main" id="{592ADCD1-91CF-04CB-2B2F-2676B9EACE7E}"/>
                </a:ext>
              </a:extLst>
            </p:cNvPr>
            <p:cNvSpPr/>
            <p:nvPr/>
          </p:nvSpPr>
          <p:spPr>
            <a:xfrm rot="5400000">
              <a:off x="2132199" y="1924046"/>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grpSp>
          <p:nvGrpSpPr>
            <p:cNvPr id="193" name="Group 192">
              <a:extLst>
                <a:ext uri="{FF2B5EF4-FFF2-40B4-BE49-F238E27FC236}">
                  <a16:creationId xmlns:a16="http://schemas.microsoft.com/office/drawing/2014/main" id="{732E7B44-F352-52B3-A01D-ABA7CB8529F3}"/>
                </a:ext>
              </a:extLst>
            </p:cNvPr>
            <p:cNvGrpSpPr/>
            <p:nvPr/>
          </p:nvGrpSpPr>
          <p:grpSpPr>
            <a:xfrm rot="10800000">
              <a:off x="2132198" y="1923834"/>
              <a:ext cx="969229" cy="969439"/>
              <a:chOff x="2132201" y="1924047"/>
              <a:chExt cx="969229" cy="969439"/>
            </a:xfrm>
          </p:grpSpPr>
          <p:sp>
            <p:nvSpPr>
              <p:cNvPr id="195" name="Block Arc 194">
                <a:extLst>
                  <a:ext uri="{FF2B5EF4-FFF2-40B4-BE49-F238E27FC236}">
                    <a16:creationId xmlns:a16="http://schemas.microsoft.com/office/drawing/2014/main" id="{BC20FD68-97FB-3047-8555-D1EAC5D952F8}"/>
                  </a:ext>
                </a:extLst>
              </p:cNvPr>
              <p:cNvSpPr/>
              <p:nvPr/>
            </p:nvSpPr>
            <p:spPr>
              <a:xfrm rot="10800000">
                <a:off x="2132202" y="1924047"/>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sp>
            <p:nvSpPr>
              <p:cNvPr id="196" name="Block Arc 195">
                <a:extLst>
                  <a:ext uri="{FF2B5EF4-FFF2-40B4-BE49-F238E27FC236}">
                    <a16:creationId xmlns:a16="http://schemas.microsoft.com/office/drawing/2014/main" id="{25D1E5B1-1400-BC38-3E92-31EDF09B2A18}"/>
                  </a:ext>
                </a:extLst>
              </p:cNvPr>
              <p:cNvSpPr/>
              <p:nvPr/>
            </p:nvSpPr>
            <p:spPr>
              <a:xfrm rot="8100000">
                <a:off x="2132201" y="1924258"/>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grpSp>
        <p:sp>
          <p:nvSpPr>
            <p:cNvPr id="194" name="Block Arc 193">
              <a:extLst>
                <a:ext uri="{FF2B5EF4-FFF2-40B4-BE49-F238E27FC236}">
                  <a16:creationId xmlns:a16="http://schemas.microsoft.com/office/drawing/2014/main" id="{1B9C4860-E9D5-0148-3F82-5C48C3B0E705}"/>
                </a:ext>
              </a:extLst>
            </p:cNvPr>
            <p:cNvSpPr/>
            <p:nvPr/>
          </p:nvSpPr>
          <p:spPr>
            <a:xfrm rot="16200000">
              <a:off x="2132201" y="1924046"/>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grpSp>
      <p:sp>
        <p:nvSpPr>
          <p:cNvPr id="62" name="Block Arc 61">
            <a:extLst>
              <a:ext uri="{FF2B5EF4-FFF2-40B4-BE49-F238E27FC236}">
                <a16:creationId xmlns:a16="http://schemas.microsoft.com/office/drawing/2014/main" id="{41BFEB08-6429-05EE-54E6-BE61AE80C786}"/>
              </a:ext>
            </a:extLst>
          </p:cNvPr>
          <p:cNvSpPr/>
          <p:nvPr/>
        </p:nvSpPr>
        <p:spPr>
          <a:xfrm rot="9900000">
            <a:off x="1051797" y="2068122"/>
            <a:ext cx="887328" cy="8873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sp>
        <p:nvSpPr>
          <p:cNvPr id="226" name="Block Arc 225">
            <a:extLst>
              <a:ext uri="{FF2B5EF4-FFF2-40B4-BE49-F238E27FC236}">
                <a16:creationId xmlns:a16="http://schemas.microsoft.com/office/drawing/2014/main" id="{BE16B4EA-A6F5-F3EC-131F-0A17EA68D7A6}"/>
              </a:ext>
            </a:extLst>
          </p:cNvPr>
          <p:cNvSpPr/>
          <p:nvPr/>
        </p:nvSpPr>
        <p:spPr>
          <a:xfrm>
            <a:off x="304117" y="1314560"/>
            <a:ext cx="2390285" cy="2390285"/>
          </a:xfrm>
          <a:prstGeom prst="blockArc">
            <a:avLst>
              <a:gd name="adj1" fmla="val 18024498"/>
              <a:gd name="adj2" fmla="val 20660602"/>
              <a:gd name="adj3" fmla="val 13231"/>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28" name="Block Arc 227">
            <a:extLst>
              <a:ext uri="{FF2B5EF4-FFF2-40B4-BE49-F238E27FC236}">
                <a16:creationId xmlns:a16="http://schemas.microsoft.com/office/drawing/2014/main" id="{FD98A6C3-3B4D-1E5B-1CB9-B9FDD959CE95}"/>
              </a:ext>
            </a:extLst>
          </p:cNvPr>
          <p:cNvSpPr/>
          <p:nvPr/>
        </p:nvSpPr>
        <p:spPr>
          <a:xfrm>
            <a:off x="270712" y="1298426"/>
            <a:ext cx="2422553" cy="2422553"/>
          </a:xfrm>
          <a:prstGeom prst="blockArc">
            <a:avLst>
              <a:gd name="adj1" fmla="val 1785928"/>
              <a:gd name="adj2" fmla="val 4432889"/>
              <a:gd name="adj3" fmla="val 13192"/>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29" name="Block Arc 228">
            <a:extLst>
              <a:ext uri="{FF2B5EF4-FFF2-40B4-BE49-F238E27FC236}">
                <a16:creationId xmlns:a16="http://schemas.microsoft.com/office/drawing/2014/main" id="{7ABA6260-D05A-9103-DC15-BC87B3769F2E}"/>
              </a:ext>
            </a:extLst>
          </p:cNvPr>
          <p:cNvSpPr/>
          <p:nvPr/>
        </p:nvSpPr>
        <p:spPr>
          <a:xfrm rot="15300000">
            <a:off x="289134" y="1281155"/>
            <a:ext cx="2422553" cy="2422553"/>
          </a:xfrm>
          <a:prstGeom prst="blockArc">
            <a:avLst>
              <a:gd name="adj1" fmla="val 10841267"/>
              <a:gd name="adj2" fmla="val 13458849"/>
              <a:gd name="adj3" fmla="val 12612"/>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30" name="Block Arc 229">
            <a:extLst>
              <a:ext uri="{FF2B5EF4-FFF2-40B4-BE49-F238E27FC236}">
                <a16:creationId xmlns:a16="http://schemas.microsoft.com/office/drawing/2014/main" id="{E63C1F81-22D1-A49E-7918-570632365234}"/>
              </a:ext>
            </a:extLst>
          </p:cNvPr>
          <p:cNvSpPr/>
          <p:nvPr/>
        </p:nvSpPr>
        <p:spPr>
          <a:xfrm rot="18000000">
            <a:off x="298345" y="1288063"/>
            <a:ext cx="2422553" cy="2422553"/>
          </a:xfrm>
          <a:prstGeom prst="blockArc">
            <a:avLst>
              <a:gd name="adj1" fmla="val 10820640"/>
              <a:gd name="adj2" fmla="val 13453946"/>
              <a:gd name="adj3" fmla="val 12665"/>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31" name="Block Arc 230">
            <a:extLst>
              <a:ext uri="{FF2B5EF4-FFF2-40B4-BE49-F238E27FC236}">
                <a16:creationId xmlns:a16="http://schemas.microsoft.com/office/drawing/2014/main" id="{020C4012-D699-6B7E-2B32-1E11B25247D3}"/>
              </a:ext>
            </a:extLst>
          </p:cNvPr>
          <p:cNvSpPr/>
          <p:nvPr/>
        </p:nvSpPr>
        <p:spPr>
          <a:xfrm>
            <a:off x="298345" y="1301880"/>
            <a:ext cx="2422553" cy="2422553"/>
          </a:xfrm>
          <a:prstGeom prst="blockArc">
            <a:avLst>
              <a:gd name="adj1" fmla="val 9940844"/>
              <a:gd name="adj2" fmla="val 12549272"/>
              <a:gd name="adj3" fmla="val 12830"/>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32" name="Block Arc 231">
            <a:extLst>
              <a:ext uri="{FF2B5EF4-FFF2-40B4-BE49-F238E27FC236}">
                <a16:creationId xmlns:a16="http://schemas.microsoft.com/office/drawing/2014/main" id="{2A6ED38B-B0CB-C355-E5AA-E0AA8F15E023}"/>
              </a:ext>
            </a:extLst>
          </p:cNvPr>
          <p:cNvSpPr/>
          <p:nvPr/>
        </p:nvSpPr>
        <p:spPr>
          <a:xfrm>
            <a:off x="291437" y="1308788"/>
            <a:ext cx="2422553" cy="2422553"/>
          </a:xfrm>
          <a:prstGeom prst="blockArc">
            <a:avLst>
              <a:gd name="adj1" fmla="val 12627671"/>
              <a:gd name="adj2" fmla="val 15265747"/>
              <a:gd name="adj3" fmla="val 12996"/>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33" name="TextBox 232">
            <a:extLst>
              <a:ext uri="{FF2B5EF4-FFF2-40B4-BE49-F238E27FC236}">
                <a16:creationId xmlns:a16="http://schemas.microsoft.com/office/drawing/2014/main" id="{2E2C9AED-D256-7E53-8EBE-F534C7343850}"/>
              </a:ext>
            </a:extLst>
          </p:cNvPr>
          <p:cNvSpPr txBox="1"/>
          <p:nvPr/>
        </p:nvSpPr>
        <p:spPr>
          <a:xfrm>
            <a:off x="1174567" y="3853360"/>
            <a:ext cx="620683" cy="369332"/>
          </a:xfrm>
          <a:prstGeom prst="rect">
            <a:avLst/>
          </a:prstGeom>
          <a:noFill/>
        </p:spPr>
        <p:txBody>
          <a:bodyPr wrap="none" rtlCol="0">
            <a:spAutoFit/>
          </a:bodyPr>
          <a:lstStyle/>
          <a:p>
            <a:r>
              <a:rPr lang="vi-VN" sz="1800">
                <a:latin typeface="+mj-lt"/>
              </a:rPr>
              <a:t>Disk</a:t>
            </a:r>
          </a:p>
        </p:txBody>
      </p:sp>
      <p:graphicFrame>
        <p:nvGraphicFramePr>
          <p:cNvPr id="234" name="Table 234">
            <a:extLst>
              <a:ext uri="{FF2B5EF4-FFF2-40B4-BE49-F238E27FC236}">
                <a16:creationId xmlns:a16="http://schemas.microsoft.com/office/drawing/2014/main" id="{33377FB6-5BE3-22C6-1BA6-A042FB83986A}"/>
              </a:ext>
            </a:extLst>
          </p:cNvPr>
          <p:cNvGraphicFramePr>
            <a:graphicFrameLocks noGrp="1"/>
          </p:cNvGraphicFramePr>
          <p:nvPr>
            <p:extLst>
              <p:ext uri="{D42A27DB-BD31-4B8C-83A1-F6EECF244321}">
                <p14:modId xmlns:p14="http://schemas.microsoft.com/office/powerpoint/2010/main" val="1800926154"/>
              </p:ext>
            </p:extLst>
          </p:nvPr>
        </p:nvGraphicFramePr>
        <p:xfrm>
          <a:off x="5408472" y="516739"/>
          <a:ext cx="2639121" cy="3704790"/>
        </p:xfrm>
        <a:graphic>
          <a:graphicData uri="http://schemas.openxmlformats.org/drawingml/2006/table">
            <a:tbl>
              <a:tblPr firstRow="1" bandRow="1">
                <a:tableStyleId>{A1189519-7DA9-44A4-9DC4-088C470DF480}</a:tableStyleId>
              </a:tblPr>
              <a:tblGrid>
                <a:gridCol w="879707">
                  <a:extLst>
                    <a:ext uri="{9D8B030D-6E8A-4147-A177-3AD203B41FA5}">
                      <a16:colId xmlns:a16="http://schemas.microsoft.com/office/drawing/2014/main" val="989911044"/>
                    </a:ext>
                  </a:extLst>
                </a:gridCol>
                <a:gridCol w="879707">
                  <a:extLst>
                    <a:ext uri="{9D8B030D-6E8A-4147-A177-3AD203B41FA5}">
                      <a16:colId xmlns:a16="http://schemas.microsoft.com/office/drawing/2014/main" val="3393345462"/>
                    </a:ext>
                  </a:extLst>
                </a:gridCol>
                <a:gridCol w="879707">
                  <a:extLst>
                    <a:ext uri="{9D8B030D-6E8A-4147-A177-3AD203B41FA5}">
                      <a16:colId xmlns:a16="http://schemas.microsoft.com/office/drawing/2014/main" val="626110439"/>
                    </a:ext>
                  </a:extLst>
                </a:gridCol>
              </a:tblGrid>
              <a:tr h="370479">
                <a:tc>
                  <a:txBody>
                    <a:bodyPr/>
                    <a:lstStyle/>
                    <a:p>
                      <a:pPr algn="ctr"/>
                      <a:r>
                        <a:rPr lang="vi-VN" b="1">
                          <a:latin typeface="+mj-lt"/>
                        </a:rPr>
                        <a:t>ID</a:t>
                      </a:r>
                    </a:p>
                  </a:txBody>
                  <a:tcPr anchor="ctr">
                    <a:solidFill>
                      <a:schemeClr val="tx2">
                        <a:lumMod val="40000"/>
                        <a:lumOff val="60000"/>
                      </a:schemeClr>
                    </a:solidFill>
                  </a:tcPr>
                </a:tc>
                <a:tc>
                  <a:txBody>
                    <a:bodyPr/>
                    <a:lstStyle/>
                    <a:p>
                      <a:pPr algn="ctr"/>
                      <a:r>
                        <a:rPr lang="vi-VN" b="1">
                          <a:latin typeface="+mj-lt"/>
                        </a:rPr>
                        <a:t>Name</a:t>
                      </a:r>
                    </a:p>
                  </a:txBody>
                  <a:tcPr anchor="ctr">
                    <a:solidFill>
                      <a:schemeClr val="tx2">
                        <a:lumMod val="40000"/>
                        <a:lumOff val="60000"/>
                      </a:schemeClr>
                    </a:solidFill>
                  </a:tcPr>
                </a:tc>
                <a:tc>
                  <a:txBody>
                    <a:bodyPr/>
                    <a:lstStyle/>
                    <a:p>
                      <a:pPr algn="ctr"/>
                      <a:r>
                        <a:rPr lang="vi-VN" b="1">
                          <a:latin typeface="+mj-lt"/>
                        </a:rPr>
                        <a:t>…</a:t>
                      </a:r>
                    </a:p>
                  </a:txBody>
                  <a:tcPr anchor="ctr">
                    <a:solidFill>
                      <a:schemeClr val="tx2">
                        <a:lumMod val="40000"/>
                        <a:lumOff val="60000"/>
                      </a:schemeClr>
                    </a:solidFill>
                  </a:tcPr>
                </a:tc>
                <a:extLst>
                  <a:ext uri="{0D108BD9-81ED-4DB2-BD59-A6C34878D82A}">
                    <a16:rowId xmlns:a16="http://schemas.microsoft.com/office/drawing/2014/main" val="1160479240"/>
                  </a:ext>
                </a:extLst>
              </a:tr>
              <a:tr h="370479">
                <a:tc>
                  <a:txBody>
                    <a:bodyPr/>
                    <a:lstStyle/>
                    <a:p>
                      <a:pPr algn="ctr"/>
                      <a:r>
                        <a:rPr lang="vi-VN">
                          <a:latin typeface="+mj-lt"/>
                        </a:rPr>
                        <a:t>1</a:t>
                      </a:r>
                    </a:p>
                  </a:txBody>
                  <a:tcPr anchor="ctr"/>
                </a:tc>
                <a:tc>
                  <a:txBody>
                    <a:bodyPr/>
                    <a:lstStyle/>
                    <a:p>
                      <a:pPr algn="ctr"/>
                      <a:r>
                        <a:rPr lang="vi-VN">
                          <a:latin typeface="+mj-lt"/>
                        </a:rPr>
                        <a:t>A</a:t>
                      </a:r>
                    </a:p>
                  </a:txBody>
                  <a:tcPr anchor="ctr"/>
                </a:tc>
                <a:tc>
                  <a:txBody>
                    <a:bodyPr/>
                    <a:lstStyle/>
                    <a:p>
                      <a:pPr algn="ctr"/>
                      <a:r>
                        <a:rPr lang="vi-VN">
                          <a:latin typeface="+mj-lt"/>
                        </a:rPr>
                        <a:t>..</a:t>
                      </a:r>
                    </a:p>
                  </a:txBody>
                  <a:tcPr anchor="ctr"/>
                </a:tc>
                <a:extLst>
                  <a:ext uri="{0D108BD9-81ED-4DB2-BD59-A6C34878D82A}">
                    <a16:rowId xmlns:a16="http://schemas.microsoft.com/office/drawing/2014/main" val="2933066230"/>
                  </a:ext>
                </a:extLst>
              </a:tr>
              <a:tr h="370479">
                <a:tc>
                  <a:txBody>
                    <a:bodyPr/>
                    <a:lstStyle/>
                    <a:p>
                      <a:pPr algn="ctr"/>
                      <a:r>
                        <a:rPr lang="vi-VN">
                          <a:latin typeface="+mj-lt"/>
                        </a:rPr>
                        <a:t>2</a:t>
                      </a:r>
                    </a:p>
                  </a:txBody>
                  <a:tcPr anchor="ctr"/>
                </a:tc>
                <a:tc>
                  <a:txBody>
                    <a:bodyPr/>
                    <a:lstStyle/>
                    <a:p>
                      <a:pPr algn="ctr"/>
                      <a:r>
                        <a:rPr lang="vi-VN">
                          <a:latin typeface="+mj-lt"/>
                        </a:rPr>
                        <a:t>B</a:t>
                      </a:r>
                    </a:p>
                  </a:txBody>
                  <a:tcPr anchor="ctr"/>
                </a:tc>
                <a:tc>
                  <a:txBody>
                    <a:bodyPr/>
                    <a:lstStyle/>
                    <a:p>
                      <a:pPr algn="ctr"/>
                      <a:r>
                        <a:rPr lang="vi-VN">
                          <a:latin typeface="+mj-lt"/>
                        </a:rPr>
                        <a:t>..</a:t>
                      </a:r>
                    </a:p>
                  </a:txBody>
                  <a:tcPr anchor="ctr"/>
                </a:tc>
                <a:extLst>
                  <a:ext uri="{0D108BD9-81ED-4DB2-BD59-A6C34878D82A}">
                    <a16:rowId xmlns:a16="http://schemas.microsoft.com/office/drawing/2014/main" val="2564385981"/>
                  </a:ext>
                </a:extLst>
              </a:tr>
              <a:tr h="370479">
                <a:tc>
                  <a:txBody>
                    <a:bodyPr/>
                    <a:lstStyle/>
                    <a:p>
                      <a:pPr algn="ctr"/>
                      <a:r>
                        <a:rPr lang="vi-VN">
                          <a:latin typeface="+mj-lt"/>
                        </a:rPr>
                        <a:t>3</a:t>
                      </a:r>
                    </a:p>
                  </a:txBody>
                  <a:tcPr anchor="ctr"/>
                </a:tc>
                <a:tc>
                  <a:txBody>
                    <a:bodyPr/>
                    <a:lstStyle/>
                    <a:p>
                      <a:pPr algn="ctr"/>
                      <a:r>
                        <a:rPr lang="vi-VN">
                          <a:latin typeface="+mj-lt"/>
                        </a:rPr>
                        <a:t>C</a:t>
                      </a:r>
                    </a:p>
                  </a:txBody>
                  <a:tcPr anchor="ctr"/>
                </a:tc>
                <a:tc>
                  <a:txBody>
                    <a:bodyPr/>
                    <a:lstStyle/>
                    <a:p>
                      <a:pPr algn="ctr"/>
                      <a:r>
                        <a:rPr lang="vi-VN">
                          <a:latin typeface="+mj-lt"/>
                        </a:rPr>
                        <a:t>..</a:t>
                      </a:r>
                    </a:p>
                  </a:txBody>
                  <a:tcPr anchor="ctr"/>
                </a:tc>
                <a:extLst>
                  <a:ext uri="{0D108BD9-81ED-4DB2-BD59-A6C34878D82A}">
                    <a16:rowId xmlns:a16="http://schemas.microsoft.com/office/drawing/2014/main" val="2045190836"/>
                  </a:ext>
                </a:extLst>
              </a:tr>
              <a:tr h="370479">
                <a:tc>
                  <a:txBody>
                    <a:bodyPr/>
                    <a:lstStyle/>
                    <a:p>
                      <a:pPr algn="ctr"/>
                      <a:r>
                        <a:rPr lang="vi-VN">
                          <a:latin typeface="+mj-lt"/>
                        </a:rPr>
                        <a:t>4</a:t>
                      </a:r>
                    </a:p>
                  </a:txBody>
                  <a:tcPr anchor="ctr"/>
                </a:tc>
                <a:tc>
                  <a:txBody>
                    <a:bodyPr/>
                    <a:lstStyle/>
                    <a:p>
                      <a:pPr algn="ctr"/>
                      <a:r>
                        <a:rPr lang="vi-VN">
                          <a:latin typeface="+mj-lt"/>
                        </a:rPr>
                        <a:t>D</a:t>
                      </a:r>
                    </a:p>
                  </a:txBody>
                  <a:tcPr anchor="ctr"/>
                </a:tc>
                <a:tc>
                  <a:txBody>
                    <a:bodyPr/>
                    <a:lstStyle/>
                    <a:p>
                      <a:pPr algn="ctr"/>
                      <a:r>
                        <a:rPr lang="vi-VN">
                          <a:latin typeface="+mj-lt"/>
                        </a:rPr>
                        <a:t>..</a:t>
                      </a:r>
                    </a:p>
                  </a:txBody>
                  <a:tcPr anchor="ctr"/>
                </a:tc>
                <a:extLst>
                  <a:ext uri="{0D108BD9-81ED-4DB2-BD59-A6C34878D82A}">
                    <a16:rowId xmlns:a16="http://schemas.microsoft.com/office/drawing/2014/main" val="2024429543"/>
                  </a:ext>
                </a:extLst>
              </a:tr>
              <a:tr h="370479">
                <a:tc>
                  <a:txBody>
                    <a:bodyPr/>
                    <a:lstStyle/>
                    <a:p>
                      <a:pPr algn="ctr"/>
                      <a:r>
                        <a:rPr lang="vi-VN">
                          <a:latin typeface="+mj-lt"/>
                        </a:rPr>
                        <a:t>5</a:t>
                      </a:r>
                    </a:p>
                  </a:txBody>
                  <a:tcPr anchor="ctr"/>
                </a:tc>
                <a:tc>
                  <a:txBody>
                    <a:bodyPr/>
                    <a:lstStyle/>
                    <a:p>
                      <a:pPr algn="ctr"/>
                      <a:r>
                        <a:rPr lang="vi-VN">
                          <a:latin typeface="+mj-lt"/>
                        </a:rPr>
                        <a:t>E</a:t>
                      </a:r>
                    </a:p>
                  </a:txBody>
                  <a:tcPr anchor="ctr"/>
                </a:tc>
                <a:tc>
                  <a:txBody>
                    <a:bodyPr/>
                    <a:lstStyle/>
                    <a:p>
                      <a:pPr algn="ctr"/>
                      <a:r>
                        <a:rPr lang="vi-VN">
                          <a:latin typeface="+mj-lt"/>
                        </a:rPr>
                        <a:t>..</a:t>
                      </a:r>
                    </a:p>
                  </a:txBody>
                  <a:tcPr anchor="ctr"/>
                </a:tc>
                <a:extLst>
                  <a:ext uri="{0D108BD9-81ED-4DB2-BD59-A6C34878D82A}">
                    <a16:rowId xmlns:a16="http://schemas.microsoft.com/office/drawing/2014/main" val="2139768900"/>
                  </a:ext>
                </a:extLst>
              </a:tr>
              <a:tr h="370479">
                <a:tc>
                  <a:txBody>
                    <a:bodyPr/>
                    <a:lstStyle/>
                    <a:p>
                      <a:pPr algn="ctr"/>
                      <a:r>
                        <a:rPr lang="vi-VN">
                          <a:latin typeface="+mj-lt"/>
                        </a:rPr>
                        <a:t>6</a:t>
                      </a:r>
                    </a:p>
                  </a:txBody>
                  <a:tcPr anchor="ctr"/>
                </a:tc>
                <a:tc>
                  <a:txBody>
                    <a:bodyPr/>
                    <a:lstStyle/>
                    <a:p>
                      <a:pPr algn="ctr"/>
                      <a:r>
                        <a:rPr lang="vi-VN">
                          <a:latin typeface="+mj-lt"/>
                        </a:rPr>
                        <a:t>F</a:t>
                      </a:r>
                    </a:p>
                  </a:txBody>
                  <a:tcPr anchor="ctr"/>
                </a:tc>
                <a:tc>
                  <a:txBody>
                    <a:bodyPr/>
                    <a:lstStyle/>
                    <a:p>
                      <a:pPr algn="ctr"/>
                      <a:r>
                        <a:rPr lang="vi-VN">
                          <a:latin typeface="+mj-lt"/>
                        </a:rPr>
                        <a:t>..</a:t>
                      </a:r>
                    </a:p>
                  </a:txBody>
                  <a:tcPr anchor="ctr"/>
                </a:tc>
                <a:extLst>
                  <a:ext uri="{0D108BD9-81ED-4DB2-BD59-A6C34878D82A}">
                    <a16:rowId xmlns:a16="http://schemas.microsoft.com/office/drawing/2014/main" val="1084305594"/>
                  </a:ext>
                </a:extLst>
              </a:tr>
              <a:tr h="370479">
                <a:tc>
                  <a:txBody>
                    <a:bodyPr/>
                    <a:lstStyle/>
                    <a:p>
                      <a:pPr algn="ctr"/>
                      <a:r>
                        <a:rPr lang="vi-VN">
                          <a:latin typeface="+mj-lt"/>
                        </a:rPr>
                        <a:t>…</a:t>
                      </a:r>
                    </a:p>
                  </a:txBody>
                  <a:tcPr anchor="ctr"/>
                </a:tc>
                <a:tc>
                  <a:txBody>
                    <a:bodyPr/>
                    <a:lstStyle/>
                    <a:p>
                      <a:pPr algn="ctr"/>
                      <a:r>
                        <a:rPr lang="vi-VN">
                          <a:latin typeface="+mj-lt"/>
                        </a:rPr>
                        <a:t>…</a:t>
                      </a:r>
                    </a:p>
                  </a:txBody>
                  <a:tcPr anchor="ctr"/>
                </a:tc>
                <a:tc>
                  <a:txBody>
                    <a:bodyPr/>
                    <a:lstStyle/>
                    <a:p>
                      <a:pPr algn="ctr"/>
                      <a:r>
                        <a:rPr lang="vi-VN">
                          <a:latin typeface="+mj-lt"/>
                        </a:rPr>
                        <a:t>…</a:t>
                      </a:r>
                    </a:p>
                  </a:txBody>
                  <a:tcPr anchor="ctr"/>
                </a:tc>
                <a:extLst>
                  <a:ext uri="{0D108BD9-81ED-4DB2-BD59-A6C34878D82A}">
                    <a16:rowId xmlns:a16="http://schemas.microsoft.com/office/drawing/2014/main" val="145041849"/>
                  </a:ext>
                </a:extLst>
              </a:tr>
              <a:tr h="370479">
                <a:tc>
                  <a:txBody>
                    <a:bodyPr/>
                    <a:lstStyle/>
                    <a:p>
                      <a:pPr algn="ctr"/>
                      <a:r>
                        <a:rPr lang="vi-VN">
                          <a:latin typeface="+mj-lt"/>
                        </a:rPr>
                        <a:t>…</a:t>
                      </a:r>
                    </a:p>
                  </a:txBody>
                  <a:tcPr anchor="ctr"/>
                </a:tc>
                <a:tc>
                  <a:txBody>
                    <a:bodyPr/>
                    <a:lstStyle/>
                    <a:p>
                      <a:pPr algn="ctr"/>
                      <a:r>
                        <a:rPr lang="vi-VN">
                          <a:latin typeface="+mj-lt"/>
                        </a:rPr>
                        <a:t>…</a:t>
                      </a:r>
                    </a:p>
                  </a:txBody>
                  <a:tcPr anchor="ctr"/>
                </a:tc>
                <a:tc>
                  <a:txBody>
                    <a:bodyPr/>
                    <a:lstStyle/>
                    <a:p>
                      <a:pPr algn="ctr"/>
                      <a:r>
                        <a:rPr lang="vi-VN">
                          <a:latin typeface="+mj-lt"/>
                        </a:rPr>
                        <a:t>…</a:t>
                      </a:r>
                    </a:p>
                  </a:txBody>
                  <a:tcPr anchor="ctr"/>
                </a:tc>
                <a:extLst>
                  <a:ext uri="{0D108BD9-81ED-4DB2-BD59-A6C34878D82A}">
                    <a16:rowId xmlns:a16="http://schemas.microsoft.com/office/drawing/2014/main" val="2582981774"/>
                  </a:ext>
                </a:extLst>
              </a:tr>
              <a:tr h="370479">
                <a:tc>
                  <a:txBody>
                    <a:bodyPr/>
                    <a:lstStyle/>
                    <a:p>
                      <a:pPr algn="ctr"/>
                      <a:r>
                        <a:rPr lang="vi-VN">
                          <a:latin typeface="+mj-lt"/>
                        </a:rPr>
                        <a:t>1000</a:t>
                      </a:r>
                    </a:p>
                  </a:txBody>
                  <a:tcPr anchor="ctr"/>
                </a:tc>
                <a:tc>
                  <a:txBody>
                    <a:bodyPr/>
                    <a:lstStyle/>
                    <a:p>
                      <a:pPr algn="ctr"/>
                      <a:r>
                        <a:rPr lang="vi-VN">
                          <a:latin typeface="+mj-lt"/>
                        </a:rPr>
                        <a:t>ZZ</a:t>
                      </a:r>
                    </a:p>
                  </a:txBody>
                  <a:tcPr anchor="ctr"/>
                </a:tc>
                <a:tc>
                  <a:txBody>
                    <a:bodyPr/>
                    <a:lstStyle/>
                    <a:p>
                      <a:pPr algn="ctr"/>
                      <a:r>
                        <a:rPr lang="vi-VN">
                          <a:latin typeface="+mj-lt"/>
                        </a:rPr>
                        <a:t>..</a:t>
                      </a:r>
                    </a:p>
                  </a:txBody>
                  <a:tcPr anchor="ctr"/>
                </a:tc>
                <a:extLst>
                  <a:ext uri="{0D108BD9-81ED-4DB2-BD59-A6C34878D82A}">
                    <a16:rowId xmlns:a16="http://schemas.microsoft.com/office/drawing/2014/main" val="820275537"/>
                  </a:ext>
                </a:extLst>
              </a:tr>
            </a:tbl>
          </a:graphicData>
        </a:graphic>
      </p:graphicFrame>
      <p:cxnSp>
        <p:nvCxnSpPr>
          <p:cNvPr id="236" name="Connector: Elbow 235">
            <a:extLst>
              <a:ext uri="{FF2B5EF4-FFF2-40B4-BE49-F238E27FC236}">
                <a16:creationId xmlns:a16="http://schemas.microsoft.com/office/drawing/2014/main" id="{8FACA765-D86F-2D7B-1354-5DDAD4FC1DDD}"/>
              </a:ext>
            </a:extLst>
          </p:cNvPr>
          <p:cNvCxnSpPr/>
          <p:nvPr/>
        </p:nvCxnSpPr>
        <p:spPr>
          <a:xfrm rot="5400000">
            <a:off x="1568200" y="739069"/>
            <a:ext cx="822572" cy="591604"/>
          </a:xfrm>
          <a:prstGeom prst="bentConnector3">
            <a:avLst/>
          </a:prstGeom>
          <a:ln>
            <a:solidFill>
              <a:schemeClr val="bg1">
                <a:lumMod val="10000"/>
              </a:schemeClr>
            </a:solidFill>
            <a:tailEnd type="triangle"/>
          </a:ln>
        </p:spPr>
        <p:style>
          <a:lnRef idx="1">
            <a:schemeClr val="dk1"/>
          </a:lnRef>
          <a:fillRef idx="0">
            <a:schemeClr val="dk1"/>
          </a:fillRef>
          <a:effectRef idx="0">
            <a:schemeClr val="dk1"/>
          </a:effectRef>
          <a:fontRef idx="minor">
            <a:schemeClr val="tx1"/>
          </a:fontRef>
        </p:style>
      </p:cxnSp>
      <p:sp>
        <p:nvSpPr>
          <p:cNvPr id="238" name="TextBox 237">
            <a:extLst>
              <a:ext uri="{FF2B5EF4-FFF2-40B4-BE49-F238E27FC236}">
                <a16:creationId xmlns:a16="http://schemas.microsoft.com/office/drawing/2014/main" id="{C1BAEBFA-7DC4-9E66-1DBC-089B418FFCE2}"/>
              </a:ext>
            </a:extLst>
          </p:cNvPr>
          <p:cNvSpPr txBox="1"/>
          <p:nvPr/>
        </p:nvSpPr>
        <p:spPr>
          <a:xfrm>
            <a:off x="1794582" y="323260"/>
            <a:ext cx="1075936" cy="369332"/>
          </a:xfrm>
          <a:prstGeom prst="rect">
            <a:avLst/>
          </a:prstGeom>
          <a:noFill/>
        </p:spPr>
        <p:txBody>
          <a:bodyPr wrap="none" rtlCol="0">
            <a:spAutoFit/>
          </a:bodyPr>
          <a:lstStyle/>
          <a:p>
            <a:r>
              <a:rPr lang="vi-VN" sz="1800">
                <a:latin typeface="+mj-lt"/>
              </a:rPr>
              <a:t>512 bytes</a:t>
            </a:r>
          </a:p>
        </p:txBody>
      </p:sp>
      <p:sp>
        <p:nvSpPr>
          <p:cNvPr id="241" name="Rectangle 240">
            <a:extLst>
              <a:ext uri="{FF2B5EF4-FFF2-40B4-BE49-F238E27FC236}">
                <a16:creationId xmlns:a16="http://schemas.microsoft.com/office/drawing/2014/main" id="{9CD6331C-F653-3713-E063-05FD07FC32D3}"/>
              </a:ext>
            </a:extLst>
          </p:cNvPr>
          <p:cNvSpPr/>
          <p:nvPr/>
        </p:nvSpPr>
        <p:spPr>
          <a:xfrm>
            <a:off x="5349240" y="844705"/>
            <a:ext cx="2758440" cy="469855"/>
          </a:xfrm>
          <a:prstGeom prst="rect">
            <a:avLst/>
          </a:prstGeom>
          <a:noFill/>
          <a:ln>
            <a:solidFill>
              <a:srgbClr val="005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243" name="Straight Arrow Connector 242">
            <a:extLst>
              <a:ext uri="{FF2B5EF4-FFF2-40B4-BE49-F238E27FC236}">
                <a16:creationId xmlns:a16="http://schemas.microsoft.com/office/drawing/2014/main" id="{B93C7866-645B-6F60-A42F-0EBB43956C7A}"/>
              </a:ext>
            </a:extLst>
          </p:cNvPr>
          <p:cNvCxnSpPr>
            <a:cxnSpLocks/>
            <a:stCxn id="241" idx="1"/>
          </p:cNvCxnSpPr>
          <p:nvPr/>
        </p:nvCxnSpPr>
        <p:spPr>
          <a:xfrm flipH="1">
            <a:off x="4905882" y="1079633"/>
            <a:ext cx="4433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5" name="TextBox 244">
            <a:extLst>
              <a:ext uri="{FF2B5EF4-FFF2-40B4-BE49-F238E27FC236}">
                <a16:creationId xmlns:a16="http://schemas.microsoft.com/office/drawing/2014/main" id="{9DC26C48-DF68-CD34-4029-B031E6547212}"/>
              </a:ext>
            </a:extLst>
          </p:cNvPr>
          <p:cNvSpPr txBox="1"/>
          <p:nvPr/>
        </p:nvSpPr>
        <p:spPr>
          <a:xfrm>
            <a:off x="3852012" y="894966"/>
            <a:ext cx="1075936" cy="369332"/>
          </a:xfrm>
          <a:prstGeom prst="rect">
            <a:avLst/>
          </a:prstGeom>
          <a:noFill/>
        </p:spPr>
        <p:txBody>
          <a:bodyPr wrap="none" rtlCol="0">
            <a:spAutoFit/>
          </a:bodyPr>
          <a:lstStyle/>
          <a:p>
            <a:r>
              <a:rPr lang="vi-VN" sz="1800">
                <a:latin typeface="+mj-lt"/>
              </a:rPr>
              <a:t>128 bytes</a:t>
            </a:r>
          </a:p>
        </p:txBody>
      </p:sp>
    </p:spTree>
    <p:extLst>
      <p:ext uri="{BB962C8B-B14F-4D97-AF65-F5344CB8AC3E}">
        <p14:creationId xmlns:p14="http://schemas.microsoft.com/office/powerpoint/2010/main" val="284598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7"/>
                                        </p:tgtEl>
                                        <p:attrNameLst>
                                          <p:attrName>style.visibility</p:attrName>
                                        </p:attrNameLst>
                                      </p:cBhvr>
                                      <p:to>
                                        <p:strVal val="visible"/>
                                      </p:to>
                                    </p:set>
                                    <p:animEffect transition="in" filter="fade">
                                      <p:cBhvr>
                                        <p:cTn id="7" dur="100"/>
                                        <p:tgtEl>
                                          <p:spTgt spid="227"/>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223"/>
                                        </p:tgtEl>
                                        <p:attrNameLst>
                                          <p:attrName>style.visibility</p:attrName>
                                        </p:attrNameLst>
                                      </p:cBhvr>
                                      <p:to>
                                        <p:strVal val="visible"/>
                                      </p:to>
                                    </p:set>
                                    <p:animEffect transition="in" filter="fade">
                                      <p:cBhvr>
                                        <p:cTn id="11" dur="100"/>
                                        <p:tgtEl>
                                          <p:spTgt spid="223"/>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fade">
                                      <p:cBhvr>
                                        <p:cTn id="15" dur="100"/>
                                        <p:tgtEl>
                                          <p:spTgt spid="49"/>
                                        </p:tgtEl>
                                      </p:cBhvr>
                                    </p:animEffect>
                                  </p:childTnLst>
                                </p:cTn>
                              </p:par>
                            </p:childTnLst>
                          </p:cTn>
                        </p:par>
                        <p:par>
                          <p:cTn id="16" fill="hold">
                            <p:stCondLst>
                              <p:cond delay="300"/>
                            </p:stCondLst>
                            <p:childTnLst>
                              <p:par>
                                <p:cTn id="17" presetID="10" presetClass="entr" presetSubtype="0" fill="hold"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100"/>
                                        <p:tgtEl>
                                          <p:spTgt spid="57"/>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100"/>
                                        <p:tgtEl>
                                          <p:spTgt spid="54"/>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fade">
                                      <p:cBhvr>
                                        <p:cTn id="27" dur="100"/>
                                        <p:tgtEl>
                                          <p:spTgt spid="60"/>
                                        </p:tgtEl>
                                      </p:cBhvr>
                                    </p:animEffect>
                                  </p:childTnLst>
                                </p:cTn>
                              </p:par>
                            </p:childTnLst>
                          </p:cTn>
                        </p:par>
                        <p:par>
                          <p:cTn id="28" fill="hold">
                            <p:stCondLst>
                              <p:cond delay="600"/>
                            </p:stCondLst>
                            <p:childTnLst>
                              <p:par>
                                <p:cTn id="29" presetID="10" presetClass="entr" presetSubtype="0" fill="hold" nodeType="after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100"/>
                                        <p:tgtEl>
                                          <p:spTgt spid="61"/>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fade">
                                      <p:cBhvr>
                                        <p:cTn id="35" dur="100"/>
                                        <p:tgtEl>
                                          <p:spTgt spid="62"/>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226"/>
                                        </p:tgtEl>
                                        <p:attrNameLst>
                                          <p:attrName>style.visibility</p:attrName>
                                        </p:attrNameLst>
                                      </p:cBhvr>
                                      <p:to>
                                        <p:strVal val="visible"/>
                                      </p:to>
                                    </p:set>
                                    <p:animEffect transition="in" filter="fade">
                                      <p:cBhvr>
                                        <p:cTn id="39" dur="100"/>
                                        <p:tgtEl>
                                          <p:spTgt spid="226"/>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228"/>
                                        </p:tgtEl>
                                        <p:attrNameLst>
                                          <p:attrName>style.visibility</p:attrName>
                                        </p:attrNameLst>
                                      </p:cBhvr>
                                      <p:to>
                                        <p:strVal val="visible"/>
                                      </p:to>
                                    </p:set>
                                    <p:animEffect transition="in" filter="fade">
                                      <p:cBhvr>
                                        <p:cTn id="43" dur="100"/>
                                        <p:tgtEl>
                                          <p:spTgt spid="228"/>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231"/>
                                        </p:tgtEl>
                                        <p:attrNameLst>
                                          <p:attrName>style.visibility</p:attrName>
                                        </p:attrNameLst>
                                      </p:cBhvr>
                                      <p:to>
                                        <p:strVal val="visible"/>
                                      </p:to>
                                    </p:set>
                                    <p:animEffect transition="in" filter="fade">
                                      <p:cBhvr>
                                        <p:cTn id="47" dur="100"/>
                                        <p:tgtEl>
                                          <p:spTgt spid="231"/>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232"/>
                                        </p:tgtEl>
                                        <p:attrNameLst>
                                          <p:attrName>style.visibility</p:attrName>
                                        </p:attrNameLst>
                                      </p:cBhvr>
                                      <p:to>
                                        <p:strVal val="visible"/>
                                      </p:to>
                                    </p:set>
                                    <p:animEffect transition="in" filter="fade">
                                      <p:cBhvr>
                                        <p:cTn id="51" dur="100"/>
                                        <p:tgtEl>
                                          <p:spTgt spid="232"/>
                                        </p:tgtEl>
                                      </p:cBhvr>
                                    </p:animEffect>
                                  </p:childTnLst>
                                </p:cTn>
                              </p:par>
                            </p:childTnLst>
                          </p:cTn>
                        </p:par>
                        <p:par>
                          <p:cTn id="52" fill="hold">
                            <p:stCondLst>
                              <p:cond delay="1200"/>
                            </p:stCondLst>
                            <p:childTnLst>
                              <p:par>
                                <p:cTn id="53" presetID="10" presetClass="entr" presetSubtype="0" fill="hold" grpId="0" nodeType="afterEffect">
                                  <p:stCondLst>
                                    <p:cond delay="0"/>
                                  </p:stCondLst>
                                  <p:childTnLst>
                                    <p:set>
                                      <p:cBhvr>
                                        <p:cTn id="54" dur="1" fill="hold">
                                          <p:stCondLst>
                                            <p:cond delay="0"/>
                                          </p:stCondLst>
                                        </p:cTn>
                                        <p:tgtEl>
                                          <p:spTgt spid="229"/>
                                        </p:tgtEl>
                                        <p:attrNameLst>
                                          <p:attrName>style.visibility</p:attrName>
                                        </p:attrNameLst>
                                      </p:cBhvr>
                                      <p:to>
                                        <p:strVal val="visible"/>
                                      </p:to>
                                    </p:set>
                                    <p:animEffect transition="in" filter="fade">
                                      <p:cBhvr>
                                        <p:cTn id="55" dur="500"/>
                                        <p:tgtEl>
                                          <p:spTgt spid="229"/>
                                        </p:tgtEl>
                                      </p:cBhvr>
                                    </p:animEffect>
                                  </p:childTnLst>
                                </p:cTn>
                              </p:par>
                            </p:childTnLst>
                          </p:cTn>
                        </p:par>
                        <p:par>
                          <p:cTn id="56" fill="hold">
                            <p:stCondLst>
                              <p:cond delay="1700"/>
                            </p:stCondLst>
                            <p:childTnLst>
                              <p:par>
                                <p:cTn id="57" presetID="10" presetClass="entr" presetSubtype="0" fill="hold" grpId="0" nodeType="afterEffect">
                                  <p:stCondLst>
                                    <p:cond delay="0"/>
                                  </p:stCondLst>
                                  <p:childTnLst>
                                    <p:set>
                                      <p:cBhvr>
                                        <p:cTn id="58" dur="1" fill="hold">
                                          <p:stCondLst>
                                            <p:cond delay="0"/>
                                          </p:stCondLst>
                                        </p:cTn>
                                        <p:tgtEl>
                                          <p:spTgt spid="230"/>
                                        </p:tgtEl>
                                        <p:attrNameLst>
                                          <p:attrName>style.visibility</p:attrName>
                                        </p:attrNameLst>
                                      </p:cBhvr>
                                      <p:to>
                                        <p:strVal val="visible"/>
                                      </p:to>
                                    </p:set>
                                    <p:animEffect transition="in" filter="fade">
                                      <p:cBhvr>
                                        <p:cTn id="59" dur="500"/>
                                        <p:tgtEl>
                                          <p:spTgt spid="230"/>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33"/>
                                        </p:tgtEl>
                                        <p:attrNameLst>
                                          <p:attrName>style.visibility</p:attrName>
                                        </p:attrNameLst>
                                      </p:cBhvr>
                                      <p:to>
                                        <p:strVal val="visible"/>
                                      </p:to>
                                    </p:set>
                                    <p:animEffect transition="in" filter="fade">
                                      <p:cBhvr>
                                        <p:cTn id="64" dur="500"/>
                                        <p:tgtEl>
                                          <p:spTgt spid="233"/>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38"/>
                                        </p:tgtEl>
                                        <p:attrNameLst>
                                          <p:attrName>style.visibility</p:attrName>
                                        </p:attrNameLst>
                                      </p:cBhvr>
                                      <p:to>
                                        <p:strVal val="visible"/>
                                      </p:to>
                                    </p:set>
                                    <p:animEffect transition="in" filter="fade">
                                      <p:cBhvr>
                                        <p:cTn id="69" dur="500"/>
                                        <p:tgtEl>
                                          <p:spTgt spid="238"/>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236"/>
                                        </p:tgtEl>
                                        <p:attrNameLst>
                                          <p:attrName>style.visibility</p:attrName>
                                        </p:attrNameLst>
                                      </p:cBhvr>
                                      <p:to>
                                        <p:strVal val="visible"/>
                                      </p:to>
                                    </p:set>
                                    <p:animEffect transition="in" filter="wipe(up)">
                                      <p:cBhvr>
                                        <p:cTn id="74" dur="500"/>
                                        <p:tgtEl>
                                          <p:spTgt spid="23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41"/>
                                        </p:tgtEl>
                                        <p:attrNameLst>
                                          <p:attrName>style.visibility</p:attrName>
                                        </p:attrNameLst>
                                      </p:cBhvr>
                                      <p:to>
                                        <p:strVal val="visible"/>
                                      </p:to>
                                    </p:set>
                                    <p:animEffect transition="in" filter="fade">
                                      <p:cBhvr>
                                        <p:cTn id="79" dur="500"/>
                                        <p:tgtEl>
                                          <p:spTgt spid="241"/>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243"/>
                                        </p:tgtEl>
                                        <p:attrNameLst>
                                          <p:attrName>style.visibility</p:attrName>
                                        </p:attrNameLst>
                                      </p:cBhvr>
                                      <p:to>
                                        <p:strVal val="visible"/>
                                      </p:to>
                                    </p:set>
                                    <p:animEffect transition="in" filter="fade">
                                      <p:cBhvr>
                                        <p:cTn id="84" dur="500"/>
                                        <p:tgtEl>
                                          <p:spTgt spid="243"/>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245"/>
                                        </p:tgtEl>
                                        <p:attrNameLst>
                                          <p:attrName>style.visibility</p:attrName>
                                        </p:attrNameLst>
                                      </p:cBhvr>
                                      <p:to>
                                        <p:strVal val="visible"/>
                                      </p:to>
                                    </p:set>
                                    <p:animEffect transition="in" filter="fade">
                                      <p:cBhvr>
                                        <p:cTn id="89" dur="500"/>
                                        <p:tgtEl>
                                          <p:spTgt spid="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animBg="1"/>
      <p:bldP spid="223" grpId="0" animBg="1"/>
      <p:bldP spid="49" grpId="0" animBg="1"/>
      <p:bldP spid="54" grpId="0" animBg="1"/>
      <p:bldP spid="60" grpId="0" animBg="1"/>
      <p:bldP spid="62" grpId="0" animBg="1"/>
      <p:bldP spid="226" grpId="0" animBg="1"/>
      <p:bldP spid="228" grpId="0" animBg="1"/>
      <p:bldP spid="229" grpId="0" animBg="1"/>
      <p:bldP spid="230" grpId="0" animBg="1"/>
      <p:bldP spid="231" grpId="0" animBg="1"/>
      <p:bldP spid="232" grpId="0" animBg="1"/>
      <p:bldP spid="233" grpId="0"/>
      <p:bldP spid="238" grpId="0"/>
      <p:bldP spid="241" grpId="0" animBg="1"/>
      <p:bldP spid="2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27" name="Block Arc 226">
            <a:extLst>
              <a:ext uri="{FF2B5EF4-FFF2-40B4-BE49-F238E27FC236}">
                <a16:creationId xmlns:a16="http://schemas.microsoft.com/office/drawing/2014/main" id="{17B2A84E-8CA1-6F2C-1E39-35E760B13132}"/>
              </a:ext>
            </a:extLst>
          </p:cNvPr>
          <p:cNvSpPr/>
          <p:nvPr/>
        </p:nvSpPr>
        <p:spPr>
          <a:xfrm>
            <a:off x="277620" y="1305334"/>
            <a:ext cx="2415644" cy="2415644"/>
          </a:xfrm>
          <a:prstGeom prst="blockArc">
            <a:avLst>
              <a:gd name="adj1" fmla="val 20730735"/>
              <a:gd name="adj2" fmla="val 1756002"/>
              <a:gd name="adj3" fmla="val 13146"/>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23" name="Block Arc 222">
            <a:extLst>
              <a:ext uri="{FF2B5EF4-FFF2-40B4-BE49-F238E27FC236}">
                <a16:creationId xmlns:a16="http://schemas.microsoft.com/office/drawing/2014/main" id="{17DEB837-4B9A-EB41-AB8C-650AFA66538A}"/>
              </a:ext>
            </a:extLst>
          </p:cNvPr>
          <p:cNvSpPr/>
          <p:nvPr/>
        </p:nvSpPr>
        <p:spPr>
          <a:xfrm>
            <a:off x="328670" y="1310424"/>
            <a:ext cx="2332451" cy="2332451"/>
          </a:xfrm>
          <a:prstGeom prst="blockArc">
            <a:avLst>
              <a:gd name="adj1" fmla="val 15300018"/>
              <a:gd name="adj2" fmla="val 18060371"/>
              <a:gd name="adj3" fmla="val 13543"/>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49" name="Block Arc 48">
            <a:extLst>
              <a:ext uri="{FF2B5EF4-FFF2-40B4-BE49-F238E27FC236}">
                <a16:creationId xmlns:a16="http://schemas.microsoft.com/office/drawing/2014/main" id="{A95F4C83-D8F9-F58E-87D5-B05FCD37AA0A}"/>
              </a:ext>
            </a:extLst>
          </p:cNvPr>
          <p:cNvSpPr/>
          <p:nvPr/>
        </p:nvSpPr>
        <p:spPr>
          <a:xfrm rot="20700000">
            <a:off x="616713" y="1632387"/>
            <a:ext cx="1757416" cy="1757416"/>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grpSp>
        <p:nvGrpSpPr>
          <p:cNvPr id="57" name="Group 56">
            <a:extLst>
              <a:ext uri="{FF2B5EF4-FFF2-40B4-BE49-F238E27FC236}">
                <a16:creationId xmlns:a16="http://schemas.microsoft.com/office/drawing/2014/main" id="{0BAF3E31-F0D2-6AE3-09D5-37232FB4E6EE}"/>
              </a:ext>
            </a:extLst>
          </p:cNvPr>
          <p:cNvGrpSpPr/>
          <p:nvPr/>
        </p:nvGrpSpPr>
        <p:grpSpPr>
          <a:xfrm rot="18000000">
            <a:off x="616517" y="1632331"/>
            <a:ext cx="1757423" cy="1758185"/>
            <a:chOff x="2132198" y="1923834"/>
            <a:chExt cx="969232" cy="969652"/>
          </a:xfrm>
        </p:grpSpPr>
        <p:grpSp>
          <p:nvGrpSpPr>
            <p:cNvPr id="46" name="Group 45">
              <a:extLst>
                <a:ext uri="{FF2B5EF4-FFF2-40B4-BE49-F238E27FC236}">
                  <a16:creationId xmlns:a16="http://schemas.microsoft.com/office/drawing/2014/main" id="{33686077-9727-DCCF-F1F7-ECCED4966769}"/>
                </a:ext>
              </a:extLst>
            </p:cNvPr>
            <p:cNvGrpSpPr/>
            <p:nvPr/>
          </p:nvGrpSpPr>
          <p:grpSpPr>
            <a:xfrm>
              <a:off x="2132201" y="1924047"/>
              <a:ext cx="969229" cy="969439"/>
              <a:chOff x="2132201" y="1924047"/>
              <a:chExt cx="969229" cy="969439"/>
            </a:xfrm>
          </p:grpSpPr>
          <p:sp>
            <p:nvSpPr>
              <p:cNvPr id="21" name="Block Arc 20">
                <a:extLst>
                  <a:ext uri="{FF2B5EF4-FFF2-40B4-BE49-F238E27FC236}">
                    <a16:creationId xmlns:a16="http://schemas.microsoft.com/office/drawing/2014/main" id="{D5E8C608-8D46-1BCE-9C76-B63FEA23A32E}"/>
                  </a:ext>
                </a:extLst>
              </p:cNvPr>
              <p:cNvSpPr/>
              <p:nvPr/>
            </p:nvSpPr>
            <p:spPr>
              <a:xfrm rot="10800000">
                <a:off x="2132202" y="1924047"/>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sp>
            <p:nvSpPr>
              <p:cNvPr id="45" name="Block Arc 44">
                <a:extLst>
                  <a:ext uri="{FF2B5EF4-FFF2-40B4-BE49-F238E27FC236}">
                    <a16:creationId xmlns:a16="http://schemas.microsoft.com/office/drawing/2014/main" id="{A7E171CE-A5E4-476D-D8D0-A8AAF2CF60EA}"/>
                  </a:ext>
                </a:extLst>
              </p:cNvPr>
              <p:cNvSpPr/>
              <p:nvPr/>
            </p:nvSpPr>
            <p:spPr>
              <a:xfrm rot="8100000">
                <a:off x="2132201" y="1924258"/>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grpSp>
        <p:sp>
          <p:nvSpPr>
            <p:cNvPr id="48" name="Block Arc 47">
              <a:extLst>
                <a:ext uri="{FF2B5EF4-FFF2-40B4-BE49-F238E27FC236}">
                  <a16:creationId xmlns:a16="http://schemas.microsoft.com/office/drawing/2014/main" id="{EAA74D34-3055-3FC0-71B2-B4C0C8BD4D91}"/>
                </a:ext>
              </a:extLst>
            </p:cNvPr>
            <p:cNvSpPr/>
            <p:nvPr/>
          </p:nvSpPr>
          <p:spPr>
            <a:xfrm rot="5400000">
              <a:off x="2132199" y="1924046"/>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grpSp>
          <p:nvGrpSpPr>
            <p:cNvPr id="52" name="Group 51">
              <a:extLst>
                <a:ext uri="{FF2B5EF4-FFF2-40B4-BE49-F238E27FC236}">
                  <a16:creationId xmlns:a16="http://schemas.microsoft.com/office/drawing/2014/main" id="{56672A92-4F8B-9622-D8B1-DF7E846B672C}"/>
                </a:ext>
              </a:extLst>
            </p:cNvPr>
            <p:cNvGrpSpPr/>
            <p:nvPr/>
          </p:nvGrpSpPr>
          <p:grpSpPr>
            <a:xfrm rot="10800000">
              <a:off x="2132198" y="1923834"/>
              <a:ext cx="969229" cy="969439"/>
              <a:chOff x="2132201" y="1924047"/>
              <a:chExt cx="969229" cy="969439"/>
            </a:xfrm>
          </p:grpSpPr>
          <p:sp>
            <p:nvSpPr>
              <p:cNvPr id="55" name="Block Arc 54">
                <a:extLst>
                  <a:ext uri="{FF2B5EF4-FFF2-40B4-BE49-F238E27FC236}">
                    <a16:creationId xmlns:a16="http://schemas.microsoft.com/office/drawing/2014/main" id="{B126B535-6878-2473-7D37-B6448953215D}"/>
                  </a:ext>
                </a:extLst>
              </p:cNvPr>
              <p:cNvSpPr/>
              <p:nvPr/>
            </p:nvSpPr>
            <p:spPr>
              <a:xfrm rot="10800000">
                <a:off x="2132202" y="1924047"/>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sp>
            <p:nvSpPr>
              <p:cNvPr id="56" name="Block Arc 55">
                <a:extLst>
                  <a:ext uri="{FF2B5EF4-FFF2-40B4-BE49-F238E27FC236}">
                    <a16:creationId xmlns:a16="http://schemas.microsoft.com/office/drawing/2014/main" id="{C23DFD4D-65FA-0294-BD58-E6CD2993C0B5}"/>
                  </a:ext>
                </a:extLst>
              </p:cNvPr>
              <p:cNvSpPr/>
              <p:nvPr/>
            </p:nvSpPr>
            <p:spPr>
              <a:xfrm rot="8100000">
                <a:off x="2132201" y="1924258"/>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grpSp>
        <p:sp>
          <p:nvSpPr>
            <p:cNvPr id="53" name="Block Arc 52">
              <a:extLst>
                <a:ext uri="{FF2B5EF4-FFF2-40B4-BE49-F238E27FC236}">
                  <a16:creationId xmlns:a16="http://schemas.microsoft.com/office/drawing/2014/main" id="{02B31715-9D5B-9C63-7DDB-9451C19F8097}"/>
                </a:ext>
              </a:extLst>
            </p:cNvPr>
            <p:cNvSpPr/>
            <p:nvPr/>
          </p:nvSpPr>
          <p:spPr>
            <a:xfrm rot="16200000">
              <a:off x="2132201" y="1924046"/>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grpSp>
      <p:sp>
        <p:nvSpPr>
          <p:cNvPr id="54" name="Block Arc 53">
            <a:extLst>
              <a:ext uri="{FF2B5EF4-FFF2-40B4-BE49-F238E27FC236}">
                <a16:creationId xmlns:a16="http://schemas.microsoft.com/office/drawing/2014/main" id="{360A8460-EA72-FCF0-AD04-3353BE2FCFE4}"/>
              </a:ext>
            </a:extLst>
          </p:cNvPr>
          <p:cNvSpPr/>
          <p:nvPr/>
        </p:nvSpPr>
        <p:spPr>
          <a:xfrm rot="9900000">
            <a:off x="616328" y="1633043"/>
            <a:ext cx="1757416" cy="1757416"/>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sp>
        <p:nvSpPr>
          <p:cNvPr id="60" name="Block Arc 59">
            <a:extLst>
              <a:ext uri="{FF2B5EF4-FFF2-40B4-BE49-F238E27FC236}">
                <a16:creationId xmlns:a16="http://schemas.microsoft.com/office/drawing/2014/main" id="{FE01D120-3036-2D44-E78B-8B337FAE9236}"/>
              </a:ext>
            </a:extLst>
          </p:cNvPr>
          <p:cNvSpPr/>
          <p:nvPr/>
        </p:nvSpPr>
        <p:spPr>
          <a:xfrm rot="20700000">
            <a:off x="1051991" y="2067790"/>
            <a:ext cx="887328" cy="8873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grpSp>
        <p:nvGrpSpPr>
          <p:cNvPr id="61" name="Group 60">
            <a:extLst>
              <a:ext uri="{FF2B5EF4-FFF2-40B4-BE49-F238E27FC236}">
                <a16:creationId xmlns:a16="http://schemas.microsoft.com/office/drawing/2014/main" id="{E24728C2-E143-6165-2879-3790DB461CAE}"/>
              </a:ext>
            </a:extLst>
          </p:cNvPr>
          <p:cNvGrpSpPr/>
          <p:nvPr/>
        </p:nvGrpSpPr>
        <p:grpSpPr>
          <a:xfrm rot="18000000">
            <a:off x="1051891" y="2067761"/>
            <a:ext cx="887332" cy="887716"/>
            <a:chOff x="2132198" y="1923834"/>
            <a:chExt cx="969232" cy="969652"/>
          </a:xfrm>
        </p:grpSpPr>
        <p:grpSp>
          <p:nvGrpSpPr>
            <p:cNvPr id="63" name="Group 62">
              <a:extLst>
                <a:ext uri="{FF2B5EF4-FFF2-40B4-BE49-F238E27FC236}">
                  <a16:creationId xmlns:a16="http://schemas.microsoft.com/office/drawing/2014/main" id="{6B42DABF-4BBF-05A1-DB10-B8FBC6EAF6A5}"/>
                </a:ext>
              </a:extLst>
            </p:cNvPr>
            <p:cNvGrpSpPr/>
            <p:nvPr/>
          </p:nvGrpSpPr>
          <p:grpSpPr>
            <a:xfrm>
              <a:off x="2132201" y="1924047"/>
              <a:ext cx="969229" cy="969439"/>
              <a:chOff x="2132201" y="1924047"/>
              <a:chExt cx="969229" cy="969439"/>
            </a:xfrm>
          </p:grpSpPr>
          <p:sp>
            <p:nvSpPr>
              <p:cNvPr id="197" name="Block Arc 196">
                <a:extLst>
                  <a:ext uri="{FF2B5EF4-FFF2-40B4-BE49-F238E27FC236}">
                    <a16:creationId xmlns:a16="http://schemas.microsoft.com/office/drawing/2014/main" id="{F50FA49F-9CC4-A1B0-45FE-A212836D5C13}"/>
                  </a:ext>
                </a:extLst>
              </p:cNvPr>
              <p:cNvSpPr/>
              <p:nvPr/>
            </p:nvSpPr>
            <p:spPr>
              <a:xfrm rot="10800000">
                <a:off x="2132202" y="1924047"/>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sp>
            <p:nvSpPr>
              <p:cNvPr id="198" name="Block Arc 197">
                <a:extLst>
                  <a:ext uri="{FF2B5EF4-FFF2-40B4-BE49-F238E27FC236}">
                    <a16:creationId xmlns:a16="http://schemas.microsoft.com/office/drawing/2014/main" id="{DE94B7FF-24EE-2803-7CCA-57A3423E78C7}"/>
                  </a:ext>
                </a:extLst>
              </p:cNvPr>
              <p:cNvSpPr/>
              <p:nvPr/>
            </p:nvSpPr>
            <p:spPr>
              <a:xfrm rot="8100000">
                <a:off x="2132201" y="1924258"/>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grpSp>
        <p:sp>
          <p:nvSpPr>
            <p:cNvPr id="192" name="Block Arc 191">
              <a:extLst>
                <a:ext uri="{FF2B5EF4-FFF2-40B4-BE49-F238E27FC236}">
                  <a16:creationId xmlns:a16="http://schemas.microsoft.com/office/drawing/2014/main" id="{592ADCD1-91CF-04CB-2B2F-2676B9EACE7E}"/>
                </a:ext>
              </a:extLst>
            </p:cNvPr>
            <p:cNvSpPr/>
            <p:nvPr/>
          </p:nvSpPr>
          <p:spPr>
            <a:xfrm rot="5400000">
              <a:off x="2132199" y="1924046"/>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grpSp>
          <p:nvGrpSpPr>
            <p:cNvPr id="193" name="Group 192">
              <a:extLst>
                <a:ext uri="{FF2B5EF4-FFF2-40B4-BE49-F238E27FC236}">
                  <a16:creationId xmlns:a16="http://schemas.microsoft.com/office/drawing/2014/main" id="{732E7B44-F352-52B3-A01D-ABA7CB8529F3}"/>
                </a:ext>
              </a:extLst>
            </p:cNvPr>
            <p:cNvGrpSpPr/>
            <p:nvPr/>
          </p:nvGrpSpPr>
          <p:grpSpPr>
            <a:xfrm rot="10800000">
              <a:off x="2132198" y="1923834"/>
              <a:ext cx="969229" cy="969439"/>
              <a:chOff x="2132201" y="1924047"/>
              <a:chExt cx="969229" cy="969439"/>
            </a:xfrm>
          </p:grpSpPr>
          <p:sp>
            <p:nvSpPr>
              <p:cNvPr id="195" name="Block Arc 194">
                <a:extLst>
                  <a:ext uri="{FF2B5EF4-FFF2-40B4-BE49-F238E27FC236}">
                    <a16:creationId xmlns:a16="http://schemas.microsoft.com/office/drawing/2014/main" id="{BC20FD68-97FB-3047-8555-D1EAC5D952F8}"/>
                  </a:ext>
                </a:extLst>
              </p:cNvPr>
              <p:cNvSpPr/>
              <p:nvPr/>
            </p:nvSpPr>
            <p:spPr>
              <a:xfrm rot="10800000">
                <a:off x="2132202" y="1924047"/>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sp>
            <p:nvSpPr>
              <p:cNvPr id="196" name="Block Arc 195">
                <a:extLst>
                  <a:ext uri="{FF2B5EF4-FFF2-40B4-BE49-F238E27FC236}">
                    <a16:creationId xmlns:a16="http://schemas.microsoft.com/office/drawing/2014/main" id="{25D1E5B1-1400-BC38-3E92-31EDF09B2A18}"/>
                  </a:ext>
                </a:extLst>
              </p:cNvPr>
              <p:cNvSpPr/>
              <p:nvPr/>
            </p:nvSpPr>
            <p:spPr>
              <a:xfrm rot="8100000">
                <a:off x="2132201" y="1924258"/>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grpSp>
        <p:sp>
          <p:nvSpPr>
            <p:cNvPr id="194" name="Block Arc 193">
              <a:extLst>
                <a:ext uri="{FF2B5EF4-FFF2-40B4-BE49-F238E27FC236}">
                  <a16:creationId xmlns:a16="http://schemas.microsoft.com/office/drawing/2014/main" id="{1B9C4860-E9D5-0148-3F82-5C48C3B0E705}"/>
                </a:ext>
              </a:extLst>
            </p:cNvPr>
            <p:cNvSpPr/>
            <p:nvPr/>
          </p:nvSpPr>
          <p:spPr>
            <a:xfrm rot="16200000">
              <a:off x="2132201" y="1924046"/>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grpSp>
      <p:sp>
        <p:nvSpPr>
          <p:cNvPr id="62" name="Block Arc 61">
            <a:extLst>
              <a:ext uri="{FF2B5EF4-FFF2-40B4-BE49-F238E27FC236}">
                <a16:creationId xmlns:a16="http://schemas.microsoft.com/office/drawing/2014/main" id="{41BFEB08-6429-05EE-54E6-BE61AE80C786}"/>
              </a:ext>
            </a:extLst>
          </p:cNvPr>
          <p:cNvSpPr/>
          <p:nvPr/>
        </p:nvSpPr>
        <p:spPr>
          <a:xfrm rot="9900000">
            <a:off x="1051797" y="2068122"/>
            <a:ext cx="887328" cy="8873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sp>
        <p:nvSpPr>
          <p:cNvPr id="226" name="Block Arc 225">
            <a:extLst>
              <a:ext uri="{FF2B5EF4-FFF2-40B4-BE49-F238E27FC236}">
                <a16:creationId xmlns:a16="http://schemas.microsoft.com/office/drawing/2014/main" id="{BE16B4EA-A6F5-F3EC-131F-0A17EA68D7A6}"/>
              </a:ext>
            </a:extLst>
          </p:cNvPr>
          <p:cNvSpPr/>
          <p:nvPr/>
        </p:nvSpPr>
        <p:spPr>
          <a:xfrm>
            <a:off x="304117" y="1314560"/>
            <a:ext cx="2390285" cy="2390285"/>
          </a:xfrm>
          <a:prstGeom prst="blockArc">
            <a:avLst>
              <a:gd name="adj1" fmla="val 18024498"/>
              <a:gd name="adj2" fmla="val 20660602"/>
              <a:gd name="adj3" fmla="val 13231"/>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28" name="Block Arc 227">
            <a:extLst>
              <a:ext uri="{FF2B5EF4-FFF2-40B4-BE49-F238E27FC236}">
                <a16:creationId xmlns:a16="http://schemas.microsoft.com/office/drawing/2014/main" id="{FD98A6C3-3B4D-1E5B-1CB9-B9FDD959CE95}"/>
              </a:ext>
            </a:extLst>
          </p:cNvPr>
          <p:cNvSpPr/>
          <p:nvPr/>
        </p:nvSpPr>
        <p:spPr>
          <a:xfrm>
            <a:off x="270712" y="1298426"/>
            <a:ext cx="2422553" cy="2422553"/>
          </a:xfrm>
          <a:prstGeom prst="blockArc">
            <a:avLst>
              <a:gd name="adj1" fmla="val 1785928"/>
              <a:gd name="adj2" fmla="val 4432889"/>
              <a:gd name="adj3" fmla="val 13192"/>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29" name="Block Arc 228">
            <a:extLst>
              <a:ext uri="{FF2B5EF4-FFF2-40B4-BE49-F238E27FC236}">
                <a16:creationId xmlns:a16="http://schemas.microsoft.com/office/drawing/2014/main" id="{7ABA6260-D05A-9103-DC15-BC87B3769F2E}"/>
              </a:ext>
            </a:extLst>
          </p:cNvPr>
          <p:cNvSpPr/>
          <p:nvPr/>
        </p:nvSpPr>
        <p:spPr>
          <a:xfrm rot="15300000">
            <a:off x="289134" y="1281155"/>
            <a:ext cx="2422553" cy="2422553"/>
          </a:xfrm>
          <a:prstGeom prst="blockArc">
            <a:avLst>
              <a:gd name="adj1" fmla="val 10841267"/>
              <a:gd name="adj2" fmla="val 13458849"/>
              <a:gd name="adj3" fmla="val 12612"/>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30" name="Block Arc 229">
            <a:extLst>
              <a:ext uri="{FF2B5EF4-FFF2-40B4-BE49-F238E27FC236}">
                <a16:creationId xmlns:a16="http://schemas.microsoft.com/office/drawing/2014/main" id="{E63C1F81-22D1-A49E-7918-570632365234}"/>
              </a:ext>
            </a:extLst>
          </p:cNvPr>
          <p:cNvSpPr/>
          <p:nvPr/>
        </p:nvSpPr>
        <p:spPr>
          <a:xfrm rot="18000000">
            <a:off x="298345" y="1288063"/>
            <a:ext cx="2422553" cy="2422553"/>
          </a:xfrm>
          <a:prstGeom prst="blockArc">
            <a:avLst>
              <a:gd name="adj1" fmla="val 10820640"/>
              <a:gd name="adj2" fmla="val 13453946"/>
              <a:gd name="adj3" fmla="val 12665"/>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31" name="Block Arc 230">
            <a:extLst>
              <a:ext uri="{FF2B5EF4-FFF2-40B4-BE49-F238E27FC236}">
                <a16:creationId xmlns:a16="http://schemas.microsoft.com/office/drawing/2014/main" id="{020C4012-D699-6B7E-2B32-1E11B25247D3}"/>
              </a:ext>
            </a:extLst>
          </p:cNvPr>
          <p:cNvSpPr/>
          <p:nvPr/>
        </p:nvSpPr>
        <p:spPr>
          <a:xfrm>
            <a:off x="298345" y="1301880"/>
            <a:ext cx="2422553" cy="2422553"/>
          </a:xfrm>
          <a:prstGeom prst="blockArc">
            <a:avLst>
              <a:gd name="adj1" fmla="val 9940844"/>
              <a:gd name="adj2" fmla="val 12549272"/>
              <a:gd name="adj3" fmla="val 12830"/>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32" name="Block Arc 231">
            <a:extLst>
              <a:ext uri="{FF2B5EF4-FFF2-40B4-BE49-F238E27FC236}">
                <a16:creationId xmlns:a16="http://schemas.microsoft.com/office/drawing/2014/main" id="{2A6ED38B-B0CB-C355-E5AA-E0AA8F15E023}"/>
              </a:ext>
            </a:extLst>
          </p:cNvPr>
          <p:cNvSpPr/>
          <p:nvPr/>
        </p:nvSpPr>
        <p:spPr>
          <a:xfrm>
            <a:off x="291437" y="1308788"/>
            <a:ext cx="2422553" cy="2422553"/>
          </a:xfrm>
          <a:prstGeom prst="blockArc">
            <a:avLst>
              <a:gd name="adj1" fmla="val 12627671"/>
              <a:gd name="adj2" fmla="val 15265747"/>
              <a:gd name="adj3" fmla="val 12996"/>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33" name="TextBox 232">
            <a:extLst>
              <a:ext uri="{FF2B5EF4-FFF2-40B4-BE49-F238E27FC236}">
                <a16:creationId xmlns:a16="http://schemas.microsoft.com/office/drawing/2014/main" id="{2E2C9AED-D256-7E53-8EBE-F534C7343850}"/>
              </a:ext>
            </a:extLst>
          </p:cNvPr>
          <p:cNvSpPr txBox="1"/>
          <p:nvPr/>
        </p:nvSpPr>
        <p:spPr>
          <a:xfrm>
            <a:off x="1174567" y="3853360"/>
            <a:ext cx="620683" cy="369332"/>
          </a:xfrm>
          <a:prstGeom prst="rect">
            <a:avLst/>
          </a:prstGeom>
          <a:noFill/>
        </p:spPr>
        <p:txBody>
          <a:bodyPr wrap="none" rtlCol="0">
            <a:spAutoFit/>
          </a:bodyPr>
          <a:lstStyle/>
          <a:p>
            <a:r>
              <a:rPr lang="vi-VN" sz="1800">
                <a:latin typeface="+mj-lt"/>
              </a:rPr>
              <a:t>Disk</a:t>
            </a:r>
          </a:p>
        </p:txBody>
      </p:sp>
      <p:graphicFrame>
        <p:nvGraphicFramePr>
          <p:cNvPr id="234" name="Table 234">
            <a:extLst>
              <a:ext uri="{FF2B5EF4-FFF2-40B4-BE49-F238E27FC236}">
                <a16:creationId xmlns:a16="http://schemas.microsoft.com/office/drawing/2014/main" id="{33377FB6-5BE3-22C6-1BA6-A042FB83986A}"/>
              </a:ext>
            </a:extLst>
          </p:cNvPr>
          <p:cNvGraphicFramePr>
            <a:graphicFrameLocks noGrp="1"/>
          </p:cNvGraphicFramePr>
          <p:nvPr>
            <p:extLst>
              <p:ext uri="{D42A27DB-BD31-4B8C-83A1-F6EECF244321}">
                <p14:modId xmlns:p14="http://schemas.microsoft.com/office/powerpoint/2010/main" val="1657375626"/>
              </p:ext>
            </p:extLst>
          </p:nvPr>
        </p:nvGraphicFramePr>
        <p:xfrm>
          <a:off x="5408472" y="516739"/>
          <a:ext cx="2639121" cy="3704790"/>
        </p:xfrm>
        <a:graphic>
          <a:graphicData uri="http://schemas.openxmlformats.org/drawingml/2006/table">
            <a:tbl>
              <a:tblPr firstRow="1" bandRow="1">
                <a:tableStyleId>{A1189519-7DA9-44A4-9DC4-088C470DF480}</a:tableStyleId>
              </a:tblPr>
              <a:tblGrid>
                <a:gridCol w="879707">
                  <a:extLst>
                    <a:ext uri="{9D8B030D-6E8A-4147-A177-3AD203B41FA5}">
                      <a16:colId xmlns:a16="http://schemas.microsoft.com/office/drawing/2014/main" val="989911044"/>
                    </a:ext>
                  </a:extLst>
                </a:gridCol>
                <a:gridCol w="879707">
                  <a:extLst>
                    <a:ext uri="{9D8B030D-6E8A-4147-A177-3AD203B41FA5}">
                      <a16:colId xmlns:a16="http://schemas.microsoft.com/office/drawing/2014/main" val="3393345462"/>
                    </a:ext>
                  </a:extLst>
                </a:gridCol>
                <a:gridCol w="879707">
                  <a:extLst>
                    <a:ext uri="{9D8B030D-6E8A-4147-A177-3AD203B41FA5}">
                      <a16:colId xmlns:a16="http://schemas.microsoft.com/office/drawing/2014/main" val="626110439"/>
                    </a:ext>
                  </a:extLst>
                </a:gridCol>
              </a:tblGrid>
              <a:tr h="370479">
                <a:tc>
                  <a:txBody>
                    <a:bodyPr/>
                    <a:lstStyle/>
                    <a:p>
                      <a:pPr algn="ctr"/>
                      <a:r>
                        <a:rPr lang="vi-VN" b="1">
                          <a:latin typeface="+mj-lt"/>
                        </a:rPr>
                        <a:t>ID</a:t>
                      </a:r>
                    </a:p>
                  </a:txBody>
                  <a:tcPr anchor="ctr">
                    <a:solidFill>
                      <a:schemeClr val="tx2">
                        <a:lumMod val="40000"/>
                        <a:lumOff val="60000"/>
                      </a:schemeClr>
                    </a:solidFill>
                  </a:tcPr>
                </a:tc>
                <a:tc>
                  <a:txBody>
                    <a:bodyPr/>
                    <a:lstStyle/>
                    <a:p>
                      <a:pPr algn="ctr"/>
                      <a:r>
                        <a:rPr lang="vi-VN" b="1">
                          <a:latin typeface="+mj-lt"/>
                        </a:rPr>
                        <a:t>Name</a:t>
                      </a:r>
                    </a:p>
                  </a:txBody>
                  <a:tcPr anchor="ctr">
                    <a:solidFill>
                      <a:schemeClr val="tx2">
                        <a:lumMod val="40000"/>
                        <a:lumOff val="60000"/>
                      </a:schemeClr>
                    </a:solidFill>
                  </a:tcPr>
                </a:tc>
                <a:tc>
                  <a:txBody>
                    <a:bodyPr/>
                    <a:lstStyle/>
                    <a:p>
                      <a:pPr algn="ctr"/>
                      <a:r>
                        <a:rPr lang="vi-VN" b="1">
                          <a:latin typeface="+mj-lt"/>
                        </a:rPr>
                        <a:t>…</a:t>
                      </a:r>
                    </a:p>
                  </a:txBody>
                  <a:tcPr anchor="ctr">
                    <a:solidFill>
                      <a:schemeClr val="tx2">
                        <a:lumMod val="40000"/>
                        <a:lumOff val="60000"/>
                      </a:schemeClr>
                    </a:solidFill>
                  </a:tcPr>
                </a:tc>
                <a:extLst>
                  <a:ext uri="{0D108BD9-81ED-4DB2-BD59-A6C34878D82A}">
                    <a16:rowId xmlns:a16="http://schemas.microsoft.com/office/drawing/2014/main" val="1160479240"/>
                  </a:ext>
                </a:extLst>
              </a:tr>
              <a:tr h="370479">
                <a:tc>
                  <a:txBody>
                    <a:bodyPr/>
                    <a:lstStyle/>
                    <a:p>
                      <a:pPr algn="ctr"/>
                      <a:r>
                        <a:rPr lang="vi-VN">
                          <a:latin typeface="+mj-lt"/>
                        </a:rPr>
                        <a:t>1</a:t>
                      </a:r>
                    </a:p>
                  </a:txBody>
                  <a:tcPr anchor="ctr">
                    <a:solidFill>
                      <a:srgbClr val="FFFFCC"/>
                    </a:solidFill>
                  </a:tcPr>
                </a:tc>
                <a:tc>
                  <a:txBody>
                    <a:bodyPr/>
                    <a:lstStyle/>
                    <a:p>
                      <a:pPr algn="ctr"/>
                      <a:r>
                        <a:rPr lang="vi-VN">
                          <a:latin typeface="+mj-lt"/>
                        </a:rPr>
                        <a:t>A</a:t>
                      </a:r>
                    </a:p>
                  </a:txBody>
                  <a:tcPr anchor="ctr">
                    <a:solidFill>
                      <a:srgbClr val="FFFFCC"/>
                    </a:solidFill>
                  </a:tcPr>
                </a:tc>
                <a:tc>
                  <a:txBody>
                    <a:bodyPr/>
                    <a:lstStyle/>
                    <a:p>
                      <a:pPr algn="ctr"/>
                      <a:r>
                        <a:rPr lang="vi-VN">
                          <a:latin typeface="+mj-lt"/>
                        </a:rPr>
                        <a:t>..</a:t>
                      </a:r>
                    </a:p>
                  </a:txBody>
                  <a:tcPr anchor="ctr">
                    <a:solidFill>
                      <a:srgbClr val="FFFFCC"/>
                    </a:solidFill>
                  </a:tcPr>
                </a:tc>
                <a:extLst>
                  <a:ext uri="{0D108BD9-81ED-4DB2-BD59-A6C34878D82A}">
                    <a16:rowId xmlns:a16="http://schemas.microsoft.com/office/drawing/2014/main" val="2933066230"/>
                  </a:ext>
                </a:extLst>
              </a:tr>
              <a:tr h="370479">
                <a:tc>
                  <a:txBody>
                    <a:bodyPr/>
                    <a:lstStyle/>
                    <a:p>
                      <a:pPr algn="ctr"/>
                      <a:r>
                        <a:rPr lang="vi-VN">
                          <a:latin typeface="+mj-lt"/>
                        </a:rPr>
                        <a:t>2</a:t>
                      </a:r>
                    </a:p>
                  </a:txBody>
                  <a:tcPr anchor="ctr">
                    <a:solidFill>
                      <a:srgbClr val="FFFFCC"/>
                    </a:solidFill>
                  </a:tcPr>
                </a:tc>
                <a:tc>
                  <a:txBody>
                    <a:bodyPr/>
                    <a:lstStyle/>
                    <a:p>
                      <a:pPr algn="ctr"/>
                      <a:r>
                        <a:rPr lang="vi-VN">
                          <a:latin typeface="+mj-lt"/>
                        </a:rPr>
                        <a:t>B</a:t>
                      </a:r>
                    </a:p>
                  </a:txBody>
                  <a:tcPr anchor="ctr">
                    <a:solidFill>
                      <a:srgbClr val="FFFFCC"/>
                    </a:solidFill>
                  </a:tcPr>
                </a:tc>
                <a:tc>
                  <a:txBody>
                    <a:bodyPr/>
                    <a:lstStyle/>
                    <a:p>
                      <a:pPr algn="ctr"/>
                      <a:r>
                        <a:rPr lang="vi-VN">
                          <a:latin typeface="+mj-lt"/>
                        </a:rPr>
                        <a:t>..</a:t>
                      </a:r>
                    </a:p>
                  </a:txBody>
                  <a:tcPr anchor="ctr">
                    <a:solidFill>
                      <a:srgbClr val="FFFFCC"/>
                    </a:solidFill>
                  </a:tcPr>
                </a:tc>
                <a:extLst>
                  <a:ext uri="{0D108BD9-81ED-4DB2-BD59-A6C34878D82A}">
                    <a16:rowId xmlns:a16="http://schemas.microsoft.com/office/drawing/2014/main" val="2564385981"/>
                  </a:ext>
                </a:extLst>
              </a:tr>
              <a:tr h="370479">
                <a:tc>
                  <a:txBody>
                    <a:bodyPr/>
                    <a:lstStyle/>
                    <a:p>
                      <a:pPr algn="ctr"/>
                      <a:r>
                        <a:rPr lang="vi-VN">
                          <a:latin typeface="+mj-lt"/>
                        </a:rPr>
                        <a:t>3</a:t>
                      </a:r>
                    </a:p>
                  </a:txBody>
                  <a:tcPr anchor="ctr">
                    <a:solidFill>
                      <a:srgbClr val="FFFFCC"/>
                    </a:solidFill>
                  </a:tcPr>
                </a:tc>
                <a:tc>
                  <a:txBody>
                    <a:bodyPr/>
                    <a:lstStyle/>
                    <a:p>
                      <a:pPr algn="ctr"/>
                      <a:r>
                        <a:rPr lang="vi-VN">
                          <a:latin typeface="+mj-lt"/>
                        </a:rPr>
                        <a:t>C</a:t>
                      </a:r>
                    </a:p>
                  </a:txBody>
                  <a:tcPr anchor="ctr">
                    <a:solidFill>
                      <a:srgbClr val="FFFFCC"/>
                    </a:solidFill>
                  </a:tcPr>
                </a:tc>
                <a:tc>
                  <a:txBody>
                    <a:bodyPr/>
                    <a:lstStyle/>
                    <a:p>
                      <a:pPr algn="ctr"/>
                      <a:r>
                        <a:rPr lang="vi-VN">
                          <a:latin typeface="+mj-lt"/>
                        </a:rPr>
                        <a:t>..</a:t>
                      </a:r>
                    </a:p>
                  </a:txBody>
                  <a:tcPr anchor="ctr">
                    <a:solidFill>
                      <a:srgbClr val="FFFFCC"/>
                    </a:solidFill>
                  </a:tcPr>
                </a:tc>
                <a:extLst>
                  <a:ext uri="{0D108BD9-81ED-4DB2-BD59-A6C34878D82A}">
                    <a16:rowId xmlns:a16="http://schemas.microsoft.com/office/drawing/2014/main" val="2045190836"/>
                  </a:ext>
                </a:extLst>
              </a:tr>
              <a:tr h="370479">
                <a:tc>
                  <a:txBody>
                    <a:bodyPr/>
                    <a:lstStyle/>
                    <a:p>
                      <a:pPr algn="ctr"/>
                      <a:r>
                        <a:rPr lang="vi-VN">
                          <a:latin typeface="+mj-lt"/>
                        </a:rPr>
                        <a:t>4</a:t>
                      </a:r>
                    </a:p>
                  </a:txBody>
                  <a:tcPr anchor="ctr">
                    <a:solidFill>
                      <a:srgbClr val="FFFFCC"/>
                    </a:solidFill>
                  </a:tcPr>
                </a:tc>
                <a:tc>
                  <a:txBody>
                    <a:bodyPr/>
                    <a:lstStyle/>
                    <a:p>
                      <a:pPr algn="ctr"/>
                      <a:r>
                        <a:rPr lang="vi-VN">
                          <a:latin typeface="+mj-lt"/>
                        </a:rPr>
                        <a:t>D</a:t>
                      </a:r>
                    </a:p>
                  </a:txBody>
                  <a:tcPr anchor="ctr">
                    <a:solidFill>
                      <a:srgbClr val="FFFFCC"/>
                    </a:solidFill>
                  </a:tcPr>
                </a:tc>
                <a:tc>
                  <a:txBody>
                    <a:bodyPr/>
                    <a:lstStyle/>
                    <a:p>
                      <a:pPr algn="ctr"/>
                      <a:r>
                        <a:rPr lang="vi-VN">
                          <a:latin typeface="+mj-lt"/>
                        </a:rPr>
                        <a:t>..</a:t>
                      </a:r>
                    </a:p>
                  </a:txBody>
                  <a:tcPr anchor="ctr">
                    <a:solidFill>
                      <a:srgbClr val="FFFFCC"/>
                    </a:solidFill>
                  </a:tcPr>
                </a:tc>
                <a:extLst>
                  <a:ext uri="{0D108BD9-81ED-4DB2-BD59-A6C34878D82A}">
                    <a16:rowId xmlns:a16="http://schemas.microsoft.com/office/drawing/2014/main" val="2024429543"/>
                  </a:ext>
                </a:extLst>
              </a:tr>
              <a:tr h="370479">
                <a:tc>
                  <a:txBody>
                    <a:bodyPr/>
                    <a:lstStyle/>
                    <a:p>
                      <a:pPr algn="ctr"/>
                      <a:r>
                        <a:rPr lang="vi-VN">
                          <a:latin typeface="+mj-lt"/>
                        </a:rPr>
                        <a:t>5</a:t>
                      </a:r>
                    </a:p>
                  </a:txBody>
                  <a:tcPr anchor="ctr">
                    <a:solidFill>
                      <a:schemeClr val="bg1">
                        <a:lumMod val="90000"/>
                      </a:schemeClr>
                    </a:solidFill>
                  </a:tcPr>
                </a:tc>
                <a:tc>
                  <a:txBody>
                    <a:bodyPr/>
                    <a:lstStyle/>
                    <a:p>
                      <a:pPr algn="ctr"/>
                      <a:r>
                        <a:rPr lang="vi-VN">
                          <a:latin typeface="+mj-lt"/>
                        </a:rPr>
                        <a:t>E</a:t>
                      </a:r>
                    </a:p>
                  </a:txBody>
                  <a:tcPr anchor="ctr">
                    <a:solidFill>
                      <a:schemeClr val="bg1">
                        <a:lumMod val="90000"/>
                      </a:schemeClr>
                    </a:solidFill>
                  </a:tcPr>
                </a:tc>
                <a:tc>
                  <a:txBody>
                    <a:bodyPr/>
                    <a:lstStyle/>
                    <a:p>
                      <a:pPr algn="ctr"/>
                      <a:r>
                        <a:rPr lang="vi-VN">
                          <a:latin typeface="+mj-lt"/>
                        </a:rPr>
                        <a:t>..</a:t>
                      </a:r>
                    </a:p>
                  </a:txBody>
                  <a:tcPr anchor="ctr">
                    <a:solidFill>
                      <a:schemeClr val="bg1">
                        <a:lumMod val="90000"/>
                      </a:schemeClr>
                    </a:solidFill>
                  </a:tcPr>
                </a:tc>
                <a:extLst>
                  <a:ext uri="{0D108BD9-81ED-4DB2-BD59-A6C34878D82A}">
                    <a16:rowId xmlns:a16="http://schemas.microsoft.com/office/drawing/2014/main" val="2139768900"/>
                  </a:ext>
                </a:extLst>
              </a:tr>
              <a:tr h="370479">
                <a:tc>
                  <a:txBody>
                    <a:bodyPr/>
                    <a:lstStyle/>
                    <a:p>
                      <a:pPr algn="ctr"/>
                      <a:r>
                        <a:rPr lang="vi-VN">
                          <a:latin typeface="+mj-lt"/>
                        </a:rPr>
                        <a:t>6</a:t>
                      </a:r>
                    </a:p>
                  </a:txBody>
                  <a:tcPr anchor="ctr">
                    <a:solidFill>
                      <a:schemeClr val="bg1">
                        <a:lumMod val="90000"/>
                      </a:schemeClr>
                    </a:solidFill>
                  </a:tcPr>
                </a:tc>
                <a:tc>
                  <a:txBody>
                    <a:bodyPr/>
                    <a:lstStyle/>
                    <a:p>
                      <a:pPr algn="ctr"/>
                      <a:r>
                        <a:rPr lang="vi-VN">
                          <a:latin typeface="+mj-lt"/>
                        </a:rPr>
                        <a:t>F</a:t>
                      </a:r>
                    </a:p>
                  </a:txBody>
                  <a:tcPr anchor="ctr">
                    <a:solidFill>
                      <a:schemeClr val="bg1">
                        <a:lumMod val="90000"/>
                      </a:schemeClr>
                    </a:solidFill>
                  </a:tcPr>
                </a:tc>
                <a:tc>
                  <a:txBody>
                    <a:bodyPr/>
                    <a:lstStyle/>
                    <a:p>
                      <a:pPr algn="ctr"/>
                      <a:r>
                        <a:rPr lang="vi-VN">
                          <a:latin typeface="+mj-lt"/>
                        </a:rPr>
                        <a:t>..</a:t>
                      </a:r>
                    </a:p>
                  </a:txBody>
                  <a:tcPr anchor="ctr">
                    <a:solidFill>
                      <a:schemeClr val="bg1">
                        <a:lumMod val="90000"/>
                      </a:schemeClr>
                    </a:solidFill>
                  </a:tcPr>
                </a:tc>
                <a:extLst>
                  <a:ext uri="{0D108BD9-81ED-4DB2-BD59-A6C34878D82A}">
                    <a16:rowId xmlns:a16="http://schemas.microsoft.com/office/drawing/2014/main" val="1084305594"/>
                  </a:ext>
                </a:extLst>
              </a:tr>
              <a:tr h="370479">
                <a:tc>
                  <a:txBody>
                    <a:bodyPr/>
                    <a:lstStyle/>
                    <a:p>
                      <a:pPr algn="ctr"/>
                      <a:r>
                        <a:rPr lang="vi-VN">
                          <a:latin typeface="+mj-lt"/>
                        </a:rPr>
                        <a:t>…</a:t>
                      </a:r>
                    </a:p>
                  </a:txBody>
                  <a:tcPr anchor="ctr">
                    <a:solidFill>
                      <a:schemeClr val="bg1">
                        <a:lumMod val="90000"/>
                      </a:schemeClr>
                    </a:solidFill>
                  </a:tcPr>
                </a:tc>
                <a:tc>
                  <a:txBody>
                    <a:bodyPr/>
                    <a:lstStyle/>
                    <a:p>
                      <a:pPr algn="ctr"/>
                      <a:r>
                        <a:rPr lang="vi-VN">
                          <a:latin typeface="+mj-lt"/>
                        </a:rPr>
                        <a:t>…</a:t>
                      </a:r>
                    </a:p>
                  </a:txBody>
                  <a:tcPr anchor="ctr">
                    <a:solidFill>
                      <a:schemeClr val="bg1">
                        <a:lumMod val="90000"/>
                      </a:schemeClr>
                    </a:solidFill>
                  </a:tcPr>
                </a:tc>
                <a:tc>
                  <a:txBody>
                    <a:bodyPr/>
                    <a:lstStyle/>
                    <a:p>
                      <a:pPr algn="ctr"/>
                      <a:r>
                        <a:rPr lang="vi-VN">
                          <a:latin typeface="+mj-lt"/>
                        </a:rPr>
                        <a:t>…</a:t>
                      </a:r>
                    </a:p>
                  </a:txBody>
                  <a:tcPr anchor="ctr">
                    <a:solidFill>
                      <a:schemeClr val="bg1">
                        <a:lumMod val="90000"/>
                      </a:schemeClr>
                    </a:solidFill>
                  </a:tcPr>
                </a:tc>
                <a:extLst>
                  <a:ext uri="{0D108BD9-81ED-4DB2-BD59-A6C34878D82A}">
                    <a16:rowId xmlns:a16="http://schemas.microsoft.com/office/drawing/2014/main" val="145041849"/>
                  </a:ext>
                </a:extLst>
              </a:tr>
              <a:tr h="370479">
                <a:tc>
                  <a:txBody>
                    <a:bodyPr/>
                    <a:lstStyle/>
                    <a:p>
                      <a:pPr algn="ctr"/>
                      <a:r>
                        <a:rPr lang="vi-VN">
                          <a:latin typeface="+mj-lt"/>
                        </a:rPr>
                        <a:t>…</a:t>
                      </a:r>
                    </a:p>
                  </a:txBody>
                  <a:tcPr anchor="ctr"/>
                </a:tc>
                <a:tc>
                  <a:txBody>
                    <a:bodyPr/>
                    <a:lstStyle/>
                    <a:p>
                      <a:pPr algn="ctr"/>
                      <a:r>
                        <a:rPr lang="vi-VN">
                          <a:latin typeface="+mj-lt"/>
                        </a:rPr>
                        <a:t>…</a:t>
                      </a:r>
                    </a:p>
                  </a:txBody>
                  <a:tcPr anchor="ctr"/>
                </a:tc>
                <a:tc>
                  <a:txBody>
                    <a:bodyPr/>
                    <a:lstStyle/>
                    <a:p>
                      <a:pPr algn="ctr"/>
                      <a:r>
                        <a:rPr lang="vi-VN">
                          <a:latin typeface="+mj-lt"/>
                        </a:rPr>
                        <a:t>…</a:t>
                      </a:r>
                    </a:p>
                  </a:txBody>
                  <a:tcPr anchor="ctr"/>
                </a:tc>
                <a:extLst>
                  <a:ext uri="{0D108BD9-81ED-4DB2-BD59-A6C34878D82A}">
                    <a16:rowId xmlns:a16="http://schemas.microsoft.com/office/drawing/2014/main" val="2582981774"/>
                  </a:ext>
                </a:extLst>
              </a:tr>
              <a:tr h="370479">
                <a:tc>
                  <a:txBody>
                    <a:bodyPr/>
                    <a:lstStyle/>
                    <a:p>
                      <a:pPr algn="ctr"/>
                      <a:r>
                        <a:rPr lang="vi-VN">
                          <a:latin typeface="+mj-lt"/>
                        </a:rPr>
                        <a:t>1000</a:t>
                      </a:r>
                    </a:p>
                  </a:txBody>
                  <a:tcPr anchor="ctr"/>
                </a:tc>
                <a:tc>
                  <a:txBody>
                    <a:bodyPr/>
                    <a:lstStyle/>
                    <a:p>
                      <a:pPr algn="ctr"/>
                      <a:r>
                        <a:rPr lang="vi-VN">
                          <a:latin typeface="+mj-lt"/>
                        </a:rPr>
                        <a:t>ZZ</a:t>
                      </a:r>
                    </a:p>
                  </a:txBody>
                  <a:tcPr anchor="ctr"/>
                </a:tc>
                <a:tc>
                  <a:txBody>
                    <a:bodyPr/>
                    <a:lstStyle/>
                    <a:p>
                      <a:pPr algn="ctr"/>
                      <a:r>
                        <a:rPr lang="vi-VN">
                          <a:latin typeface="+mj-lt"/>
                        </a:rPr>
                        <a:t>..</a:t>
                      </a:r>
                    </a:p>
                  </a:txBody>
                  <a:tcPr anchor="ctr"/>
                </a:tc>
                <a:extLst>
                  <a:ext uri="{0D108BD9-81ED-4DB2-BD59-A6C34878D82A}">
                    <a16:rowId xmlns:a16="http://schemas.microsoft.com/office/drawing/2014/main" val="820275537"/>
                  </a:ext>
                </a:extLst>
              </a:tr>
            </a:tbl>
          </a:graphicData>
        </a:graphic>
      </p:graphicFrame>
      <p:sp>
        <p:nvSpPr>
          <p:cNvPr id="241" name="Rectangle 240">
            <a:extLst>
              <a:ext uri="{FF2B5EF4-FFF2-40B4-BE49-F238E27FC236}">
                <a16:creationId xmlns:a16="http://schemas.microsoft.com/office/drawing/2014/main" id="{9CD6331C-F653-3713-E063-05FD07FC32D3}"/>
              </a:ext>
            </a:extLst>
          </p:cNvPr>
          <p:cNvSpPr/>
          <p:nvPr/>
        </p:nvSpPr>
        <p:spPr>
          <a:xfrm>
            <a:off x="5349240" y="844705"/>
            <a:ext cx="2758440" cy="1593695"/>
          </a:xfrm>
          <a:prstGeom prst="rect">
            <a:avLst/>
          </a:prstGeom>
          <a:noFill/>
          <a:ln>
            <a:solidFill>
              <a:srgbClr val="005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243" name="Straight Arrow Connector 242">
            <a:extLst>
              <a:ext uri="{FF2B5EF4-FFF2-40B4-BE49-F238E27FC236}">
                <a16:creationId xmlns:a16="http://schemas.microsoft.com/office/drawing/2014/main" id="{B93C7866-645B-6F60-A42F-0EBB43956C7A}"/>
              </a:ext>
            </a:extLst>
          </p:cNvPr>
          <p:cNvCxnSpPr>
            <a:cxnSpLocks/>
            <a:stCxn id="241" idx="1"/>
          </p:cNvCxnSpPr>
          <p:nvPr/>
        </p:nvCxnSpPr>
        <p:spPr>
          <a:xfrm flipH="1">
            <a:off x="4785360" y="1641553"/>
            <a:ext cx="5638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5" name="TextBox 244">
            <a:extLst>
              <a:ext uri="{FF2B5EF4-FFF2-40B4-BE49-F238E27FC236}">
                <a16:creationId xmlns:a16="http://schemas.microsoft.com/office/drawing/2014/main" id="{9DC26C48-DF68-CD34-4029-B031E6547212}"/>
              </a:ext>
            </a:extLst>
          </p:cNvPr>
          <p:cNvSpPr txBox="1"/>
          <p:nvPr/>
        </p:nvSpPr>
        <p:spPr>
          <a:xfrm>
            <a:off x="3630302" y="1434901"/>
            <a:ext cx="1075936" cy="369332"/>
          </a:xfrm>
          <a:prstGeom prst="rect">
            <a:avLst/>
          </a:prstGeom>
          <a:noFill/>
        </p:spPr>
        <p:txBody>
          <a:bodyPr wrap="none" rtlCol="0">
            <a:spAutoFit/>
          </a:bodyPr>
          <a:lstStyle/>
          <a:p>
            <a:r>
              <a:rPr lang="vi-VN" sz="1800">
                <a:latin typeface="+mj-lt"/>
              </a:rPr>
              <a:t>512 bytes</a:t>
            </a:r>
          </a:p>
        </p:txBody>
      </p:sp>
      <p:pic>
        <p:nvPicPr>
          <p:cNvPr id="6" name="Graphic 5" descr="Box with solid fill">
            <a:extLst>
              <a:ext uri="{FF2B5EF4-FFF2-40B4-BE49-F238E27FC236}">
                <a16:creationId xmlns:a16="http://schemas.microsoft.com/office/drawing/2014/main" id="{5A85AA13-FBE4-EC79-B085-020B99EC6D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61359" y="1162367"/>
            <a:ext cx="914400" cy="914400"/>
          </a:xfrm>
          <a:prstGeom prst="rect">
            <a:avLst/>
          </a:prstGeom>
        </p:spPr>
      </p:pic>
      <p:sp>
        <p:nvSpPr>
          <p:cNvPr id="7" name="Left Brace 6">
            <a:extLst>
              <a:ext uri="{FF2B5EF4-FFF2-40B4-BE49-F238E27FC236}">
                <a16:creationId xmlns:a16="http://schemas.microsoft.com/office/drawing/2014/main" id="{ADA6C851-88D2-4773-B88D-711CADE01AEF}"/>
              </a:ext>
            </a:extLst>
          </p:cNvPr>
          <p:cNvSpPr/>
          <p:nvPr/>
        </p:nvSpPr>
        <p:spPr>
          <a:xfrm>
            <a:off x="4965114" y="898047"/>
            <a:ext cx="324039" cy="1487012"/>
          </a:xfrm>
          <a:prstGeom prst="leftBrace">
            <a:avLst>
              <a:gd name="adj1" fmla="val 81232"/>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vi-VN"/>
          </a:p>
        </p:txBody>
      </p:sp>
    </p:spTree>
    <p:extLst>
      <p:ext uri="{BB962C8B-B14F-4D97-AF65-F5344CB8AC3E}">
        <p14:creationId xmlns:p14="http://schemas.microsoft.com/office/powerpoint/2010/main" val="353969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1"/>
                                        </p:tgtEl>
                                        <p:attrNameLst>
                                          <p:attrName>style.visibility</p:attrName>
                                        </p:attrNameLst>
                                      </p:cBhvr>
                                      <p:to>
                                        <p:strVal val="visible"/>
                                      </p:to>
                                    </p:set>
                                    <p:animEffect transition="in" filter="fade">
                                      <p:cBhvr>
                                        <p:cTn id="7" dur="500"/>
                                        <p:tgtEl>
                                          <p:spTgt spid="2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3"/>
                                        </p:tgtEl>
                                        <p:attrNameLst>
                                          <p:attrName>style.visibility</p:attrName>
                                        </p:attrNameLst>
                                      </p:cBhvr>
                                      <p:to>
                                        <p:strVal val="visible"/>
                                      </p:to>
                                    </p:set>
                                    <p:animEffect transition="in" filter="fade">
                                      <p:cBhvr>
                                        <p:cTn id="12" dur="500"/>
                                        <p:tgtEl>
                                          <p:spTgt spid="2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5"/>
                                        </p:tgtEl>
                                        <p:attrNameLst>
                                          <p:attrName>style.visibility</p:attrName>
                                        </p:attrNameLst>
                                      </p:cBhvr>
                                      <p:to>
                                        <p:strVal val="visible"/>
                                      </p:to>
                                    </p:set>
                                    <p:animEffect transition="in" filter="fade">
                                      <p:cBhvr>
                                        <p:cTn id="17" dur="500"/>
                                        <p:tgtEl>
                                          <p:spTgt spid="24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245"/>
                                        </p:tgtEl>
                                      </p:cBhvr>
                                    </p:animEffect>
                                    <p:set>
                                      <p:cBhvr>
                                        <p:cTn id="22" dur="1" fill="hold">
                                          <p:stCondLst>
                                            <p:cond delay="499"/>
                                          </p:stCondLst>
                                        </p:cTn>
                                        <p:tgtEl>
                                          <p:spTgt spid="245"/>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43"/>
                                        </p:tgtEl>
                                      </p:cBhvr>
                                    </p:animEffect>
                                    <p:set>
                                      <p:cBhvr>
                                        <p:cTn id="25" dur="1" fill="hold">
                                          <p:stCondLst>
                                            <p:cond delay="499"/>
                                          </p:stCondLst>
                                        </p:cTn>
                                        <p:tgtEl>
                                          <p:spTgt spid="243"/>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35" presetClass="path" presetSubtype="0" accel="50000" decel="50000" fill="hold" nodeType="clickEffect">
                                  <p:stCondLst>
                                    <p:cond delay="0"/>
                                  </p:stCondLst>
                                  <p:childTnLst>
                                    <p:animMotion origin="layout" path="M -4.72222E-6 -4.81481E-6 L -0.27708 -0.02283 " pathEditMode="relative" rAng="0" ptsTypes="AA">
                                      <p:cBhvr>
                                        <p:cTn id="39" dur="2000" fill="hold"/>
                                        <p:tgtEl>
                                          <p:spTgt spid="6"/>
                                        </p:tgtEl>
                                        <p:attrNameLst>
                                          <p:attrName>ppt_x</p:attrName>
                                          <p:attrName>ppt_y</p:attrName>
                                        </p:attrNameLst>
                                      </p:cBhvr>
                                      <p:rCtr x="-13854" y="-1142"/>
                                    </p:animMotion>
                                  </p:childTnLst>
                                </p:cTn>
                              </p:par>
                              <p:par>
                                <p:cTn id="40" presetID="10" presetClass="exit" presetSubtype="0" fill="hold" nodeType="withEffect">
                                  <p:stCondLst>
                                    <p:cond delay="1300"/>
                                  </p:stCondLst>
                                  <p:childTnLst>
                                    <p:animEffect transition="out" filter="fade">
                                      <p:cBhvr>
                                        <p:cTn id="41" dur="500"/>
                                        <p:tgtEl>
                                          <p:spTgt spid="6"/>
                                        </p:tgtEl>
                                      </p:cBhvr>
                                    </p:animEffect>
                                    <p:set>
                                      <p:cBhvr>
                                        <p:cTn id="42" dur="1" fill="hold">
                                          <p:stCondLst>
                                            <p:cond delay="499"/>
                                          </p:stCondLst>
                                        </p:cTn>
                                        <p:tgtEl>
                                          <p:spTgt spid="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grpId="0" nodeType="clickEffect">
                                  <p:stCondLst>
                                    <p:cond delay="0"/>
                                  </p:stCondLst>
                                  <p:childTnLst>
                                    <p:animClr clrSpc="rgb" dir="cw">
                                      <p:cBhvr>
                                        <p:cTn id="46" dur="500" fill="hold"/>
                                        <p:tgtEl>
                                          <p:spTgt spid="223"/>
                                        </p:tgtEl>
                                        <p:attrNameLst>
                                          <p:attrName>fillcolor</p:attrName>
                                        </p:attrNameLst>
                                      </p:cBhvr>
                                      <p:to>
                                        <a:schemeClr val="tx1"/>
                                      </p:to>
                                    </p:animClr>
                                    <p:set>
                                      <p:cBhvr>
                                        <p:cTn id="47" dur="500" fill="hold"/>
                                        <p:tgtEl>
                                          <p:spTgt spid="223"/>
                                        </p:tgtEl>
                                        <p:attrNameLst>
                                          <p:attrName>fill.type</p:attrName>
                                        </p:attrNameLst>
                                      </p:cBhvr>
                                      <p:to>
                                        <p:strVal val="solid"/>
                                      </p:to>
                                    </p:set>
                                    <p:set>
                                      <p:cBhvr>
                                        <p:cTn id="48" dur="500" fill="hold"/>
                                        <p:tgtEl>
                                          <p:spTgt spid="22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0" animBg="1"/>
      <p:bldP spid="241" grpId="0" animBg="1"/>
      <p:bldP spid="245" grpId="0"/>
      <p:bldP spid="245" grpId="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27" name="Block Arc 226">
            <a:extLst>
              <a:ext uri="{FF2B5EF4-FFF2-40B4-BE49-F238E27FC236}">
                <a16:creationId xmlns:a16="http://schemas.microsoft.com/office/drawing/2014/main" id="{17B2A84E-8CA1-6F2C-1E39-35E760B13132}"/>
              </a:ext>
            </a:extLst>
          </p:cNvPr>
          <p:cNvSpPr/>
          <p:nvPr/>
        </p:nvSpPr>
        <p:spPr>
          <a:xfrm>
            <a:off x="277620" y="1305334"/>
            <a:ext cx="2415644" cy="2415644"/>
          </a:xfrm>
          <a:prstGeom prst="blockArc">
            <a:avLst>
              <a:gd name="adj1" fmla="val 20730735"/>
              <a:gd name="adj2" fmla="val 1756002"/>
              <a:gd name="adj3" fmla="val 13146"/>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23" name="Block Arc 222">
            <a:extLst>
              <a:ext uri="{FF2B5EF4-FFF2-40B4-BE49-F238E27FC236}">
                <a16:creationId xmlns:a16="http://schemas.microsoft.com/office/drawing/2014/main" id="{17DEB837-4B9A-EB41-AB8C-650AFA66538A}"/>
              </a:ext>
            </a:extLst>
          </p:cNvPr>
          <p:cNvSpPr/>
          <p:nvPr/>
        </p:nvSpPr>
        <p:spPr>
          <a:xfrm>
            <a:off x="328670" y="1310424"/>
            <a:ext cx="2332451" cy="2332451"/>
          </a:xfrm>
          <a:prstGeom prst="blockArc">
            <a:avLst>
              <a:gd name="adj1" fmla="val 15300018"/>
              <a:gd name="adj2" fmla="val 18060371"/>
              <a:gd name="adj3" fmla="val 13543"/>
            </a:avLst>
          </a:prstGeom>
          <a:solidFill>
            <a:srgbClr val="0051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49" name="Block Arc 48">
            <a:extLst>
              <a:ext uri="{FF2B5EF4-FFF2-40B4-BE49-F238E27FC236}">
                <a16:creationId xmlns:a16="http://schemas.microsoft.com/office/drawing/2014/main" id="{A95F4C83-D8F9-F58E-87D5-B05FCD37AA0A}"/>
              </a:ext>
            </a:extLst>
          </p:cNvPr>
          <p:cNvSpPr/>
          <p:nvPr/>
        </p:nvSpPr>
        <p:spPr>
          <a:xfrm rot="20700000">
            <a:off x="616713" y="1632387"/>
            <a:ext cx="1757416" cy="1757416"/>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grpSp>
        <p:nvGrpSpPr>
          <p:cNvPr id="46" name="Group 45">
            <a:extLst>
              <a:ext uri="{FF2B5EF4-FFF2-40B4-BE49-F238E27FC236}">
                <a16:creationId xmlns:a16="http://schemas.microsoft.com/office/drawing/2014/main" id="{33686077-9727-DCCF-F1F7-ECCED4966769}"/>
              </a:ext>
            </a:extLst>
          </p:cNvPr>
          <p:cNvGrpSpPr/>
          <p:nvPr/>
        </p:nvGrpSpPr>
        <p:grpSpPr>
          <a:xfrm rot="18000000">
            <a:off x="616688" y="1632618"/>
            <a:ext cx="1757418" cy="1757799"/>
            <a:chOff x="2132201" y="1924047"/>
            <a:chExt cx="969229" cy="969439"/>
          </a:xfrm>
        </p:grpSpPr>
        <p:sp>
          <p:nvSpPr>
            <p:cNvPr id="21" name="Block Arc 20">
              <a:extLst>
                <a:ext uri="{FF2B5EF4-FFF2-40B4-BE49-F238E27FC236}">
                  <a16:creationId xmlns:a16="http://schemas.microsoft.com/office/drawing/2014/main" id="{D5E8C608-8D46-1BCE-9C76-B63FEA23A32E}"/>
                </a:ext>
              </a:extLst>
            </p:cNvPr>
            <p:cNvSpPr/>
            <p:nvPr/>
          </p:nvSpPr>
          <p:spPr>
            <a:xfrm rot="10800000">
              <a:off x="2132202" y="1924047"/>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sp>
          <p:nvSpPr>
            <p:cNvPr id="45" name="Block Arc 44">
              <a:extLst>
                <a:ext uri="{FF2B5EF4-FFF2-40B4-BE49-F238E27FC236}">
                  <a16:creationId xmlns:a16="http://schemas.microsoft.com/office/drawing/2014/main" id="{A7E171CE-A5E4-476D-D8D0-A8AAF2CF60EA}"/>
                </a:ext>
              </a:extLst>
            </p:cNvPr>
            <p:cNvSpPr/>
            <p:nvPr/>
          </p:nvSpPr>
          <p:spPr>
            <a:xfrm rot="8100000">
              <a:off x="2132201" y="1924258"/>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grpSp>
      <p:sp>
        <p:nvSpPr>
          <p:cNvPr id="48" name="Block Arc 47">
            <a:extLst>
              <a:ext uri="{FF2B5EF4-FFF2-40B4-BE49-F238E27FC236}">
                <a16:creationId xmlns:a16="http://schemas.microsoft.com/office/drawing/2014/main" id="{EAA74D34-3055-3FC0-71B2-B4C0C8BD4D91}"/>
              </a:ext>
            </a:extLst>
          </p:cNvPr>
          <p:cNvSpPr/>
          <p:nvPr/>
        </p:nvSpPr>
        <p:spPr>
          <a:xfrm rot="1800000">
            <a:off x="616519" y="1632717"/>
            <a:ext cx="1757416" cy="1757416"/>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sp>
        <p:nvSpPr>
          <p:cNvPr id="55" name="Block Arc 54">
            <a:extLst>
              <a:ext uri="{FF2B5EF4-FFF2-40B4-BE49-F238E27FC236}">
                <a16:creationId xmlns:a16="http://schemas.microsoft.com/office/drawing/2014/main" id="{B126B535-6878-2473-7D37-B6448953215D}"/>
              </a:ext>
            </a:extLst>
          </p:cNvPr>
          <p:cNvSpPr/>
          <p:nvPr/>
        </p:nvSpPr>
        <p:spPr>
          <a:xfrm rot="18000000">
            <a:off x="616517" y="1632718"/>
            <a:ext cx="1757416" cy="1757416"/>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sp>
        <p:nvSpPr>
          <p:cNvPr id="56" name="Block Arc 55">
            <a:extLst>
              <a:ext uri="{FF2B5EF4-FFF2-40B4-BE49-F238E27FC236}">
                <a16:creationId xmlns:a16="http://schemas.microsoft.com/office/drawing/2014/main" id="{C23DFD4D-65FA-0294-BD58-E6CD2993C0B5}"/>
              </a:ext>
            </a:extLst>
          </p:cNvPr>
          <p:cNvSpPr/>
          <p:nvPr/>
        </p:nvSpPr>
        <p:spPr>
          <a:xfrm rot="15300000">
            <a:off x="616187" y="1632525"/>
            <a:ext cx="1757416" cy="1757416"/>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sp>
        <p:nvSpPr>
          <p:cNvPr id="53" name="Block Arc 52">
            <a:extLst>
              <a:ext uri="{FF2B5EF4-FFF2-40B4-BE49-F238E27FC236}">
                <a16:creationId xmlns:a16="http://schemas.microsoft.com/office/drawing/2014/main" id="{02B31715-9D5B-9C63-7DDB-9451C19F8097}"/>
              </a:ext>
            </a:extLst>
          </p:cNvPr>
          <p:cNvSpPr/>
          <p:nvPr/>
        </p:nvSpPr>
        <p:spPr>
          <a:xfrm rot="12600000">
            <a:off x="616521" y="1632714"/>
            <a:ext cx="1757416" cy="1757416"/>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sp>
        <p:nvSpPr>
          <p:cNvPr id="54" name="Block Arc 53">
            <a:extLst>
              <a:ext uri="{FF2B5EF4-FFF2-40B4-BE49-F238E27FC236}">
                <a16:creationId xmlns:a16="http://schemas.microsoft.com/office/drawing/2014/main" id="{360A8460-EA72-FCF0-AD04-3353BE2FCFE4}"/>
              </a:ext>
            </a:extLst>
          </p:cNvPr>
          <p:cNvSpPr/>
          <p:nvPr/>
        </p:nvSpPr>
        <p:spPr>
          <a:xfrm rot="9900000">
            <a:off x="616328" y="1633043"/>
            <a:ext cx="1757416" cy="1757416"/>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sp>
        <p:nvSpPr>
          <p:cNvPr id="60" name="Block Arc 59">
            <a:extLst>
              <a:ext uri="{FF2B5EF4-FFF2-40B4-BE49-F238E27FC236}">
                <a16:creationId xmlns:a16="http://schemas.microsoft.com/office/drawing/2014/main" id="{FE01D120-3036-2D44-E78B-8B337FAE9236}"/>
              </a:ext>
            </a:extLst>
          </p:cNvPr>
          <p:cNvSpPr/>
          <p:nvPr/>
        </p:nvSpPr>
        <p:spPr>
          <a:xfrm rot="20700000">
            <a:off x="1051991" y="2067790"/>
            <a:ext cx="887328" cy="8873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grpSp>
        <p:nvGrpSpPr>
          <p:cNvPr id="61" name="Group 60">
            <a:extLst>
              <a:ext uri="{FF2B5EF4-FFF2-40B4-BE49-F238E27FC236}">
                <a16:creationId xmlns:a16="http://schemas.microsoft.com/office/drawing/2014/main" id="{E24728C2-E143-6165-2879-3790DB461CAE}"/>
              </a:ext>
            </a:extLst>
          </p:cNvPr>
          <p:cNvGrpSpPr/>
          <p:nvPr/>
        </p:nvGrpSpPr>
        <p:grpSpPr>
          <a:xfrm rot="18000000">
            <a:off x="1051891" y="2067761"/>
            <a:ext cx="887332" cy="887716"/>
            <a:chOff x="2132198" y="1923834"/>
            <a:chExt cx="969232" cy="969652"/>
          </a:xfrm>
        </p:grpSpPr>
        <p:grpSp>
          <p:nvGrpSpPr>
            <p:cNvPr id="63" name="Group 62">
              <a:extLst>
                <a:ext uri="{FF2B5EF4-FFF2-40B4-BE49-F238E27FC236}">
                  <a16:creationId xmlns:a16="http://schemas.microsoft.com/office/drawing/2014/main" id="{6B42DABF-4BBF-05A1-DB10-B8FBC6EAF6A5}"/>
                </a:ext>
              </a:extLst>
            </p:cNvPr>
            <p:cNvGrpSpPr/>
            <p:nvPr/>
          </p:nvGrpSpPr>
          <p:grpSpPr>
            <a:xfrm>
              <a:off x="2132201" y="1924047"/>
              <a:ext cx="969229" cy="969439"/>
              <a:chOff x="2132201" y="1924047"/>
              <a:chExt cx="969229" cy="969439"/>
            </a:xfrm>
          </p:grpSpPr>
          <p:sp>
            <p:nvSpPr>
              <p:cNvPr id="197" name="Block Arc 196">
                <a:extLst>
                  <a:ext uri="{FF2B5EF4-FFF2-40B4-BE49-F238E27FC236}">
                    <a16:creationId xmlns:a16="http://schemas.microsoft.com/office/drawing/2014/main" id="{F50FA49F-9CC4-A1B0-45FE-A212836D5C13}"/>
                  </a:ext>
                </a:extLst>
              </p:cNvPr>
              <p:cNvSpPr/>
              <p:nvPr/>
            </p:nvSpPr>
            <p:spPr>
              <a:xfrm rot="10800000">
                <a:off x="2132202" y="1924047"/>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sp>
            <p:nvSpPr>
              <p:cNvPr id="198" name="Block Arc 197">
                <a:extLst>
                  <a:ext uri="{FF2B5EF4-FFF2-40B4-BE49-F238E27FC236}">
                    <a16:creationId xmlns:a16="http://schemas.microsoft.com/office/drawing/2014/main" id="{DE94B7FF-24EE-2803-7CCA-57A3423E78C7}"/>
                  </a:ext>
                </a:extLst>
              </p:cNvPr>
              <p:cNvSpPr/>
              <p:nvPr/>
            </p:nvSpPr>
            <p:spPr>
              <a:xfrm rot="8100000">
                <a:off x="2132201" y="1924258"/>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grpSp>
        <p:sp>
          <p:nvSpPr>
            <p:cNvPr id="192" name="Block Arc 191">
              <a:extLst>
                <a:ext uri="{FF2B5EF4-FFF2-40B4-BE49-F238E27FC236}">
                  <a16:creationId xmlns:a16="http://schemas.microsoft.com/office/drawing/2014/main" id="{592ADCD1-91CF-04CB-2B2F-2676B9EACE7E}"/>
                </a:ext>
              </a:extLst>
            </p:cNvPr>
            <p:cNvSpPr/>
            <p:nvPr/>
          </p:nvSpPr>
          <p:spPr>
            <a:xfrm rot="5400000">
              <a:off x="2132199" y="1924046"/>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grpSp>
          <p:nvGrpSpPr>
            <p:cNvPr id="193" name="Group 192">
              <a:extLst>
                <a:ext uri="{FF2B5EF4-FFF2-40B4-BE49-F238E27FC236}">
                  <a16:creationId xmlns:a16="http://schemas.microsoft.com/office/drawing/2014/main" id="{732E7B44-F352-52B3-A01D-ABA7CB8529F3}"/>
                </a:ext>
              </a:extLst>
            </p:cNvPr>
            <p:cNvGrpSpPr/>
            <p:nvPr/>
          </p:nvGrpSpPr>
          <p:grpSpPr>
            <a:xfrm rot="10800000">
              <a:off x="2132198" y="1923834"/>
              <a:ext cx="969229" cy="969439"/>
              <a:chOff x="2132201" y="1924047"/>
              <a:chExt cx="969229" cy="969439"/>
            </a:xfrm>
          </p:grpSpPr>
          <p:sp>
            <p:nvSpPr>
              <p:cNvPr id="195" name="Block Arc 194">
                <a:extLst>
                  <a:ext uri="{FF2B5EF4-FFF2-40B4-BE49-F238E27FC236}">
                    <a16:creationId xmlns:a16="http://schemas.microsoft.com/office/drawing/2014/main" id="{BC20FD68-97FB-3047-8555-D1EAC5D952F8}"/>
                  </a:ext>
                </a:extLst>
              </p:cNvPr>
              <p:cNvSpPr/>
              <p:nvPr/>
            </p:nvSpPr>
            <p:spPr>
              <a:xfrm rot="10800000">
                <a:off x="2132202" y="1924047"/>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sp>
            <p:nvSpPr>
              <p:cNvPr id="196" name="Block Arc 195">
                <a:extLst>
                  <a:ext uri="{FF2B5EF4-FFF2-40B4-BE49-F238E27FC236}">
                    <a16:creationId xmlns:a16="http://schemas.microsoft.com/office/drawing/2014/main" id="{25D1E5B1-1400-BC38-3E92-31EDF09B2A18}"/>
                  </a:ext>
                </a:extLst>
              </p:cNvPr>
              <p:cNvSpPr/>
              <p:nvPr/>
            </p:nvSpPr>
            <p:spPr>
              <a:xfrm rot="8100000">
                <a:off x="2132201" y="1924258"/>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grpSp>
        <p:sp>
          <p:nvSpPr>
            <p:cNvPr id="194" name="Block Arc 193">
              <a:extLst>
                <a:ext uri="{FF2B5EF4-FFF2-40B4-BE49-F238E27FC236}">
                  <a16:creationId xmlns:a16="http://schemas.microsoft.com/office/drawing/2014/main" id="{1B9C4860-E9D5-0148-3F82-5C48C3B0E705}"/>
                </a:ext>
              </a:extLst>
            </p:cNvPr>
            <p:cNvSpPr/>
            <p:nvPr/>
          </p:nvSpPr>
          <p:spPr>
            <a:xfrm rot="16200000">
              <a:off x="2132201" y="1924046"/>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grpSp>
      <p:sp>
        <p:nvSpPr>
          <p:cNvPr id="62" name="Block Arc 61">
            <a:extLst>
              <a:ext uri="{FF2B5EF4-FFF2-40B4-BE49-F238E27FC236}">
                <a16:creationId xmlns:a16="http://schemas.microsoft.com/office/drawing/2014/main" id="{41BFEB08-6429-05EE-54E6-BE61AE80C786}"/>
              </a:ext>
            </a:extLst>
          </p:cNvPr>
          <p:cNvSpPr/>
          <p:nvPr/>
        </p:nvSpPr>
        <p:spPr>
          <a:xfrm rot="9900000">
            <a:off x="1051797" y="2068122"/>
            <a:ext cx="887328" cy="8873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sp>
        <p:nvSpPr>
          <p:cNvPr id="226" name="Block Arc 225">
            <a:extLst>
              <a:ext uri="{FF2B5EF4-FFF2-40B4-BE49-F238E27FC236}">
                <a16:creationId xmlns:a16="http://schemas.microsoft.com/office/drawing/2014/main" id="{BE16B4EA-A6F5-F3EC-131F-0A17EA68D7A6}"/>
              </a:ext>
            </a:extLst>
          </p:cNvPr>
          <p:cNvSpPr/>
          <p:nvPr/>
        </p:nvSpPr>
        <p:spPr>
          <a:xfrm>
            <a:off x="304117" y="1314560"/>
            <a:ext cx="2390285" cy="2390285"/>
          </a:xfrm>
          <a:prstGeom prst="blockArc">
            <a:avLst>
              <a:gd name="adj1" fmla="val 18024498"/>
              <a:gd name="adj2" fmla="val 20660602"/>
              <a:gd name="adj3" fmla="val 13231"/>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28" name="Block Arc 227">
            <a:extLst>
              <a:ext uri="{FF2B5EF4-FFF2-40B4-BE49-F238E27FC236}">
                <a16:creationId xmlns:a16="http://schemas.microsoft.com/office/drawing/2014/main" id="{FD98A6C3-3B4D-1E5B-1CB9-B9FDD959CE95}"/>
              </a:ext>
            </a:extLst>
          </p:cNvPr>
          <p:cNvSpPr/>
          <p:nvPr/>
        </p:nvSpPr>
        <p:spPr>
          <a:xfrm>
            <a:off x="270712" y="1298426"/>
            <a:ext cx="2422553" cy="2422553"/>
          </a:xfrm>
          <a:prstGeom prst="blockArc">
            <a:avLst>
              <a:gd name="adj1" fmla="val 1785928"/>
              <a:gd name="adj2" fmla="val 4432889"/>
              <a:gd name="adj3" fmla="val 13192"/>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29" name="Block Arc 228">
            <a:extLst>
              <a:ext uri="{FF2B5EF4-FFF2-40B4-BE49-F238E27FC236}">
                <a16:creationId xmlns:a16="http://schemas.microsoft.com/office/drawing/2014/main" id="{7ABA6260-D05A-9103-DC15-BC87B3769F2E}"/>
              </a:ext>
            </a:extLst>
          </p:cNvPr>
          <p:cNvSpPr/>
          <p:nvPr/>
        </p:nvSpPr>
        <p:spPr>
          <a:xfrm rot="15300000">
            <a:off x="289134" y="1281155"/>
            <a:ext cx="2422553" cy="2422553"/>
          </a:xfrm>
          <a:prstGeom prst="blockArc">
            <a:avLst>
              <a:gd name="adj1" fmla="val 10841267"/>
              <a:gd name="adj2" fmla="val 13458849"/>
              <a:gd name="adj3" fmla="val 12612"/>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30" name="Block Arc 229">
            <a:extLst>
              <a:ext uri="{FF2B5EF4-FFF2-40B4-BE49-F238E27FC236}">
                <a16:creationId xmlns:a16="http://schemas.microsoft.com/office/drawing/2014/main" id="{E63C1F81-22D1-A49E-7918-570632365234}"/>
              </a:ext>
            </a:extLst>
          </p:cNvPr>
          <p:cNvSpPr/>
          <p:nvPr/>
        </p:nvSpPr>
        <p:spPr>
          <a:xfrm rot="18000000">
            <a:off x="298345" y="1288063"/>
            <a:ext cx="2422553" cy="2422553"/>
          </a:xfrm>
          <a:prstGeom prst="blockArc">
            <a:avLst>
              <a:gd name="adj1" fmla="val 10820640"/>
              <a:gd name="adj2" fmla="val 13453946"/>
              <a:gd name="adj3" fmla="val 12665"/>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31" name="Block Arc 230">
            <a:extLst>
              <a:ext uri="{FF2B5EF4-FFF2-40B4-BE49-F238E27FC236}">
                <a16:creationId xmlns:a16="http://schemas.microsoft.com/office/drawing/2014/main" id="{020C4012-D699-6B7E-2B32-1E11B25247D3}"/>
              </a:ext>
            </a:extLst>
          </p:cNvPr>
          <p:cNvSpPr/>
          <p:nvPr/>
        </p:nvSpPr>
        <p:spPr>
          <a:xfrm>
            <a:off x="298345" y="1301880"/>
            <a:ext cx="2422553" cy="2422553"/>
          </a:xfrm>
          <a:prstGeom prst="blockArc">
            <a:avLst>
              <a:gd name="adj1" fmla="val 9940844"/>
              <a:gd name="adj2" fmla="val 12549272"/>
              <a:gd name="adj3" fmla="val 12830"/>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32" name="Block Arc 231">
            <a:extLst>
              <a:ext uri="{FF2B5EF4-FFF2-40B4-BE49-F238E27FC236}">
                <a16:creationId xmlns:a16="http://schemas.microsoft.com/office/drawing/2014/main" id="{2A6ED38B-B0CB-C355-E5AA-E0AA8F15E023}"/>
              </a:ext>
            </a:extLst>
          </p:cNvPr>
          <p:cNvSpPr/>
          <p:nvPr/>
        </p:nvSpPr>
        <p:spPr>
          <a:xfrm>
            <a:off x="291437" y="1308788"/>
            <a:ext cx="2422553" cy="2422553"/>
          </a:xfrm>
          <a:prstGeom prst="blockArc">
            <a:avLst>
              <a:gd name="adj1" fmla="val 12627671"/>
              <a:gd name="adj2" fmla="val 15265747"/>
              <a:gd name="adj3" fmla="val 12996"/>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33" name="TextBox 232">
            <a:extLst>
              <a:ext uri="{FF2B5EF4-FFF2-40B4-BE49-F238E27FC236}">
                <a16:creationId xmlns:a16="http://schemas.microsoft.com/office/drawing/2014/main" id="{2E2C9AED-D256-7E53-8EBE-F534C7343850}"/>
              </a:ext>
            </a:extLst>
          </p:cNvPr>
          <p:cNvSpPr txBox="1"/>
          <p:nvPr/>
        </p:nvSpPr>
        <p:spPr>
          <a:xfrm>
            <a:off x="1174567" y="3853360"/>
            <a:ext cx="620683" cy="369332"/>
          </a:xfrm>
          <a:prstGeom prst="rect">
            <a:avLst/>
          </a:prstGeom>
          <a:noFill/>
        </p:spPr>
        <p:txBody>
          <a:bodyPr wrap="none" rtlCol="0">
            <a:spAutoFit/>
          </a:bodyPr>
          <a:lstStyle/>
          <a:p>
            <a:r>
              <a:rPr lang="vi-VN" sz="1800">
                <a:latin typeface="+mj-lt"/>
              </a:rPr>
              <a:t>Disk</a:t>
            </a:r>
          </a:p>
        </p:txBody>
      </p:sp>
      <p:graphicFrame>
        <p:nvGraphicFramePr>
          <p:cNvPr id="234" name="Table 234">
            <a:extLst>
              <a:ext uri="{FF2B5EF4-FFF2-40B4-BE49-F238E27FC236}">
                <a16:creationId xmlns:a16="http://schemas.microsoft.com/office/drawing/2014/main" id="{33377FB6-5BE3-22C6-1BA6-A042FB83986A}"/>
              </a:ext>
            </a:extLst>
          </p:cNvPr>
          <p:cNvGraphicFramePr>
            <a:graphicFrameLocks noGrp="1"/>
          </p:cNvGraphicFramePr>
          <p:nvPr/>
        </p:nvGraphicFramePr>
        <p:xfrm>
          <a:off x="5408472" y="516739"/>
          <a:ext cx="2639121" cy="3704790"/>
        </p:xfrm>
        <a:graphic>
          <a:graphicData uri="http://schemas.openxmlformats.org/drawingml/2006/table">
            <a:tbl>
              <a:tblPr firstRow="1" bandRow="1">
                <a:tableStyleId>{A1189519-7DA9-44A4-9DC4-088C470DF480}</a:tableStyleId>
              </a:tblPr>
              <a:tblGrid>
                <a:gridCol w="879707">
                  <a:extLst>
                    <a:ext uri="{9D8B030D-6E8A-4147-A177-3AD203B41FA5}">
                      <a16:colId xmlns:a16="http://schemas.microsoft.com/office/drawing/2014/main" val="989911044"/>
                    </a:ext>
                  </a:extLst>
                </a:gridCol>
                <a:gridCol w="879707">
                  <a:extLst>
                    <a:ext uri="{9D8B030D-6E8A-4147-A177-3AD203B41FA5}">
                      <a16:colId xmlns:a16="http://schemas.microsoft.com/office/drawing/2014/main" val="3393345462"/>
                    </a:ext>
                  </a:extLst>
                </a:gridCol>
                <a:gridCol w="879707">
                  <a:extLst>
                    <a:ext uri="{9D8B030D-6E8A-4147-A177-3AD203B41FA5}">
                      <a16:colId xmlns:a16="http://schemas.microsoft.com/office/drawing/2014/main" val="626110439"/>
                    </a:ext>
                  </a:extLst>
                </a:gridCol>
              </a:tblGrid>
              <a:tr h="370479">
                <a:tc>
                  <a:txBody>
                    <a:bodyPr/>
                    <a:lstStyle/>
                    <a:p>
                      <a:pPr algn="ctr"/>
                      <a:r>
                        <a:rPr lang="vi-VN" b="1">
                          <a:latin typeface="+mj-lt"/>
                        </a:rPr>
                        <a:t>ID</a:t>
                      </a:r>
                    </a:p>
                  </a:txBody>
                  <a:tcPr anchor="ctr">
                    <a:solidFill>
                      <a:schemeClr val="tx2">
                        <a:lumMod val="40000"/>
                        <a:lumOff val="60000"/>
                      </a:schemeClr>
                    </a:solidFill>
                  </a:tcPr>
                </a:tc>
                <a:tc>
                  <a:txBody>
                    <a:bodyPr/>
                    <a:lstStyle/>
                    <a:p>
                      <a:pPr algn="ctr"/>
                      <a:r>
                        <a:rPr lang="vi-VN" b="1">
                          <a:latin typeface="+mj-lt"/>
                        </a:rPr>
                        <a:t>Name</a:t>
                      </a:r>
                    </a:p>
                  </a:txBody>
                  <a:tcPr anchor="ctr">
                    <a:solidFill>
                      <a:schemeClr val="tx2">
                        <a:lumMod val="40000"/>
                        <a:lumOff val="60000"/>
                      </a:schemeClr>
                    </a:solidFill>
                  </a:tcPr>
                </a:tc>
                <a:tc>
                  <a:txBody>
                    <a:bodyPr/>
                    <a:lstStyle/>
                    <a:p>
                      <a:pPr algn="ctr"/>
                      <a:r>
                        <a:rPr lang="vi-VN" b="1">
                          <a:latin typeface="+mj-lt"/>
                        </a:rPr>
                        <a:t>…</a:t>
                      </a:r>
                    </a:p>
                  </a:txBody>
                  <a:tcPr anchor="ctr">
                    <a:solidFill>
                      <a:schemeClr val="tx2">
                        <a:lumMod val="40000"/>
                        <a:lumOff val="60000"/>
                      </a:schemeClr>
                    </a:solidFill>
                  </a:tcPr>
                </a:tc>
                <a:extLst>
                  <a:ext uri="{0D108BD9-81ED-4DB2-BD59-A6C34878D82A}">
                    <a16:rowId xmlns:a16="http://schemas.microsoft.com/office/drawing/2014/main" val="1160479240"/>
                  </a:ext>
                </a:extLst>
              </a:tr>
              <a:tr h="370479">
                <a:tc>
                  <a:txBody>
                    <a:bodyPr/>
                    <a:lstStyle/>
                    <a:p>
                      <a:pPr algn="ctr"/>
                      <a:r>
                        <a:rPr lang="vi-VN">
                          <a:latin typeface="+mj-lt"/>
                        </a:rPr>
                        <a:t>1</a:t>
                      </a:r>
                    </a:p>
                  </a:txBody>
                  <a:tcPr anchor="ctr">
                    <a:solidFill>
                      <a:srgbClr val="FFFFCC"/>
                    </a:solidFill>
                  </a:tcPr>
                </a:tc>
                <a:tc>
                  <a:txBody>
                    <a:bodyPr/>
                    <a:lstStyle/>
                    <a:p>
                      <a:pPr algn="ctr"/>
                      <a:r>
                        <a:rPr lang="vi-VN">
                          <a:latin typeface="+mj-lt"/>
                        </a:rPr>
                        <a:t>A</a:t>
                      </a:r>
                    </a:p>
                  </a:txBody>
                  <a:tcPr anchor="ctr">
                    <a:solidFill>
                      <a:srgbClr val="FFFFCC"/>
                    </a:solidFill>
                  </a:tcPr>
                </a:tc>
                <a:tc>
                  <a:txBody>
                    <a:bodyPr/>
                    <a:lstStyle/>
                    <a:p>
                      <a:pPr algn="ctr"/>
                      <a:r>
                        <a:rPr lang="vi-VN">
                          <a:latin typeface="+mj-lt"/>
                        </a:rPr>
                        <a:t>..</a:t>
                      </a:r>
                    </a:p>
                  </a:txBody>
                  <a:tcPr anchor="ctr">
                    <a:solidFill>
                      <a:srgbClr val="FFFFCC"/>
                    </a:solidFill>
                  </a:tcPr>
                </a:tc>
                <a:extLst>
                  <a:ext uri="{0D108BD9-81ED-4DB2-BD59-A6C34878D82A}">
                    <a16:rowId xmlns:a16="http://schemas.microsoft.com/office/drawing/2014/main" val="2933066230"/>
                  </a:ext>
                </a:extLst>
              </a:tr>
              <a:tr h="370479">
                <a:tc>
                  <a:txBody>
                    <a:bodyPr/>
                    <a:lstStyle/>
                    <a:p>
                      <a:pPr algn="ctr"/>
                      <a:r>
                        <a:rPr lang="vi-VN">
                          <a:latin typeface="+mj-lt"/>
                        </a:rPr>
                        <a:t>2</a:t>
                      </a:r>
                    </a:p>
                  </a:txBody>
                  <a:tcPr anchor="ctr">
                    <a:solidFill>
                      <a:srgbClr val="FFFFCC"/>
                    </a:solidFill>
                  </a:tcPr>
                </a:tc>
                <a:tc>
                  <a:txBody>
                    <a:bodyPr/>
                    <a:lstStyle/>
                    <a:p>
                      <a:pPr algn="ctr"/>
                      <a:r>
                        <a:rPr lang="vi-VN">
                          <a:latin typeface="+mj-lt"/>
                        </a:rPr>
                        <a:t>B</a:t>
                      </a:r>
                    </a:p>
                  </a:txBody>
                  <a:tcPr anchor="ctr">
                    <a:solidFill>
                      <a:srgbClr val="FFFFCC"/>
                    </a:solidFill>
                  </a:tcPr>
                </a:tc>
                <a:tc>
                  <a:txBody>
                    <a:bodyPr/>
                    <a:lstStyle/>
                    <a:p>
                      <a:pPr algn="ctr"/>
                      <a:r>
                        <a:rPr lang="vi-VN">
                          <a:latin typeface="+mj-lt"/>
                        </a:rPr>
                        <a:t>..</a:t>
                      </a:r>
                    </a:p>
                  </a:txBody>
                  <a:tcPr anchor="ctr">
                    <a:solidFill>
                      <a:srgbClr val="FFFFCC"/>
                    </a:solidFill>
                  </a:tcPr>
                </a:tc>
                <a:extLst>
                  <a:ext uri="{0D108BD9-81ED-4DB2-BD59-A6C34878D82A}">
                    <a16:rowId xmlns:a16="http://schemas.microsoft.com/office/drawing/2014/main" val="2564385981"/>
                  </a:ext>
                </a:extLst>
              </a:tr>
              <a:tr h="370479">
                <a:tc>
                  <a:txBody>
                    <a:bodyPr/>
                    <a:lstStyle/>
                    <a:p>
                      <a:pPr algn="ctr"/>
                      <a:r>
                        <a:rPr lang="vi-VN">
                          <a:latin typeface="+mj-lt"/>
                        </a:rPr>
                        <a:t>3</a:t>
                      </a:r>
                    </a:p>
                  </a:txBody>
                  <a:tcPr anchor="ctr">
                    <a:solidFill>
                      <a:srgbClr val="FFFFCC"/>
                    </a:solidFill>
                  </a:tcPr>
                </a:tc>
                <a:tc>
                  <a:txBody>
                    <a:bodyPr/>
                    <a:lstStyle/>
                    <a:p>
                      <a:pPr algn="ctr"/>
                      <a:r>
                        <a:rPr lang="vi-VN">
                          <a:latin typeface="+mj-lt"/>
                        </a:rPr>
                        <a:t>C</a:t>
                      </a:r>
                    </a:p>
                  </a:txBody>
                  <a:tcPr anchor="ctr">
                    <a:solidFill>
                      <a:srgbClr val="FFFFCC"/>
                    </a:solidFill>
                  </a:tcPr>
                </a:tc>
                <a:tc>
                  <a:txBody>
                    <a:bodyPr/>
                    <a:lstStyle/>
                    <a:p>
                      <a:pPr algn="ctr"/>
                      <a:r>
                        <a:rPr lang="vi-VN">
                          <a:latin typeface="+mj-lt"/>
                        </a:rPr>
                        <a:t>..</a:t>
                      </a:r>
                    </a:p>
                  </a:txBody>
                  <a:tcPr anchor="ctr">
                    <a:solidFill>
                      <a:srgbClr val="FFFFCC"/>
                    </a:solidFill>
                  </a:tcPr>
                </a:tc>
                <a:extLst>
                  <a:ext uri="{0D108BD9-81ED-4DB2-BD59-A6C34878D82A}">
                    <a16:rowId xmlns:a16="http://schemas.microsoft.com/office/drawing/2014/main" val="2045190836"/>
                  </a:ext>
                </a:extLst>
              </a:tr>
              <a:tr h="370479">
                <a:tc>
                  <a:txBody>
                    <a:bodyPr/>
                    <a:lstStyle/>
                    <a:p>
                      <a:pPr algn="ctr"/>
                      <a:r>
                        <a:rPr lang="vi-VN">
                          <a:latin typeface="+mj-lt"/>
                        </a:rPr>
                        <a:t>4</a:t>
                      </a:r>
                    </a:p>
                  </a:txBody>
                  <a:tcPr anchor="ctr">
                    <a:solidFill>
                      <a:srgbClr val="FFFFCC"/>
                    </a:solidFill>
                  </a:tcPr>
                </a:tc>
                <a:tc>
                  <a:txBody>
                    <a:bodyPr/>
                    <a:lstStyle/>
                    <a:p>
                      <a:pPr algn="ctr"/>
                      <a:r>
                        <a:rPr lang="vi-VN">
                          <a:latin typeface="+mj-lt"/>
                        </a:rPr>
                        <a:t>D</a:t>
                      </a:r>
                    </a:p>
                  </a:txBody>
                  <a:tcPr anchor="ctr">
                    <a:solidFill>
                      <a:srgbClr val="FFFFCC"/>
                    </a:solidFill>
                  </a:tcPr>
                </a:tc>
                <a:tc>
                  <a:txBody>
                    <a:bodyPr/>
                    <a:lstStyle/>
                    <a:p>
                      <a:pPr algn="ctr"/>
                      <a:r>
                        <a:rPr lang="vi-VN">
                          <a:latin typeface="+mj-lt"/>
                        </a:rPr>
                        <a:t>..</a:t>
                      </a:r>
                    </a:p>
                  </a:txBody>
                  <a:tcPr anchor="ctr">
                    <a:solidFill>
                      <a:srgbClr val="FFFFCC"/>
                    </a:solidFill>
                  </a:tcPr>
                </a:tc>
                <a:extLst>
                  <a:ext uri="{0D108BD9-81ED-4DB2-BD59-A6C34878D82A}">
                    <a16:rowId xmlns:a16="http://schemas.microsoft.com/office/drawing/2014/main" val="2024429543"/>
                  </a:ext>
                </a:extLst>
              </a:tr>
              <a:tr h="370479">
                <a:tc>
                  <a:txBody>
                    <a:bodyPr/>
                    <a:lstStyle/>
                    <a:p>
                      <a:pPr algn="ctr"/>
                      <a:r>
                        <a:rPr lang="vi-VN">
                          <a:latin typeface="+mj-lt"/>
                        </a:rPr>
                        <a:t>5</a:t>
                      </a:r>
                    </a:p>
                  </a:txBody>
                  <a:tcPr anchor="ctr">
                    <a:solidFill>
                      <a:schemeClr val="bg1">
                        <a:lumMod val="90000"/>
                      </a:schemeClr>
                    </a:solidFill>
                  </a:tcPr>
                </a:tc>
                <a:tc>
                  <a:txBody>
                    <a:bodyPr/>
                    <a:lstStyle/>
                    <a:p>
                      <a:pPr algn="ctr"/>
                      <a:r>
                        <a:rPr lang="vi-VN">
                          <a:latin typeface="+mj-lt"/>
                        </a:rPr>
                        <a:t>E</a:t>
                      </a:r>
                    </a:p>
                  </a:txBody>
                  <a:tcPr anchor="ctr">
                    <a:solidFill>
                      <a:schemeClr val="bg1">
                        <a:lumMod val="90000"/>
                      </a:schemeClr>
                    </a:solidFill>
                  </a:tcPr>
                </a:tc>
                <a:tc>
                  <a:txBody>
                    <a:bodyPr/>
                    <a:lstStyle/>
                    <a:p>
                      <a:pPr algn="ctr"/>
                      <a:r>
                        <a:rPr lang="vi-VN">
                          <a:latin typeface="+mj-lt"/>
                        </a:rPr>
                        <a:t>..</a:t>
                      </a:r>
                    </a:p>
                  </a:txBody>
                  <a:tcPr anchor="ctr">
                    <a:solidFill>
                      <a:schemeClr val="bg1">
                        <a:lumMod val="90000"/>
                      </a:schemeClr>
                    </a:solidFill>
                  </a:tcPr>
                </a:tc>
                <a:extLst>
                  <a:ext uri="{0D108BD9-81ED-4DB2-BD59-A6C34878D82A}">
                    <a16:rowId xmlns:a16="http://schemas.microsoft.com/office/drawing/2014/main" val="2139768900"/>
                  </a:ext>
                </a:extLst>
              </a:tr>
              <a:tr h="370479">
                <a:tc>
                  <a:txBody>
                    <a:bodyPr/>
                    <a:lstStyle/>
                    <a:p>
                      <a:pPr algn="ctr"/>
                      <a:r>
                        <a:rPr lang="vi-VN">
                          <a:latin typeface="+mj-lt"/>
                        </a:rPr>
                        <a:t>6</a:t>
                      </a:r>
                    </a:p>
                  </a:txBody>
                  <a:tcPr anchor="ctr">
                    <a:solidFill>
                      <a:schemeClr val="bg1">
                        <a:lumMod val="90000"/>
                      </a:schemeClr>
                    </a:solidFill>
                  </a:tcPr>
                </a:tc>
                <a:tc>
                  <a:txBody>
                    <a:bodyPr/>
                    <a:lstStyle/>
                    <a:p>
                      <a:pPr algn="ctr"/>
                      <a:r>
                        <a:rPr lang="vi-VN">
                          <a:latin typeface="+mj-lt"/>
                        </a:rPr>
                        <a:t>F</a:t>
                      </a:r>
                    </a:p>
                  </a:txBody>
                  <a:tcPr anchor="ctr">
                    <a:solidFill>
                      <a:schemeClr val="bg1">
                        <a:lumMod val="90000"/>
                      </a:schemeClr>
                    </a:solidFill>
                  </a:tcPr>
                </a:tc>
                <a:tc>
                  <a:txBody>
                    <a:bodyPr/>
                    <a:lstStyle/>
                    <a:p>
                      <a:pPr algn="ctr"/>
                      <a:r>
                        <a:rPr lang="vi-VN">
                          <a:latin typeface="+mj-lt"/>
                        </a:rPr>
                        <a:t>..</a:t>
                      </a:r>
                    </a:p>
                  </a:txBody>
                  <a:tcPr anchor="ctr">
                    <a:solidFill>
                      <a:schemeClr val="bg1">
                        <a:lumMod val="90000"/>
                      </a:schemeClr>
                    </a:solidFill>
                  </a:tcPr>
                </a:tc>
                <a:extLst>
                  <a:ext uri="{0D108BD9-81ED-4DB2-BD59-A6C34878D82A}">
                    <a16:rowId xmlns:a16="http://schemas.microsoft.com/office/drawing/2014/main" val="1084305594"/>
                  </a:ext>
                </a:extLst>
              </a:tr>
              <a:tr h="370479">
                <a:tc>
                  <a:txBody>
                    <a:bodyPr/>
                    <a:lstStyle/>
                    <a:p>
                      <a:pPr algn="ctr"/>
                      <a:r>
                        <a:rPr lang="vi-VN">
                          <a:latin typeface="+mj-lt"/>
                        </a:rPr>
                        <a:t>…</a:t>
                      </a:r>
                    </a:p>
                  </a:txBody>
                  <a:tcPr anchor="ctr">
                    <a:solidFill>
                      <a:schemeClr val="bg1">
                        <a:lumMod val="90000"/>
                      </a:schemeClr>
                    </a:solidFill>
                  </a:tcPr>
                </a:tc>
                <a:tc>
                  <a:txBody>
                    <a:bodyPr/>
                    <a:lstStyle/>
                    <a:p>
                      <a:pPr algn="ctr"/>
                      <a:r>
                        <a:rPr lang="vi-VN">
                          <a:latin typeface="+mj-lt"/>
                        </a:rPr>
                        <a:t>…</a:t>
                      </a:r>
                    </a:p>
                  </a:txBody>
                  <a:tcPr anchor="ctr">
                    <a:solidFill>
                      <a:schemeClr val="bg1">
                        <a:lumMod val="90000"/>
                      </a:schemeClr>
                    </a:solidFill>
                  </a:tcPr>
                </a:tc>
                <a:tc>
                  <a:txBody>
                    <a:bodyPr/>
                    <a:lstStyle/>
                    <a:p>
                      <a:pPr algn="ctr"/>
                      <a:r>
                        <a:rPr lang="vi-VN">
                          <a:latin typeface="+mj-lt"/>
                        </a:rPr>
                        <a:t>…</a:t>
                      </a:r>
                    </a:p>
                  </a:txBody>
                  <a:tcPr anchor="ctr">
                    <a:solidFill>
                      <a:schemeClr val="bg1">
                        <a:lumMod val="90000"/>
                      </a:schemeClr>
                    </a:solidFill>
                  </a:tcPr>
                </a:tc>
                <a:extLst>
                  <a:ext uri="{0D108BD9-81ED-4DB2-BD59-A6C34878D82A}">
                    <a16:rowId xmlns:a16="http://schemas.microsoft.com/office/drawing/2014/main" val="145041849"/>
                  </a:ext>
                </a:extLst>
              </a:tr>
              <a:tr h="370479">
                <a:tc>
                  <a:txBody>
                    <a:bodyPr/>
                    <a:lstStyle/>
                    <a:p>
                      <a:pPr algn="ctr"/>
                      <a:r>
                        <a:rPr lang="vi-VN">
                          <a:latin typeface="+mj-lt"/>
                        </a:rPr>
                        <a:t>…</a:t>
                      </a:r>
                    </a:p>
                  </a:txBody>
                  <a:tcPr anchor="ctr"/>
                </a:tc>
                <a:tc>
                  <a:txBody>
                    <a:bodyPr/>
                    <a:lstStyle/>
                    <a:p>
                      <a:pPr algn="ctr"/>
                      <a:r>
                        <a:rPr lang="vi-VN">
                          <a:latin typeface="+mj-lt"/>
                        </a:rPr>
                        <a:t>…</a:t>
                      </a:r>
                    </a:p>
                  </a:txBody>
                  <a:tcPr anchor="ctr"/>
                </a:tc>
                <a:tc>
                  <a:txBody>
                    <a:bodyPr/>
                    <a:lstStyle/>
                    <a:p>
                      <a:pPr algn="ctr"/>
                      <a:r>
                        <a:rPr lang="vi-VN">
                          <a:latin typeface="+mj-lt"/>
                        </a:rPr>
                        <a:t>…</a:t>
                      </a:r>
                    </a:p>
                  </a:txBody>
                  <a:tcPr anchor="ctr"/>
                </a:tc>
                <a:extLst>
                  <a:ext uri="{0D108BD9-81ED-4DB2-BD59-A6C34878D82A}">
                    <a16:rowId xmlns:a16="http://schemas.microsoft.com/office/drawing/2014/main" val="2582981774"/>
                  </a:ext>
                </a:extLst>
              </a:tr>
              <a:tr h="370479">
                <a:tc>
                  <a:txBody>
                    <a:bodyPr/>
                    <a:lstStyle/>
                    <a:p>
                      <a:pPr algn="ctr"/>
                      <a:r>
                        <a:rPr lang="vi-VN">
                          <a:latin typeface="+mj-lt"/>
                        </a:rPr>
                        <a:t>1000</a:t>
                      </a:r>
                    </a:p>
                  </a:txBody>
                  <a:tcPr anchor="ctr"/>
                </a:tc>
                <a:tc>
                  <a:txBody>
                    <a:bodyPr/>
                    <a:lstStyle/>
                    <a:p>
                      <a:pPr algn="ctr"/>
                      <a:r>
                        <a:rPr lang="vi-VN">
                          <a:latin typeface="+mj-lt"/>
                        </a:rPr>
                        <a:t>ZZ</a:t>
                      </a:r>
                    </a:p>
                  </a:txBody>
                  <a:tcPr anchor="ctr"/>
                </a:tc>
                <a:tc>
                  <a:txBody>
                    <a:bodyPr/>
                    <a:lstStyle/>
                    <a:p>
                      <a:pPr algn="ctr"/>
                      <a:r>
                        <a:rPr lang="vi-VN">
                          <a:latin typeface="+mj-lt"/>
                        </a:rPr>
                        <a:t>..</a:t>
                      </a:r>
                    </a:p>
                  </a:txBody>
                  <a:tcPr anchor="ctr"/>
                </a:tc>
                <a:extLst>
                  <a:ext uri="{0D108BD9-81ED-4DB2-BD59-A6C34878D82A}">
                    <a16:rowId xmlns:a16="http://schemas.microsoft.com/office/drawing/2014/main" val="820275537"/>
                  </a:ext>
                </a:extLst>
              </a:tr>
            </a:tbl>
          </a:graphicData>
        </a:graphic>
      </p:graphicFrame>
      <p:sp>
        <p:nvSpPr>
          <p:cNvPr id="2" name="Left Brace 1">
            <a:extLst>
              <a:ext uri="{FF2B5EF4-FFF2-40B4-BE49-F238E27FC236}">
                <a16:creationId xmlns:a16="http://schemas.microsoft.com/office/drawing/2014/main" id="{2D48F39F-DA52-CA87-F487-5367BFCD622B}"/>
              </a:ext>
            </a:extLst>
          </p:cNvPr>
          <p:cNvSpPr/>
          <p:nvPr/>
        </p:nvSpPr>
        <p:spPr>
          <a:xfrm>
            <a:off x="4965114" y="912260"/>
            <a:ext cx="330786" cy="3309269"/>
          </a:xfrm>
          <a:prstGeom prst="leftBrace">
            <a:avLst>
              <a:gd name="adj1" fmla="val 81232"/>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vi-VN"/>
          </a:p>
        </p:txBody>
      </p:sp>
      <p:pic>
        <p:nvPicPr>
          <p:cNvPr id="3" name="Graphic 2" descr="Box with solid fill">
            <a:extLst>
              <a:ext uri="{FF2B5EF4-FFF2-40B4-BE49-F238E27FC236}">
                <a16:creationId xmlns:a16="http://schemas.microsoft.com/office/drawing/2014/main" id="{CE888311-011B-4746-2DD4-05394C0937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48730" y="2109694"/>
            <a:ext cx="914400" cy="914400"/>
          </a:xfrm>
          <a:prstGeom prst="rect">
            <a:avLst/>
          </a:prstGeom>
        </p:spPr>
      </p:pic>
      <p:sp>
        <p:nvSpPr>
          <p:cNvPr id="4" name="TextBox 3">
            <a:extLst>
              <a:ext uri="{FF2B5EF4-FFF2-40B4-BE49-F238E27FC236}">
                <a16:creationId xmlns:a16="http://schemas.microsoft.com/office/drawing/2014/main" id="{43EB618A-8ACA-A5E3-25B2-C5099D7686B7}"/>
              </a:ext>
            </a:extLst>
          </p:cNvPr>
          <p:cNvSpPr txBox="1"/>
          <p:nvPr/>
        </p:nvSpPr>
        <p:spPr>
          <a:xfrm>
            <a:off x="3156783" y="2336061"/>
            <a:ext cx="877163" cy="461665"/>
          </a:xfrm>
          <a:prstGeom prst="rect">
            <a:avLst/>
          </a:prstGeom>
          <a:noFill/>
        </p:spPr>
        <p:txBody>
          <a:bodyPr wrap="none" rtlCol="0">
            <a:spAutoFit/>
          </a:bodyPr>
          <a:lstStyle/>
          <a:p>
            <a:r>
              <a:rPr lang="vi-VN" sz="2400">
                <a:latin typeface="+mj-lt"/>
              </a:rPr>
              <a:t>250 x</a:t>
            </a:r>
          </a:p>
        </p:txBody>
      </p:sp>
      <p:sp>
        <p:nvSpPr>
          <p:cNvPr id="5" name="TextBox 4">
            <a:extLst>
              <a:ext uri="{FF2B5EF4-FFF2-40B4-BE49-F238E27FC236}">
                <a16:creationId xmlns:a16="http://schemas.microsoft.com/office/drawing/2014/main" id="{48BE70D7-50B9-D7B4-2F3D-49322278E52B}"/>
              </a:ext>
            </a:extLst>
          </p:cNvPr>
          <p:cNvSpPr txBox="1"/>
          <p:nvPr/>
        </p:nvSpPr>
        <p:spPr>
          <a:xfrm rot="20071695">
            <a:off x="66549" y="594405"/>
            <a:ext cx="998991" cy="369332"/>
          </a:xfrm>
          <a:prstGeom prst="rect">
            <a:avLst/>
          </a:prstGeom>
          <a:noFill/>
        </p:spPr>
        <p:txBody>
          <a:bodyPr wrap="none" rtlCol="0">
            <a:spAutoFit/>
          </a:bodyPr>
          <a:lstStyle/>
          <a:p>
            <a:r>
              <a:rPr lang="vi-VN" sz="1800">
                <a:latin typeface="+mj-lt"/>
              </a:rPr>
              <a:t>250 khối</a:t>
            </a:r>
          </a:p>
        </p:txBody>
      </p:sp>
      <p:sp>
        <p:nvSpPr>
          <p:cNvPr id="8" name="Left Brace 7">
            <a:extLst>
              <a:ext uri="{FF2B5EF4-FFF2-40B4-BE49-F238E27FC236}">
                <a16:creationId xmlns:a16="http://schemas.microsoft.com/office/drawing/2014/main" id="{966C2A0E-2933-179A-4D64-74AA19717360}"/>
              </a:ext>
            </a:extLst>
          </p:cNvPr>
          <p:cNvSpPr/>
          <p:nvPr/>
        </p:nvSpPr>
        <p:spPr>
          <a:xfrm rot="3697571">
            <a:off x="525977" y="519303"/>
            <a:ext cx="577059" cy="1548442"/>
          </a:xfrm>
          <a:prstGeom prst="leftBrace">
            <a:avLst>
              <a:gd name="adj1" fmla="val 67083"/>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vi-VN"/>
          </a:p>
        </p:txBody>
      </p:sp>
    </p:spTree>
    <p:extLst>
      <p:ext uri="{BB962C8B-B14F-4D97-AF65-F5344CB8AC3E}">
        <p14:creationId xmlns:p14="http://schemas.microsoft.com/office/powerpoint/2010/main" val="36009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35" presetClass="path" presetSubtype="0" accel="50000" decel="50000" fill="hold" nodeType="clickEffect">
                                  <p:stCondLst>
                                    <p:cond delay="0"/>
                                  </p:stCondLst>
                                  <p:childTnLst>
                                    <p:animMotion origin="layout" path="M -8.33333E-7 -4.07407E-6 L -0.27708 -0.02284 " pathEditMode="relative" rAng="0" ptsTypes="AA">
                                      <p:cBhvr>
                                        <p:cTn id="19" dur="2000" fill="hold"/>
                                        <p:tgtEl>
                                          <p:spTgt spid="3"/>
                                        </p:tgtEl>
                                        <p:attrNameLst>
                                          <p:attrName>ppt_x</p:attrName>
                                          <p:attrName>ppt_y</p:attrName>
                                        </p:attrNameLst>
                                      </p:cBhvr>
                                      <p:rCtr x="-13854" y="-1142"/>
                                    </p:animMotion>
                                  </p:childTnLst>
                                </p:cTn>
                              </p:par>
                              <p:par>
                                <p:cTn id="20" presetID="10" presetClass="exit" presetSubtype="0" fill="hold" grpId="1" nodeType="withEffect">
                                  <p:stCondLst>
                                    <p:cond delay="30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par>
                                <p:cTn id="23" presetID="10" presetClass="exit" presetSubtype="0" fill="hold" nodeType="withEffect">
                                  <p:stCondLst>
                                    <p:cond delay="1300"/>
                                  </p:stCondLst>
                                  <p:childTnLst>
                                    <p:animEffect transition="out" filter="fade">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childTnLst>
                          </p:cTn>
                        </p:par>
                        <p:par>
                          <p:cTn id="26" fill="hold">
                            <p:stCondLst>
                              <p:cond delay="2000"/>
                            </p:stCondLst>
                            <p:childTnLst>
                              <p:par>
                                <p:cTn id="27" presetID="1" presetClass="emph" presetSubtype="2" fill="hold" nodeType="afterEffect">
                                  <p:stCondLst>
                                    <p:cond delay="0"/>
                                  </p:stCondLst>
                                  <p:childTnLst>
                                    <p:animClr clrSpc="rgb" dir="cw">
                                      <p:cBhvr>
                                        <p:cTn id="28" dur="500" fill="hold"/>
                                        <p:tgtEl>
                                          <p:spTgt spid="232"/>
                                        </p:tgtEl>
                                        <p:attrNameLst>
                                          <p:attrName>fillcolor</p:attrName>
                                        </p:attrNameLst>
                                      </p:cBhvr>
                                      <p:to>
                                        <a:schemeClr val="tx1"/>
                                      </p:to>
                                    </p:animClr>
                                    <p:set>
                                      <p:cBhvr>
                                        <p:cTn id="29" dur="500" fill="hold"/>
                                        <p:tgtEl>
                                          <p:spTgt spid="232"/>
                                        </p:tgtEl>
                                        <p:attrNameLst>
                                          <p:attrName>fill.type</p:attrName>
                                        </p:attrNameLst>
                                      </p:cBhvr>
                                      <p:to>
                                        <p:strVal val="solid"/>
                                      </p:to>
                                    </p:set>
                                    <p:set>
                                      <p:cBhvr>
                                        <p:cTn id="30" dur="500" fill="hold"/>
                                        <p:tgtEl>
                                          <p:spTgt spid="232"/>
                                        </p:tgtEl>
                                        <p:attrNameLst>
                                          <p:attrName>fill.on</p:attrName>
                                        </p:attrNameLst>
                                      </p:cBhvr>
                                      <p:to>
                                        <p:strVal val="true"/>
                                      </p:to>
                                    </p:set>
                                  </p:childTnLst>
                                </p:cTn>
                              </p:par>
                            </p:childTnLst>
                          </p:cTn>
                        </p:par>
                        <p:par>
                          <p:cTn id="31" fill="hold">
                            <p:stCondLst>
                              <p:cond delay="2500"/>
                            </p:stCondLst>
                            <p:childTnLst>
                              <p:par>
                                <p:cTn id="32" presetID="1" presetClass="emph" presetSubtype="2" fill="hold" nodeType="afterEffect">
                                  <p:stCondLst>
                                    <p:cond delay="0"/>
                                  </p:stCondLst>
                                  <p:childTnLst>
                                    <p:animClr clrSpc="rgb" dir="cw">
                                      <p:cBhvr>
                                        <p:cTn id="33" dur="500" fill="hold"/>
                                        <p:tgtEl>
                                          <p:spTgt spid="231"/>
                                        </p:tgtEl>
                                        <p:attrNameLst>
                                          <p:attrName>fillcolor</p:attrName>
                                        </p:attrNameLst>
                                      </p:cBhvr>
                                      <p:to>
                                        <a:schemeClr val="tx1"/>
                                      </p:to>
                                    </p:animClr>
                                    <p:set>
                                      <p:cBhvr>
                                        <p:cTn id="34" dur="500" fill="hold"/>
                                        <p:tgtEl>
                                          <p:spTgt spid="231"/>
                                        </p:tgtEl>
                                        <p:attrNameLst>
                                          <p:attrName>fill.type</p:attrName>
                                        </p:attrNameLst>
                                      </p:cBhvr>
                                      <p:to>
                                        <p:strVal val="solid"/>
                                      </p:to>
                                    </p:set>
                                    <p:set>
                                      <p:cBhvr>
                                        <p:cTn id="35" dur="500" fill="hold"/>
                                        <p:tgtEl>
                                          <p:spTgt spid="231"/>
                                        </p:tgtEl>
                                        <p:attrNameLst>
                                          <p:attrName>fill.on</p:attrName>
                                        </p:attrNameLst>
                                      </p:cBhvr>
                                      <p:to>
                                        <p:strVal val="true"/>
                                      </p:to>
                                    </p:set>
                                  </p:childTnLst>
                                </p:cTn>
                              </p:par>
                            </p:childTnLst>
                          </p:cTn>
                        </p:par>
                        <p:par>
                          <p:cTn id="36" fill="hold">
                            <p:stCondLst>
                              <p:cond delay="3000"/>
                            </p:stCondLst>
                            <p:childTnLst>
                              <p:par>
                                <p:cTn id="37" presetID="1" presetClass="emph" presetSubtype="2" fill="hold" nodeType="afterEffect">
                                  <p:stCondLst>
                                    <p:cond delay="0"/>
                                  </p:stCondLst>
                                  <p:childTnLst>
                                    <p:animClr clrSpc="rgb" dir="cw">
                                      <p:cBhvr>
                                        <p:cTn id="38" dur="500" fill="hold"/>
                                        <p:tgtEl>
                                          <p:spTgt spid="53"/>
                                        </p:tgtEl>
                                        <p:attrNameLst>
                                          <p:attrName>fillcolor</p:attrName>
                                        </p:attrNameLst>
                                      </p:cBhvr>
                                      <p:to>
                                        <a:schemeClr val="tx1"/>
                                      </p:to>
                                    </p:animClr>
                                    <p:set>
                                      <p:cBhvr>
                                        <p:cTn id="39" dur="500" fill="hold"/>
                                        <p:tgtEl>
                                          <p:spTgt spid="53"/>
                                        </p:tgtEl>
                                        <p:attrNameLst>
                                          <p:attrName>fill.type</p:attrName>
                                        </p:attrNameLst>
                                      </p:cBhvr>
                                      <p:to>
                                        <p:strVal val="solid"/>
                                      </p:to>
                                    </p:set>
                                    <p:set>
                                      <p:cBhvr>
                                        <p:cTn id="40" dur="500" fill="hold"/>
                                        <p:tgtEl>
                                          <p:spTgt spid="53"/>
                                        </p:tgtEl>
                                        <p:attrNameLst>
                                          <p:attrName>fill.on</p:attrName>
                                        </p:attrNameLst>
                                      </p:cBhvr>
                                      <p:to>
                                        <p:strVal val="true"/>
                                      </p:to>
                                    </p:set>
                                  </p:childTnLst>
                                </p:cTn>
                              </p:par>
                            </p:childTnLst>
                          </p:cTn>
                        </p:par>
                        <p:par>
                          <p:cTn id="41" fill="hold">
                            <p:stCondLst>
                              <p:cond delay="3500"/>
                            </p:stCondLst>
                            <p:childTnLst>
                              <p:par>
                                <p:cTn id="42" presetID="1" presetClass="emph" presetSubtype="2" fill="hold" nodeType="afterEffect">
                                  <p:stCondLst>
                                    <p:cond delay="0"/>
                                  </p:stCondLst>
                                  <p:childTnLst>
                                    <p:animClr clrSpc="rgb" dir="cw">
                                      <p:cBhvr>
                                        <p:cTn id="43" dur="500" fill="hold"/>
                                        <p:tgtEl>
                                          <p:spTgt spid="56"/>
                                        </p:tgtEl>
                                        <p:attrNameLst>
                                          <p:attrName>fillcolor</p:attrName>
                                        </p:attrNameLst>
                                      </p:cBhvr>
                                      <p:to>
                                        <a:schemeClr val="tx1"/>
                                      </p:to>
                                    </p:animClr>
                                    <p:set>
                                      <p:cBhvr>
                                        <p:cTn id="44" dur="500" fill="hold"/>
                                        <p:tgtEl>
                                          <p:spTgt spid="56"/>
                                        </p:tgtEl>
                                        <p:attrNameLst>
                                          <p:attrName>fill.type</p:attrName>
                                        </p:attrNameLst>
                                      </p:cBhvr>
                                      <p:to>
                                        <p:strVal val="solid"/>
                                      </p:to>
                                    </p:set>
                                    <p:set>
                                      <p:cBhvr>
                                        <p:cTn id="45" dur="500" fill="hold"/>
                                        <p:tgtEl>
                                          <p:spTgt spid="56"/>
                                        </p:tgtEl>
                                        <p:attrNameLst>
                                          <p:attrName>fill.on</p:attrName>
                                        </p:attrNameLst>
                                      </p:cBhvr>
                                      <p:to>
                                        <p:strVal val="true"/>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4" grpId="1"/>
      <p:bldP spid="5" grpId="0"/>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27" name="Block Arc 226">
            <a:extLst>
              <a:ext uri="{FF2B5EF4-FFF2-40B4-BE49-F238E27FC236}">
                <a16:creationId xmlns:a16="http://schemas.microsoft.com/office/drawing/2014/main" id="{17B2A84E-8CA1-6F2C-1E39-35E760B13132}"/>
              </a:ext>
            </a:extLst>
          </p:cNvPr>
          <p:cNvSpPr/>
          <p:nvPr/>
        </p:nvSpPr>
        <p:spPr>
          <a:xfrm>
            <a:off x="6053952" y="1305334"/>
            <a:ext cx="2415644" cy="2415644"/>
          </a:xfrm>
          <a:prstGeom prst="blockArc">
            <a:avLst>
              <a:gd name="adj1" fmla="val 20730735"/>
              <a:gd name="adj2" fmla="val 1756002"/>
              <a:gd name="adj3" fmla="val 13146"/>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23" name="Block Arc 222">
            <a:extLst>
              <a:ext uri="{FF2B5EF4-FFF2-40B4-BE49-F238E27FC236}">
                <a16:creationId xmlns:a16="http://schemas.microsoft.com/office/drawing/2014/main" id="{17DEB837-4B9A-EB41-AB8C-650AFA66538A}"/>
              </a:ext>
            </a:extLst>
          </p:cNvPr>
          <p:cNvSpPr/>
          <p:nvPr/>
        </p:nvSpPr>
        <p:spPr>
          <a:xfrm>
            <a:off x="6105002" y="1310424"/>
            <a:ext cx="2332451" cy="2332451"/>
          </a:xfrm>
          <a:prstGeom prst="blockArc">
            <a:avLst>
              <a:gd name="adj1" fmla="val 15300018"/>
              <a:gd name="adj2" fmla="val 18060371"/>
              <a:gd name="adj3" fmla="val 13543"/>
            </a:avLst>
          </a:prstGeom>
          <a:solidFill>
            <a:srgbClr val="0051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49" name="Block Arc 48">
            <a:extLst>
              <a:ext uri="{FF2B5EF4-FFF2-40B4-BE49-F238E27FC236}">
                <a16:creationId xmlns:a16="http://schemas.microsoft.com/office/drawing/2014/main" id="{A95F4C83-D8F9-F58E-87D5-B05FCD37AA0A}"/>
              </a:ext>
            </a:extLst>
          </p:cNvPr>
          <p:cNvSpPr/>
          <p:nvPr/>
        </p:nvSpPr>
        <p:spPr>
          <a:xfrm rot="20700000">
            <a:off x="6393045" y="1632387"/>
            <a:ext cx="1757416" cy="1757416"/>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grpSp>
        <p:nvGrpSpPr>
          <p:cNvPr id="46" name="Group 45">
            <a:extLst>
              <a:ext uri="{FF2B5EF4-FFF2-40B4-BE49-F238E27FC236}">
                <a16:creationId xmlns:a16="http://schemas.microsoft.com/office/drawing/2014/main" id="{33686077-9727-DCCF-F1F7-ECCED4966769}"/>
              </a:ext>
            </a:extLst>
          </p:cNvPr>
          <p:cNvGrpSpPr/>
          <p:nvPr/>
        </p:nvGrpSpPr>
        <p:grpSpPr>
          <a:xfrm rot="18000000">
            <a:off x="6393020" y="1632618"/>
            <a:ext cx="1757418" cy="1757799"/>
            <a:chOff x="2132201" y="1924047"/>
            <a:chExt cx="969229" cy="969439"/>
          </a:xfrm>
        </p:grpSpPr>
        <p:sp>
          <p:nvSpPr>
            <p:cNvPr id="21" name="Block Arc 20">
              <a:extLst>
                <a:ext uri="{FF2B5EF4-FFF2-40B4-BE49-F238E27FC236}">
                  <a16:creationId xmlns:a16="http://schemas.microsoft.com/office/drawing/2014/main" id="{D5E8C608-8D46-1BCE-9C76-B63FEA23A32E}"/>
                </a:ext>
              </a:extLst>
            </p:cNvPr>
            <p:cNvSpPr/>
            <p:nvPr/>
          </p:nvSpPr>
          <p:spPr>
            <a:xfrm rot="10800000">
              <a:off x="2132202" y="1924047"/>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sp>
          <p:nvSpPr>
            <p:cNvPr id="45" name="Block Arc 44">
              <a:extLst>
                <a:ext uri="{FF2B5EF4-FFF2-40B4-BE49-F238E27FC236}">
                  <a16:creationId xmlns:a16="http://schemas.microsoft.com/office/drawing/2014/main" id="{A7E171CE-A5E4-476D-D8D0-A8AAF2CF60EA}"/>
                </a:ext>
              </a:extLst>
            </p:cNvPr>
            <p:cNvSpPr/>
            <p:nvPr/>
          </p:nvSpPr>
          <p:spPr>
            <a:xfrm rot="8100000">
              <a:off x="2132201" y="1924258"/>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grpSp>
      <p:sp>
        <p:nvSpPr>
          <p:cNvPr id="48" name="Block Arc 47">
            <a:extLst>
              <a:ext uri="{FF2B5EF4-FFF2-40B4-BE49-F238E27FC236}">
                <a16:creationId xmlns:a16="http://schemas.microsoft.com/office/drawing/2014/main" id="{EAA74D34-3055-3FC0-71B2-B4C0C8BD4D91}"/>
              </a:ext>
            </a:extLst>
          </p:cNvPr>
          <p:cNvSpPr/>
          <p:nvPr/>
        </p:nvSpPr>
        <p:spPr>
          <a:xfrm rot="1800000">
            <a:off x="6392851" y="1632717"/>
            <a:ext cx="1757416" cy="1757416"/>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sp>
        <p:nvSpPr>
          <p:cNvPr id="55" name="Block Arc 54">
            <a:extLst>
              <a:ext uri="{FF2B5EF4-FFF2-40B4-BE49-F238E27FC236}">
                <a16:creationId xmlns:a16="http://schemas.microsoft.com/office/drawing/2014/main" id="{B126B535-6878-2473-7D37-B6448953215D}"/>
              </a:ext>
            </a:extLst>
          </p:cNvPr>
          <p:cNvSpPr/>
          <p:nvPr/>
        </p:nvSpPr>
        <p:spPr>
          <a:xfrm rot="18000000">
            <a:off x="6392849" y="1632718"/>
            <a:ext cx="1757416" cy="1757416"/>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sp>
        <p:nvSpPr>
          <p:cNvPr id="56" name="Block Arc 55">
            <a:extLst>
              <a:ext uri="{FF2B5EF4-FFF2-40B4-BE49-F238E27FC236}">
                <a16:creationId xmlns:a16="http://schemas.microsoft.com/office/drawing/2014/main" id="{C23DFD4D-65FA-0294-BD58-E6CD2993C0B5}"/>
              </a:ext>
            </a:extLst>
          </p:cNvPr>
          <p:cNvSpPr/>
          <p:nvPr/>
        </p:nvSpPr>
        <p:spPr>
          <a:xfrm rot="15300000">
            <a:off x="6392519" y="1632525"/>
            <a:ext cx="1757416" cy="1757416"/>
          </a:xfrm>
          <a:prstGeom prst="blockArc">
            <a:avLst>
              <a:gd name="adj1" fmla="val 18881848"/>
              <a:gd name="adj2" fmla="val 0"/>
              <a:gd name="adj3" fmla="val 25000"/>
            </a:avLst>
          </a:prstGeom>
          <a:solidFill>
            <a:srgbClr val="005158"/>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sp>
        <p:nvSpPr>
          <p:cNvPr id="53" name="Block Arc 52">
            <a:extLst>
              <a:ext uri="{FF2B5EF4-FFF2-40B4-BE49-F238E27FC236}">
                <a16:creationId xmlns:a16="http://schemas.microsoft.com/office/drawing/2014/main" id="{02B31715-9D5B-9C63-7DDB-9451C19F8097}"/>
              </a:ext>
            </a:extLst>
          </p:cNvPr>
          <p:cNvSpPr/>
          <p:nvPr/>
        </p:nvSpPr>
        <p:spPr>
          <a:xfrm rot="12600000">
            <a:off x="6392853" y="1632714"/>
            <a:ext cx="1757416" cy="1757416"/>
          </a:xfrm>
          <a:prstGeom prst="blockArc">
            <a:avLst>
              <a:gd name="adj1" fmla="val 18881848"/>
              <a:gd name="adj2" fmla="val 0"/>
              <a:gd name="adj3" fmla="val 25000"/>
            </a:avLst>
          </a:prstGeom>
          <a:solidFill>
            <a:srgbClr val="005158"/>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sp>
        <p:nvSpPr>
          <p:cNvPr id="54" name="Block Arc 53">
            <a:extLst>
              <a:ext uri="{FF2B5EF4-FFF2-40B4-BE49-F238E27FC236}">
                <a16:creationId xmlns:a16="http://schemas.microsoft.com/office/drawing/2014/main" id="{360A8460-EA72-FCF0-AD04-3353BE2FCFE4}"/>
              </a:ext>
            </a:extLst>
          </p:cNvPr>
          <p:cNvSpPr/>
          <p:nvPr/>
        </p:nvSpPr>
        <p:spPr>
          <a:xfrm rot="9900000">
            <a:off x="6392660" y="1633043"/>
            <a:ext cx="1757416" cy="1757416"/>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sp>
        <p:nvSpPr>
          <p:cNvPr id="60" name="Block Arc 59">
            <a:extLst>
              <a:ext uri="{FF2B5EF4-FFF2-40B4-BE49-F238E27FC236}">
                <a16:creationId xmlns:a16="http://schemas.microsoft.com/office/drawing/2014/main" id="{FE01D120-3036-2D44-E78B-8B337FAE9236}"/>
              </a:ext>
            </a:extLst>
          </p:cNvPr>
          <p:cNvSpPr/>
          <p:nvPr/>
        </p:nvSpPr>
        <p:spPr>
          <a:xfrm rot="20700000">
            <a:off x="6828323" y="2067790"/>
            <a:ext cx="887328" cy="8873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grpSp>
        <p:nvGrpSpPr>
          <p:cNvPr id="61" name="Group 60">
            <a:extLst>
              <a:ext uri="{FF2B5EF4-FFF2-40B4-BE49-F238E27FC236}">
                <a16:creationId xmlns:a16="http://schemas.microsoft.com/office/drawing/2014/main" id="{E24728C2-E143-6165-2879-3790DB461CAE}"/>
              </a:ext>
            </a:extLst>
          </p:cNvPr>
          <p:cNvGrpSpPr/>
          <p:nvPr/>
        </p:nvGrpSpPr>
        <p:grpSpPr>
          <a:xfrm rot="18000000">
            <a:off x="6828223" y="2067761"/>
            <a:ext cx="887332" cy="887716"/>
            <a:chOff x="2132198" y="1923834"/>
            <a:chExt cx="969232" cy="969652"/>
          </a:xfrm>
        </p:grpSpPr>
        <p:grpSp>
          <p:nvGrpSpPr>
            <p:cNvPr id="63" name="Group 62">
              <a:extLst>
                <a:ext uri="{FF2B5EF4-FFF2-40B4-BE49-F238E27FC236}">
                  <a16:creationId xmlns:a16="http://schemas.microsoft.com/office/drawing/2014/main" id="{6B42DABF-4BBF-05A1-DB10-B8FBC6EAF6A5}"/>
                </a:ext>
              </a:extLst>
            </p:cNvPr>
            <p:cNvGrpSpPr/>
            <p:nvPr/>
          </p:nvGrpSpPr>
          <p:grpSpPr>
            <a:xfrm>
              <a:off x="2132201" y="1924047"/>
              <a:ext cx="969229" cy="969439"/>
              <a:chOff x="2132201" y="1924047"/>
              <a:chExt cx="969229" cy="969439"/>
            </a:xfrm>
          </p:grpSpPr>
          <p:sp>
            <p:nvSpPr>
              <p:cNvPr id="197" name="Block Arc 196">
                <a:extLst>
                  <a:ext uri="{FF2B5EF4-FFF2-40B4-BE49-F238E27FC236}">
                    <a16:creationId xmlns:a16="http://schemas.microsoft.com/office/drawing/2014/main" id="{F50FA49F-9CC4-A1B0-45FE-A212836D5C13}"/>
                  </a:ext>
                </a:extLst>
              </p:cNvPr>
              <p:cNvSpPr/>
              <p:nvPr/>
            </p:nvSpPr>
            <p:spPr>
              <a:xfrm rot="10800000">
                <a:off x="2132202" y="1924047"/>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sp>
            <p:nvSpPr>
              <p:cNvPr id="198" name="Block Arc 197">
                <a:extLst>
                  <a:ext uri="{FF2B5EF4-FFF2-40B4-BE49-F238E27FC236}">
                    <a16:creationId xmlns:a16="http://schemas.microsoft.com/office/drawing/2014/main" id="{DE94B7FF-24EE-2803-7CCA-57A3423E78C7}"/>
                  </a:ext>
                </a:extLst>
              </p:cNvPr>
              <p:cNvSpPr/>
              <p:nvPr/>
            </p:nvSpPr>
            <p:spPr>
              <a:xfrm rot="8100000">
                <a:off x="2132201" y="1924258"/>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grpSp>
        <p:sp>
          <p:nvSpPr>
            <p:cNvPr id="192" name="Block Arc 191">
              <a:extLst>
                <a:ext uri="{FF2B5EF4-FFF2-40B4-BE49-F238E27FC236}">
                  <a16:creationId xmlns:a16="http://schemas.microsoft.com/office/drawing/2014/main" id="{592ADCD1-91CF-04CB-2B2F-2676B9EACE7E}"/>
                </a:ext>
              </a:extLst>
            </p:cNvPr>
            <p:cNvSpPr/>
            <p:nvPr/>
          </p:nvSpPr>
          <p:spPr>
            <a:xfrm rot="5400000">
              <a:off x="2132199" y="1924046"/>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grpSp>
          <p:nvGrpSpPr>
            <p:cNvPr id="193" name="Group 192">
              <a:extLst>
                <a:ext uri="{FF2B5EF4-FFF2-40B4-BE49-F238E27FC236}">
                  <a16:creationId xmlns:a16="http://schemas.microsoft.com/office/drawing/2014/main" id="{732E7B44-F352-52B3-A01D-ABA7CB8529F3}"/>
                </a:ext>
              </a:extLst>
            </p:cNvPr>
            <p:cNvGrpSpPr/>
            <p:nvPr/>
          </p:nvGrpSpPr>
          <p:grpSpPr>
            <a:xfrm rot="10800000">
              <a:off x="2132198" y="1923834"/>
              <a:ext cx="969229" cy="969439"/>
              <a:chOff x="2132201" y="1924047"/>
              <a:chExt cx="969229" cy="969439"/>
            </a:xfrm>
          </p:grpSpPr>
          <p:sp>
            <p:nvSpPr>
              <p:cNvPr id="195" name="Block Arc 194">
                <a:extLst>
                  <a:ext uri="{FF2B5EF4-FFF2-40B4-BE49-F238E27FC236}">
                    <a16:creationId xmlns:a16="http://schemas.microsoft.com/office/drawing/2014/main" id="{BC20FD68-97FB-3047-8555-D1EAC5D952F8}"/>
                  </a:ext>
                </a:extLst>
              </p:cNvPr>
              <p:cNvSpPr/>
              <p:nvPr/>
            </p:nvSpPr>
            <p:spPr>
              <a:xfrm rot="10800000">
                <a:off x="2132202" y="1924047"/>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sp>
            <p:nvSpPr>
              <p:cNvPr id="196" name="Block Arc 195">
                <a:extLst>
                  <a:ext uri="{FF2B5EF4-FFF2-40B4-BE49-F238E27FC236}">
                    <a16:creationId xmlns:a16="http://schemas.microsoft.com/office/drawing/2014/main" id="{25D1E5B1-1400-BC38-3E92-31EDF09B2A18}"/>
                  </a:ext>
                </a:extLst>
              </p:cNvPr>
              <p:cNvSpPr/>
              <p:nvPr/>
            </p:nvSpPr>
            <p:spPr>
              <a:xfrm rot="8100000">
                <a:off x="2132201" y="1924258"/>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grpSp>
        <p:sp>
          <p:nvSpPr>
            <p:cNvPr id="194" name="Block Arc 193">
              <a:extLst>
                <a:ext uri="{FF2B5EF4-FFF2-40B4-BE49-F238E27FC236}">
                  <a16:creationId xmlns:a16="http://schemas.microsoft.com/office/drawing/2014/main" id="{1B9C4860-E9D5-0148-3F82-5C48C3B0E705}"/>
                </a:ext>
              </a:extLst>
            </p:cNvPr>
            <p:cNvSpPr/>
            <p:nvPr/>
          </p:nvSpPr>
          <p:spPr>
            <a:xfrm rot="16200000">
              <a:off x="2132201" y="1924046"/>
              <a:ext cx="969228" cy="9692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grpSp>
      <p:sp>
        <p:nvSpPr>
          <p:cNvPr id="62" name="Block Arc 61">
            <a:extLst>
              <a:ext uri="{FF2B5EF4-FFF2-40B4-BE49-F238E27FC236}">
                <a16:creationId xmlns:a16="http://schemas.microsoft.com/office/drawing/2014/main" id="{41BFEB08-6429-05EE-54E6-BE61AE80C786}"/>
              </a:ext>
            </a:extLst>
          </p:cNvPr>
          <p:cNvSpPr/>
          <p:nvPr/>
        </p:nvSpPr>
        <p:spPr>
          <a:xfrm rot="9900000">
            <a:off x="6828129" y="2068122"/>
            <a:ext cx="887328" cy="887328"/>
          </a:xfrm>
          <a:prstGeom prst="blockArc">
            <a:avLst>
              <a:gd name="adj1" fmla="val 18881848"/>
              <a:gd name="adj2" fmla="val 0"/>
              <a:gd name="adj3" fmla="val 25000"/>
            </a:avLst>
          </a:prstGeom>
          <a:solidFill>
            <a:schemeClr val="accent6">
              <a:lumMod val="75000"/>
            </a:schemeClr>
          </a:solidFill>
          <a:ln w="63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vi-VN">
              <a:solidFill>
                <a:schemeClr val="tx1"/>
              </a:solidFill>
            </a:endParaRPr>
          </a:p>
        </p:txBody>
      </p:sp>
      <p:sp>
        <p:nvSpPr>
          <p:cNvPr id="226" name="Block Arc 225">
            <a:extLst>
              <a:ext uri="{FF2B5EF4-FFF2-40B4-BE49-F238E27FC236}">
                <a16:creationId xmlns:a16="http://schemas.microsoft.com/office/drawing/2014/main" id="{BE16B4EA-A6F5-F3EC-131F-0A17EA68D7A6}"/>
              </a:ext>
            </a:extLst>
          </p:cNvPr>
          <p:cNvSpPr/>
          <p:nvPr/>
        </p:nvSpPr>
        <p:spPr>
          <a:xfrm>
            <a:off x="6080449" y="1314560"/>
            <a:ext cx="2390285" cy="2390285"/>
          </a:xfrm>
          <a:prstGeom prst="blockArc">
            <a:avLst>
              <a:gd name="adj1" fmla="val 18024498"/>
              <a:gd name="adj2" fmla="val 20660602"/>
              <a:gd name="adj3" fmla="val 13231"/>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28" name="Block Arc 227">
            <a:extLst>
              <a:ext uri="{FF2B5EF4-FFF2-40B4-BE49-F238E27FC236}">
                <a16:creationId xmlns:a16="http://schemas.microsoft.com/office/drawing/2014/main" id="{FD98A6C3-3B4D-1E5B-1CB9-B9FDD959CE95}"/>
              </a:ext>
            </a:extLst>
          </p:cNvPr>
          <p:cNvSpPr/>
          <p:nvPr/>
        </p:nvSpPr>
        <p:spPr>
          <a:xfrm>
            <a:off x="6047044" y="1298426"/>
            <a:ext cx="2422553" cy="2422553"/>
          </a:xfrm>
          <a:prstGeom prst="blockArc">
            <a:avLst>
              <a:gd name="adj1" fmla="val 1785928"/>
              <a:gd name="adj2" fmla="val 4432889"/>
              <a:gd name="adj3" fmla="val 13192"/>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29" name="Block Arc 228">
            <a:extLst>
              <a:ext uri="{FF2B5EF4-FFF2-40B4-BE49-F238E27FC236}">
                <a16:creationId xmlns:a16="http://schemas.microsoft.com/office/drawing/2014/main" id="{7ABA6260-D05A-9103-DC15-BC87B3769F2E}"/>
              </a:ext>
            </a:extLst>
          </p:cNvPr>
          <p:cNvSpPr/>
          <p:nvPr/>
        </p:nvSpPr>
        <p:spPr>
          <a:xfrm rot="15300000">
            <a:off x="6065466" y="1281155"/>
            <a:ext cx="2422553" cy="2422553"/>
          </a:xfrm>
          <a:prstGeom prst="blockArc">
            <a:avLst>
              <a:gd name="adj1" fmla="val 10841267"/>
              <a:gd name="adj2" fmla="val 13458849"/>
              <a:gd name="adj3" fmla="val 12612"/>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30" name="Block Arc 229">
            <a:extLst>
              <a:ext uri="{FF2B5EF4-FFF2-40B4-BE49-F238E27FC236}">
                <a16:creationId xmlns:a16="http://schemas.microsoft.com/office/drawing/2014/main" id="{E63C1F81-22D1-A49E-7918-570632365234}"/>
              </a:ext>
            </a:extLst>
          </p:cNvPr>
          <p:cNvSpPr/>
          <p:nvPr/>
        </p:nvSpPr>
        <p:spPr>
          <a:xfrm rot="18000000">
            <a:off x="6074677" y="1288063"/>
            <a:ext cx="2422553" cy="2422553"/>
          </a:xfrm>
          <a:prstGeom prst="blockArc">
            <a:avLst>
              <a:gd name="adj1" fmla="val 10820640"/>
              <a:gd name="adj2" fmla="val 13453946"/>
              <a:gd name="adj3" fmla="val 12665"/>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31" name="Block Arc 230">
            <a:extLst>
              <a:ext uri="{FF2B5EF4-FFF2-40B4-BE49-F238E27FC236}">
                <a16:creationId xmlns:a16="http://schemas.microsoft.com/office/drawing/2014/main" id="{020C4012-D699-6B7E-2B32-1E11B25247D3}"/>
              </a:ext>
            </a:extLst>
          </p:cNvPr>
          <p:cNvSpPr/>
          <p:nvPr/>
        </p:nvSpPr>
        <p:spPr>
          <a:xfrm>
            <a:off x="6074677" y="1301880"/>
            <a:ext cx="2422553" cy="2422553"/>
          </a:xfrm>
          <a:prstGeom prst="blockArc">
            <a:avLst>
              <a:gd name="adj1" fmla="val 9940844"/>
              <a:gd name="adj2" fmla="val 12549272"/>
              <a:gd name="adj3" fmla="val 12830"/>
            </a:avLst>
          </a:prstGeom>
          <a:solidFill>
            <a:srgbClr val="0051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32" name="Block Arc 231">
            <a:extLst>
              <a:ext uri="{FF2B5EF4-FFF2-40B4-BE49-F238E27FC236}">
                <a16:creationId xmlns:a16="http://schemas.microsoft.com/office/drawing/2014/main" id="{2A6ED38B-B0CB-C355-E5AA-E0AA8F15E023}"/>
              </a:ext>
            </a:extLst>
          </p:cNvPr>
          <p:cNvSpPr/>
          <p:nvPr/>
        </p:nvSpPr>
        <p:spPr>
          <a:xfrm>
            <a:off x="6067769" y="1308788"/>
            <a:ext cx="2422553" cy="2422553"/>
          </a:xfrm>
          <a:prstGeom prst="blockArc">
            <a:avLst>
              <a:gd name="adj1" fmla="val 12627671"/>
              <a:gd name="adj2" fmla="val 15265747"/>
              <a:gd name="adj3" fmla="val 12996"/>
            </a:avLst>
          </a:prstGeom>
          <a:solidFill>
            <a:srgbClr val="0051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233" name="TextBox 232">
            <a:extLst>
              <a:ext uri="{FF2B5EF4-FFF2-40B4-BE49-F238E27FC236}">
                <a16:creationId xmlns:a16="http://schemas.microsoft.com/office/drawing/2014/main" id="{2E2C9AED-D256-7E53-8EBE-F534C7343850}"/>
              </a:ext>
            </a:extLst>
          </p:cNvPr>
          <p:cNvSpPr txBox="1"/>
          <p:nvPr/>
        </p:nvSpPr>
        <p:spPr>
          <a:xfrm>
            <a:off x="6950899" y="3853360"/>
            <a:ext cx="620683" cy="369332"/>
          </a:xfrm>
          <a:prstGeom prst="rect">
            <a:avLst/>
          </a:prstGeom>
          <a:noFill/>
        </p:spPr>
        <p:txBody>
          <a:bodyPr wrap="none" rtlCol="0">
            <a:spAutoFit/>
          </a:bodyPr>
          <a:lstStyle/>
          <a:p>
            <a:r>
              <a:rPr lang="vi-VN" sz="1800">
                <a:latin typeface="+mj-lt"/>
              </a:rPr>
              <a:t>Disk</a:t>
            </a:r>
          </a:p>
        </p:txBody>
      </p:sp>
      <p:pic>
        <p:nvPicPr>
          <p:cNvPr id="7" name="Graphic 6" descr="Laptop outline">
            <a:extLst>
              <a:ext uri="{FF2B5EF4-FFF2-40B4-BE49-F238E27FC236}">
                <a16:creationId xmlns:a16="http://schemas.microsoft.com/office/drawing/2014/main" id="{6621AE65-FA2A-1029-A88C-D5CA02B76C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8928" y="1270043"/>
            <a:ext cx="2479318" cy="2479318"/>
          </a:xfrm>
          <a:prstGeom prst="rect">
            <a:avLst/>
          </a:prstGeom>
        </p:spPr>
      </p:pic>
      <p:sp>
        <p:nvSpPr>
          <p:cNvPr id="11" name="TextBox 10">
            <a:extLst>
              <a:ext uri="{FF2B5EF4-FFF2-40B4-BE49-F238E27FC236}">
                <a16:creationId xmlns:a16="http://schemas.microsoft.com/office/drawing/2014/main" id="{F73D826B-5447-36C1-A00B-B3B0E4774A5F}"/>
              </a:ext>
            </a:extLst>
          </p:cNvPr>
          <p:cNvSpPr txBox="1"/>
          <p:nvPr/>
        </p:nvSpPr>
        <p:spPr>
          <a:xfrm>
            <a:off x="2835153" y="2123099"/>
            <a:ext cx="2750887" cy="369332"/>
          </a:xfrm>
          <a:prstGeom prst="rect">
            <a:avLst/>
          </a:prstGeom>
          <a:noFill/>
        </p:spPr>
        <p:txBody>
          <a:bodyPr wrap="square" rtlCol="0">
            <a:spAutoFit/>
          </a:bodyPr>
          <a:lstStyle/>
          <a:p>
            <a:pPr algn="ctr"/>
            <a:r>
              <a:rPr lang="vi-VN" sz="1800">
                <a:latin typeface="+mj-lt"/>
              </a:rPr>
              <a:t>Đọc dòng dữ liệu thứ 976</a:t>
            </a:r>
          </a:p>
        </p:txBody>
      </p:sp>
      <p:cxnSp>
        <p:nvCxnSpPr>
          <p:cNvPr id="13" name="Straight Arrow Connector 12">
            <a:extLst>
              <a:ext uri="{FF2B5EF4-FFF2-40B4-BE49-F238E27FC236}">
                <a16:creationId xmlns:a16="http://schemas.microsoft.com/office/drawing/2014/main" id="{CA181266-DC67-4DF6-5DA6-3B4CF92D8C7D}"/>
              </a:ext>
            </a:extLst>
          </p:cNvPr>
          <p:cNvCxnSpPr/>
          <p:nvPr/>
        </p:nvCxnSpPr>
        <p:spPr>
          <a:xfrm>
            <a:off x="2835153" y="2509702"/>
            <a:ext cx="29580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7939B317-0D61-DCC3-08C8-9481CFD25E1B}"/>
              </a:ext>
            </a:extLst>
          </p:cNvPr>
          <p:cNvSpPr txBox="1"/>
          <p:nvPr/>
        </p:nvSpPr>
        <p:spPr>
          <a:xfrm>
            <a:off x="5800772" y="700999"/>
            <a:ext cx="2750887" cy="369332"/>
          </a:xfrm>
          <a:prstGeom prst="rect">
            <a:avLst/>
          </a:prstGeom>
          <a:noFill/>
        </p:spPr>
        <p:txBody>
          <a:bodyPr wrap="square" rtlCol="0">
            <a:spAutoFit/>
          </a:bodyPr>
          <a:lstStyle/>
          <a:p>
            <a:pPr algn="ctr"/>
            <a:r>
              <a:rPr lang="vi-VN" sz="1800">
                <a:latin typeface="+mj-lt"/>
              </a:rPr>
              <a:t>Duyệt qua 245 khối </a:t>
            </a:r>
          </a:p>
        </p:txBody>
      </p:sp>
    </p:spTree>
    <p:extLst>
      <p:ext uri="{BB962C8B-B14F-4D97-AF65-F5344CB8AC3E}">
        <p14:creationId xmlns:p14="http://schemas.microsoft.com/office/powerpoint/2010/main" val="2828829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graphicFrame>
        <p:nvGraphicFramePr>
          <p:cNvPr id="234" name="Table 234">
            <a:extLst>
              <a:ext uri="{FF2B5EF4-FFF2-40B4-BE49-F238E27FC236}">
                <a16:creationId xmlns:a16="http://schemas.microsoft.com/office/drawing/2014/main" id="{33377FB6-5BE3-22C6-1BA6-A042FB83986A}"/>
              </a:ext>
            </a:extLst>
          </p:cNvPr>
          <p:cNvGraphicFramePr>
            <a:graphicFrameLocks noGrp="1"/>
          </p:cNvGraphicFramePr>
          <p:nvPr>
            <p:extLst>
              <p:ext uri="{D42A27DB-BD31-4B8C-83A1-F6EECF244321}">
                <p14:modId xmlns:p14="http://schemas.microsoft.com/office/powerpoint/2010/main" val="1651307927"/>
              </p:ext>
            </p:extLst>
          </p:nvPr>
        </p:nvGraphicFramePr>
        <p:xfrm>
          <a:off x="5408472" y="516739"/>
          <a:ext cx="2639121" cy="3704790"/>
        </p:xfrm>
        <a:graphic>
          <a:graphicData uri="http://schemas.openxmlformats.org/drawingml/2006/table">
            <a:tbl>
              <a:tblPr firstRow="1" bandRow="1">
                <a:tableStyleId>{A1189519-7DA9-44A4-9DC4-088C470DF480}</a:tableStyleId>
              </a:tblPr>
              <a:tblGrid>
                <a:gridCol w="879707">
                  <a:extLst>
                    <a:ext uri="{9D8B030D-6E8A-4147-A177-3AD203B41FA5}">
                      <a16:colId xmlns:a16="http://schemas.microsoft.com/office/drawing/2014/main" val="989911044"/>
                    </a:ext>
                  </a:extLst>
                </a:gridCol>
                <a:gridCol w="879707">
                  <a:extLst>
                    <a:ext uri="{9D8B030D-6E8A-4147-A177-3AD203B41FA5}">
                      <a16:colId xmlns:a16="http://schemas.microsoft.com/office/drawing/2014/main" val="3393345462"/>
                    </a:ext>
                  </a:extLst>
                </a:gridCol>
                <a:gridCol w="879707">
                  <a:extLst>
                    <a:ext uri="{9D8B030D-6E8A-4147-A177-3AD203B41FA5}">
                      <a16:colId xmlns:a16="http://schemas.microsoft.com/office/drawing/2014/main" val="626110439"/>
                    </a:ext>
                  </a:extLst>
                </a:gridCol>
              </a:tblGrid>
              <a:tr h="370479">
                <a:tc>
                  <a:txBody>
                    <a:bodyPr/>
                    <a:lstStyle/>
                    <a:p>
                      <a:pPr algn="ctr"/>
                      <a:r>
                        <a:rPr lang="vi-VN" b="1">
                          <a:latin typeface="+mj-lt"/>
                        </a:rPr>
                        <a:t>ID</a:t>
                      </a:r>
                    </a:p>
                  </a:txBody>
                  <a:tcPr anchor="ctr">
                    <a:solidFill>
                      <a:schemeClr val="tx2">
                        <a:lumMod val="40000"/>
                        <a:lumOff val="60000"/>
                      </a:schemeClr>
                    </a:solidFill>
                  </a:tcPr>
                </a:tc>
                <a:tc>
                  <a:txBody>
                    <a:bodyPr/>
                    <a:lstStyle/>
                    <a:p>
                      <a:pPr algn="ctr"/>
                      <a:r>
                        <a:rPr lang="vi-VN" b="1">
                          <a:latin typeface="+mj-lt"/>
                        </a:rPr>
                        <a:t>Name</a:t>
                      </a:r>
                    </a:p>
                  </a:txBody>
                  <a:tcPr anchor="ctr">
                    <a:solidFill>
                      <a:schemeClr val="tx2">
                        <a:lumMod val="40000"/>
                        <a:lumOff val="60000"/>
                      </a:schemeClr>
                    </a:solidFill>
                  </a:tcPr>
                </a:tc>
                <a:tc>
                  <a:txBody>
                    <a:bodyPr/>
                    <a:lstStyle/>
                    <a:p>
                      <a:pPr algn="ctr"/>
                      <a:r>
                        <a:rPr lang="vi-VN" b="1">
                          <a:latin typeface="+mj-lt"/>
                        </a:rPr>
                        <a:t>…</a:t>
                      </a:r>
                    </a:p>
                  </a:txBody>
                  <a:tcPr anchor="ctr">
                    <a:solidFill>
                      <a:schemeClr val="tx2">
                        <a:lumMod val="40000"/>
                        <a:lumOff val="60000"/>
                      </a:schemeClr>
                    </a:solidFill>
                  </a:tcPr>
                </a:tc>
                <a:extLst>
                  <a:ext uri="{0D108BD9-81ED-4DB2-BD59-A6C34878D82A}">
                    <a16:rowId xmlns:a16="http://schemas.microsoft.com/office/drawing/2014/main" val="1160479240"/>
                  </a:ext>
                </a:extLst>
              </a:tr>
              <a:tr h="370479">
                <a:tc>
                  <a:txBody>
                    <a:bodyPr/>
                    <a:lstStyle/>
                    <a:p>
                      <a:pPr algn="ctr"/>
                      <a:r>
                        <a:rPr lang="vi-VN">
                          <a:latin typeface="+mj-lt"/>
                        </a:rPr>
                        <a:t>1</a:t>
                      </a:r>
                    </a:p>
                  </a:txBody>
                  <a:tcPr anchor="ctr">
                    <a:solidFill>
                      <a:srgbClr val="FFFFCC"/>
                    </a:solidFill>
                  </a:tcPr>
                </a:tc>
                <a:tc>
                  <a:txBody>
                    <a:bodyPr/>
                    <a:lstStyle/>
                    <a:p>
                      <a:pPr algn="ctr"/>
                      <a:r>
                        <a:rPr lang="vi-VN">
                          <a:latin typeface="+mj-lt"/>
                        </a:rPr>
                        <a:t>A</a:t>
                      </a:r>
                    </a:p>
                  </a:txBody>
                  <a:tcPr anchor="ctr">
                    <a:solidFill>
                      <a:srgbClr val="FFFFCC"/>
                    </a:solidFill>
                  </a:tcPr>
                </a:tc>
                <a:tc>
                  <a:txBody>
                    <a:bodyPr/>
                    <a:lstStyle/>
                    <a:p>
                      <a:pPr algn="ctr"/>
                      <a:r>
                        <a:rPr lang="vi-VN">
                          <a:latin typeface="+mj-lt"/>
                        </a:rPr>
                        <a:t>..</a:t>
                      </a:r>
                    </a:p>
                  </a:txBody>
                  <a:tcPr anchor="ctr">
                    <a:solidFill>
                      <a:srgbClr val="FFFFCC"/>
                    </a:solidFill>
                  </a:tcPr>
                </a:tc>
                <a:extLst>
                  <a:ext uri="{0D108BD9-81ED-4DB2-BD59-A6C34878D82A}">
                    <a16:rowId xmlns:a16="http://schemas.microsoft.com/office/drawing/2014/main" val="2933066230"/>
                  </a:ext>
                </a:extLst>
              </a:tr>
              <a:tr h="370479">
                <a:tc>
                  <a:txBody>
                    <a:bodyPr/>
                    <a:lstStyle/>
                    <a:p>
                      <a:pPr algn="ctr"/>
                      <a:r>
                        <a:rPr lang="vi-VN">
                          <a:latin typeface="+mj-lt"/>
                        </a:rPr>
                        <a:t>2</a:t>
                      </a:r>
                    </a:p>
                  </a:txBody>
                  <a:tcPr anchor="ctr">
                    <a:solidFill>
                      <a:srgbClr val="FFFFCC"/>
                    </a:solidFill>
                  </a:tcPr>
                </a:tc>
                <a:tc>
                  <a:txBody>
                    <a:bodyPr/>
                    <a:lstStyle/>
                    <a:p>
                      <a:pPr algn="ctr"/>
                      <a:r>
                        <a:rPr lang="vi-VN">
                          <a:latin typeface="+mj-lt"/>
                        </a:rPr>
                        <a:t>B</a:t>
                      </a:r>
                    </a:p>
                  </a:txBody>
                  <a:tcPr anchor="ctr">
                    <a:solidFill>
                      <a:srgbClr val="FFFFCC"/>
                    </a:solidFill>
                  </a:tcPr>
                </a:tc>
                <a:tc>
                  <a:txBody>
                    <a:bodyPr/>
                    <a:lstStyle/>
                    <a:p>
                      <a:pPr algn="ctr"/>
                      <a:r>
                        <a:rPr lang="vi-VN">
                          <a:latin typeface="+mj-lt"/>
                        </a:rPr>
                        <a:t>..</a:t>
                      </a:r>
                    </a:p>
                  </a:txBody>
                  <a:tcPr anchor="ctr">
                    <a:solidFill>
                      <a:srgbClr val="FFFFCC"/>
                    </a:solidFill>
                  </a:tcPr>
                </a:tc>
                <a:extLst>
                  <a:ext uri="{0D108BD9-81ED-4DB2-BD59-A6C34878D82A}">
                    <a16:rowId xmlns:a16="http://schemas.microsoft.com/office/drawing/2014/main" val="2564385981"/>
                  </a:ext>
                </a:extLst>
              </a:tr>
              <a:tr h="370479">
                <a:tc>
                  <a:txBody>
                    <a:bodyPr/>
                    <a:lstStyle/>
                    <a:p>
                      <a:pPr algn="ctr"/>
                      <a:r>
                        <a:rPr lang="vi-VN">
                          <a:latin typeface="+mj-lt"/>
                        </a:rPr>
                        <a:t>3</a:t>
                      </a:r>
                    </a:p>
                  </a:txBody>
                  <a:tcPr anchor="ctr">
                    <a:solidFill>
                      <a:srgbClr val="FFFFCC"/>
                    </a:solidFill>
                  </a:tcPr>
                </a:tc>
                <a:tc>
                  <a:txBody>
                    <a:bodyPr/>
                    <a:lstStyle/>
                    <a:p>
                      <a:pPr algn="ctr"/>
                      <a:r>
                        <a:rPr lang="vi-VN">
                          <a:latin typeface="+mj-lt"/>
                        </a:rPr>
                        <a:t>C</a:t>
                      </a:r>
                    </a:p>
                  </a:txBody>
                  <a:tcPr anchor="ctr">
                    <a:solidFill>
                      <a:srgbClr val="FFFFCC"/>
                    </a:solidFill>
                  </a:tcPr>
                </a:tc>
                <a:tc>
                  <a:txBody>
                    <a:bodyPr/>
                    <a:lstStyle/>
                    <a:p>
                      <a:pPr algn="ctr"/>
                      <a:r>
                        <a:rPr lang="vi-VN">
                          <a:latin typeface="+mj-lt"/>
                        </a:rPr>
                        <a:t>..</a:t>
                      </a:r>
                    </a:p>
                  </a:txBody>
                  <a:tcPr anchor="ctr">
                    <a:solidFill>
                      <a:srgbClr val="FFFFCC"/>
                    </a:solidFill>
                  </a:tcPr>
                </a:tc>
                <a:extLst>
                  <a:ext uri="{0D108BD9-81ED-4DB2-BD59-A6C34878D82A}">
                    <a16:rowId xmlns:a16="http://schemas.microsoft.com/office/drawing/2014/main" val="2045190836"/>
                  </a:ext>
                </a:extLst>
              </a:tr>
              <a:tr h="370479">
                <a:tc>
                  <a:txBody>
                    <a:bodyPr/>
                    <a:lstStyle/>
                    <a:p>
                      <a:pPr algn="ctr"/>
                      <a:r>
                        <a:rPr lang="vi-VN">
                          <a:latin typeface="+mj-lt"/>
                        </a:rPr>
                        <a:t>4</a:t>
                      </a:r>
                    </a:p>
                  </a:txBody>
                  <a:tcPr anchor="ctr">
                    <a:solidFill>
                      <a:srgbClr val="FFFFCC"/>
                    </a:solidFill>
                  </a:tcPr>
                </a:tc>
                <a:tc>
                  <a:txBody>
                    <a:bodyPr/>
                    <a:lstStyle/>
                    <a:p>
                      <a:pPr algn="ctr"/>
                      <a:r>
                        <a:rPr lang="vi-VN">
                          <a:latin typeface="+mj-lt"/>
                        </a:rPr>
                        <a:t>D</a:t>
                      </a:r>
                    </a:p>
                  </a:txBody>
                  <a:tcPr anchor="ctr">
                    <a:solidFill>
                      <a:srgbClr val="FFFFCC"/>
                    </a:solidFill>
                  </a:tcPr>
                </a:tc>
                <a:tc>
                  <a:txBody>
                    <a:bodyPr/>
                    <a:lstStyle/>
                    <a:p>
                      <a:pPr algn="ctr"/>
                      <a:r>
                        <a:rPr lang="vi-VN">
                          <a:latin typeface="+mj-lt"/>
                        </a:rPr>
                        <a:t>..</a:t>
                      </a:r>
                    </a:p>
                  </a:txBody>
                  <a:tcPr anchor="ctr">
                    <a:solidFill>
                      <a:srgbClr val="FFFFCC"/>
                    </a:solidFill>
                  </a:tcPr>
                </a:tc>
                <a:extLst>
                  <a:ext uri="{0D108BD9-81ED-4DB2-BD59-A6C34878D82A}">
                    <a16:rowId xmlns:a16="http://schemas.microsoft.com/office/drawing/2014/main" val="2024429543"/>
                  </a:ext>
                </a:extLst>
              </a:tr>
              <a:tr h="370479">
                <a:tc>
                  <a:txBody>
                    <a:bodyPr/>
                    <a:lstStyle/>
                    <a:p>
                      <a:pPr algn="ctr"/>
                      <a:r>
                        <a:rPr lang="vi-VN">
                          <a:latin typeface="+mj-lt"/>
                        </a:rPr>
                        <a:t>5</a:t>
                      </a:r>
                    </a:p>
                  </a:txBody>
                  <a:tcPr anchor="ctr">
                    <a:solidFill>
                      <a:schemeClr val="bg1">
                        <a:lumMod val="90000"/>
                      </a:schemeClr>
                    </a:solidFill>
                  </a:tcPr>
                </a:tc>
                <a:tc>
                  <a:txBody>
                    <a:bodyPr/>
                    <a:lstStyle/>
                    <a:p>
                      <a:pPr algn="ctr"/>
                      <a:r>
                        <a:rPr lang="vi-VN">
                          <a:latin typeface="+mj-lt"/>
                        </a:rPr>
                        <a:t>E</a:t>
                      </a:r>
                    </a:p>
                  </a:txBody>
                  <a:tcPr anchor="ctr">
                    <a:solidFill>
                      <a:schemeClr val="bg1">
                        <a:lumMod val="90000"/>
                      </a:schemeClr>
                    </a:solidFill>
                  </a:tcPr>
                </a:tc>
                <a:tc>
                  <a:txBody>
                    <a:bodyPr/>
                    <a:lstStyle/>
                    <a:p>
                      <a:pPr algn="ctr"/>
                      <a:r>
                        <a:rPr lang="vi-VN">
                          <a:latin typeface="+mj-lt"/>
                        </a:rPr>
                        <a:t>..</a:t>
                      </a:r>
                    </a:p>
                  </a:txBody>
                  <a:tcPr anchor="ctr">
                    <a:solidFill>
                      <a:schemeClr val="bg1">
                        <a:lumMod val="90000"/>
                      </a:schemeClr>
                    </a:solidFill>
                  </a:tcPr>
                </a:tc>
                <a:extLst>
                  <a:ext uri="{0D108BD9-81ED-4DB2-BD59-A6C34878D82A}">
                    <a16:rowId xmlns:a16="http://schemas.microsoft.com/office/drawing/2014/main" val="2139768900"/>
                  </a:ext>
                </a:extLst>
              </a:tr>
              <a:tr h="370479">
                <a:tc>
                  <a:txBody>
                    <a:bodyPr/>
                    <a:lstStyle/>
                    <a:p>
                      <a:pPr algn="ctr"/>
                      <a:r>
                        <a:rPr lang="vi-VN">
                          <a:latin typeface="+mj-lt"/>
                        </a:rPr>
                        <a:t>6</a:t>
                      </a:r>
                    </a:p>
                  </a:txBody>
                  <a:tcPr anchor="ctr">
                    <a:solidFill>
                      <a:schemeClr val="bg1">
                        <a:lumMod val="90000"/>
                      </a:schemeClr>
                    </a:solidFill>
                  </a:tcPr>
                </a:tc>
                <a:tc>
                  <a:txBody>
                    <a:bodyPr/>
                    <a:lstStyle/>
                    <a:p>
                      <a:pPr algn="ctr"/>
                      <a:r>
                        <a:rPr lang="vi-VN">
                          <a:latin typeface="+mj-lt"/>
                        </a:rPr>
                        <a:t>F</a:t>
                      </a:r>
                    </a:p>
                  </a:txBody>
                  <a:tcPr anchor="ctr">
                    <a:solidFill>
                      <a:schemeClr val="bg1">
                        <a:lumMod val="90000"/>
                      </a:schemeClr>
                    </a:solidFill>
                  </a:tcPr>
                </a:tc>
                <a:tc>
                  <a:txBody>
                    <a:bodyPr/>
                    <a:lstStyle/>
                    <a:p>
                      <a:pPr algn="ctr"/>
                      <a:r>
                        <a:rPr lang="vi-VN">
                          <a:latin typeface="+mj-lt"/>
                        </a:rPr>
                        <a:t>..</a:t>
                      </a:r>
                    </a:p>
                  </a:txBody>
                  <a:tcPr anchor="ctr">
                    <a:solidFill>
                      <a:schemeClr val="bg1">
                        <a:lumMod val="90000"/>
                      </a:schemeClr>
                    </a:solidFill>
                  </a:tcPr>
                </a:tc>
                <a:extLst>
                  <a:ext uri="{0D108BD9-81ED-4DB2-BD59-A6C34878D82A}">
                    <a16:rowId xmlns:a16="http://schemas.microsoft.com/office/drawing/2014/main" val="1084305594"/>
                  </a:ext>
                </a:extLst>
              </a:tr>
              <a:tr h="370479">
                <a:tc>
                  <a:txBody>
                    <a:bodyPr/>
                    <a:lstStyle/>
                    <a:p>
                      <a:pPr algn="ctr"/>
                      <a:r>
                        <a:rPr lang="vi-VN">
                          <a:latin typeface="+mj-lt"/>
                        </a:rPr>
                        <a:t>…</a:t>
                      </a:r>
                    </a:p>
                  </a:txBody>
                  <a:tcPr anchor="ctr">
                    <a:solidFill>
                      <a:schemeClr val="bg1">
                        <a:lumMod val="90000"/>
                      </a:schemeClr>
                    </a:solidFill>
                  </a:tcPr>
                </a:tc>
                <a:tc>
                  <a:txBody>
                    <a:bodyPr/>
                    <a:lstStyle/>
                    <a:p>
                      <a:pPr algn="ctr"/>
                      <a:r>
                        <a:rPr lang="vi-VN">
                          <a:latin typeface="+mj-lt"/>
                        </a:rPr>
                        <a:t>…</a:t>
                      </a:r>
                    </a:p>
                  </a:txBody>
                  <a:tcPr anchor="ctr">
                    <a:solidFill>
                      <a:schemeClr val="bg1">
                        <a:lumMod val="90000"/>
                      </a:schemeClr>
                    </a:solidFill>
                  </a:tcPr>
                </a:tc>
                <a:tc>
                  <a:txBody>
                    <a:bodyPr/>
                    <a:lstStyle/>
                    <a:p>
                      <a:pPr algn="ctr"/>
                      <a:r>
                        <a:rPr lang="vi-VN">
                          <a:latin typeface="+mj-lt"/>
                        </a:rPr>
                        <a:t>…</a:t>
                      </a:r>
                    </a:p>
                  </a:txBody>
                  <a:tcPr anchor="ctr">
                    <a:solidFill>
                      <a:schemeClr val="bg1">
                        <a:lumMod val="90000"/>
                      </a:schemeClr>
                    </a:solidFill>
                  </a:tcPr>
                </a:tc>
                <a:extLst>
                  <a:ext uri="{0D108BD9-81ED-4DB2-BD59-A6C34878D82A}">
                    <a16:rowId xmlns:a16="http://schemas.microsoft.com/office/drawing/2014/main" val="145041849"/>
                  </a:ext>
                </a:extLst>
              </a:tr>
              <a:tr h="370479">
                <a:tc>
                  <a:txBody>
                    <a:bodyPr/>
                    <a:lstStyle/>
                    <a:p>
                      <a:pPr algn="ctr"/>
                      <a:r>
                        <a:rPr lang="vi-VN">
                          <a:latin typeface="+mj-lt"/>
                        </a:rPr>
                        <a:t>…</a:t>
                      </a:r>
                    </a:p>
                  </a:txBody>
                  <a:tcPr anchor="ctr"/>
                </a:tc>
                <a:tc>
                  <a:txBody>
                    <a:bodyPr/>
                    <a:lstStyle/>
                    <a:p>
                      <a:pPr algn="ctr"/>
                      <a:r>
                        <a:rPr lang="vi-VN">
                          <a:latin typeface="+mj-lt"/>
                        </a:rPr>
                        <a:t>…</a:t>
                      </a:r>
                    </a:p>
                  </a:txBody>
                  <a:tcPr anchor="ctr"/>
                </a:tc>
                <a:tc>
                  <a:txBody>
                    <a:bodyPr/>
                    <a:lstStyle/>
                    <a:p>
                      <a:pPr algn="ctr"/>
                      <a:r>
                        <a:rPr lang="vi-VN">
                          <a:latin typeface="+mj-lt"/>
                        </a:rPr>
                        <a:t>…</a:t>
                      </a:r>
                    </a:p>
                  </a:txBody>
                  <a:tcPr anchor="ctr"/>
                </a:tc>
                <a:extLst>
                  <a:ext uri="{0D108BD9-81ED-4DB2-BD59-A6C34878D82A}">
                    <a16:rowId xmlns:a16="http://schemas.microsoft.com/office/drawing/2014/main" val="2582981774"/>
                  </a:ext>
                </a:extLst>
              </a:tr>
              <a:tr h="370479">
                <a:tc>
                  <a:txBody>
                    <a:bodyPr/>
                    <a:lstStyle/>
                    <a:p>
                      <a:pPr algn="ctr"/>
                      <a:r>
                        <a:rPr lang="vi-VN">
                          <a:latin typeface="+mj-lt"/>
                        </a:rPr>
                        <a:t>1000</a:t>
                      </a:r>
                    </a:p>
                  </a:txBody>
                  <a:tcPr anchor="ctr"/>
                </a:tc>
                <a:tc>
                  <a:txBody>
                    <a:bodyPr/>
                    <a:lstStyle/>
                    <a:p>
                      <a:pPr algn="ctr"/>
                      <a:r>
                        <a:rPr lang="vi-VN">
                          <a:latin typeface="+mj-lt"/>
                        </a:rPr>
                        <a:t>ZZ</a:t>
                      </a:r>
                    </a:p>
                  </a:txBody>
                  <a:tcPr anchor="ctr"/>
                </a:tc>
                <a:tc>
                  <a:txBody>
                    <a:bodyPr/>
                    <a:lstStyle/>
                    <a:p>
                      <a:pPr algn="ctr"/>
                      <a:r>
                        <a:rPr lang="vi-VN">
                          <a:latin typeface="+mj-lt"/>
                        </a:rPr>
                        <a:t>..</a:t>
                      </a:r>
                    </a:p>
                  </a:txBody>
                  <a:tcPr anchor="ctr"/>
                </a:tc>
                <a:extLst>
                  <a:ext uri="{0D108BD9-81ED-4DB2-BD59-A6C34878D82A}">
                    <a16:rowId xmlns:a16="http://schemas.microsoft.com/office/drawing/2014/main" val="820275537"/>
                  </a:ext>
                </a:extLst>
              </a:tr>
            </a:tbl>
          </a:graphicData>
        </a:graphic>
      </p:graphicFrame>
      <p:graphicFrame>
        <p:nvGraphicFramePr>
          <p:cNvPr id="6" name="Table 234">
            <a:extLst>
              <a:ext uri="{FF2B5EF4-FFF2-40B4-BE49-F238E27FC236}">
                <a16:creationId xmlns:a16="http://schemas.microsoft.com/office/drawing/2014/main" id="{A4AF17A3-10F9-6EE5-B88A-0DAF344EFA04}"/>
              </a:ext>
            </a:extLst>
          </p:cNvPr>
          <p:cNvGraphicFramePr>
            <a:graphicFrameLocks noGrp="1"/>
          </p:cNvGraphicFramePr>
          <p:nvPr>
            <p:extLst>
              <p:ext uri="{D42A27DB-BD31-4B8C-83A1-F6EECF244321}">
                <p14:modId xmlns:p14="http://schemas.microsoft.com/office/powerpoint/2010/main" val="1128086107"/>
              </p:ext>
            </p:extLst>
          </p:nvPr>
        </p:nvGraphicFramePr>
        <p:xfrm>
          <a:off x="3077606" y="513088"/>
          <a:ext cx="1628208" cy="3704790"/>
        </p:xfrm>
        <a:graphic>
          <a:graphicData uri="http://schemas.openxmlformats.org/drawingml/2006/table">
            <a:tbl>
              <a:tblPr firstRow="1" bandRow="1">
                <a:tableStyleId>{A1189519-7DA9-44A4-9DC4-088C470DF480}</a:tableStyleId>
              </a:tblPr>
              <a:tblGrid>
                <a:gridCol w="814104">
                  <a:extLst>
                    <a:ext uri="{9D8B030D-6E8A-4147-A177-3AD203B41FA5}">
                      <a16:colId xmlns:a16="http://schemas.microsoft.com/office/drawing/2014/main" val="989911044"/>
                    </a:ext>
                  </a:extLst>
                </a:gridCol>
                <a:gridCol w="814104">
                  <a:extLst>
                    <a:ext uri="{9D8B030D-6E8A-4147-A177-3AD203B41FA5}">
                      <a16:colId xmlns:a16="http://schemas.microsoft.com/office/drawing/2014/main" val="2457237732"/>
                    </a:ext>
                  </a:extLst>
                </a:gridCol>
              </a:tblGrid>
              <a:tr h="370479">
                <a:tc>
                  <a:txBody>
                    <a:bodyPr/>
                    <a:lstStyle/>
                    <a:p>
                      <a:pPr algn="ctr"/>
                      <a:r>
                        <a:rPr lang="vi-VN" b="1">
                          <a:latin typeface="+mj-lt"/>
                        </a:rPr>
                        <a:t>ID</a:t>
                      </a:r>
                    </a:p>
                  </a:txBody>
                  <a:tcPr anchor="ctr">
                    <a:solidFill>
                      <a:schemeClr val="tx2">
                        <a:lumMod val="40000"/>
                        <a:lumOff val="60000"/>
                      </a:schemeClr>
                    </a:solidFill>
                  </a:tcPr>
                </a:tc>
                <a:tc>
                  <a:txBody>
                    <a:bodyPr/>
                    <a:lstStyle/>
                    <a:p>
                      <a:pPr algn="ctr"/>
                      <a:r>
                        <a:rPr lang="vi-VN" b="1">
                          <a:latin typeface="+mj-lt"/>
                        </a:rPr>
                        <a:t>Pointer</a:t>
                      </a:r>
                    </a:p>
                  </a:txBody>
                  <a:tcPr anchor="ctr">
                    <a:solidFill>
                      <a:schemeClr val="tx2">
                        <a:lumMod val="40000"/>
                        <a:lumOff val="60000"/>
                      </a:schemeClr>
                    </a:solidFill>
                  </a:tcPr>
                </a:tc>
                <a:extLst>
                  <a:ext uri="{0D108BD9-81ED-4DB2-BD59-A6C34878D82A}">
                    <a16:rowId xmlns:a16="http://schemas.microsoft.com/office/drawing/2014/main" val="1160479240"/>
                  </a:ext>
                </a:extLst>
              </a:tr>
              <a:tr h="370479">
                <a:tc>
                  <a:txBody>
                    <a:bodyPr/>
                    <a:lstStyle/>
                    <a:p>
                      <a:pPr algn="ctr"/>
                      <a:r>
                        <a:rPr lang="vi-VN">
                          <a:latin typeface="+mj-lt"/>
                        </a:rPr>
                        <a:t>1</a:t>
                      </a:r>
                    </a:p>
                  </a:txBody>
                  <a:tcPr anchor="ctr">
                    <a:noFill/>
                  </a:tcPr>
                </a:tc>
                <a:tc>
                  <a:txBody>
                    <a:bodyPr/>
                    <a:lstStyle/>
                    <a:p>
                      <a:pPr algn="ctr"/>
                      <a:endParaRPr lang="vi-VN">
                        <a:latin typeface="+mj-lt"/>
                      </a:endParaRPr>
                    </a:p>
                  </a:txBody>
                  <a:tcPr anchor="ctr">
                    <a:noFill/>
                  </a:tcPr>
                </a:tc>
                <a:extLst>
                  <a:ext uri="{0D108BD9-81ED-4DB2-BD59-A6C34878D82A}">
                    <a16:rowId xmlns:a16="http://schemas.microsoft.com/office/drawing/2014/main" val="2933066230"/>
                  </a:ext>
                </a:extLst>
              </a:tr>
              <a:tr h="370479">
                <a:tc>
                  <a:txBody>
                    <a:bodyPr/>
                    <a:lstStyle/>
                    <a:p>
                      <a:pPr algn="ctr"/>
                      <a:r>
                        <a:rPr lang="vi-VN">
                          <a:latin typeface="+mj-lt"/>
                        </a:rPr>
                        <a:t>2</a:t>
                      </a:r>
                    </a:p>
                  </a:txBody>
                  <a:tcPr anchor="ctr">
                    <a:noFill/>
                  </a:tcPr>
                </a:tc>
                <a:tc>
                  <a:txBody>
                    <a:bodyPr/>
                    <a:lstStyle/>
                    <a:p>
                      <a:pPr algn="ctr"/>
                      <a:endParaRPr lang="vi-VN">
                        <a:latin typeface="+mj-lt"/>
                      </a:endParaRPr>
                    </a:p>
                  </a:txBody>
                  <a:tcPr anchor="ctr">
                    <a:noFill/>
                  </a:tcPr>
                </a:tc>
                <a:extLst>
                  <a:ext uri="{0D108BD9-81ED-4DB2-BD59-A6C34878D82A}">
                    <a16:rowId xmlns:a16="http://schemas.microsoft.com/office/drawing/2014/main" val="2564385981"/>
                  </a:ext>
                </a:extLst>
              </a:tr>
              <a:tr h="370479">
                <a:tc>
                  <a:txBody>
                    <a:bodyPr/>
                    <a:lstStyle/>
                    <a:p>
                      <a:pPr algn="ctr"/>
                      <a:r>
                        <a:rPr lang="vi-VN">
                          <a:latin typeface="+mj-lt"/>
                        </a:rPr>
                        <a:t>3</a:t>
                      </a:r>
                    </a:p>
                  </a:txBody>
                  <a:tcPr anchor="ctr">
                    <a:noFill/>
                  </a:tcPr>
                </a:tc>
                <a:tc>
                  <a:txBody>
                    <a:bodyPr/>
                    <a:lstStyle/>
                    <a:p>
                      <a:pPr algn="ctr"/>
                      <a:endParaRPr lang="vi-VN">
                        <a:latin typeface="+mj-lt"/>
                      </a:endParaRPr>
                    </a:p>
                  </a:txBody>
                  <a:tcPr anchor="ctr">
                    <a:noFill/>
                  </a:tcPr>
                </a:tc>
                <a:extLst>
                  <a:ext uri="{0D108BD9-81ED-4DB2-BD59-A6C34878D82A}">
                    <a16:rowId xmlns:a16="http://schemas.microsoft.com/office/drawing/2014/main" val="2045190836"/>
                  </a:ext>
                </a:extLst>
              </a:tr>
              <a:tr h="370479">
                <a:tc>
                  <a:txBody>
                    <a:bodyPr/>
                    <a:lstStyle/>
                    <a:p>
                      <a:pPr algn="ctr"/>
                      <a:r>
                        <a:rPr lang="vi-VN">
                          <a:latin typeface="+mj-lt"/>
                        </a:rPr>
                        <a:t>4</a:t>
                      </a:r>
                    </a:p>
                  </a:txBody>
                  <a:tcPr anchor="ctr">
                    <a:noFill/>
                  </a:tcPr>
                </a:tc>
                <a:tc>
                  <a:txBody>
                    <a:bodyPr/>
                    <a:lstStyle/>
                    <a:p>
                      <a:pPr algn="ctr"/>
                      <a:endParaRPr lang="vi-VN">
                        <a:latin typeface="+mj-lt"/>
                      </a:endParaRPr>
                    </a:p>
                  </a:txBody>
                  <a:tcPr anchor="ctr">
                    <a:noFill/>
                  </a:tcPr>
                </a:tc>
                <a:extLst>
                  <a:ext uri="{0D108BD9-81ED-4DB2-BD59-A6C34878D82A}">
                    <a16:rowId xmlns:a16="http://schemas.microsoft.com/office/drawing/2014/main" val="2024429543"/>
                  </a:ext>
                </a:extLst>
              </a:tr>
              <a:tr h="370479">
                <a:tc>
                  <a:txBody>
                    <a:bodyPr/>
                    <a:lstStyle/>
                    <a:p>
                      <a:pPr algn="ctr"/>
                      <a:r>
                        <a:rPr lang="vi-VN">
                          <a:latin typeface="+mj-lt"/>
                        </a:rPr>
                        <a:t>5</a:t>
                      </a:r>
                    </a:p>
                  </a:txBody>
                  <a:tcPr anchor="ctr">
                    <a:noFill/>
                  </a:tcPr>
                </a:tc>
                <a:tc>
                  <a:txBody>
                    <a:bodyPr/>
                    <a:lstStyle/>
                    <a:p>
                      <a:pPr algn="ctr"/>
                      <a:endParaRPr lang="vi-VN">
                        <a:latin typeface="+mj-lt"/>
                      </a:endParaRPr>
                    </a:p>
                  </a:txBody>
                  <a:tcPr anchor="ctr">
                    <a:noFill/>
                  </a:tcPr>
                </a:tc>
                <a:extLst>
                  <a:ext uri="{0D108BD9-81ED-4DB2-BD59-A6C34878D82A}">
                    <a16:rowId xmlns:a16="http://schemas.microsoft.com/office/drawing/2014/main" val="2139768900"/>
                  </a:ext>
                </a:extLst>
              </a:tr>
              <a:tr h="370479">
                <a:tc>
                  <a:txBody>
                    <a:bodyPr/>
                    <a:lstStyle/>
                    <a:p>
                      <a:pPr algn="ctr"/>
                      <a:r>
                        <a:rPr lang="vi-VN">
                          <a:latin typeface="+mj-lt"/>
                        </a:rPr>
                        <a:t>6</a:t>
                      </a:r>
                    </a:p>
                  </a:txBody>
                  <a:tcPr anchor="ctr">
                    <a:noFill/>
                  </a:tcPr>
                </a:tc>
                <a:tc>
                  <a:txBody>
                    <a:bodyPr/>
                    <a:lstStyle/>
                    <a:p>
                      <a:pPr algn="ctr"/>
                      <a:endParaRPr lang="vi-VN">
                        <a:latin typeface="+mj-lt"/>
                      </a:endParaRPr>
                    </a:p>
                  </a:txBody>
                  <a:tcPr anchor="ctr">
                    <a:noFill/>
                  </a:tcPr>
                </a:tc>
                <a:extLst>
                  <a:ext uri="{0D108BD9-81ED-4DB2-BD59-A6C34878D82A}">
                    <a16:rowId xmlns:a16="http://schemas.microsoft.com/office/drawing/2014/main" val="1084305594"/>
                  </a:ext>
                </a:extLst>
              </a:tr>
              <a:tr h="370479">
                <a:tc>
                  <a:txBody>
                    <a:bodyPr/>
                    <a:lstStyle/>
                    <a:p>
                      <a:pPr algn="ctr"/>
                      <a:r>
                        <a:rPr lang="vi-VN">
                          <a:latin typeface="+mj-lt"/>
                        </a:rPr>
                        <a:t>…</a:t>
                      </a:r>
                    </a:p>
                  </a:txBody>
                  <a:tcPr anchor="ctr">
                    <a:noFill/>
                  </a:tcPr>
                </a:tc>
                <a:tc>
                  <a:txBody>
                    <a:bodyPr/>
                    <a:lstStyle/>
                    <a:p>
                      <a:pPr algn="ctr"/>
                      <a:endParaRPr lang="vi-VN">
                        <a:latin typeface="+mj-lt"/>
                      </a:endParaRPr>
                    </a:p>
                  </a:txBody>
                  <a:tcPr anchor="ctr">
                    <a:noFill/>
                  </a:tcPr>
                </a:tc>
                <a:extLst>
                  <a:ext uri="{0D108BD9-81ED-4DB2-BD59-A6C34878D82A}">
                    <a16:rowId xmlns:a16="http://schemas.microsoft.com/office/drawing/2014/main" val="145041849"/>
                  </a:ext>
                </a:extLst>
              </a:tr>
              <a:tr h="370479">
                <a:tc>
                  <a:txBody>
                    <a:bodyPr/>
                    <a:lstStyle/>
                    <a:p>
                      <a:pPr algn="ctr"/>
                      <a:r>
                        <a:rPr lang="vi-VN">
                          <a:latin typeface="+mj-lt"/>
                        </a:rPr>
                        <a:t>…</a:t>
                      </a:r>
                    </a:p>
                  </a:txBody>
                  <a:tcPr anchor="ctr">
                    <a:noFill/>
                  </a:tcPr>
                </a:tc>
                <a:tc>
                  <a:txBody>
                    <a:bodyPr/>
                    <a:lstStyle/>
                    <a:p>
                      <a:pPr algn="ctr"/>
                      <a:endParaRPr lang="vi-VN">
                        <a:latin typeface="+mj-lt"/>
                      </a:endParaRPr>
                    </a:p>
                  </a:txBody>
                  <a:tcPr anchor="ctr">
                    <a:noFill/>
                  </a:tcPr>
                </a:tc>
                <a:extLst>
                  <a:ext uri="{0D108BD9-81ED-4DB2-BD59-A6C34878D82A}">
                    <a16:rowId xmlns:a16="http://schemas.microsoft.com/office/drawing/2014/main" val="2582981774"/>
                  </a:ext>
                </a:extLst>
              </a:tr>
              <a:tr h="370479">
                <a:tc>
                  <a:txBody>
                    <a:bodyPr/>
                    <a:lstStyle/>
                    <a:p>
                      <a:pPr algn="ctr"/>
                      <a:r>
                        <a:rPr lang="vi-VN">
                          <a:latin typeface="+mj-lt"/>
                        </a:rPr>
                        <a:t>1000</a:t>
                      </a:r>
                    </a:p>
                  </a:txBody>
                  <a:tcPr anchor="ctr">
                    <a:noFill/>
                  </a:tcPr>
                </a:tc>
                <a:tc>
                  <a:txBody>
                    <a:bodyPr/>
                    <a:lstStyle/>
                    <a:p>
                      <a:pPr algn="ctr"/>
                      <a:endParaRPr lang="vi-VN">
                        <a:latin typeface="+mj-lt"/>
                      </a:endParaRPr>
                    </a:p>
                  </a:txBody>
                  <a:tcPr anchor="ctr">
                    <a:noFill/>
                  </a:tcPr>
                </a:tc>
                <a:extLst>
                  <a:ext uri="{0D108BD9-81ED-4DB2-BD59-A6C34878D82A}">
                    <a16:rowId xmlns:a16="http://schemas.microsoft.com/office/drawing/2014/main" val="820275537"/>
                  </a:ext>
                </a:extLst>
              </a:tr>
            </a:tbl>
          </a:graphicData>
        </a:graphic>
      </p:graphicFrame>
      <p:cxnSp>
        <p:nvCxnSpPr>
          <p:cNvPr id="19" name="Straight Arrow Connector 18">
            <a:extLst>
              <a:ext uri="{FF2B5EF4-FFF2-40B4-BE49-F238E27FC236}">
                <a16:creationId xmlns:a16="http://schemas.microsoft.com/office/drawing/2014/main" id="{DBA4BF6B-BB22-E19D-6E96-2092B94DD84B}"/>
              </a:ext>
            </a:extLst>
          </p:cNvPr>
          <p:cNvCxnSpPr/>
          <p:nvPr/>
        </p:nvCxnSpPr>
        <p:spPr>
          <a:xfrm>
            <a:off x="4408449" y="2222810"/>
            <a:ext cx="11448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9FE120B6-0029-C792-5198-AB1C854F31B5}"/>
              </a:ext>
            </a:extLst>
          </p:cNvPr>
          <p:cNvCxnSpPr/>
          <p:nvPr/>
        </p:nvCxnSpPr>
        <p:spPr>
          <a:xfrm>
            <a:off x="4408449" y="1821366"/>
            <a:ext cx="11448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B77D9062-2695-A5F7-AD00-A461BD4C0CE4}"/>
              </a:ext>
            </a:extLst>
          </p:cNvPr>
          <p:cNvCxnSpPr/>
          <p:nvPr/>
        </p:nvCxnSpPr>
        <p:spPr>
          <a:xfrm>
            <a:off x="4408449" y="1442225"/>
            <a:ext cx="11448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24EEF5E8-EE23-222D-E83E-00EC8C9F1898}"/>
              </a:ext>
            </a:extLst>
          </p:cNvPr>
          <p:cNvCxnSpPr/>
          <p:nvPr/>
        </p:nvCxnSpPr>
        <p:spPr>
          <a:xfrm>
            <a:off x="4408449" y="1063083"/>
            <a:ext cx="11448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92580117-F50D-769C-1A84-210A73585B05}"/>
              </a:ext>
            </a:extLst>
          </p:cNvPr>
          <p:cNvCxnSpPr/>
          <p:nvPr/>
        </p:nvCxnSpPr>
        <p:spPr>
          <a:xfrm>
            <a:off x="4408449" y="2571750"/>
            <a:ext cx="11448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7864DA34-91B5-6855-0219-3ACFD4FFCE11}"/>
              </a:ext>
            </a:extLst>
          </p:cNvPr>
          <p:cNvCxnSpPr/>
          <p:nvPr/>
        </p:nvCxnSpPr>
        <p:spPr>
          <a:xfrm>
            <a:off x="4408449" y="2898853"/>
            <a:ext cx="11448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79C0B9F1-A4FC-2D69-EF8B-4658ABCC7392}"/>
              </a:ext>
            </a:extLst>
          </p:cNvPr>
          <p:cNvCxnSpPr/>
          <p:nvPr/>
        </p:nvCxnSpPr>
        <p:spPr>
          <a:xfrm>
            <a:off x="4408449" y="4028843"/>
            <a:ext cx="11448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id="{D38FB38C-98EA-A27D-5FDF-7A64947AC828}"/>
              </a:ext>
            </a:extLst>
          </p:cNvPr>
          <p:cNvSpPr/>
          <p:nvPr/>
        </p:nvSpPr>
        <p:spPr>
          <a:xfrm>
            <a:off x="2981093" y="817756"/>
            <a:ext cx="1799063" cy="520388"/>
          </a:xfrm>
          <a:prstGeom prst="rect">
            <a:avLst/>
          </a:prstGeom>
          <a:noFill/>
          <a:ln>
            <a:solidFill>
              <a:srgbClr val="005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32" name="Straight Arrow Connector 31">
            <a:extLst>
              <a:ext uri="{FF2B5EF4-FFF2-40B4-BE49-F238E27FC236}">
                <a16:creationId xmlns:a16="http://schemas.microsoft.com/office/drawing/2014/main" id="{F6FFB15C-FFE9-3C39-79B6-30AAF6D05779}"/>
              </a:ext>
            </a:extLst>
          </p:cNvPr>
          <p:cNvCxnSpPr>
            <a:cxnSpLocks/>
          </p:cNvCxnSpPr>
          <p:nvPr/>
        </p:nvCxnSpPr>
        <p:spPr>
          <a:xfrm flipH="1">
            <a:off x="2540792" y="1070518"/>
            <a:ext cx="4433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ADECA8AA-A83D-85AB-FBC4-631C1CB30F95}"/>
              </a:ext>
            </a:extLst>
          </p:cNvPr>
          <p:cNvSpPr txBox="1"/>
          <p:nvPr/>
        </p:nvSpPr>
        <p:spPr>
          <a:xfrm>
            <a:off x="1621347" y="885851"/>
            <a:ext cx="960519" cy="369332"/>
          </a:xfrm>
          <a:prstGeom prst="rect">
            <a:avLst/>
          </a:prstGeom>
          <a:noFill/>
        </p:spPr>
        <p:txBody>
          <a:bodyPr wrap="none" rtlCol="0">
            <a:spAutoFit/>
          </a:bodyPr>
          <a:lstStyle/>
          <a:p>
            <a:r>
              <a:rPr lang="vi-VN" sz="1800">
                <a:latin typeface="+mj-lt"/>
              </a:rPr>
              <a:t>16 bytes</a:t>
            </a:r>
          </a:p>
        </p:txBody>
      </p:sp>
      <p:sp>
        <p:nvSpPr>
          <p:cNvPr id="34" name="Left Brace 33">
            <a:extLst>
              <a:ext uri="{FF2B5EF4-FFF2-40B4-BE49-F238E27FC236}">
                <a16:creationId xmlns:a16="http://schemas.microsoft.com/office/drawing/2014/main" id="{EE5E906D-038C-240C-0F07-290E35A4005F}"/>
              </a:ext>
            </a:extLst>
          </p:cNvPr>
          <p:cNvSpPr/>
          <p:nvPr/>
        </p:nvSpPr>
        <p:spPr>
          <a:xfrm>
            <a:off x="2477764" y="817757"/>
            <a:ext cx="305771" cy="2661422"/>
          </a:xfrm>
          <a:prstGeom prst="leftBrace">
            <a:avLst>
              <a:gd name="adj1" fmla="val 76409"/>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vi-VN"/>
          </a:p>
        </p:txBody>
      </p:sp>
      <p:sp>
        <p:nvSpPr>
          <p:cNvPr id="35" name="TextBox 34">
            <a:extLst>
              <a:ext uri="{FF2B5EF4-FFF2-40B4-BE49-F238E27FC236}">
                <a16:creationId xmlns:a16="http://schemas.microsoft.com/office/drawing/2014/main" id="{2B112D92-02F7-3B73-2279-F0BA905954EE}"/>
              </a:ext>
            </a:extLst>
          </p:cNvPr>
          <p:cNvSpPr txBox="1"/>
          <p:nvPr/>
        </p:nvSpPr>
        <p:spPr>
          <a:xfrm rot="16200000">
            <a:off x="2198370" y="2026314"/>
            <a:ext cx="1314784" cy="307777"/>
          </a:xfrm>
          <a:prstGeom prst="rect">
            <a:avLst/>
          </a:prstGeom>
          <a:noFill/>
        </p:spPr>
        <p:txBody>
          <a:bodyPr wrap="none" rtlCol="0">
            <a:spAutoFit/>
          </a:bodyPr>
          <a:lstStyle/>
          <a:p>
            <a:r>
              <a:rPr lang="vi-VN">
                <a:latin typeface="+mj-lt"/>
              </a:rPr>
              <a:t>32 điểm dữ liệu</a:t>
            </a:r>
          </a:p>
        </p:txBody>
      </p:sp>
      <p:pic>
        <p:nvPicPr>
          <p:cNvPr id="37" name="Graphic 36" descr="Box with solid fill">
            <a:extLst>
              <a:ext uri="{FF2B5EF4-FFF2-40B4-BE49-F238E27FC236}">
                <a16:creationId xmlns:a16="http://schemas.microsoft.com/office/drawing/2014/main" id="{6BA2DD91-636A-5840-B932-19F05F7D6A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37248" y="1765610"/>
            <a:ext cx="914400" cy="914400"/>
          </a:xfrm>
          <a:prstGeom prst="rect">
            <a:avLst/>
          </a:prstGeom>
        </p:spPr>
      </p:pic>
    </p:spTree>
    <p:extLst>
      <p:ext uri="{BB962C8B-B14F-4D97-AF65-F5344CB8AC3E}">
        <p14:creationId xmlns:p14="http://schemas.microsoft.com/office/powerpoint/2010/main" val="14457754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500"/>
                                        <p:tgtEl>
                                          <p:spTgt spid="30"/>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1" nodeType="click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box(in)">
                                      <p:cBhvr>
                                        <p:cTn id="40" dur="2000"/>
                                        <p:tgtEl>
                                          <p:spTgt spid="3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fade">
                                      <p:cBhvr>
                                        <p:cTn id="50" dur="500"/>
                                        <p:tgtEl>
                                          <p:spTgt spid="3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nodeType="clickEffect">
                                  <p:stCondLst>
                                    <p:cond delay="0"/>
                                  </p:stCondLst>
                                  <p:childTnLst>
                                    <p:animEffect transition="out" filter="fade">
                                      <p:cBhvr>
                                        <p:cTn id="54" dur="500"/>
                                        <p:tgtEl>
                                          <p:spTgt spid="32"/>
                                        </p:tgtEl>
                                      </p:cBhvr>
                                    </p:animEffect>
                                    <p:set>
                                      <p:cBhvr>
                                        <p:cTn id="55" dur="1" fill="hold">
                                          <p:stCondLst>
                                            <p:cond delay="499"/>
                                          </p:stCondLst>
                                        </p:cTn>
                                        <p:tgtEl>
                                          <p:spTgt spid="32"/>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33"/>
                                        </p:tgtEl>
                                      </p:cBhvr>
                                    </p:animEffect>
                                    <p:set>
                                      <p:cBhvr>
                                        <p:cTn id="58" dur="1" fill="hold">
                                          <p:stCondLst>
                                            <p:cond delay="499"/>
                                          </p:stCondLst>
                                        </p:cTn>
                                        <p:tgtEl>
                                          <p:spTgt spid="33"/>
                                        </p:tgtEl>
                                        <p:attrNameLst>
                                          <p:attrName>style.visibility</p:attrName>
                                        </p:attrNameLst>
                                      </p:cBhvr>
                                      <p:to>
                                        <p:strVal val="hidden"/>
                                      </p:to>
                                    </p:set>
                                  </p:childTnLst>
                                </p:cTn>
                              </p:par>
                              <p:par>
                                <p:cTn id="59" presetID="10" presetClass="exit" presetSubtype="0" fill="hold" grpId="0" nodeType="withEffect">
                                  <p:stCondLst>
                                    <p:cond delay="0"/>
                                  </p:stCondLst>
                                  <p:childTnLst>
                                    <p:animEffect transition="out" filter="fade">
                                      <p:cBhvr>
                                        <p:cTn id="60" dur="500"/>
                                        <p:tgtEl>
                                          <p:spTgt spid="31"/>
                                        </p:tgtEl>
                                      </p:cBhvr>
                                    </p:animEffect>
                                    <p:set>
                                      <p:cBhvr>
                                        <p:cTn id="61" dur="1" fill="hold">
                                          <p:stCondLst>
                                            <p:cond delay="499"/>
                                          </p:stCondLst>
                                        </p:cTn>
                                        <p:tgtEl>
                                          <p:spTgt spid="31"/>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fade">
                                      <p:cBhvr>
                                        <p:cTn id="66" dur="500"/>
                                        <p:tgtEl>
                                          <p:spTgt spid="3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fade">
                                      <p:cBhvr>
                                        <p:cTn id="71" dur="500"/>
                                        <p:tgtEl>
                                          <p:spTgt spid="34"/>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fade">
                                      <p:cBhvr>
                                        <p:cTn id="7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3" grpId="0"/>
      <p:bldP spid="33" grpId="1"/>
      <p:bldP spid="34" grpId="0" animBg="1"/>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graphicFrame>
        <p:nvGraphicFramePr>
          <p:cNvPr id="234" name="Table 234">
            <a:extLst>
              <a:ext uri="{FF2B5EF4-FFF2-40B4-BE49-F238E27FC236}">
                <a16:creationId xmlns:a16="http://schemas.microsoft.com/office/drawing/2014/main" id="{33377FB6-5BE3-22C6-1BA6-A042FB83986A}"/>
              </a:ext>
            </a:extLst>
          </p:cNvPr>
          <p:cNvGraphicFramePr>
            <a:graphicFrameLocks noGrp="1"/>
          </p:cNvGraphicFramePr>
          <p:nvPr/>
        </p:nvGraphicFramePr>
        <p:xfrm>
          <a:off x="5408472" y="516739"/>
          <a:ext cx="2639121" cy="3704790"/>
        </p:xfrm>
        <a:graphic>
          <a:graphicData uri="http://schemas.openxmlformats.org/drawingml/2006/table">
            <a:tbl>
              <a:tblPr firstRow="1" bandRow="1">
                <a:tableStyleId>{A1189519-7DA9-44A4-9DC4-088C470DF480}</a:tableStyleId>
              </a:tblPr>
              <a:tblGrid>
                <a:gridCol w="879707">
                  <a:extLst>
                    <a:ext uri="{9D8B030D-6E8A-4147-A177-3AD203B41FA5}">
                      <a16:colId xmlns:a16="http://schemas.microsoft.com/office/drawing/2014/main" val="989911044"/>
                    </a:ext>
                  </a:extLst>
                </a:gridCol>
                <a:gridCol w="879707">
                  <a:extLst>
                    <a:ext uri="{9D8B030D-6E8A-4147-A177-3AD203B41FA5}">
                      <a16:colId xmlns:a16="http://schemas.microsoft.com/office/drawing/2014/main" val="3393345462"/>
                    </a:ext>
                  </a:extLst>
                </a:gridCol>
                <a:gridCol w="879707">
                  <a:extLst>
                    <a:ext uri="{9D8B030D-6E8A-4147-A177-3AD203B41FA5}">
                      <a16:colId xmlns:a16="http://schemas.microsoft.com/office/drawing/2014/main" val="626110439"/>
                    </a:ext>
                  </a:extLst>
                </a:gridCol>
              </a:tblGrid>
              <a:tr h="370479">
                <a:tc>
                  <a:txBody>
                    <a:bodyPr/>
                    <a:lstStyle/>
                    <a:p>
                      <a:pPr algn="ctr"/>
                      <a:r>
                        <a:rPr lang="vi-VN" b="1">
                          <a:latin typeface="+mj-lt"/>
                        </a:rPr>
                        <a:t>ID</a:t>
                      </a:r>
                    </a:p>
                  </a:txBody>
                  <a:tcPr anchor="ctr">
                    <a:solidFill>
                      <a:schemeClr val="tx2">
                        <a:lumMod val="40000"/>
                        <a:lumOff val="60000"/>
                      </a:schemeClr>
                    </a:solidFill>
                  </a:tcPr>
                </a:tc>
                <a:tc>
                  <a:txBody>
                    <a:bodyPr/>
                    <a:lstStyle/>
                    <a:p>
                      <a:pPr algn="ctr"/>
                      <a:r>
                        <a:rPr lang="vi-VN" b="1">
                          <a:latin typeface="+mj-lt"/>
                        </a:rPr>
                        <a:t>Name</a:t>
                      </a:r>
                    </a:p>
                  </a:txBody>
                  <a:tcPr anchor="ctr">
                    <a:solidFill>
                      <a:schemeClr val="tx2">
                        <a:lumMod val="40000"/>
                        <a:lumOff val="60000"/>
                      </a:schemeClr>
                    </a:solidFill>
                  </a:tcPr>
                </a:tc>
                <a:tc>
                  <a:txBody>
                    <a:bodyPr/>
                    <a:lstStyle/>
                    <a:p>
                      <a:pPr algn="ctr"/>
                      <a:r>
                        <a:rPr lang="vi-VN" b="1">
                          <a:latin typeface="+mj-lt"/>
                        </a:rPr>
                        <a:t>…</a:t>
                      </a:r>
                    </a:p>
                  </a:txBody>
                  <a:tcPr anchor="ctr">
                    <a:solidFill>
                      <a:schemeClr val="tx2">
                        <a:lumMod val="40000"/>
                        <a:lumOff val="60000"/>
                      </a:schemeClr>
                    </a:solidFill>
                  </a:tcPr>
                </a:tc>
                <a:extLst>
                  <a:ext uri="{0D108BD9-81ED-4DB2-BD59-A6C34878D82A}">
                    <a16:rowId xmlns:a16="http://schemas.microsoft.com/office/drawing/2014/main" val="1160479240"/>
                  </a:ext>
                </a:extLst>
              </a:tr>
              <a:tr h="370479">
                <a:tc>
                  <a:txBody>
                    <a:bodyPr/>
                    <a:lstStyle/>
                    <a:p>
                      <a:pPr algn="ctr"/>
                      <a:r>
                        <a:rPr lang="vi-VN">
                          <a:latin typeface="+mj-lt"/>
                        </a:rPr>
                        <a:t>1</a:t>
                      </a:r>
                    </a:p>
                  </a:txBody>
                  <a:tcPr anchor="ctr">
                    <a:solidFill>
                      <a:srgbClr val="FFFFCC"/>
                    </a:solidFill>
                  </a:tcPr>
                </a:tc>
                <a:tc>
                  <a:txBody>
                    <a:bodyPr/>
                    <a:lstStyle/>
                    <a:p>
                      <a:pPr algn="ctr"/>
                      <a:r>
                        <a:rPr lang="vi-VN">
                          <a:latin typeface="+mj-lt"/>
                        </a:rPr>
                        <a:t>A</a:t>
                      </a:r>
                    </a:p>
                  </a:txBody>
                  <a:tcPr anchor="ctr">
                    <a:solidFill>
                      <a:srgbClr val="FFFFCC"/>
                    </a:solidFill>
                  </a:tcPr>
                </a:tc>
                <a:tc>
                  <a:txBody>
                    <a:bodyPr/>
                    <a:lstStyle/>
                    <a:p>
                      <a:pPr algn="ctr"/>
                      <a:r>
                        <a:rPr lang="vi-VN">
                          <a:latin typeface="+mj-lt"/>
                        </a:rPr>
                        <a:t>..</a:t>
                      </a:r>
                    </a:p>
                  </a:txBody>
                  <a:tcPr anchor="ctr">
                    <a:solidFill>
                      <a:srgbClr val="FFFFCC"/>
                    </a:solidFill>
                  </a:tcPr>
                </a:tc>
                <a:extLst>
                  <a:ext uri="{0D108BD9-81ED-4DB2-BD59-A6C34878D82A}">
                    <a16:rowId xmlns:a16="http://schemas.microsoft.com/office/drawing/2014/main" val="2933066230"/>
                  </a:ext>
                </a:extLst>
              </a:tr>
              <a:tr h="370479">
                <a:tc>
                  <a:txBody>
                    <a:bodyPr/>
                    <a:lstStyle/>
                    <a:p>
                      <a:pPr algn="ctr"/>
                      <a:r>
                        <a:rPr lang="vi-VN">
                          <a:latin typeface="+mj-lt"/>
                        </a:rPr>
                        <a:t>2</a:t>
                      </a:r>
                    </a:p>
                  </a:txBody>
                  <a:tcPr anchor="ctr">
                    <a:solidFill>
                      <a:srgbClr val="FFFFCC"/>
                    </a:solidFill>
                  </a:tcPr>
                </a:tc>
                <a:tc>
                  <a:txBody>
                    <a:bodyPr/>
                    <a:lstStyle/>
                    <a:p>
                      <a:pPr algn="ctr"/>
                      <a:r>
                        <a:rPr lang="vi-VN">
                          <a:latin typeface="+mj-lt"/>
                        </a:rPr>
                        <a:t>B</a:t>
                      </a:r>
                    </a:p>
                  </a:txBody>
                  <a:tcPr anchor="ctr">
                    <a:solidFill>
                      <a:srgbClr val="FFFFCC"/>
                    </a:solidFill>
                  </a:tcPr>
                </a:tc>
                <a:tc>
                  <a:txBody>
                    <a:bodyPr/>
                    <a:lstStyle/>
                    <a:p>
                      <a:pPr algn="ctr"/>
                      <a:r>
                        <a:rPr lang="vi-VN">
                          <a:latin typeface="+mj-lt"/>
                        </a:rPr>
                        <a:t>..</a:t>
                      </a:r>
                    </a:p>
                  </a:txBody>
                  <a:tcPr anchor="ctr">
                    <a:solidFill>
                      <a:srgbClr val="FFFFCC"/>
                    </a:solidFill>
                  </a:tcPr>
                </a:tc>
                <a:extLst>
                  <a:ext uri="{0D108BD9-81ED-4DB2-BD59-A6C34878D82A}">
                    <a16:rowId xmlns:a16="http://schemas.microsoft.com/office/drawing/2014/main" val="2564385981"/>
                  </a:ext>
                </a:extLst>
              </a:tr>
              <a:tr h="370479">
                <a:tc>
                  <a:txBody>
                    <a:bodyPr/>
                    <a:lstStyle/>
                    <a:p>
                      <a:pPr algn="ctr"/>
                      <a:r>
                        <a:rPr lang="vi-VN">
                          <a:latin typeface="+mj-lt"/>
                        </a:rPr>
                        <a:t>3</a:t>
                      </a:r>
                    </a:p>
                  </a:txBody>
                  <a:tcPr anchor="ctr">
                    <a:solidFill>
                      <a:srgbClr val="FFFFCC"/>
                    </a:solidFill>
                  </a:tcPr>
                </a:tc>
                <a:tc>
                  <a:txBody>
                    <a:bodyPr/>
                    <a:lstStyle/>
                    <a:p>
                      <a:pPr algn="ctr"/>
                      <a:r>
                        <a:rPr lang="vi-VN">
                          <a:latin typeface="+mj-lt"/>
                        </a:rPr>
                        <a:t>C</a:t>
                      </a:r>
                    </a:p>
                  </a:txBody>
                  <a:tcPr anchor="ctr">
                    <a:solidFill>
                      <a:srgbClr val="FFFFCC"/>
                    </a:solidFill>
                  </a:tcPr>
                </a:tc>
                <a:tc>
                  <a:txBody>
                    <a:bodyPr/>
                    <a:lstStyle/>
                    <a:p>
                      <a:pPr algn="ctr"/>
                      <a:r>
                        <a:rPr lang="vi-VN">
                          <a:latin typeface="+mj-lt"/>
                        </a:rPr>
                        <a:t>..</a:t>
                      </a:r>
                    </a:p>
                  </a:txBody>
                  <a:tcPr anchor="ctr">
                    <a:solidFill>
                      <a:srgbClr val="FFFFCC"/>
                    </a:solidFill>
                  </a:tcPr>
                </a:tc>
                <a:extLst>
                  <a:ext uri="{0D108BD9-81ED-4DB2-BD59-A6C34878D82A}">
                    <a16:rowId xmlns:a16="http://schemas.microsoft.com/office/drawing/2014/main" val="2045190836"/>
                  </a:ext>
                </a:extLst>
              </a:tr>
              <a:tr h="370479">
                <a:tc>
                  <a:txBody>
                    <a:bodyPr/>
                    <a:lstStyle/>
                    <a:p>
                      <a:pPr algn="ctr"/>
                      <a:r>
                        <a:rPr lang="vi-VN">
                          <a:latin typeface="+mj-lt"/>
                        </a:rPr>
                        <a:t>4</a:t>
                      </a:r>
                    </a:p>
                  </a:txBody>
                  <a:tcPr anchor="ctr">
                    <a:solidFill>
                      <a:srgbClr val="FFFFCC"/>
                    </a:solidFill>
                  </a:tcPr>
                </a:tc>
                <a:tc>
                  <a:txBody>
                    <a:bodyPr/>
                    <a:lstStyle/>
                    <a:p>
                      <a:pPr algn="ctr"/>
                      <a:r>
                        <a:rPr lang="vi-VN">
                          <a:latin typeface="+mj-lt"/>
                        </a:rPr>
                        <a:t>D</a:t>
                      </a:r>
                    </a:p>
                  </a:txBody>
                  <a:tcPr anchor="ctr">
                    <a:solidFill>
                      <a:srgbClr val="FFFFCC"/>
                    </a:solidFill>
                  </a:tcPr>
                </a:tc>
                <a:tc>
                  <a:txBody>
                    <a:bodyPr/>
                    <a:lstStyle/>
                    <a:p>
                      <a:pPr algn="ctr"/>
                      <a:r>
                        <a:rPr lang="vi-VN">
                          <a:latin typeface="+mj-lt"/>
                        </a:rPr>
                        <a:t>..</a:t>
                      </a:r>
                    </a:p>
                  </a:txBody>
                  <a:tcPr anchor="ctr">
                    <a:solidFill>
                      <a:srgbClr val="FFFFCC"/>
                    </a:solidFill>
                  </a:tcPr>
                </a:tc>
                <a:extLst>
                  <a:ext uri="{0D108BD9-81ED-4DB2-BD59-A6C34878D82A}">
                    <a16:rowId xmlns:a16="http://schemas.microsoft.com/office/drawing/2014/main" val="2024429543"/>
                  </a:ext>
                </a:extLst>
              </a:tr>
              <a:tr h="370479">
                <a:tc>
                  <a:txBody>
                    <a:bodyPr/>
                    <a:lstStyle/>
                    <a:p>
                      <a:pPr algn="ctr"/>
                      <a:r>
                        <a:rPr lang="vi-VN">
                          <a:latin typeface="+mj-lt"/>
                        </a:rPr>
                        <a:t>5</a:t>
                      </a:r>
                    </a:p>
                  </a:txBody>
                  <a:tcPr anchor="ctr">
                    <a:solidFill>
                      <a:schemeClr val="bg1">
                        <a:lumMod val="90000"/>
                      </a:schemeClr>
                    </a:solidFill>
                  </a:tcPr>
                </a:tc>
                <a:tc>
                  <a:txBody>
                    <a:bodyPr/>
                    <a:lstStyle/>
                    <a:p>
                      <a:pPr algn="ctr"/>
                      <a:r>
                        <a:rPr lang="vi-VN">
                          <a:latin typeface="+mj-lt"/>
                        </a:rPr>
                        <a:t>E</a:t>
                      </a:r>
                    </a:p>
                  </a:txBody>
                  <a:tcPr anchor="ctr">
                    <a:solidFill>
                      <a:schemeClr val="bg1">
                        <a:lumMod val="90000"/>
                      </a:schemeClr>
                    </a:solidFill>
                  </a:tcPr>
                </a:tc>
                <a:tc>
                  <a:txBody>
                    <a:bodyPr/>
                    <a:lstStyle/>
                    <a:p>
                      <a:pPr algn="ctr"/>
                      <a:r>
                        <a:rPr lang="vi-VN">
                          <a:latin typeface="+mj-lt"/>
                        </a:rPr>
                        <a:t>..</a:t>
                      </a:r>
                    </a:p>
                  </a:txBody>
                  <a:tcPr anchor="ctr">
                    <a:solidFill>
                      <a:schemeClr val="bg1">
                        <a:lumMod val="90000"/>
                      </a:schemeClr>
                    </a:solidFill>
                  </a:tcPr>
                </a:tc>
                <a:extLst>
                  <a:ext uri="{0D108BD9-81ED-4DB2-BD59-A6C34878D82A}">
                    <a16:rowId xmlns:a16="http://schemas.microsoft.com/office/drawing/2014/main" val="2139768900"/>
                  </a:ext>
                </a:extLst>
              </a:tr>
              <a:tr h="370479">
                <a:tc>
                  <a:txBody>
                    <a:bodyPr/>
                    <a:lstStyle/>
                    <a:p>
                      <a:pPr algn="ctr"/>
                      <a:r>
                        <a:rPr lang="vi-VN">
                          <a:latin typeface="+mj-lt"/>
                        </a:rPr>
                        <a:t>6</a:t>
                      </a:r>
                    </a:p>
                  </a:txBody>
                  <a:tcPr anchor="ctr">
                    <a:solidFill>
                      <a:schemeClr val="bg1">
                        <a:lumMod val="90000"/>
                      </a:schemeClr>
                    </a:solidFill>
                  </a:tcPr>
                </a:tc>
                <a:tc>
                  <a:txBody>
                    <a:bodyPr/>
                    <a:lstStyle/>
                    <a:p>
                      <a:pPr algn="ctr"/>
                      <a:r>
                        <a:rPr lang="vi-VN">
                          <a:latin typeface="+mj-lt"/>
                        </a:rPr>
                        <a:t>F</a:t>
                      </a:r>
                    </a:p>
                  </a:txBody>
                  <a:tcPr anchor="ctr">
                    <a:solidFill>
                      <a:schemeClr val="bg1">
                        <a:lumMod val="90000"/>
                      </a:schemeClr>
                    </a:solidFill>
                  </a:tcPr>
                </a:tc>
                <a:tc>
                  <a:txBody>
                    <a:bodyPr/>
                    <a:lstStyle/>
                    <a:p>
                      <a:pPr algn="ctr"/>
                      <a:r>
                        <a:rPr lang="vi-VN">
                          <a:latin typeface="+mj-lt"/>
                        </a:rPr>
                        <a:t>..</a:t>
                      </a:r>
                    </a:p>
                  </a:txBody>
                  <a:tcPr anchor="ctr">
                    <a:solidFill>
                      <a:schemeClr val="bg1">
                        <a:lumMod val="90000"/>
                      </a:schemeClr>
                    </a:solidFill>
                  </a:tcPr>
                </a:tc>
                <a:extLst>
                  <a:ext uri="{0D108BD9-81ED-4DB2-BD59-A6C34878D82A}">
                    <a16:rowId xmlns:a16="http://schemas.microsoft.com/office/drawing/2014/main" val="1084305594"/>
                  </a:ext>
                </a:extLst>
              </a:tr>
              <a:tr h="370479">
                <a:tc>
                  <a:txBody>
                    <a:bodyPr/>
                    <a:lstStyle/>
                    <a:p>
                      <a:pPr algn="ctr"/>
                      <a:r>
                        <a:rPr lang="vi-VN">
                          <a:latin typeface="+mj-lt"/>
                        </a:rPr>
                        <a:t>…</a:t>
                      </a:r>
                    </a:p>
                  </a:txBody>
                  <a:tcPr anchor="ctr">
                    <a:solidFill>
                      <a:schemeClr val="bg1">
                        <a:lumMod val="90000"/>
                      </a:schemeClr>
                    </a:solidFill>
                  </a:tcPr>
                </a:tc>
                <a:tc>
                  <a:txBody>
                    <a:bodyPr/>
                    <a:lstStyle/>
                    <a:p>
                      <a:pPr algn="ctr"/>
                      <a:r>
                        <a:rPr lang="vi-VN">
                          <a:latin typeface="+mj-lt"/>
                        </a:rPr>
                        <a:t>…</a:t>
                      </a:r>
                    </a:p>
                  </a:txBody>
                  <a:tcPr anchor="ctr">
                    <a:solidFill>
                      <a:schemeClr val="bg1">
                        <a:lumMod val="90000"/>
                      </a:schemeClr>
                    </a:solidFill>
                  </a:tcPr>
                </a:tc>
                <a:tc>
                  <a:txBody>
                    <a:bodyPr/>
                    <a:lstStyle/>
                    <a:p>
                      <a:pPr algn="ctr"/>
                      <a:r>
                        <a:rPr lang="vi-VN">
                          <a:latin typeface="+mj-lt"/>
                        </a:rPr>
                        <a:t>…</a:t>
                      </a:r>
                    </a:p>
                  </a:txBody>
                  <a:tcPr anchor="ctr">
                    <a:solidFill>
                      <a:schemeClr val="bg1">
                        <a:lumMod val="90000"/>
                      </a:schemeClr>
                    </a:solidFill>
                  </a:tcPr>
                </a:tc>
                <a:extLst>
                  <a:ext uri="{0D108BD9-81ED-4DB2-BD59-A6C34878D82A}">
                    <a16:rowId xmlns:a16="http://schemas.microsoft.com/office/drawing/2014/main" val="145041849"/>
                  </a:ext>
                </a:extLst>
              </a:tr>
              <a:tr h="370479">
                <a:tc>
                  <a:txBody>
                    <a:bodyPr/>
                    <a:lstStyle/>
                    <a:p>
                      <a:pPr algn="ctr"/>
                      <a:r>
                        <a:rPr lang="vi-VN">
                          <a:latin typeface="+mj-lt"/>
                        </a:rPr>
                        <a:t>…</a:t>
                      </a:r>
                    </a:p>
                  </a:txBody>
                  <a:tcPr anchor="ctr"/>
                </a:tc>
                <a:tc>
                  <a:txBody>
                    <a:bodyPr/>
                    <a:lstStyle/>
                    <a:p>
                      <a:pPr algn="ctr"/>
                      <a:r>
                        <a:rPr lang="vi-VN">
                          <a:latin typeface="+mj-lt"/>
                        </a:rPr>
                        <a:t>…</a:t>
                      </a:r>
                    </a:p>
                  </a:txBody>
                  <a:tcPr anchor="ctr"/>
                </a:tc>
                <a:tc>
                  <a:txBody>
                    <a:bodyPr/>
                    <a:lstStyle/>
                    <a:p>
                      <a:pPr algn="ctr"/>
                      <a:r>
                        <a:rPr lang="vi-VN">
                          <a:latin typeface="+mj-lt"/>
                        </a:rPr>
                        <a:t>…</a:t>
                      </a:r>
                    </a:p>
                  </a:txBody>
                  <a:tcPr anchor="ctr"/>
                </a:tc>
                <a:extLst>
                  <a:ext uri="{0D108BD9-81ED-4DB2-BD59-A6C34878D82A}">
                    <a16:rowId xmlns:a16="http://schemas.microsoft.com/office/drawing/2014/main" val="2582981774"/>
                  </a:ext>
                </a:extLst>
              </a:tr>
              <a:tr h="370479">
                <a:tc>
                  <a:txBody>
                    <a:bodyPr/>
                    <a:lstStyle/>
                    <a:p>
                      <a:pPr algn="ctr"/>
                      <a:r>
                        <a:rPr lang="vi-VN">
                          <a:latin typeface="+mj-lt"/>
                        </a:rPr>
                        <a:t>1000</a:t>
                      </a:r>
                    </a:p>
                  </a:txBody>
                  <a:tcPr anchor="ctr"/>
                </a:tc>
                <a:tc>
                  <a:txBody>
                    <a:bodyPr/>
                    <a:lstStyle/>
                    <a:p>
                      <a:pPr algn="ctr"/>
                      <a:r>
                        <a:rPr lang="vi-VN">
                          <a:latin typeface="+mj-lt"/>
                        </a:rPr>
                        <a:t>ZZ</a:t>
                      </a:r>
                    </a:p>
                  </a:txBody>
                  <a:tcPr anchor="ctr"/>
                </a:tc>
                <a:tc>
                  <a:txBody>
                    <a:bodyPr/>
                    <a:lstStyle/>
                    <a:p>
                      <a:pPr algn="ctr"/>
                      <a:r>
                        <a:rPr lang="vi-VN">
                          <a:latin typeface="+mj-lt"/>
                        </a:rPr>
                        <a:t>..</a:t>
                      </a:r>
                    </a:p>
                  </a:txBody>
                  <a:tcPr anchor="ctr"/>
                </a:tc>
                <a:extLst>
                  <a:ext uri="{0D108BD9-81ED-4DB2-BD59-A6C34878D82A}">
                    <a16:rowId xmlns:a16="http://schemas.microsoft.com/office/drawing/2014/main" val="820275537"/>
                  </a:ext>
                </a:extLst>
              </a:tr>
            </a:tbl>
          </a:graphicData>
        </a:graphic>
      </p:graphicFrame>
      <p:graphicFrame>
        <p:nvGraphicFramePr>
          <p:cNvPr id="6" name="Table 234">
            <a:extLst>
              <a:ext uri="{FF2B5EF4-FFF2-40B4-BE49-F238E27FC236}">
                <a16:creationId xmlns:a16="http://schemas.microsoft.com/office/drawing/2014/main" id="{A4AF17A3-10F9-6EE5-B88A-0DAF344EFA04}"/>
              </a:ext>
            </a:extLst>
          </p:cNvPr>
          <p:cNvGraphicFramePr>
            <a:graphicFrameLocks noGrp="1"/>
          </p:cNvGraphicFramePr>
          <p:nvPr/>
        </p:nvGraphicFramePr>
        <p:xfrm>
          <a:off x="3077606" y="513088"/>
          <a:ext cx="1628208" cy="3704790"/>
        </p:xfrm>
        <a:graphic>
          <a:graphicData uri="http://schemas.openxmlformats.org/drawingml/2006/table">
            <a:tbl>
              <a:tblPr firstRow="1" bandRow="1">
                <a:tableStyleId>{A1189519-7DA9-44A4-9DC4-088C470DF480}</a:tableStyleId>
              </a:tblPr>
              <a:tblGrid>
                <a:gridCol w="814104">
                  <a:extLst>
                    <a:ext uri="{9D8B030D-6E8A-4147-A177-3AD203B41FA5}">
                      <a16:colId xmlns:a16="http://schemas.microsoft.com/office/drawing/2014/main" val="989911044"/>
                    </a:ext>
                  </a:extLst>
                </a:gridCol>
                <a:gridCol w="814104">
                  <a:extLst>
                    <a:ext uri="{9D8B030D-6E8A-4147-A177-3AD203B41FA5}">
                      <a16:colId xmlns:a16="http://schemas.microsoft.com/office/drawing/2014/main" val="2457237732"/>
                    </a:ext>
                  </a:extLst>
                </a:gridCol>
              </a:tblGrid>
              <a:tr h="370479">
                <a:tc>
                  <a:txBody>
                    <a:bodyPr/>
                    <a:lstStyle/>
                    <a:p>
                      <a:pPr algn="ctr"/>
                      <a:r>
                        <a:rPr lang="vi-VN" b="1">
                          <a:latin typeface="+mj-lt"/>
                        </a:rPr>
                        <a:t>ID</a:t>
                      </a:r>
                    </a:p>
                  </a:txBody>
                  <a:tcPr anchor="ctr">
                    <a:solidFill>
                      <a:schemeClr val="tx2">
                        <a:lumMod val="40000"/>
                        <a:lumOff val="60000"/>
                      </a:schemeClr>
                    </a:solidFill>
                  </a:tcPr>
                </a:tc>
                <a:tc>
                  <a:txBody>
                    <a:bodyPr/>
                    <a:lstStyle/>
                    <a:p>
                      <a:pPr algn="ctr"/>
                      <a:r>
                        <a:rPr lang="vi-VN" b="1">
                          <a:latin typeface="+mj-lt"/>
                        </a:rPr>
                        <a:t>Pointer</a:t>
                      </a:r>
                    </a:p>
                  </a:txBody>
                  <a:tcPr anchor="ctr">
                    <a:solidFill>
                      <a:schemeClr val="tx2">
                        <a:lumMod val="40000"/>
                        <a:lumOff val="60000"/>
                      </a:schemeClr>
                    </a:solidFill>
                  </a:tcPr>
                </a:tc>
                <a:extLst>
                  <a:ext uri="{0D108BD9-81ED-4DB2-BD59-A6C34878D82A}">
                    <a16:rowId xmlns:a16="http://schemas.microsoft.com/office/drawing/2014/main" val="1160479240"/>
                  </a:ext>
                </a:extLst>
              </a:tr>
              <a:tr h="370479">
                <a:tc>
                  <a:txBody>
                    <a:bodyPr/>
                    <a:lstStyle/>
                    <a:p>
                      <a:pPr algn="ctr"/>
                      <a:r>
                        <a:rPr lang="vi-VN">
                          <a:latin typeface="+mj-lt"/>
                        </a:rPr>
                        <a:t>1</a:t>
                      </a:r>
                    </a:p>
                  </a:txBody>
                  <a:tcPr anchor="ctr">
                    <a:noFill/>
                  </a:tcPr>
                </a:tc>
                <a:tc>
                  <a:txBody>
                    <a:bodyPr/>
                    <a:lstStyle/>
                    <a:p>
                      <a:pPr algn="ctr"/>
                      <a:endParaRPr lang="vi-VN">
                        <a:latin typeface="+mj-lt"/>
                      </a:endParaRPr>
                    </a:p>
                  </a:txBody>
                  <a:tcPr anchor="ctr">
                    <a:noFill/>
                  </a:tcPr>
                </a:tc>
                <a:extLst>
                  <a:ext uri="{0D108BD9-81ED-4DB2-BD59-A6C34878D82A}">
                    <a16:rowId xmlns:a16="http://schemas.microsoft.com/office/drawing/2014/main" val="2933066230"/>
                  </a:ext>
                </a:extLst>
              </a:tr>
              <a:tr h="370479">
                <a:tc>
                  <a:txBody>
                    <a:bodyPr/>
                    <a:lstStyle/>
                    <a:p>
                      <a:pPr algn="ctr"/>
                      <a:r>
                        <a:rPr lang="vi-VN">
                          <a:latin typeface="+mj-lt"/>
                        </a:rPr>
                        <a:t>2</a:t>
                      </a:r>
                    </a:p>
                  </a:txBody>
                  <a:tcPr anchor="ctr">
                    <a:noFill/>
                  </a:tcPr>
                </a:tc>
                <a:tc>
                  <a:txBody>
                    <a:bodyPr/>
                    <a:lstStyle/>
                    <a:p>
                      <a:pPr algn="ctr"/>
                      <a:endParaRPr lang="vi-VN">
                        <a:latin typeface="+mj-lt"/>
                      </a:endParaRPr>
                    </a:p>
                  </a:txBody>
                  <a:tcPr anchor="ctr">
                    <a:noFill/>
                  </a:tcPr>
                </a:tc>
                <a:extLst>
                  <a:ext uri="{0D108BD9-81ED-4DB2-BD59-A6C34878D82A}">
                    <a16:rowId xmlns:a16="http://schemas.microsoft.com/office/drawing/2014/main" val="2564385981"/>
                  </a:ext>
                </a:extLst>
              </a:tr>
              <a:tr h="370479">
                <a:tc>
                  <a:txBody>
                    <a:bodyPr/>
                    <a:lstStyle/>
                    <a:p>
                      <a:pPr algn="ctr"/>
                      <a:r>
                        <a:rPr lang="vi-VN">
                          <a:latin typeface="+mj-lt"/>
                        </a:rPr>
                        <a:t>3</a:t>
                      </a:r>
                    </a:p>
                  </a:txBody>
                  <a:tcPr anchor="ctr">
                    <a:noFill/>
                  </a:tcPr>
                </a:tc>
                <a:tc>
                  <a:txBody>
                    <a:bodyPr/>
                    <a:lstStyle/>
                    <a:p>
                      <a:pPr algn="ctr"/>
                      <a:endParaRPr lang="vi-VN">
                        <a:latin typeface="+mj-lt"/>
                      </a:endParaRPr>
                    </a:p>
                  </a:txBody>
                  <a:tcPr anchor="ctr">
                    <a:noFill/>
                  </a:tcPr>
                </a:tc>
                <a:extLst>
                  <a:ext uri="{0D108BD9-81ED-4DB2-BD59-A6C34878D82A}">
                    <a16:rowId xmlns:a16="http://schemas.microsoft.com/office/drawing/2014/main" val="2045190836"/>
                  </a:ext>
                </a:extLst>
              </a:tr>
              <a:tr h="370479">
                <a:tc>
                  <a:txBody>
                    <a:bodyPr/>
                    <a:lstStyle/>
                    <a:p>
                      <a:pPr algn="ctr"/>
                      <a:r>
                        <a:rPr lang="vi-VN">
                          <a:latin typeface="+mj-lt"/>
                        </a:rPr>
                        <a:t>4</a:t>
                      </a:r>
                    </a:p>
                  </a:txBody>
                  <a:tcPr anchor="ctr">
                    <a:noFill/>
                  </a:tcPr>
                </a:tc>
                <a:tc>
                  <a:txBody>
                    <a:bodyPr/>
                    <a:lstStyle/>
                    <a:p>
                      <a:pPr algn="ctr"/>
                      <a:endParaRPr lang="vi-VN">
                        <a:latin typeface="+mj-lt"/>
                      </a:endParaRPr>
                    </a:p>
                  </a:txBody>
                  <a:tcPr anchor="ctr">
                    <a:noFill/>
                  </a:tcPr>
                </a:tc>
                <a:extLst>
                  <a:ext uri="{0D108BD9-81ED-4DB2-BD59-A6C34878D82A}">
                    <a16:rowId xmlns:a16="http://schemas.microsoft.com/office/drawing/2014/main" val="2024429543"/>
                  </a:ext>
                </a:extLst>
              </a:tr>
              <a:tr h="370479">
                <a:tc>
                  <a:txBody>
                    <a:bodyPr/>
                    <a:lstStyle/>
                    <a:p>
                      <a:pPr algn="ctr"/>
                      <a:r>
                        <a:rPr lang="vi-VN">
                          <a:latin typeface="+mj-lt"/>
                        </a:rPr>
                        <a:t>5</a:t>
                      </a:r>
                    </a:p>
                  </a:txBody>
                  <a:tcPr anchor="ctr">
                    <a:noFill/>
                  </a:tcPr>
                </a:tc>
                <a:tc>
                  <a:txBody>
                    <a:bodyPr/>
                    <a:lstStyle/>
                    <a:p>
                      <a:pPr algn="ctr"/>
                      <a:endParaRPr lang="vi-VN">
                        <a:latin typeface="+mj-lt"/>
                      </a:endParaRPr>
                    </a:p>
                  </a:txBody>
                  <a:tcPr anchor="ctr">
                    <a:noFill/>
                  </a:tcPr>
                </a:tc>
                <a:extLst>
                  <a:ext uri="{0D108BD9-81ED-4DB2-BD59-A6C34878D82A}">
                    <a16:rowId xmlns:a16="http://schemas.microsoft.com/office/drawing/2014/main" val="2139768900"/>
                  </a:ext>
                </a:extLst>
              </a:tr>
              <a:tr h="370479">
                <a:tc>
                  <a:txBody>
                    <a:bodyPr/>
                    <a:lstStyle/>
                    <a:p>
                      <a:pPr algn="ctr"/>
                      <a:r>
                        <a:rPr lang="vi-VN">
                          <a:latin typeface="+mj-lt"/>
                        </a:rPr>
                        <a:t>6</a:t>
                      </a:r>
                    </a:p>
                  </a:txBody>
                  <a:tcPr anchor="ctr">
                    <a:noFill/>
                  </a:tcPr>
                </a:tc>
                <a:tc>
                  <a:txBody>
                    <a:bodyPr/>
                    <a:lstStyle/>
                    <a:p>
                      <a:pPr algn="ctr"/>
                      <a:endParaRPr lang="vi-VN">
                        <a:latin typeface="+mj-lt"/>
                      </a:endParaRPr>
                    </a:p>
                  </a:txBody>
                  <a:tcPr anchor="ctr">
                    <a:noFill/>
                  </a:tcPr>
                </a:tc>
                <a:extLst>
                  <a:ext uri="{0D108BD9-81ED-4DB2-BD59-A6C34878D82A}">
                    <a16:rowId xmlns:a16="http://schemas.microsoft.com/office/drawing/2014/main" val="1084305594"/>
                  </a:ext>
                </a:extLst>
              </a:tr>
              <a:tr h="370479">
                <a:tc>
                  <a:txBody>
                    <a:bodyPr/>
                    <a:lstStyle/>
                    <a:p>
                      <a:pPr algn="ctr"/>
                      <a:r>
                        <a:rPr lang="vi-VN">
                          <a:latin typeface="+mj-lt"/>
                        </a:rPr>
                        <a:t>…</a:t>
                      </a:r>
                    </a:p>
                  </a:txBody>
                  <a:tcPr anchor="ctr">
                    <a:noFill/>
                  </a:tcPr>
                </a:tc>
                <a:tc>
                  <a:txBody>
                    <a:bodyPr/>
                    <a:lstStyle/>
                    <a:p>
                      <a:pPr algn="ctr"/>
                      <a:endParaRPr lang="vi-VN">
                        <a:latin typeface="+mj-lt"/>
                      </a:endParaRPr>
                    </a:p>
                  </a:txBody>
                  <a:tcPr anchor="ctr">
                    <a:noFill/>
                  </a:tcPr>
                </a:tc>
                <a:extLst>
                  <a:ext uri="{0D108BD9-81ED-4DB2-BD59-A6C34878D82A}">
                    <a16:rowId xmlns:a16="http://schemas.microsoft.com/office/drawing/2014/main" val="145041849"/>
                  </a:ext>
                </a:extLst>
              </a:tr>
              <a:tr h="370479">
                <a:tc>
                  <a:txBody>
                    <a:bodyPr/>
                    <a:lstStyle/>
                    <a:p>
                      <a:pPr algn="ctr"/>
                      <a:r>
                        <a:rPr lang="vi-VN">
                          <a:latin typeface="+mj-lt"/>
                        </a:rPr>
                        <a:t>…</a:t>
                      </a:r>
                    </a:p>
                  </a:txBody>
                  <a:tcPr anchor="ctr">
                    <a:noFill/>
                  </a:tcPr>
                </a:tc>
                <a:tc>
                  <a:txBody>
                    <a:bodyPr/>
                    <a:lstStyle/>
                    <a:p>
                      <a:pPr algn="ctr"/>
                      <a:endParaRPr lang="vi-VN">
                        <a:latin typeface="+mj-lt"/>
                      </a:endParaRPr>
                    </a:p>
                  </a:txBody>
                  <a:tcPr anchor="ctr">
                    <a:noFill/>
                  </a:tcPr>
                </a:tc>
                <a:extLst>
                  <a:ext uri="{0D108BD9-81ED-4DB2-BD59-A6C34878D82A}">
                    <a16:rowId xmlns:a16="http://schemas.microsoft.com/office/drawing/2014/main" val="2582981774"/>
                  </a:ext>
                </a:extLst>
              </a:tr>
              <a:tr h="370479">
                <a:tc>
                  <a:txBody>
                    <a:bodyPr/>
                    <a:lstStyle/>
                    <a:p>
                      <a:pPr algn="ctr"/>
                      <a:r>
                        <a:rPr lang="vi-VN">
                          <a:latin typeface="+mj-lt"/>
                        </a:rPr>
                        <a:t>1000</a:t>
                      </a:r>
                    </a:p>
                  </a:txBody>
                  <a:tcPr anchor="ctr">
                    <a:noFill/>
                  </a:tcPr>
                </a:tc>
                <a:tc>
                  <a:txBody>
                    <a:bodyPr/>
                    <a:lstStyle/>
                    <a:p>
                      <a:pPr algn="ctr"/>
                      <a:endParaRPr lang="vi-VN">
                        <a:latin typeface="+mj-lt"/>
                      </a:endParaRPr>
                    </a:p>
                  </a:txBody>
                  <a:tcPr anchor="ctr">
                    <a:noFill/>
                  </a:tcPr>
                </a:tc>
                <a:extLst>
                  <a:ext uri="{0D108BD9-81ED-4DB2-BD59-A6C34878D82A}">
                    <a16:rowId xmlns:a16="http://schemas.microsoft.com/office/drawing/2014/main" val="820275537"/>
                  </a:ext>
                </a:extLst>
              </a:tr>
            </a:tbl>
          </a:graphicData>
        </a:graphic>
      </p:graphicFrame>
      <p:cxnSp>
        <p:nvCxnSpPr>
          <p:cNvPr id="19" name="Straight Arrow Connector 18">
            <a:extLst>
              <a:ext uri="{FF2B5EF4-FFF2-40B4-BE49-F238E27FC236}">
                <a16:creationId xmlns:a16="http://schemas.microsoft.com/office/drawing/2014/main" id="{DBA4BF6B-BB22-E19D-6E96-2092B94DD84B}"/>
              </a:ext>
            </a:extLst>
          </p:cNvPr>
          <p:cNvCxnSpPr/>
          <p:nvPr/>
        </p:nvCxnSpPr>
        <p:spPr>
          <a:xfrm>
            <a:off x="4408449" y="2222810"/>
            <a:ext cx="11448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9FE120B6-0029-C792-5198-AB1C854F31B5}"/>
              </a:ext>
            </a:extLst>
          </p:cNvPr>
          <p:cNvCxnSpPr/>
          <p:nvPr/>
        </p:nvCxnSpPr>
        <p:spPr>
          <a:xfrm>
            <a:off x="4408449" y="1821366"/>
            <a:ext cx="11448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B77D9062-2695-A5F7-AD00-A461BD4C0CE4}"/>
              </a:ext>
            </a:extLst>
          </p:cNvPr>
          <p:cNvCxnSpPr/>
          <p:nvPr/>
        </p:nvCxnSpPr>
        <p:spPr>
          <a:xfrm>
            <a:off x="4408449" y="1442225"/>
            <a:ext cx="11448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24EEF5E8-EE23-222D-E83E-00EC8C9F1898}"/>
              </a:ext>
            </a:extLst>
          </p:cNvPr>
          <p:cNvCxnSpPr/>
          <p:nvPr/>
        </p:nvCxnSpPr>
        <p:spPr>
          <a:xfrm>
            <a:off x="4408449" y="1063083"/>
            <a:ext cx="11448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92580117-F50D-769C-1A84-210A73585B05}"/>
              </a:ext>
            </a:extLst>
          </p:cNvPr>
          <p:cNvCxnSpPr/>
          <p:nvPr/>
        </p:nvCxnSpPr>
        <p:spPr>
          <a:xfrm>
            <a:off x="4408449" y="2571750"/>
            <a:ext cx="11448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7864DA34-91B5-6855-0219-3ACFD4FFCE11}"/>
              </a:ext>
            </a:extLst>
          </p:cNvPr>
          <p:cNvCxnSpPr/>
          <p:nvPr/>
        </p:nvCxnSpPr>
        <p:spPr>
          <a:xfrm>
            <a:off x="4408449" y="2898853"/>
            <a:ext cx="11448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79C0B9F1-A4FC-2D69-EF8B-4658ABCC7392}"/>
              </a:ext>
            </a:extLst>
          </p:cNvPr>
          <p:cNvCxnSpPr/>
          <p:nvPr/>
        </p:nvCxnSpPr>
        <p:spPr>
          <a:xfrm>
            <a:off x="4408449" y="4028843"/>
            <a:ext cx="11448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ADECA8AA-A83D-85AB-FBC4-631C1CB30F95}"/>
              </a:ext>
            </a:extLst>
          </p:cNvPr>
          <p:cNvSpPr txBox="1"/>
          <p:nvPr/>
        </p:nvSpPr>
        <p:spPr>
          <a:xfrm>
            <a:off x="4519625" y="713758"/>
            <a:ext cx="960519" cy="369332"/>
          </a:xfrm>
          <a:prstGeom prst="rect">
            <a:avLst/>
          </a:prstGeom>
          <a:noFill/>
        </p:spPr>
        <p:txBody>
          <a:bodyPr wrap="none" rtlCol="0">
            <a:spAutoFit/>
          </a:bodyPr>
          <a:lstStyle/>
          <a:p>
            <a:r>
              <a:rPr lang="vi-VN" sz="1800">
                <a:latin typeface="+mj-lt"/>
              </a:rPr>
              <a:t>16 bytes</a:t>
            </a:r>
          </a:p>
        </p:txBody>
      </p:sp>
      <p:sp>
        <p:nvSpPr>
          <p:cNvPr id="34" name="Left Brace 33">
            <a:extLst>
              <a:ext uri="{FF2B5EF4-FFF2-40B4-BE49-F238E27FC236}">
                <a16:creationId xmlns:a16="http://schemas.microsoft.com/office/drawing/2014/main" id="{EE5E906D-038C-240C-0F07-290E35A4005F}"/>
              </a:ext>
            </a:extLst>
          </p:cNvPr>
          <p:cNvSpPr/>
          <p:nvPr/>
        </p:nvSpPr>
        <p:spPr>
          <a:xfrm>
            <a:off x="2477764" y="817756"/>
            <a:ext cx="305771" cy="3400121"/>
          </a:xfrm>
          <a:prstGeom prst="leftBrace">
            <a:avLst>
              <a:gd name="adj1" fmla="val 76409"/>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vi-VN"/>
          </a:p>
        </p:txBody>
      </p:sp>
      <p:pic>
        <p:nvPicPr>
          <p:cNvPr id="37" name="Graphic 36" descr="Box with solid fill">
            <a:extLst>
              <a:ext uri="{FF2B5EF4-FFF2-40B4-BE49-F238E27FC236}">
                <a16:creationId xmlns:a16="http://schemas.microsoft.com/office/drawing/2014/main" id="{6BA2DD91-636A-5840-B932-19F05F7D6A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0585" y="2060616"/>
            <a:ext cx="914400" cy="914400"/>
          </a:xfrm>
          <a:prstGeom prst="rect">
            <a:avLst/>
          </a:prstGeom>
        </p:spPr>
      </p:pic>
      <p:sp>
        <p:nvSpPr>
          <p:cNvPr id="2" name="TextBox 1">
            <a:extLst>
              <a:ext uri="{FF2B5EF4-FFF2-40B4-BE49-F238E27FC236}">
                <a16:creationId xmlns:a16="http://schemas.microsoft.com/office/drawing/2014/main" id="{6D447B2D-67B4-4448-66A6-39606A5F08D2}"/>
              </a:ext>
            </a:extLst>
          </p:cNvPr>
          <p:cNvSpPr txBox="1"/>
          <p:nvPr/>
        </p:nvSpPr>
        <p:spPr>
          <a:xfrm>
            <a:off x="394945" y="2333150"/>
            <a:ext cx="588623" cy="369332"/>
          </a:xfrm>
          <a:prstGeom prst="rect">
            <a:avLst/>
          </a:prstGeom>
          <a:noFill/>
        </p:spPr>
        <p:txBody>
          <a:bodyPr wrap="none" rtlCol="0">
            <a:spAutoFit/>
          </a:bodyPr>
          <a:lstStyle/>
          <a:p>
            <a:r>
              <a:rPr lang="vi-VN" sz="1800">
                <a:latin typeface="+mj-lt"/>
              </a:rPr>
              <a:t>32 x</a:t>
            </a:r>
          </a:p>
        </p:txBody>
      </p:sp>
    </p:spTree>
    <p:extLst>
      <p:ext uri="{BB962C8B-B14F-4D97-AF65-F5344CB8AC3E}">
        <p14:creationId xmlns:p14="http://schemas.microsoft.com/office/powerpoint/2010/main" val="19485855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Mathematical Anxiety by Slidesgo">
  <a:themeElements>
    <a:clrScheme name="Simple Light">
      <a:dk1>
        <a:srgbClr val="005158"/>
      </a:dk1>
      <a:lt1>
        <a:srgbClr val="EDF6F9"/>
      </a:lt1>
      <a:dk2>
        <a:srgbClr val="49CCBF"/>
      </a:dk2>
      <a:lt2>
        <a:srgbClr val="FF8F8F"/>
      </a:lt2>
      <a:accent1>
        <a:srgbClr val="FFFFFF"/>
      </a:accent1>
      <a:accent2>
        <a:srgbClr val="FFFFFF"/>
      </a:accent2>
      <a:accent3>
        <a:srgbClr val="FFFFFF"/>
      </a:accent3>
      <a:accent4>
        <a:srgbClr val="FFFFFF"/>
      </a:accent4>
      <a:accent5>
        <a:srgbClr val="FFFFFF"/>
      </a:accent5>
      <a:accent6>
        <a:srgbClr val="FFFFFF"/>
      </a:accent6>
      <a:hlink>
        <a:srgbClr val="0051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TotalTime>
  <Words>1356</Words>
  <Application>Microsoft Office PowerPoint</Application>
  <PresentationFormat>Trình chiếu Trên màn hình (16:9)</PresentationFormat>
  <Paragraphs>466</Paragraphs>
  <Slides>35</Slides>
  <Notes>30</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35</vt:i4>
      </vt:variant>
    </vt:vector>
  </HeadingPairs>
  <TitlesOfParts>
    <vt:vector size="43" baseType="lpstr">
      <vt:lpstr>Times New Roman</vt:lpstr>
      <vt:lpstr>Anonymous Pro</vt:lpstr>
      <vt:lpstr>Arial</vt:lpstr>
      <vt:lpstr>Cambria Math</vt:lpstr>
      <vt:lpstr>Times  New Roman</vt:lpstr>
      <vt:lpstr>Wingdings</vt:lpstr>
      <vt:lpstr>Open Sans</vt:lpstr>
      <vt:lpstr>Mathematical Anxiety by Slidesgo</vt:lpstr>
      <vt:lpstr>B Tree Cây phân trang</vt:lpstr>
      <vt:lpstr>01</vt:lpstr>
      <vt:lpstr>Tổng quan về BTree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Ý tưởng đầu tiên:</vt:lpstr>
      <vt:lpstr>Bản trình bày PowerPoint</vt:lpstr>
      <vt:lpstr>Nguyên lý hoạt động</vt:lpstr>
      <vt:lpstr>Bản trình bày PowerPoint</vt:lpstr>
      <vt:lpstr>Bản trình bày PowerPoint</vt:lpstr>
      <vt:lpstr>Bản trình bày PowerPoint</vt:lpstr>
      <vt:lpstr>Các nguyên tắc tổ chức dữ liệu</vt:lpstr>
      <vt:lpstr>Độ cao của cây</vt:lpstr>
      <vt:lpstr>Độ cao của cây</vt:lpstr>
      <vt:lpstr>Độ phức tạp </vt:lpstr>
      <vt:lpstr>Fonts &amp; colors used</vt:lpstr>
      <vt:lpstr>Bản trình bày PowerPoint</vt:lpstr>
      <vt:lpstr>Bản trình bày PowerPoint</vt:lpstr>
      <vt:lpstr>Ứng dụng thực tế</vt:lpstr>
      <vt:lpstr>Cơ Sở Dữ Liệu (MySQL)</vt:lpstr>
      <vt:lpstr>Bản trình bày PowerPoint</vt:lpstr>
      <vt:lpstr>Hệ thống định vị GPS</vt:lpstr>
      <vt:lpstr>Bản trình bày PowerPoint</vt:lpstr>
      <vt:lpstr>Lưu trữ tập tin lớn (Cloud Storage)</vt:lpstr>
      <vt:lpstr>Lưu trữ tập tin lớn (Cloud Storage)</vt:lpstr>
      <vt:lpstr>Bài tập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 Tree Cây phân trang</dc:title>
  <dc:creator>PC</dc:creator>
  <cp:lastModifiedBy>Huỳnh Hoàng Khánh</cp:lastModifiedBy>
  <cp:revision>22</cp:revision>
  <dcterms:modified xsi:type="dcterms:W3CDTF">2023-06-24T02:07:05Z</dcterms:modified>
</cp:coreProperties>
</file>