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2" r:id="rId10"/>
    <p:sldId id="267" r:id="rId11"/>
    <p:sldId id="264" r:id="rId12"/>
    <p:sldId id="270" r:id="rId13"/>
    <p:sldId id="268" r:id="rId14"/>
    <p:sldId id="271" r:id="rId15"/>
    <p:sldId id="272" r:id="rId16"/>
    <p:sldId id="265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F8624-3EAC-4BDF-95DC-41F278030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97CEE-1D86-4843-8135-BAFA93AF3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80AD0-48EE-4F92-9EBD-0920A915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3601703-1F8A-4CA9-871F-415BE5EAA82F}" type="datetimeFigureOut">
              <a:rPr lang="en-US" smtClean="0"/>
              <a:pPr/>
              <a:t>11/01/2021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80BA6-5D6E-4C41-9A1D-735AFADA3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6C7A9-776F-46C7-8D09-2BC8D9926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3B2D-C7A7-416C-86F8-3D9AB05D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3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62D8C-94BD-4270-8C86-0D8A0D6A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78854-CFA5-4F8D-ADBA-50FAECDF8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77D68-1912-45C0-9C90-79B134322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1703-1F8A-4CA9-871F-415BE5EAA82F}" type="datetimeFigureOut">
              <a:rPr lang="en-US" smtClean="0"/>
              <a:t>11/01/2021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23AAB-CAFF-43CA-AC04-62DE0748D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43691-BD4B-4AB7-A8E6-B2D9970C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3B2D-C7A7-416C-86F8-3D9AB05D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7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AF751A-5566-44B1-A727-145D5FF30F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8876C-F7A6-4087-9B06-412029C6F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DA128-FC8F-4BC5-B781-672F21367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1703-1F8A-4CA9-871F-415BE5EAA82F}" type="datetimeFigureOut">
              <a:rPr lang="en-US" smtClean="0"/>
              <a:t>11/01/2021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C14DB-C07D-473A-ADE0-DAD91929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ED268-4E89-456A-8C86-717E7EA15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3B2D-C7A7-416C-86F8-3D9AB05D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6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A2A8D-563F-455D-B58B-A3D483945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51BDE-06AE-4A98-875F-8697D6785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03343-DDEB-47FD-957C-D29C7582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53601703-1F8A-4CA9-871F-415BE5EAA82F}" type="datetimeFigureOut">
              <a:rPr lang="en-US" smtClean="0"/>
              <a:pPr/>
              <a:t>11/01/2021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640ED-42B2-4CE1-AE31-75D08A2A9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04679-421E-4B81-9B48-080159E31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3B2D-C7A7-416C-86F8-3D9AB05D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5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DE165-EC5E-46F0-AF77-363B5B143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A78D6-9657-455D-97E1-2623C5360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51A5D-3BFB-4693-BC05-A0481DA56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3601703-1F8A-4CA9-871F-415BE5EAA82F}" type="datetimeFigureOut">
              <a:rPr lang="en-US" smtClean="0"/>
              <a:pPr/>
              <a:t>11/01/2021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D5550-EF5E-4669-964E-25E76A8A7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4A909-4C1A-48A4-94C8-27914065F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3B2D-C7A7-416C-86F8-3D9AB05D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0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EB62E-32E7-4EE0-9AF3-7FF333A85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6362-6C32-49BD-BB85-9457B6CAD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5D2EB-F930-402C-A444-A60763C7F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C9111-693D-4A5A-AB0B-0D6B5CC3A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3601703-1F8A-4CA9-871F-415BE5EAA82F}" type="datetimeFigureOut">
              <a:rPr lang="en-US" smtClean="0"/>
              <a:pPr/>
              <a:t>11/01/2021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825F2-1636-4C54-A78C-5E7F616CD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47B55-F438-45E4-8297-4891ED843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3B2D-C7A7-416C-86F8-3D9AB05D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1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8E57-70D5-432B-BF2D-E159C0201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27086-65C5-4B76-B46E-EA9EF06B8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9E66E-AADE-4F86-B0BC-D47B64CA5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978516-AADB-4453-BC55-AF0F99DCA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C5C0B3-1BC7-465D-9708-56C0BE0B6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739AC3-616E-4B2A-B44B-B87A27FD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1703-1F8A-4CA9-871F-415BE5EAA82F}" type="datetimeFigureOut">
              <a:rPr lang="en-US" smtClean="0"/>
              <a:t>11/01/2021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3590CF-D54A-40BE-BF65-7453D170B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1FC852-FDF4-455B-922A-87198F2D9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3B2D-C7A7-416C-86F8-3D9AB05D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84BE5-96D2-43F3-82D5-A57E99C0C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8BD29A-51A2-46CF-B24D-287E5514E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1703-1F8A-4CA9-871F-415BE5EAA82F}" type="datetimeFigureOut">
              <a:rPr lang="en-US" smtClean="0"/>
              <a:t>11/01/2021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3F303A-323A-4533-97DA-CB57C933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ABD7D-F93C-44EE-97FF-39AD79F35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3B2D-C7A7-416C-86F8-3D9AB05D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86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17E1CC-0688-4BAC-8928-FC971FA2F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1703-1F8A-4CA9-871F-415BE5EAA82F}" type="datetimeFigureOut">
              <a:rPr lang="en-US" smtClean="0"/>
              <a:t>11/01/2021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7F5514-409C-49FE-866A-CCAF4109E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D21DE-4B98-468F-82B8-C495BFC42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3B2D-C7A7-416C-86F8-3D9AB05D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63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C889-00E1-4E6B-B084-F49B78791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BE8E9-2285-4E26-B0F9-8D3B1B680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06E06-BC4E-4D27-BFBE-D14A844BE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74BD1-FD17-435D-9AF2-207CCA4CC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1703-1F8A-4CA9-871F-415BE5EAA82F}" type="datetimeFigureOut">
              <a:rPr lang="en-US" smtClean="0"/>
              <a:t>11/01/2021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5FAB5-DA6D-4C07-8E5B-D3F6F86C5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712FE-27FE-41E9-B4D5-62CA9546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3B2D-C7A7-416C-86F8-3D9AB05D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3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4A348-F11E-4ACC-BC68-68ABBBA4D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B2D936-CAB3-4CF3-97C3-E55B71F5DE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20A66-C1C3-4A6A-8AA2-0CBE1BFCE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A6E89-4C04-4B3C-B279-705A319C8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1703-1F8A-4CA9-871F-415BE5EAA82F}" type="datetimeFigureOut">
              <a:rPr lang="en-US" smtClean="0"/>
              <a:t>11/01/2021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43AC2-B75D-4DE8-97D7-825A32315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5CA1A-41A8-479C-A160-621005B1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3B2D-C7A7-416C-86F8-3D9AB05D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2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307C97-1D88-4E5F-BAC1-250630692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E638E-14D2-49D6-BD1A-5DE71A8FA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151D2-0415-4269-A656-C051E13B6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53601703-1F8A-4CA9-871F-415BE5EAA82F}" type="datetimeFigureOut">
              <a:rPr lang="en-US" smtClean="0"/>
              <a:pPr/>
              <a:t>11/01/2021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750FA-FD4A-4569-AD44-9C91548F5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DE721-7AA0-48B3-8E26-85EEBD253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83B2D-C7A7-416C-86F8-3D9AB05D62A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51CAB7-0845-4F53-AA74-D65F5A01368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440873" cy="79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1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friends.org/index.html" TargetMode="External"/><Relationship Id="rId2" Type="http://schemas.openxmlformats.org/officeDocument/2006/relationships/hyperlink" Target="https://getcomposer.org/download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D916C-DFEC-475F-B4C8-0F58787D9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INFORMATION TECHNOLOGY 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76CBB3-D75B-4B78-97D2-50C6AC6790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Instructor: </a:t>
            </a:r>
            <a:r>
              <a:rPr lang="en-US" dirty="0" err="1"/>
              <a:t>Đặng</a:t>
            </a:r>
            <a:r>
              <a:rPr lang="en-US" dirty="0"/>
              <a:t> Minh </a:t>
            </a:r>
            <a:r>
              <a:rPr lang="en-US" dirty="0" err="1"/>
              <a:t>Thắng</a:t>
            </a:r>
            <a:endParaRPr lang="en-US" dirty="0"/>
          </a:p>
          <a:p>
            <a:pPr algn="r"/>
            <a:r>
              <a:rPr lang="en-US" dirty="0"/>
              <a:t>Student: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Châu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Quân</a:t>
            </a:r>
            <a:r>
              <a:rPr lang="en-US" dirty="0"/>
              <a:t> - 51600072</a:t>
            </a:r>
          </a:p>
        </p:txBody>
      </p:sp>
    </p:spTree>
    <p:extLst>
      <p:ext uri="{BB962C8B-B14F-4D97-AF65-F5344CB8AC3E}">
        <p14:creationId xmlns:p14="http://schemas.microsoft.com/office/powerpoint/2010/main" val="1150640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D83496-8AAE-479A-AB5D-462C59E14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898" y="0"/>
            <a:ext cx="85942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621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6EF99-A4A8-410F-B289-3AD11D9FC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a student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BDA31-6DBD-4806-8FD2-CF2C6A18F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Use Case Diagrams.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System Designs.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Introduction to Laravel.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Conclusions.</a:t>
            </a:r>
          </a:p>
        </p:txBody>
      </p:sp>
    </p:spTree>
    <p:extLst>
      <p:ext uri="{BB962C8B-B14F-4D97-AF65-F5344CB8AC3E}">
        <p14:creationId xmlns:p14="http://schemas.microsoft.com/office/powerpoint/2010/main" val="3172750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AA43-B5A7-42FE-8712-C670E812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LARAVEL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5AC74-FEE4-4C95-91D3-7A4842E99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Laravel is a powerful and flexible PHP framework provides a structure and starting point for creating a web application. It has a thriving community and a wide ecosystem of tools, and as a result it’s growing in appeal and reach.</a:t>
            </a:r>
          </a:p>
          <a:p>
            <a:r>
              <a:rPr lang="en-US" dirty="0"/>
              <a:t>Laravel is a free, open-source PHP framework, created by Taylor </a:t>
            </a:r>
            <a:r>
              <a:rPr lang="en-US" dirty="0" err="1"/>
              <a:t>Otwell</a:t>
            </a:r>
            <a:r>
              <a:rPr lang="en-US" dirty="0"/>
              <a:t> and intended for the development of web applications following the MVC architecture pattern and based on Symfony.</a:t>
            </a:r>
          </a:p>
          <a:p>
            <a:r>
              <a:rPr lang="en-US" dirty="0"/>
              <a:t>Laravel is a web application framework with expression, elegant syntax.</a:t>
            </a:r>
          </a:p>
        </p:txBody>
      </p:sp>
    </p:spTree>
    <p:extLst>
      <p:ext uri="{BB962C8B-B14F-4D97-AF65-F5344CB8AC3E}">
        <p14:creationId xmlns:p14="http://schemas.microsoft.com/office/powerpoint/2010/main" val="3467877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098B0-4842-4E01-8BC2-B8D25E17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Laravel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F620C-C5F1-4B6B-A3F7-C0D42EB38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Database migration: create table automatically without SQL first (create database first before starting the migration).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Great Tutorials: support the hints or guides in </a:t>
            </a:r>
            <a:r>
              <a:rPr lang="en-US" dirty="0" err="1"/>
              <a:t>Laracasts</a:t>
            </a:r>
            <a:r>
              <a:rPr lang="en-US" dirty="0"/>
              <a:t> community.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Blade template: use its directives without embedding PHP tag.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MVC support.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High security.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Artisan CLI.</a:t>
            </a:r>
          </a:p>
        </p:txBody>
      </p:sp>
    </p:spTree>
    <p:extLst>
      <p:ext uri="{BB962C8B-B14F-4D97-AF65-F5344CB8AC3E}">
        <p14:creationId xmlns:p14="http://schemas.microsoft.com/office/powerpoint/2010/main" val="1157882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A960-6D38-405A-AC62-7D66829F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3CFA5-51B8-4269-A38C-34152EA98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7.0.0+.</a:t>
            </a:r>
          </a:p>
          <a:p>
            <a:r>
              <a:rPr lang="en-US" dirty="0"/>
              <a:t>PHP extensions: </a:t>
            </a:r>
            <a:r>
              <a:rPr lang="en-US" dirty="0" err="1"/>
              <a:t>BCMath</a:t>
            </a:r>
            <a:r>
              <a:rPr lang="en-US" dirty="0"/>
              <a:t>, </a:t>
            </a:r>
            <a:r>
              <a:rPr lang="en-US" dirty="0" err="1"/>
              <a:t>Ctype</a:t>
            </a:r>
            <a:r>
              <a:rPr lang="en-US" dirty="0"/>
              <a:t>, JSON, </a:t>
            </a:r>
            <a:r>
              <a:rPr lang="en-US" dirty="0" err="1"/>
              <a:t>Mbstring</a:t>
            </a:r>
            <a:r>
              <a:rPr lang="en-US" dirty="0"/>
              <a:t>, PDO, OpenSSL, tokenizer, xml.</a:t>
            </a:r>
          </a:p>
          <a:p>
            <a:r>
              <a:rPr lang="en-US" dirty="0">
                <a:hlinkClick r:id="rId2"/>
              </a:rPr>
              <a:t>Composer</a:t>
            </a:r>
            <a:endParaRPr lang="en-US" dirty="0"/>
          </a:p>
          <a:p>
            <a:r>
              <a:rPr lang="en-US" dirty="0"/>
              <a:t>Apache and MySQL (install </a:t>
            </a:r>
            <a:r>
              <a:rPr lang="en-US" dirty="0">
                <a:hlinkClick r:id="rId3"/>
              </a:rPr>
              <a:t>XAMPP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4842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4E9CE-5A48-4B7C-A172-C2D16B8E7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Laravel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B0A3B-0C95-4ED6-A64E-CC66D28E3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Create via composer: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composer create-project </a:t>
            </a:r>
            <a:r>
              <a:rPr lang="en-US" dirty="0" err="1"/>
              <a:t>laravel</a:t>
            </a:r>
            <a:r>
              <a:rPr lang="en-US" dirty="0"/>
              <a:t>/</a:t>
            </a:r>
            <a:r>
              <a:rPr lang="en-US" dirty="0" err="1"/>
              <a:t>laravel</a:t>
            </a:r>
            <a:r>
              <a:rPr lang="en-US" dirty="0"/>
              <a:t> &lt;</a:t>
            </a:r>
            <a:r>
              <a:rPr lang="en-US" dirty="0" err="1"/>
              <a:t>project_directory</a:t>
            </a:r>
            <a:r>
              <a:rPr lang="en-US" dirty="0"/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via </a:t>
            </a:r>
            <a:r>
              <a:rPr lang="en-US" dirty="0" err="1"/>
              <a:t>laravel</a:t>
            </a:r>
            <a:r>
              <a:rPr lang="en-US" dirty="0"/>
              <a:t>/installer: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composer global require </a:t>
            </a:r>
            <a:r>
              <a:rPr lang="en-US" dirty="0" err="1"/>
              <a:t>laravel</a:t>
            </a:r>
            <a:r>
              <a:rPr lang="en-US" dirty="0"/>
              <a:t>/installer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laravel</a:t>
            </a:r>
            <a:r>
              <a:rPr lang="en-US" dirty="0"/>
              <a:t> new &lt;</a:t>
            </a:r>
            <a:r>
              <a:rPr lang="en-US" dirty="0" err="1"/>
              <a:t>project_directory</a:t>
            </a:r>
            <a:r>
              <a:rPr lang="en-US" dirty="0"/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Run project: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cd &lt;</a:t>
            </a:r>
            <a:r>
              <a:rPr lang="en-US" dirty="0" err="1"/>
              <a:t>project_directory</a:t>
            </a:r>
            <a:r>
              <a:rPr lang="en-US" dirty="0"/>
              <a:t>&gt;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php artisan serve</a:t>
            </a:r>
          </a:p>
        </p:txBody>
      </p:sp>
    </p:spTree>
    <p:extLst>
      <p:ext uri="{BB962C8B-B14F-4D97-AF65-F5344CB8AC3E}">
        <p14:creationId xmlns:p14="http://schemas.microsoft.com/office/powerpoint/2010/main" val="1029475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6EF99-A4A8-410F-B289-3AD11D9FC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a student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BDA31-6DBD-4806-8FD2-CF2C6A18F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Use Case Diagrams.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System Designs.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Introduction to Laravel.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Conclusions.</a:t>
            </a:r>
          </a:p>
        </p:txBody>
      </p:sp>
    </p:spTree>
    <p:extLst>
      <p:ext uri="{BB962C8B-B14F-4D97-AF65-F5344CB8AC3E}">
        <p14:creationId xmlns:p14="http://schemas.microsoft.com/office/powerpoint/2010/main" val="2581730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FD81B9D-38D2-46AE-A0D4-7FDD4D94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33609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6EF99-A4A8-410F-B289-3AD11D9FC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a student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BDA31-6DBD-4806-8FD2-CF2C6A18F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Use Case Diagrams.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System Designs.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Introduction to Laravel.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Conclusions.</a:t>
            </a:r>
          </a:p>
        </p:txBody>
      </p:sp>
    </p:spTree>
    <p:extLst>
      <p:ext uri="{BB962C8B-B14F-4D97-AF65-F5344CB8AC3E}">
        <p14:creationId xmlns:p14="http://schemas.microsoft.com/office/powerpoint/2010/main" val="62259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DB2E7-477A-4D44-80FF-A497D0E94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C44D3-54A5-456B-A5D5-8F91FF0C3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 Management System (known as Student Information Management System) is a system that can handle the detail about a student. The detail include their personal information and their academic information.</a:t>
            </a:r>
          </a:p>
          <a:p>
            <a:r>
              <a:rPr lang="en-US" dirty="0"/>
              <a:t>Student Management System is an automated version of manual Student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369108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88C6B-5B9E-4375-9503-1EBD53C54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3CF78-CAD8-4C7D-9603-E612AC310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and manage student’s information.</a:t>
            </a:r>
          </a:p>
          <a:p>
            <a:r>
              <a:rPr lang="en-US" dirty="0"/>
              <a:t>Student can check their information after login successfully.</a:t>
            </a:r>
          </a:p>
          <a:p>
            <a:r>
              <a:rPr lang="en-US" dirty="0"/>
              <a:t>Admin can manage teacher and resources of an university.</a:t>
            </a:r>
          </a:p>
        </p:txBody>
      </p:sp>
    </p:spTree>
    <p:extLst>
      <p:ext uri="{BB962C8B-B14F-4D97-AF65-F5344CB8AC3E}">
        <p14:creationId xmlns:p14="http://schemas.microsoft.com/office/powerpoint/2010/main" val="572638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5E322-EB0B-4424-A09A-E810E0B82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3717E-1FFE-41D3-9DA2-C4E6F4B59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web-based application.</a:t>
            </a:r>
          </a:p>
          <a:p>
            <a:r>
              <a:rPr lang="en-US" dirty="0"/>
              <a:t>It is accessible anywhere and anytime via a PC with an Internet connection.</a:t>
            </a:r>
          </a:p>
        </p:txBody>
      </p:sp>
    </p:spTree>
    <p:extLst>
      <p:ext uri="{BB962C8B-B14F-4D97-AF65-F5344CB8AC3E}">
        <p14:creationId xmlns:p14="http://schemas.microsoft.com/office/powerpoint/2010/main" val="1545913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D82FE-0943-4361-876A-8B10BD5A9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Platform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1289C-F84B-4A0E-BFE7-CF0231FA29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42AB8C-455A-4485-BBD3-6AE7F2065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2505075"/>
            <a:ext cx="5997575" cy="3684588"/>
          </a:xfrm>
        </p:spPr>
        <p:txBody>
          <a:bodyPr/>
          <a:lstStyle/>
          <a:p>
            <a:r>
              <a:rPr lang="en-US" dirty="0"/>
              <a:t>Front-end: HTML/CSS, JavaScript, Bootstrap, jQuery, SASS.</a:t>
            </a:r>
          </a:p>
          <a:p>
            <a:r>
              <a:rPr lang="en-US" dirty="0"/>
              <a:t>Back-end: PHP, Laravel.</a:t>
            </a:r>
          </a:p>
          <a:p>
            <a:r>
              <a:rPr lang="en-US" dirty="0"/>
              <a:t>RDBMS: MySQL (phpMyAdmin with Apache).</a:t>
            </a:r>
          </a:p>
          <a:p>
            <a:r>
              <a:rPr lang="en-US" dirty="0"/>
              <a:t>Software: XAMPP server</a:t>
            </a:r>
          </a:p>
          <a:p>
            <a:r>
              <a:rPr lang="en-US" dirty="0"/>
              <a:t>Package management: composer, </a:t>
            </a:r>
            <a:r>
              <a:rPr lang="en-US" dirty="0" err="1"/>
              <a:t>npm</a:t>
            </a:r>
            <a:r>
              <a:rPr lang="en-US" dirty="0"/>
              <a:t>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3B233E-B6AC-476C-89B7-C6E71C3DC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Platform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3BD1199-D1A9-4D6F-8646-B781F43D96A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Web browser on window.</a:t>
            </a:r>
          </a:p>
        </p:txBody>
      </p:sp>
    </p:spTree>
    <p:extLst>
      <p:ext uri="{BB962C8B-B14F-4D97-AF65-F5344CB8AC3E}">
        <p14:creationId xmlns:p14="http://schemas.microsoft.com/office/powerpoint/2010/main" val="1873020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6EF99-A4A8-410F-B289-3AD11D9FC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a student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BDA31-6DBD-4806-8FD2-CF2C6A18F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Use Case Diagrams.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System Designs.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Introduction to Laravel.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Conclusions.</a:t>
            </a:r>
          </a:p>
        </p:txBody>
      </p:sp>
    </p:spTree>
    <p:extLst>
      <p:ext uri="{BB962C8B-B14F-4D97-AF65-F5344CB8AC3E}">
        <p14:creationId xmlns:p14="http://schemas.microsoft.com/office/powerpoint/2010/main" val="910515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F61280-226B-4510-AD87-CC408B2F6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172" y="0"/>
            <a:ext cx="62276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293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6EF99-A4A8-410F-B289-3AD11D9FC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a student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BDA31-6DBD-4806-8FD2-CF2C6A18F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Use Case Diagrams.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System Designs.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Introduction to Laravel.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Conclusions.</a:t>
            </a:r>
          </a:p>
        </p:txBody>
      </p:sp>
    </p:spTree>
    <p:extLst>
      <p:ext uri="{BB962C8B-B14F-4D97-AF65-F5344CB8AC3E}">
        <p14:creationId xmlns:p14="http://schemas.microsoft.com/office/powerpoint/2010/main" val="2534731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477</Words>
  <Application>Microsoft Office PowerPoint</Application>
  <PresentationFormat>Widescreen</PresentationFormat>
  <Paragraphs>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Office Theme</vt:lpstr>
      <vt:lpstr>INFORMATION TECHNOLOGY PROJECT 2</vt:lpstr>
      <vt:lpstr>Construct a student management system</vt:lpstr>
      <vt:lpstr>Introduction</vt:lpstr>
      <vt:lpstr>Objectives</vt:lpstr>
      <vt:lpstr>Project descriptions</vt:lpstr>
      <vt:lpstr>Tools and Platform</vt:lpstr>
      <vt:lpstr>Construct a student management system</vt:lpstr>
      <vt:lpstr>PowerPoint Presentation</vt:lpstr>
      <vt:lpstr>Construct a student management system</vt:lpstr>
      <vt:lpstr>PowerPoint Presentation</vt:lpstr>
      <vt:lpstr>Construct a student management system</vt:lpstr>
      <vt:lpstr>WHAT IS LARAVEL</vt:lpstr>
      <vt:lpstr>Why Laravel ?</vt:lpstr>
      <vt:lpstr>System requirements</vt:lpstr>
      <vt:lpstr>Create a Laravel project</vt:lpstr>
      <vt:lpstr>Construct a student management system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 Nguyen Chau Thao</dc:creator>
  <cp:lastModifiedBy>Quan Nguyen Chau Thao</cp:lastModifiedBy>
  <cp:revision>6</cp:revision>
  <dcterms:created xsi:type="dcterms:W3CDTF">2021-01-10T17:28:20Z</dcterms:created>
  <dcterms:modified xsi:type="dcterms:W3CDTF">2021-01-10T18:32:04Z</dcterms:modified>
</cp:coreProperties>
</file>