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45925" y="15746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16164" y="2111637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692826" y="248854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873200"/>
            <a:ext cx="739550" cy="2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1" idx="1"/>
          </p:cNvCxnSpPr>
          <p:nvPr/>
        </p:nvCxnSpPr>
        <p:spPr>
          <a:xfrm flipV="1">
            <a:off x="1606375" y="2963377"/>
            <a:ext cx="834988" cy="77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2" idx="1"/>
          </p:cNvCxnSpPr>
          <p:nvPr/>
        </p:nvCxnSpPr>
        <p:spPr>
          <a:xfrm flipV="1">
            <a:off x="3653925" y="1873200"/>
            <a:ext cx="415562" cy="2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7000826" y="2410437"/>
            <a:ext cx="315338" cy="3769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F8A9129F-3870-4342-8820-81BFABC26A3B}"/>
              </a:ext>
            </a:extLst>
          </p:cNvPr>
          <p:cNvSpPr/>
          <p:nvPr/>
        </p:nvSpPr>
        <p:spPr>
          <a:xfrm>
            <a:off x="2441363" y="266457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Infrastructure as code compliance scanning</a:t>
            </a:r>
            <a:endParaRPr lang="en-US" sz="1000" dirty="0"/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0BDC4DA2-DD7E-490D-A934-1DFE4A2BDD05}"/>
              </a:ext>
            </a:extLst>
          </p:cNvPr>
          <p:cNvSpPr/>
          <p:nvPr/>
        </p:nvSpPr>
        <p:spPr>
          <a:xfrm>
            <a:off x="4069487" y="1574400"/>
            <a:ext cx="142059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or container image scanning</a:t>
            </a:r>
          </a:p>
        </p:txBody>
      </p:sp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C054CCCA-AC5B-4F0F-A520-F7017FB4C516}"/>
              </a:ext>
            </a:extLst>
          </p:cNvPr>
          <p:cNvSpPr/>
          <p:nvPr/>
        </p:nvSpPr>
        <p:spPr>
          <a:xfrm>
            <a:off x="7495414" y="357523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Post-deployment compliance scanning</a:t>
            </a:r>
          </a:p>
        </p:txBody>
      </p:sp>
      <p:cxnSp>
        <p:nvCxnSpPr>
          <p:cNvPr id="31" name="Google Shape;61;p13">
            <a:extLst>
              <a:ext uri="{FF2B5EF4-FFF2-40B4-BE49-F238E27FC236}">
                <a16:creationId xmlns:a16="http://schemas.microsoft.com/office/drawing/2014/main" id="{0C094D59-E0CF-4BFF-81E8-EE77E41CF7E6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 rot="16200000" flipH="1">
            <a:off x="4928633" y="2023149"/>
            <a:ext cx="615343" cy="91304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61;p13">
            <a:extLst>
              <a:ext uri="{FF2B5EF4-FFF2-40B4-BE49-F238E27FC236}">
                <a16:creationId xmlns:a16="http://schemas.microsoft.com/office/drawing/2014/main" id="{5443F36C-F098-4234-93CD-B331BC6C47F5}"/>
              </a:ext>
            </a:extLst>
          </p:cNvPr>
          <p:cNvCxnSpPr>
            <a:cxnSpLocks/>
            <a:stCxn id="11" idx="3"/>
            <a:endCxn id="56" idx="2"/>
          </p:cNvCxnSpPr>
          <p:nvPr/>
        </p:nvCxnSpPr>
        <p:spPr>
          <a:xfrm>
            <a:off x="3749363" y="2963377"/>
            <a:ext cx="2597463" cy="122766"/>
          </a:xfrm>
          <a:prstGeom prst="bentConnector4">
            <a:avLst>
              <a:gd name="adj1" fmla="val 37411"/>
              <a:gd name="adj2" fmla="val 2862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62;p13">
            <a:extLst>
              <a:ext uri="{FF2B5EF4-FFF2-40B4-BE49-F238E27FC236}">
                <a16:creationId xmlns:a16="http://schemas.microsoft.com/office/drawing/2014/main" id="{80647A27-6333-4F2C-A7E7-A6B7D18FA844}"/>
              </a:ext>
            </a:extLst>
          </p:cNvPr>
          <p:cNvCxnSpPr>
            <a:cxnSpLocks/>
            <a:stCxn id="55" idx="2"/>
            <a:endCxn id="13" idx="0"/>
          </p:cNvCxnSpPr>
          <p:nvPr/>
        </p:nvCxnSpPr>
        <p:spPr>
          <a:xfrm rot="5400000">
            <a:off x="7716415" y="3142236"/>
            <a:ext cx="86599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Chau Thao Quan</cp:lastModifiedBy>
  <cp:revision>1</cp:revision>
  <dcterms:modified xsi:type="dcterms:W3CDTF">2023-11-10T07:28:48Z</dcterms:modified>
</cp:coreProperties>
</file>