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-33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 err="1"/>
              <a:t>sigslot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lightweight C++ Signals/Slots library</a:t>
            </a:r>
          </a:p>
        </p:txBody>
      </p:sp>
      <p:pic>
        <p:nvPicPr>
          <p:cNvPr id="11" name="Picture 10" descr="49220145-5d275600-f3fb-11e8-9b96-c5940696931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1572260"/>
            <a:ext cx="1814830" cy="18148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Old design</a:t>
            </a:r>
            <a:endParaRPr lang="en-US" b="1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284" y="2700405"/>
            <a:ext cx="4198845" cy="1757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80100" y="2578100"/>
            <a:ext cx="543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" pitchFamily="18" charset="0"/>
                <a:cs typeface="Times New Roman" pitchFamily="18" charset="0"/>
              </a:rPr>
              <a:t>● Create classes inherit basic controls (</a:t>
            </a:r>
            <a:r>
              <a:rPr lang="en-US" sz="2000" dirty="0" err="1" smtClean="0">
                <a:latin typeface="Century" pitchFamily="18" charset="0"/>
                <a:cs typeface="Times New Roman" pitchFamily="18" charset="0"/>
              </a:rPr>
              <a:t>CEditBox</a:t>
            </a:r>
            <a:r>
              <a:rPr lang="en-US" sz="2000" dirty="0" smtClean="0">
                <a:latin typeface="Century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entury" pitchFamily="18" charset="0"/>
                <a:cs typeface="Times New Roman" pitchFamily="18" charset="0"/>
              </a:rPr>
              <a:t>Cbutton</a:t>
            </a:r>
            <a:r>
              <a:rPr lang="en-US" sz="2000" dirty="0" smtClean="0">
                <a:latin typeface="Century" pitchFamily="18" charset="0"/>
                <a:cs typeface="Times New Roman" pitchFamily="18" charset="0"/>
              </a:rPr>
              <a:t>,… for example)</a:t>
            </a:r>
          </a:p>
          <a:p>
            <a:r>
              <a:rPr lang="en-US" sz="2000" dirty="0" smtClean="0">
                <a:latin typeface="Century" pitchFamily="18" charset="0"/>
                <a:cs typeface="Times New Roman" pitchFamily="18" charset="0"/>
              </a:rPr>
              <a:t>● Create some entry points to access and edit the number (</a:t>
            </a:r>
            <a:r>
              <a:rPr lang="en-US" sz="2000" dirty="0" err="1" smtClean="0">
                <a:latin typeface="Century" pitchFamily="18" charset="0"/>
                <a:cs typeface="Times New Roman" pitchFamily="18" charset="0"/>
              </a:rPr>
              <a:t>CEditBox</a:t>
            </a:r>
            <a:r>
              <a:rPr lang="en-US" sz="2000" dirty="0" smtClean="0">
                <a:latin typeface="Century" pitchFamily="18" charset="0"/>
                <a:cs typeface="Times New Roman" pitchFamily="18" charset="0"/>
              </a:rPr>
              <a:t>::Increment and </a:t>
            </a:r>
            <a:r>
              <a:rPr lang="en-US" sz="2000" dirty="0" err="1" smtClean="0">
                <a:latin typeface="Century" pitchFamily="18" charset="0"/>
                <a:cs typeface="Times New Roman" pitchFamily="18" charset="0"/>
              </a:rPr>
              <a:t>CEditBox</a:t>
            </a:r>
            <a:r>
              <a:rPr lang="en-US" sz="2000" dirty="0" smtClean="0">
                <a:latin typeface="Century" pitchFamily="18" charset="0"/>
                <a:cs typeface="Times New Roman" pitchFamily="18" charset="0"/>
              </a:rPr>
              <a:t>::Decrement callbacks)</a:t>
            </a:r>
          </a:p>
          <a:p>
            <a:r>
              <a:rPr lang="en-US" sz="2000" dirty="0" smtClean="0">
                <a:latin typeface="Century" pitchFamily="18" charset="0"/>
                <a:cs typeface="Times New Roman" pitchFamily="18" charset="0"/>
              </a:rPr>
              <a:t>● Implement ‘</a:t>
            </a:r>
            <a:r>
              <a:rPr lang="en-US" sz="2000" dirty="0" err="1" smtClean="0">
                <a:latin typeface="Century" pitchFamily="18" charset="0"/>
                <a:cs typeface="Times New Roman" pitchFamily="18" charset="0"/>
              </a:rPr>
              <a:t>OnClicked</a:t>
            </a:r>
            <a:r>
              <a:rPr lang="en-US" sz="2000" dirty="0" smtClean="0">
                <a:latin typeface="Century" pitchFamily="18" charset="0"/>
                <a:cs typeface="Times New Roman" pitchFamily="18" charset="0"/>
              </a:rPr>
              <a:t>’ event for each button that call the relevant callbacks</a:t>
            </a:r>
          </a:p>
          <a:p>
            <a:r>
              <a:rPr lang="en-US" sz="2000" dirty="0" smtClean="0">
                <a:latin typeface="Century" pitchFamily="18" charset="0"/>
                <a:cs typeface="Times New Roman" pitchFamily="18" charset="0"/>
              </a:rPr>
              <a:t>● Pass the pointer to instance of </a:t>
            </a:r>
            <a:r>
              <a:rPr lang="en-US" sz="2000" dirty="0" err="1" smtClean="0">
                <a:latin typeface="Century" pitchFamily="18" charset="0"/>
                <a:cs typeface="Times New Roman" pitchFamily="18" charset="0"/>
              </a:rPr>
              <a:t>CEditBox</a:t>
            </a:r>
            <a:r>
              <a:rPr lang="en-US" sz="2000" dirty="0" smtClean="0">
                <a:latin typeface="Century" pitchFamily="18" charset="0"/>
                <a:cs typeface="Times New Roman" pitchFamily="18" charset="0"/>
              </a:rPr>
              <a:t> to the instance of these buttons</a:t>
            </a:r>
            <a:endParaRPr lang="en-US" sz="2000" dirty="0">
              <a:latin typeface="Century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Proposed ideas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Century" pitchFamily="18" charset="0"/>
              </a:rPr>
              <a:t>● Should have a general purpose button, that run ‘</a:t>
            </a:r>
            <a:r>
              <a:rPr lang="en-US" dirty="0" err="1" smtClean="0">
                <a:latin typeface="Century" pitchFamily="18" charset="0"/>
              </a:rPr>
              <a:t>OnClicked</a:t>
            </a:r>
            <a:r>
              <a:rPr lang="en-US" dirty="0" smtClean="0">
                <a:latin typeface="Century" pitchFamily="18" charset="0"/>
              </a:rPr>
              <a:t>’ when we click it</a:t>
            </a:r>
          </a:p>
          <a:p>
            <a:pPr marL="0" indent="0">
              <a:buNone/>
            </a:pPr>
            <a:r>
              <a:rPr lang="en-US" dirty="0" smtClean="0">
                <a:latin typeface="Century" pitchFamily="18" charset="0"/>
              </a:rPr>
              <a:t>● The </a:t>
            </a:r>
            <a:r>
              <a:rPr lang="en-US" dirty="0" err="1" smtClean="0">
                <a:latin typeface="Century" pitchFamily="18" charset="0"/>
              </a:rPr>
              <a:t>EditBox</a:t>
            </a:r>
            <a:r>
              <a:rPr lang="en-US" dirty="0" smtClean="0">
                <a:latin typeface="Century" pitchFamily="18" charset="0"/>
              </a:rPr>
              <a:t> can be directed to do </a:t>
            </a:r>
            <a:r>
              <a:rPr lang="en-US" dirty="0" err="1" smtClean="0">
                <a:latin typeface="Century" pitchFamily="18" charset="0"/>
              </a:rPr>
              <a:t>somethings</a:t>
            </a:r>
            <a:r>
              <a:rPr lang="en-US" dirty="0" smtClean="0">
                <a:latin typeface="Century" pitchFamily="18" charset="0"/>
              </a:rPr>
              <a:t> remotely</a:t>
            </a:r>
          </a:p>
          <a:p>
            <a:pPr marL="0" indent="0">
              <a:buNone/>
            </a:pPr>
            <a:r>
              <a:rPr lang="en-US" dirty="0" smtClean="0">
                <a:latin typeface="Century" pitchFamily="18" charset="0"/>
              </a:rPr>
              <a:t>● The </a:t>
            </a:r>
            <a:r>
              <a:rPr lang="en-US" dirty="0" err="1" smtClean="0">
                <a:latin typeface="Century" pitchFamily="18" charset="0"/>
              </a:rPr>
              <a:t>EditBox</a:t>
            </a:r>
            <a:r>
              <a:rPr lang="en-US" dirty="0" smtClean="0">
                <a:latin typeface="Century" pitchFamily="18" charset="0"/>
              </a:rPr>
              <a:t> should not need to care what is calling it</a:t>
            </a:r>
          </a:p>
          <a:p>
            <a:pPr marL="0" indent="0">
              <a:buNone/>
            </a:pPr>
            <a:r>
              <a:rPr lang="en-US" dirty="0" smtClean="0">
                <a:latin typeface="Century" pitchFamily="18" charset="0"/>
              </a:rPr>
              <a:t>● An unmodified button class can be used to increment/decrement or clear the </a:t>
            </a:r>
            <a:r>
              <a:rPr lang="en-US" dirty="0" err="1" smtClean="0">
                <a:latin typeface="Century" pitchFamily="18" charset="0"/>
              </a:rPr>
              <a:t>EditBox</a:t>
            </a:r>
            <a:r>
              <a:rPr lang="en-US" dirty="0" smtClean="0">
                <a:latin typeface="Century" pitchFamily="18" charset="0"/>
              </a:rPr>
              <a:t> at this time can also be used to remotely turn off the television later</a:t>
            </a:r>
            <a:endParaRPr lang="en-US" dirty="0">
              <a:latin typeface="Century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42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/>
              <a:t>sigslot</a:t>
            </a:r>
            <a:r>
              <a:rPr lang="en-US" b="1" dirty="0" smtClean="0"/>
              <a:t> 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Century" pitchFamily="18" charset="0"/>
              </a:rPr>
              <a:t>The </a:t>
            </a:r>
            <a:r>
              <a:rPr lang="en-US" sz="3600" dirty="0" err="1">
                <a:latin typeface="Century" pitchFamily="18" charset="0"/>
              </a:rPr>
              <a:t>sigslot</a:t>
            </a:r>
            <a:r>
              <a:rPr lang="en-US" sz="3600" dirty="0">
                <a:latin typeface="Century" pitchFamily="18" charset="0"/>
              </a:rPr>
              <a:t> library is a C++ Signal/Slot library. The original version of </a:t>
            </a:r>
            <a:r>
              <a:rPr lang="en-US" sz="3600" dirty="0" err="1">
                <a:latin typeface="Century" pitchFamily="18" charset="0"/>
              </a:rPr>
              <a:t>sigslot</a:t>
            </a:r>
            <a:r>
              <a:rPr lang="en-US" sz="3600" dirty="0">
                <a:latin typeface="Century" pitchFamily="18" charset="0"/>
              </a:rPr>
              <a:t> library was written by </a:t>
            </a:r>
            <a:r>
              <a:rPr lang="en-US" sz="3600" b="1" dirty="0">
                <a:latin typeface="Century" pitchFamily="18" charset="0"/>
              </a:rPr>
              <a:t>Sarah Thompson</a:t>
            </a:r>
            <a:r>
              <a:rPr lang="en-US" sz="3600" dirty="0">
                <a:latin typeface="Century" pitchFamily="18" charset="0"/>
              </a:rPr>
              <a:t> while working at </a:t>
            </a:r>
            <a:r>
              <a:rPr lang="en-US" sz="3600" dirty="0" err="1">
                <a:latin typeface="Century" pitchFamily="18" charset="0"/>
              </a:rPr>
              <a:t>Trayport</a:t>
            </a:r>
            <a:r>
              <a:rPr lang="en-US" sz="3600" dirty="0">
                <a:latin typeface="Century" pitchFamily="18" charset="0"/>
              </a:rPr>
              <a:t> Computers Ltd. in London</a:t>
            </a:r>
            <a:r>
              <a:rPr lang="en-US" sz="3600" dirty="0" smtClean="0">
                <a:latin typeface="Century" pitchFamily="18" charset="0"/>
              </a:rPr>
              <a:t>.</a:t>
            </a:r>
            <a:endParaRPr lang="en-US" sz="3600" dirty="0">
              <a:latin typeface="Century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42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/>
              <a:t>sigslot</a:t>
            </a:r>
            <a:r>
              <a:rPr lang="en-US" b="1" dirty="0" smtClean="0"/>
              <a:t> advantages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Syntactically </a:t>
            </a:r>
            <a:r>
              <a:rPr lang="en-US" sz="3200" b="1" dirty="0" smtClean="0"/>
              <a:t>neater</a:t>
            </a:r>
          </a:p>
          <a:p>
            <a:r>
              <a:rPr lang="en-US" sz="3200" b="1" dirty="0"/>
              <a:t>Inherently </a:t>
            </a:r>
            <a:r>
              <a:rPr lang="en-US" sz="3200" b="1" dirty="0" smtClean="0"/>
              <a:t>robust</a:t>
            </a:r>
          </a:p>
          <a:p>
            <a:r>
              <a:rPr lang="en-US" sz="3200" b="1" dirty="0"/>
              <a:t>Reusability</a:t>
            </a:r>
            <a:endParaRPr lang="en-US" sz="3200" dirty="0">
              <a:latin typeface="Century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42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/>
              <a:t>s</a:t>
            </a:r>
            <a:r>
              <a:rPr lang="en-US" b="1" dirty="0" err="1" smtClean="0"/>
              <a:t>igslot</a:t>
            </a:r>
            <a:r>
              <a:rPr lang="en-US" b="1" dirty="0" smtClean="0"/>
              <a:t> paradigm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Century" pitchFamily="18" charset="0"/>
              </a:rPr>
              <a:t>(view code for more details)</a:t>
            </a:r>
            <a:endParaRPr lang="en-US" sz="3600" dirty="0">
              <a:latin typeface="Century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424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/>
              <a:t>s</a:t>
            </a:r>
            <a:r>
              <a:rPr lang="en-US" b="1" dirty="0" err="1" smtClean="0"/>
              <a:t>igslot’s</a:t>
            </a:r>
            <a:r>
              <a:rPr lang="en-US" b="1" dirty="0" smtClean="0"/>
              <a:t> usage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LIBRARY DEPENDENCIES</a:t>
            </a:r>
            <a:endParaRPr lang="en-US" dirty="0"/>
          </a:p>
          <a:p>
            <a:r>
              <a:rPr lang="en-US" b="1" dirty="0"/>
              <a:t>MULTITHREADING SUPPORT</a:t>
            </a:r>
            <a:endParaRPr lang="en-US" dirty="0"/>
          </a:p>
          <a:p>
            <a:r>
              <a:rPr lang="en-US" b="1" dirty="0"/>
              <a:t>NAMESPACE</a:t>
            </a:r>
            <a:endParaRPr lang="en-US" dirty="0"/>
          </a:p>
          <a:p>
            <a:r>
              <a:rPr lang="en-US" b="1" dirty="0"/>
              <a:t>ARGUMENT TYPES</a:t>
            </a:r>
            <a:endParaRPr lang="en-US" dirty="0"/>
          </a:p>
          <a:p>
            <a:r>
              <a:rPr lang="en-US" b="1" dirty="0"/>
              <a:t>CONNECTING SIGNALS WITH SLOTS</a:t>
            </a:r>
            <a:endParaRPr lang="en-US" dirty="0"/>
          </a:p>
          <a:p>
            <a:r>
              <a:rPr lang="en-US" b="1" dirty="0"/>
              <a:t>EMITTING SIGNALS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24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</TotalTime>
  <Words>205</Words>
  <Application>Microsoft Office PowerPoint</Application>
  <PresentationFormat>Custom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Organic</vt:lpstr>
      <vt:lpstr>sigslot</vt:lpstr>
      <vt:lpstr>Old design</vt:lpstr>
      <vt:lpstr>Proposed ideas</vt:lpstr>
      <vt:lpstr>sigslot introduction</vt:lpstr>
      <vt:lpstr>sigslot advantages</vt:lpstr>
      <vt:lpstr>sigslot paradigm</vt:lpstr>
      <vt:lpstr>sigslot’s usage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NCMV</cp:lastModifiedBy>
  <cp:revision>46</cp:revision>
  <dcterms:created xsi:type="dcterms:W3CDTF">2013-07-15T20:23:00Z</dcterms:created>
  <dcterms:modified xsi:type="dcterms:W3CDTF">2019-03-22T13:34:58Z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