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/>
              <a:t>sigslot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/>
              <a:t>a lightweight C++ Signals/Slots library</a:t>
            </a:r>
          </a:p>
        </p:txBody>
      </p:sp>
      <p:pic>
        <p:nvPicPr>
          <p:cNvPr id="11" name="Picture 10" descr="49220145-5d275600-f3fb-11e8-9b96-c594069693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572260"/>
            <a:ext cx="1814830" cy="1814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7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sigslot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NCMV</cp:lastModifiedBy>
  <cp:revision>13</cp:revision>
  <dcterms:created xsi:type="dcterms:W3CDTF">2013-07-15T20:23:00Z</dcterms:created>
  <dcterms:modified xsi:type="dcterms:W3CDTF">2019-03-11T13:54:00Z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