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3660" r:id="rId2"/>
    <p:sldMasterId id="2147483672" r:id="rId3"/>
    <p:sldMasterId id="2147483704" r:id="rId4"/>
    <p:sldMasterId id="2147483710" r:id="rId5"/>
    <p:sldMasterId id="2147483793" r:id="rId6"/>
    <p:sldMasterId id="2147483805" r:id="rId7"/>
  </p:sldMasterIdLst>
  <p:notesMasterIdLst>
    <p:notesMasterId r:id="rId33"/>
  </p:notesMasterIdLst>
  <p:sldIdLst>
    <p:sldId id="329" r:id="rId8"/>
    <p:sldId id="261" r:id="rId9"/>
    <p:sldId id="258" r:id="rId10"/>
    <p:sldId id="260" r:id="rId11"/>
    <p:sldId id="358" r:id="rId12"/>
    <p:sldId id="331" r:id="rId13"/>
    <p:sldId id="333" r:id="rId14"/>
    <p:sldId id="334" r:id="rId15"/>
    <p:sldId id="335" r:id="rId16"/>
    <p:sldId id="336" r:id="rId17"/>
    <p:sldId id="345" r:id="rId18"/>
    <p:sldId id="338" r:id="rId19"/>
    <p:sldId id="339" r:id="rId20"/>
    <p:sldId id="341" r:id="rId21"/>
    <p:sldId id="360" r:id="rId22"/>
    <p:sldId id="342" r:id="rId23"/>
    <p:sldId id="353" r:id="rId24"/>
    <p:sldId id="354" r:id="rId25"/>
    <p:sldId id="355" r:id="rId26"/>
    <p:sldId id="356" r:id="rId27"/>
    <p:sldId id="350" r:id="rId28"/>
    <p:sldId id="357" r:id="rId29"/>
    <p:sldId id="359" r:id="rId30"/>
    <p:sldId id="352" r:id="rId31"/>
    <p:sldId id="33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76"/>
    <a:srgbClr val="083E86"/>
    <a:srgbClr val="023F87"/>
    <a:srgbClr val="345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D144-F019-4657-A9DE-60664594FEB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6B37B-4D51-4F64-8205-920B55FC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kjkjkzxc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6B37B-4D51-4F64-8205-920B55FCA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073D-3335-4500-8313-D10B8D8E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034" y="1472741"/>
            <a:ext cx="61814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5DE4D-3334-46DD-883A-C0BBA5C4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2036" y="4319885"/>
            <a:ext cx="608745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E882-F2B5-475C-BDA7-CBDF84A6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7647-257B-4C3D-8A50-973C3A8B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B95E-9FC3-4A19-AA4A-13C202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0E9A-B3A9-446F-8602-5B485702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D831-20CF-4E6E-BB92-855E259C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7D11-0E8C-4D68-B65D-65A193F6E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B80FB-222E-4FC2-B26B-6636FF3CA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10CCE-2652-40E5-8042-888B0A8B6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0AF87-6028-4B2A-BB35-A72B1AAD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AAF08-BDB6-482F-A5B8-E921CB5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0A779-7B69-4A28-B797-A48A6C06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CF56-407C-450E-82AC-C78C00D4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DC27D-AF96-4D00-A29E-2B80AD0B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9BC4B-3689-4BDC-895C-9ECD2294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23C24-556A-4CBB-9FB1-10A92A6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1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229CA-B52A-4FDE-8D3C-1894C980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8B406-5B6A-4669-B76E-1C05AF55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CDBFD-5644-4694-BB6F-D0BFC947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6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51F6-B71E-4F0C-A7CC-46727954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C078-CE36-42D8-A77C-2060B995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D6EB-094B-4FA1-9480-3FDABDAD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13649-97B1-42B7-8753-C5A88F17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EF183-09B8-4013-8994-3A4E5A2D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55E-31E6-4CB9-812C-44583779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0309-405C-41EB-80E1-25F115F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E8FB7-9512-4310-8609-DA05E9EBB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EACAB-B7AB-4D7D-AA35-01DDE54C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71E05-B830-4CC9-ABF3-80BEAFF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B8D1C-28B2-4D57-A2AE-6A5B1EB9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4BDA-4631-4960-BEDB-AFD83176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4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9470-F8F9-49E3-B8B3-B0160778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93865-4081-4215-A081-25AA0B3C7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62FE-1971-4372-8EA3-3BB21F0A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1B05-5CD5-41C6-A5D3-A70CE392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3069-23AE-4563-A58B-55BB555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14A75-E729-41E3-B85A-7BF2C2A0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F3B41-B9C7-4BBA-9AF0-9ADE8559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AE85-E386-4586-AC3B-7512B044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A485-892D-4BB5-8093-F4A8586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7057-E844-4365-9B04-E88E59C4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4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073D-3335-4500-8313-D10B8D8E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5DE4D-3334-46DD-883A-C0BBA5C4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E882-F2B5-475C-BDA7-CBDF84A6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E931-4656-458F-9EB7-AB3CCF980B71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7647-257B-4C3D-8A50-973C3A8B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B95E-9FC3-4A19-AA4A-13C202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22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C9F-B230-4C58-9D9C-68DBC7CB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C67B-FE89-4446-A0D6-7527BCA0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9687-7FF5-4CB7-BFB6-9809C76D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E8C-9081-4483-9A6A-58A71B610092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34C4-2200-4721-BA46-8928C844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E567A-E492-4200-A74F-7F53E6DD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2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85EF-30D8-4A69-91D7-238416E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1655-AEED-447F-BA9A-3CFB8F6D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CC4F-6EC3-44B0-A8C9-03E35D53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E59-2973-49F7-8412-4B598D58EB55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3F07-B507-4978-9AE2-C5D59773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4081-4D9A-48DA-99BF-6AF14101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85EF-30D8-4A69-91D7-238416E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026" y="1709738"/>
            <a:ext cx="6117424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1655-AEED-447F-BA9A-3CFB8F6D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0026" y="4589463"/>
            <a:ext cx="611742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CC4F-6EC3-44B0-A8C9-03E35D53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3F07-B507-4978-9AE2-C5D59773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4081-4D9A-48DA-99BF-6AF14101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93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A1ED-1D24-4AC6-B09B-7FD0DD50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7F9F-6D37-493C-B4FF-18D24439C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2AA20-3473-4F69-B627-A54ED3FB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8382-ABDB-4577-828B-438EA1EC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16B3-5F0A-4192-AC4C-A50A9DAFA35B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54486-47B6-43E5-805A-1EA7CB9D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E7DA-C070-4BC4-B868-3463B798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0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E88D-8AAC-4B2C-857B-8F747AE5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3F47-1C20-4A03-9B38-902D36A8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1798-A35C-481E-99E4-825420F1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44145-1737-4BD1-B841-08814C0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DB7E4-4580-48EB-901C-5B2257C2D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1A889-DE95-4E65-B2CA-B43F6B76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0FAE-3884-401C-AA6D-C98F20FE45E2}" type="datetime1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4A3DE-EB03-468C-B02A-698058C9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9D6F4-20D1-4F86-B93F-D7524DF7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8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CC9E-7AB5-4EE7-A412-14BCF979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AD1A5-8C48-494E-BDBB-ACD203C9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1CFE-A22F-45BA-B7B7-513AEB55F846}" type="datetime1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739D3-5D90-4E47-942B-0D9D118C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D4126-F3EE-4C9D-A828-4B05ED0E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1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CE9F2-DCC6-4DB9-8C36-ED3D9970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8D35-86D8-4131-B78C-16BA1285C212}" type="datetime1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F6609-B46C-4C9C-91D5-A68B4CB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91DF4-5039-4A00-BD6D-A95920A8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9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9999-8AA3-43CE-BBAE-8199A2C3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8CF-7154-4403-8AE6-B8A2B333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0298D-33F3-40A4-8E99-0E4EC91F0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960C-8F52-49CB-A32C-B081C5EB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592-1444-4EA9-B96E-3A1D4F52089E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66692-EC4F-4317-BF7A-7D5DFEA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7AB3F-3AD9-49BF-BEB4-A65C3AE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DFFD-9E0B-4A7A-A61B-BEE7DA75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6CC59-85AA-432A-8D51-2E543AD20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68B3E-E1D5-4231-9CF6-2A29F8A01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87E87-D6DF-42F2-ADF3-54E3A7B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F5C-C139-41CA-832F-F59B1D0D3E03}" type="datetime1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F8C96-8199-45A5-860A-7A81BCCB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74B3B-D448-46AB-8152-68EB2A5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06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948B-B260-4541-8C8E-9EB8BDCC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FEE1-2E9E-461A-8E91-BC2C87A1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383-8B9F-4F4A-9364-172711A9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74E5-9AB4-423D-84B9-71E56FCC764C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48C2-E495-4482-9807-81CCEA7D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4B8B-26E2-4D05-921D-ECB0FFDA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87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11CA8-6649-45EC-9731-1755779EC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EF365-3A1E-448A-B787-49BA98BF6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CD76-F45E-4B0E-8AD2-414F696A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47D-C0A6-411A-AC47-A1DA8641925A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EA13-A6BD-4EA0-84B2-FCA45AF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D10A-72C4-4834-B612-01F1F89A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CD7F-5A3A-49DD-AF72-526002D9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9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073D-3335-4500-8313-D10B8D8E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71" y="1551582"/>
            <a:ext cx="61814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5DE4D-3334-46DD-883A-C0BBA5C4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71" y="4191699"/>
            <a:ext cx="608745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E882-F2B5-475C-BDA7-CBDF84A6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7647-257B-4C3D-8A50-973C3A8B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B95E-9FC3-4A19-AA4A-13C202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6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85EF-30D8-4A69-91D7-238416E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2" y="1607188"/>
            <a:ext cx="6117424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1655-AEED-447F-BA9A-3CFB8F6D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472" y="4486913"/>
            <a:ext cx="611742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CC4F-6EC3-44B0-A8C9-03E35D53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3F07-B507-4978-9AE2-C5D59773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4081-4D9A-48DA-99BF-6AF14101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A1ED-1D24-4AC6-B09B-7FD0DD50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2AA20-3473-4F69-B627-A54ED3FB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51" y="2572283"/>
            <a:ext cx="6540738" cy="360467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8382-ABDB-4577-828B-438EA1EC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54486-47B6-43E5-805A-1EA7CB9D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E7DA-C070-4BC4-B868-3463B798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0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A1ED-1D24-4AC6-B09B-7FD0DD50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2AA20-3473-4F69-B627-A54ED3FB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106" y="2751671"/>
            <a:ext cx="6540738" cy="360467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8382-ABDB-4577-828B-438EA1EC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54486-47B6-43E5-805A-1EA7CB9D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E7DA-C070-4BC4-B868-3463B798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70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CC9E-7AB5-4EE7-A412-14BCF97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61" y="2014380"/>
            <a:ext cx="654073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AD1A5-8C48-494E-BDBB-ACD203C9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739D3-5D90-4E47-942B-0D9D118C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D4126-F3EE-4C9D-A828-4B05ED0E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5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CE9F2-DCC6-4DB9-8C36-ED3D9970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F6609-B46C-4C9C-91D5-A68B4CB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91DF4-5039-4A00-BD6D-A95920A8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1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F4F3-F719-4F86-A1E8-4F6FDDD5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4017-D097-4619-B45C-1D8061CF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E29B2-91FC-4F2D-B459-897503A1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3F79-F762-41F3-845D-4842C4D5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4586-1EF9-4213-B71C-7BCB57C7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22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073D-3335-4500-8313-D10B8D8E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89" y="1041400"/>
            <a:ext cx="6181457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5DE4D-3334-46DD-883A-C0BBA5C4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389" y="3888544"/>
            <a:ext cx="61814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E882-F2B5-475C-BDA7-CBDF84A6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7647-257B-4C3D-8A50-973C3A8B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B95E-9FC3-4A19-AA4A-13C202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5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85EF-30D8-4A69-91D7-238416E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88" y="1530277"/>
            <a:ext cx="6117424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1655-AEED-447F-BA9A-3CFB8F6D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688" y="4410002"/>
            <a:ext cx="611742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CC4F-6EC3-44B0-A8C9-03E35D53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3F07-B507-4978-9AE2-C5D59773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4081-4D9A-48DA-99BF-6AF14101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48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A1ED-1D24-4AC6-B09B-7FD0DD50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2AA20-3473-4F69-B627-A54ED3FB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031" y="2349895"/>
            <a:ext cx="6540738" cy="3604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8382-ABDB-4577-828B-438EA1EC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54486-47B6-43E5-805A-1EA7CB9D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E7DA-C070-4BC4-B868-3463B798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65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CC9E-7AB5-4EE7-A412-14BCF97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31" y="1544362"/>
            <a:ext cx="654073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AD1A5-8C48-494E-BDBB-ACD203C9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739D3-5D90-4E47-942B-0D9D118C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D4126-F3EE-4C9D-A828-4B05ED0E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74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CE9F2-DCC6-4DB9-8C36-ED3D9970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F6609-B46C-4C9C-91D5-A68B4CB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91DF4-5039-4A00-BD6D-A95920A8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9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3B8B-9C2F-415D-8D4A-12CDE4C1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E951D-B577-43A7-98C3-847B4B18A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51FD-F88D-48B0-8160-610B6568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DD6B-9FC0-40BF-B8B1-FE4256C3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65A2-F9D0-4C61-A44E-7D3A77B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CC9E-7AB5-4EE7-A412-14BCF97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843" y="1646911"/>
            <a:ext cx="65407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AD1A5-8C48-494E-BDBB-ACD203C9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739D3-5D90-4E47-942B-0D9D118C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D4126-F3EE-4C9D-A828-4B05ED0E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01C0-7E91-477C-B753-85E11678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0F98-FCBD-4518-9981-CE222092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D8F0-57EE-4C3A-BF57-63D8B230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7A500-89F8-49E8-A1C9-9F6E98AD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ED83-BF2A-4A6E-8AEE-B6B2AB8F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20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39F7-563C-4448-BA9D-75399607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81D9-FAC7-4CEA-AFB8-100B59FC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E237-2B91-44DF-A251-CFC66E4D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CA55-E1AB-4C43-8A10-59438ECF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2DFA-E75D-451C-9166-E5558A54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06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D072-1865-4728-A254-82481D61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17C7-BEE2-4BA4-A08D-AF32B7D68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8D696-7534-4A8A-BE3D-4250FC921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98643-3FE2-4FF8-A1A7-B153EBD6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A66DF-45A9-4B28-8B3A-A3039866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74BA-4B38-4D3E-9F7C-3EED2A9F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07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DE39-AE26-4F7C-B3DD-56F7467F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F1AED-0126-4B87-ABAF-5A1D8C4A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219BF-9080-47ED-A202-05B2BA5DE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1240F-3F68-4649-B1F8-E1D96851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B1F6D-9AE3-4B35-8612-69CC60A93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F5DBE-C7B9-44B9-AA30-D8409B28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BC6EB-B4A3-4BCA-ABBB-A1FA9118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EC743-1715-4BAC-A151-0D8AF8A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5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521B-1591-4FC2-8A02-F6BD93F4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6471F-5582-429C-98EC-51D56F0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CF0A5-44EF-4B5F-80B6-75D6EB00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3FE20-D4BB-465D-963D-44E1320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28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4AB22-3CF1-4541-A0F0-70CCF0F1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7B9CC-E37A-425E-A590-816518CA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91D76-7836-4B23-B4D8-08419291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783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119C-8208-4A7A-ADEC-5E44F5E5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B5A1-2264-4086-844B-3CBA7683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EBF1F-CD14-405A-934E-5A39ED3A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BA9CE-AD6C-4691-885E-C86FCC57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0200-B7BC-4DCA-A8E1-9BC6BE97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2117-DE60-4878-BDE0-9DA5AA1C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5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80BD-AD35-4E81-B3DE-5E326598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C3F6E-4061-4748-B481-8866050D4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44C63-648D-46CD-9B2E-5A2982FE3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0CAA-3C19-47B0-94A3-02334E28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9046-D27F-4924-8F37-865CF5BF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9DC6-4122-43B8-9A9E-1B8B888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18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1241-C51B-4F3F-B853-2EA9EE82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5D8A7-DB07-4FEF-8B02-E53FAA5A5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4437-45F2-464D-BAD2-527C5A9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B785-6DB8-4AB0-8E5D-53527C6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E339-BAE2-423F-B79F-AAA5E697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48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D7BB9-F9F8-420E-BD14-E7F30F515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AB2B5-C6BB-4221-9D63-334D17B1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B0D0-205F-4584-9EE2-763C5545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B217-65B3-425E-9AE1-1164F7F7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E5EA-054C-469F-8E58-5B3AD886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CE9F2-DCC6-4DB9-8C36-ED3D9970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F6609-B46C-4C9C-91D5-A68B4CB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91DF4-5039-4A00-BD6D-A95920A8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56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C69D-ECF5-47E0-891D-0CB5A1EA5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AADEA-8314-4761-B180-C0B061F9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B7A5-D8F4-4977-AD4B-98AC66D1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FD13-94F5-4DDF-B59C-2C484B81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3BC8-01F0-4DFE-BA51-DA49A1F9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1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F6F7-C66E-4BE8-A361-7EFF57B0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03F9-8716-4529-BED7-FDEAA2F4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5907-917C-4B35-841F-B6CD1E8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C3F6-4B29-4F4E-B390-473A7496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3EFA-1282-4777-8902-B6E726BE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5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14E4-C9E9-48E0-B249-C12B388D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6F8DD-A902-470C-99E5-82B43CF8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9DF8-AB84-436B-906B-7C3661C9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035B-1F97-4467-AF40-F929760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9C02-CE0E-4A3A-9C1D-14CE1301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98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15BE-28AC-4FDA-B449-70DCBC5A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A86C-1D48-481C-AE0E-7D6504F59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954CC-1250-475A-BE79-DE96F5F3C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6C52-6357-4EAC-97BB-02921AD1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47276-DB0D-4130-AF5E-597BB8C7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ADF9E-51D4-4AE6-9F2F-C6BB56D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9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40A2-DBC9-45D2-8EBB-7001F7AE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CC0D-16F9-4B64-AE52-9F528D89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68928-03AE-4463-9390-035155CA9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587C9-4951-4463-8B25-B91B41027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0B68D-F896-43E6-B12A-2279B3CE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DD473-A59F-4EB5-9EF4-204C6866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050BD-7C5C-4BD4-965D-5B99D593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5DDDE-9D88-4628-9994-5B314C39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58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E30B-8ACC-4D39-8D36-61629CC2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5493D-A63B-424D-90A8-5D4B3316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D7C87-6B76-42E0-8E99-B6BA2CB2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4FE38-5F67-470C-A1D7-EE852FC4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57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E506B-D05F-44C3-89D3-21CD7A3E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FE828-CDEC-4063-A72B-518F3EFA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FE25-0FD5-4CCF-96D7-9F973A0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80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EC0A-F766-4792-9471-86626E58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F10-E295-4BFD-8823-CFD230EE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09F07-69D8-4B03-871D-CCBE540C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5856-5D0E-48E0-9907-705BE663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3C914-1F1F-4E51-8A36-0653E23C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B182C-4C1F-4F67-AA46-6F3B53D8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38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FF50-BDD4-4C69-929F-067576E3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0A4B4-DA36-46D7-A5D4-EBCF247CB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14FB6-7649-4066-92E3-59249EB5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107A-FEC1-45D1-9EAD-744E00A8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F452-0861-43A3-A96F-E0D24BB0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2500B-DD39-43BF-9908-3BC5AAE8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20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F540-B33D-419D-83A1-9A2FE182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CBAB2-4092-4269-92F1-68BF1BF7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855E-A3FE-46F8-86BE-D90624AE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7F8B-4A08-42B9-8E82-CAAEBCA6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6EFD-9881-4863-9834-A07EDFD1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77AC-2CBB-4BA6-84A8-FAED7FE49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116F0-7B09-488A-9FB6-DE368C60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9A99-D25D-4432-A2EE-20FA3C21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D4C0-EDDD-4F67-BAAE-CC1161ED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19CE-93DE-4628-99E2-1FF151BF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833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2707C-3698-470F-832E-BB99A9313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435B3-36A8-4296-BDCD-5ABC5D93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970B-28F7-4B6B-AF58-598A6940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67D4-0210-4F92-9C6D-381C94AC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3DEE-0659-4673-B2A2-3AA4AAC6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5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27405" y="0"/>
            <a:ext cx="308008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 anchorCtr="0"/>
          <a:lstStyle>
            <a:lvl1pPr marL="285750" indent="-285750" algn="l">
              <a:buFont typeface="Arial" panose="020B0604020202020204" pitchFamily="34" charset="0"/>
              <a:buChar char="•"/>
              <a:defRPr sz="1600" b="0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1190" y="0"/>
            <a:ext cx="308008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 anchorCtr="0"/>
          <a:lstStyle>
            <a:lvl1pPr marL="285750" indent="-285750" algn="l">
              <a:buFont typeface="Arial" panose="020B0604020202020204" pitchFamily="34" charset="0"/>
              <a:buChar char="•"/>
              <a:defRPr sz="1600" b="0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81273" y="0"/>
            <a:ext cx="308008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 anchorCtr="0"/>
          <a:lstStyle>
            <a:lvl1pPr marL="285750" indent="-285750" algn="l">
              <a:buFont typeface="Arial" panose="020B0604020202020204" pitchFamily="34" charset="0"/>
              <a:buChar char="•"/>
              <a:defRPr sz="1600" b="0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6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F4F3-F719-4F86-A1E8-4F6FDDD5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4017-D097-4619-B45C-1D8061CF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E29B2-91FC-4F2D-B459-897503A1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3F79-F762-41F3-845D-4842C4D5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4586-1EF9-4213-B71C-7BCB57C7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1473-1D4C-418A-B3E9-67899471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555B7-B34A-4666-B4D5-823BD78C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88A0E-76C8-4C6A-B322-66E8A49B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7E93-EB4A-40DB-84B9-9A04F88B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1DEE-69BC-493F-AC03-33E1A71D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4E9C-9702-4F10-84CA-6B1A0079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2BC3-16A4-4E74-862F-11509ED55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74859-5E76-4DDF-8EBE-6CCF999F2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8A9BB-B38A-44E2-A430-A412915C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FD94-6969-4DFC-8185-5E5E82D5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EBD46-9DCF-4DB2-A2F4-C38056F8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1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8152CC-CAC6-42F7-973B-C54C5833528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6"/>
            <a:ext cx="12192000" cy="683586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2905B-546C-4B3A-8DE7-F5F7500B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51" y="1057251"/>
            <a:ext cx="65407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2B21-479E-486A-8479-F1D79138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51" y="2583267"/>
            <a:ext cx="6540738" cy="35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205B-A1DE-4A9F-A3CD-71EBC8070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E8B0-176C-4F12-AABA-74D3B937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5DD0-8A58-458A-8AA9-25BE51A5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rgbClr val="023F87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4A3FFE-5ADD-42ED-B07F-9665DD93AC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3"/>
            <a:ext cx="12192000" cy="683941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A0B62-22F9-4BE6-846F-6522D66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9A5C-E0AB-4545-BC61-B79786F4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168F-3B65-4C0C-AFBC-405D9E7D4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E759-5339-446D-80C5-34C4E7432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991A-00CD-4569-9426-7F766A223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60466" y="62021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4826-48A9-4E1F-98BB-4C4D8C19A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3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rgbClr val="023F87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840730-A72E-4598-A7DB-31FA17AE8E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2905B-546C-4B3A-8DE7-F5F7500B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2B21-479E-486A-8479-F1D79138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205B-A1DE-4A9F-A3CD-71EBC8070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E907-2700-4A96-8F51-9C0C5C4FEFB0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E8B0-176C-4F12-AABA-74D3B937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5DD0-8A58-458A-8AA9-25BE51A5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1732" y="62142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CD7F-5A3A-49DD-AF72-526002D954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>
          <a:solidFill>
            <a:srgbClr val="023F87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D91BDB-F2B8-4E0E-AA2A-78EE13D7E4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8"/>
            <a:ext cx="12192000" cy="682878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2905B-546C-4B3A-8DE7-F5F7500B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06" y="1135788"/>
            <a:ext cx="65407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2B21-479E-486A-8479-F1D79138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06" y="2661804"/>
            <a:ext cx="6540738" cy="35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205B-A1DE-4A9F-A3CD-71EBC8070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E8B0-176C-4F12-AABA-74D3B937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5DD0-8A58-458A-8AA9-25BE51A5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rgbClr val="023F87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358713-EC14-4249-8C35-4E7A7D8F9DC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15"/>
            <a:ext cx="12192000" cy="683941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2905B-546C-4B3A-8DE7-F5F7500B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31" y="775239"/>
            <a:ext cx="65407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2B21-479E-486A-8479-F1D791386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031" y="2301255"/>
            <a:ext cx="6540738" cy="35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205B-A1DE-4A9F-A3CD-71EBC8070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CB0C-2A66-48D6-A815-CA5A4AEF54E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E8B0-176C-4F12-AABA-74D3B937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5DD0-8A58-458A-8AA9-25BE51A5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4826-48A9-4E1F-98BB-4C4D8C19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6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rgbClr val="023F87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FAC87-1477-4070-89C9-CCDC0552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99E5-EC2D-4157-BE9B-4EFDB2D1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4AAF-4FBD-4992-A80B-F99CB65DA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D1DC-100A-4B7F-B5C5-59ECAD213D6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8AFB-DADD-44D7-901E-D39119F90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4CF6-E4BE-4931-9854-BD8242080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FA74-1A3A-4D01-812F-BDE8AEE39CB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3F9A5-49F4-47E9-B1C6-E8CF195A94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1001"/>
            <a:ext cx="12192001" cy="7620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5639F-C9CD-43F9-8EE8-4406D0B7847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2" y="395593"/>
            <a:ext cx="1760434" cy="6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4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EEDC9-257D-416D-B26B-173CA637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F980-D7A8-407C-BBE7-8EF1E315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F0807-9C6C-4281-90D5-202937B19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B6DD-851E-4ECE-8D9F-186E34788F8A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D895-8070-43B2-BD64-C823F8BCA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555D-5BAE-44BA-AA1E-F80982DA7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4441-0B68-44FA-AD67-5773F5C850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882CB-0FBD-48E8-B858-10E192D93D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6237"/>
            <a:ext cx="12191999" cy="76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hyperlink" Target="mailto:sale@tpssoft.com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s://clutch.co/profile/tps-softwar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1.png"/><Relationship Id="rId11" Type="http://schemas.openxmlformats.org/officeDocument/2006/relationships/hyperlink" Target="https://twitter.com/tps_soft" TargetMode="External"/><Relationship Id="rId5" Type="http://schemas.openxmlformats.org/officeDocument/2006/relationships/image" Target="../media/image30.png"/><Relationship Id="rId10" Type="http://schemas.openxmlformats.org/officeDocument/2006/relationships/hyperlink" Target="https://www.linkedin.com/company/tpssoftware" TargetMode="External"/><Relationship Id="rId4" Type="http://schemas.openxmlformats.org/officeDocument/2006/relationships/hyperlink" Target="https://www.tpssoft.com/" TargetMode="External"/><Relationship Id="rId9" Type="http://schemas.openxmlformats.org/officeDocument/2006/relationships/hyperlink" Target="https://www.facebook.com/tpssof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893BD73-7235-4FD4-A20A-02A3A46D0B20}"/>
              </a:ext>
            </a:extLst>
          </p:cNvPr>
          <p:cNvSpPr txBox="1">
            <a:spLocks/>
          </p:cNvSpPr>
          <p:nvPr/>
        </p:nvSpPr>
        <p:spPr>
          <a:xfrm>
            <a:off x="7224731" y="6063624"/>
            <a:ext cx="4671262" cy="79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2023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306DDE-7B34-4113-A786-8D109A5FB8D2}"/>
              </a:ext>
            </a:extLst>
          </p:cNvPr>
          <p:cNvSpPr txBox="1">
            <a:spLocks/>
          </p:cNvSpPr>
          <p:nvPr/>
        </p:nvSpPr>
        <p:spPr>
          <a:xfrm>
            <a:off x="1" y="4817670"/>
            <a:ext cx="12191999" cy="79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Part of the project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PlanIT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8E3664-181F-4F4D-B7BA-0DB428A0EAE3}"/>
              </a:ext>
            </a:extLst>
          </p:cNvPr>
          <p:cNvCxnSpPr/>
          <p:nvPr/>
        </p:nvCxnSpPr>
        <p:spPr>
          <a:xfrm>
            <a:off x="4547605" y="4184638"/>
            <a:ext cx="2760452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6251" y="5999147"/>
            <a:ext cx="3178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176"/>
                </a:solidFill>
              </a:rPr>
              <a:t>Author:  </a:t>
            </a:r>
            <a:r>
              <a:rPr lang="en-US" sz="2400" dirty="0" err="1">
                <a:solidFill>
                  <a:srgbClr val="003176"/>
                </a:solidFill>
              </a:rPr>
              <a:t>Nguyễn</a:t>
            </a:r>
            <a:r>
              <a:rPr lang="en-US" sz="2400" dirty="0">
                <a:solidFill>
                  <a:srgbClr val="003176"/>
                </a:solidFill>
              </a:rPr>
              <a:t> </a:t>
            </a:r>
            <a:r>
              <a:rPr lang="en-US" sz="2400" dirty="0" err="1">
                <a:solidFill>
                  <a:srgbClr val="003176"/>
                </a:solidFill>
              </a:rPr>
              <a:t>Chí</a:t>
            </a:r>
            <a:r>
              <a:rPr lang="en-US" sz="2400" dirty="0">
                <a:solidFill>
                  <a:srgbClr val="003176"/>
                </a:solidFill>
              </a:rPr>
              <a:t> </a:t>
            </a:r>
            <a:r>
              <a:rPr lang="en-US" sz="2400" dirty="0" err="1">
                <a:solidFill>
                  <a:srgbClr val="003176"/>
                </a:solidFill>
              </a:rPr>
              <a:t>Hải</a:t>
            </a:r>
            <a:endParaRPr lang="en-US" sz="2400" dirty="0">
              <a:solidFill>
                <a:srgbClr val="003176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56734" y="1732672"/>
            <a:ext cx="9143999" cy="1693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987" b="1" dirty="0">
                <a:solidFill>
                  <a:srgbClr val="0031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REPORT TRAINING</a:t>
            </a:r>
            <a:br>
              <a:rPr lang="en-US" sz="5987" b="1" dirty="0">
                <a:solidFill>
                  <a:srgbClr val="0031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</a:br>
            <a:r>
              <a:rPr lang="en-US" sz="5987" b="1" dirty="0">
                <a:solidFill>
                  <a:srgbClr val="0031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Trial Project</a:t>
            </a:r>
            <a:endParaRPr lang="en-US" sz="5987" b="1" dirty="0">
              <a:solidFill>
                <a:srgbClr val="0031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157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Duplicate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3763A-42B5-4863-B072-9BBAC828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4" y="1896768"/>
            <a:ext cx="11114202" cy="34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8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Delete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8E2C8-8F7C-4057-8391-D0F7182C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5" y="1921390"/>
            <a:ext cx="10853749" cy="34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Search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CB08B-8F79-41DE-AB63-3ED6B3B0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059451"/>
            <a:ext cx="11353800" cy="2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1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Filter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10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8ADC6-A2D1-4A5E-A724-39242AB6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3945"/>
            <a:ext cx="10515600" cy="51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1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Sort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11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83880-4026-4A3B-B2C5-36370023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6" y="1518393"/>
            <a:ext cx="10982227" cy="38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Scroll to 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11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4D210-AD4B-4C6C-A6C7-F705C760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7" y="1901164"/>
            <a:ext cx="11240366" cy="38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0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Pagination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12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B4459-12BB-4CA4-8380-D1026E9F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9" y="1861496"/>
            <a:ext cx="11402921" cy="39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2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Inline edit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12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275F4-BEB6-4DC2-89C1-37118B98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0" y="1671700"/>
            <a:ext cx="11331019" cy="3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8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Resize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12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38C34-7E26-4873-92CA-B3E6A3A3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10" y="1669091"/>
            <a:ext cx="11387579" cy="39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5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Table settings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12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7E88A-7704-492E-9814-4E901EF6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74" y="1158569"/>
            <a:ext cx="10416051" cy="51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283125-B380-9634-C550-BFA0EDB0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15" y="998206"/>
            <a:ext cx="4935485" cy="8477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rmAutofit/>
          </a:bodyPr>
          <a:lstStyle/>
          <a:p>
            <a:r>
              <a:rPr lang="en-US" sz="2800" spc="600" dirty="0"/>
              <a:t>CONTENTS REPORTS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4DCA6C-FF5D-2079-D6D5-D15BE11FD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80602"/>
              </p:ext>
            </p:extLst>
          </p:nvPr>
        </p:nvGraphicFramePr>
        <p:xfrm>
          <a:off x="1160515" y="2261567"/>
          <a:ext cx="4418535" cy="415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4168429927"/>
                    </a:ext>
                  </a:extLst>
                </a:gridCol>
                <a:gridCol w="3753460">
                  <a:extLst>
                    <a:ext uri="{9D8B030D-6E8A-4147-A177-3AD203B41FA5}">
                      <a16:colId xmlns:a16="http://schemas.microsoft.com/office/drawing/2014/main" val="364517982"/>
                    </a:ext>
                  </a:extLst>
                </a:gridCol>
              </a:tblGrid>
              <a:tr h="700870">
                <a:tc>
                  <a:txBody>
                    <a:bodyPr/>
                    <a:lstStyle/>
                    <a:p>
                      <a:pPr marL="0" algn="l">
                        <a:lnSpc>
                          <a:spcPct val="200000"/>
                        </a:lnSpc>
                        <a:spcBef>
                          <a:spcPts val="3000"/>
                        </a:spcBef>
                        <a:tabLst>
                          <a:tab pos="228600" algn="l"/>
                        </a:tabLst>
                      </a:pPr>
                      <a:r>
                        <a:rPr lang="en-US" sz="2000" kern="1200" dirty="0">
                          <a:solidFill>
                            <a:srgbClr val="003176"/>
                          </a:solidFill>
                          <a:latin typeface="Century Gothic" panose="020B0502020202020204" pitchFamily="34" charset="0"/>
                          <a:ea typeface="+mn-ea"/>
                          <a:cs typeface="Segoe UI" panose="020B0502040204020203" pitchFamily="34" charset="0"/>
                        </a:rPr>
                        <a:t>01. </a:t>
                      </a:r>
                    </a:p>
                  </a:txBody>
                  <a:tcP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3000"/>
                        </a:spcBef>
                        <a:spcAft>
                          <a:spcPts val="3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3176"/>
                          </a:solidFill>
                          <a:latin typeface="Century Gothic" panose="020B0502020202020204" pitchFamily="34" charset="0"/>
                          <a:ea typeface="+mn-ea"/>
                          <a:cs typeface="Segoe UI" panose="020B0502040204020203" pitchFamily="34" charset="0"/>
                        </a:rPr>
                        <a:t>Technology using</a:t>
                      </a:r>
                    </a:p>
                  </a:txBody>
                  <a:tcP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081315"/>
                  </a:ext>
                </a:extLst>
              </a:tr>
              <a:tr h="700870"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</a:pPr>
                      <a:r>
                        <a:rPr lang="en-US" sz="2000" kern="1200" dirty="0">
                          <a:solidFill>
                            <a:srgbClr val="003176"/>
                          </a:solidFill>
                          <a:latin typeface="Century Gothic" panose="020B0502020202020204" pitchFamily="34" charset="0"/>
                          <a:ea typeface="+mn-ea"/>
                          <a:cs typeface="Segoe UI" panose="020B0502040204020203" pitchFamily="34" charset="0"/>
                        </a:rPr>
                        <a:t>02. </a:t>
                      </a: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  <a:spcAft>
                          <a:spcPts val="3000"/>
                        </a:spcAft>
                      </a:pPr>
                      <a:r>
                        <a:rPr lang="en-US" sz="2000" kern="1200" dirty="0">
                          <a:solidFill>
                            <a:srgbClr val="003176"/>
                          </a:solidFill>
                          <a:latin typeface="Century Gothic" panose="020B0502020202020204" pitchFamily="34" charset="0"/>
                          <a:ea typeface="+mn-ea"/>
                          <a:cs typeface="Segoe UI" panose="020B0502040204020203" pitchFamily="34" charset="0"/>
                        </a:rPr>
                        <a:t>Introduction To Trial Project</a:t>
                      </a: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45297"/>
                  </a:ext>
                </a:extLst>
              </a:tr>
              <a:tr h="700870"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</a:pPr>
                      <a:r>
                        <a:rPr lang="en-US" sz="2000" kern="1200" dirty="0">
                          <a:solidFill>
                            <a:srgbClr val="003176"/>
                          </a:solidFill>
                          <a:latin typeface="Century Gothic" panose="020B0502020202020204" pitchFamily="34" charset="0"/>
                          <a:ea typeface="+mn-ea"/>
                          <a:cs typeface="Segoe UI" panose="020B0502040204020203" pitchFamily="34" charset="0"/>
                        </a:rPr>
                        <a:t>03.</a:t>
                      </a: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</a:pPr>
                      <a:r>
                        <a:rPr lang="en-US" sz="2000" kern="1200" dirty="0">
                          <a:solidFill>
                            <a:srgbClr val="003176"/>
                          </a:solidFill>
                          <a:latin typeface="Century Gothic" panose="020B0502020202020204" pitchFamily="34" charset="0"/>
                          <a:ea typeface="+mn-ea"/>
                          <a:cs typeface="Segoe UI" panose="020B0502040204020203" pitchFamily="34" charset="0"/>
                        </a:rPr>
                        <a:t>Demo Trial Project</a:t>
                      </a: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06267"/>
                  </a:ext>
                </a:extLst>
              </a:tr>
              <a:tr h="700870"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</a:pPr>
                      <a:r>
                        <a:rPr lang="en-US" sz="2000" kern="1200" dirty="0">
                          <a:solidFill>
                            <a:srgbClr val="003176"/>
                          </a:solidFill>
                          <a:latin typeface="Century Gothic" panose="020B0502020202020204" pitchFamily="34" charset="0"/>
                          <a:ea typeface="+mn-ea"/>
                          <a:cs typeface="Segoe UI" panose="020B0502040204020203" pitchFamily="34" charset="0"/>
                        </a:rPr>
                        <a:t>04.</a:t>
                      </a: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</a:pPr>
                      <a:r>
                        <a:rPr lang="en-US" sz="2000" kern="1200" dirty="0">
                          <a:solidFill>
                            <a:srgbClr val="003176"/>
                          </a:solidFill>
                          <a:latin typeface="Century Gothic" panose="020B0502020202020204" pitchFamily="34" charset="0"/>
                          <a:ea typeface="+mn-ea"/>
                          <a:cs typeface="Segoe UI" panose="020B0502040204020203" pitchFamily="34" charset="0"/>
                        </a:rPr>
                        <a:t>Summary</a:t>
                      </a: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947780"/>
                  </a:ext>
                </a:extLst>
              </a:tr>
              <a:tr h="700870"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</a:pPr>
                      <a:endParaRPr lang="en-US" sz="2000" kern="1200" dirty="0">
                        <a:solidFill>
                          <a:srgbClr val="003176"/>
                        </a:solidFill>
                        <a:latin typeface="Century Gothic" panose="020B0502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</a:pPr>
                      <a:endParaRPr lang="en-US" sz="2000" kern="1200" dirty="0">
                        <a:solidFill>
                          <a:srgbClr val="003176"/>
                        </a:solidFill>
                        <a:latin typeface="Century Gothic" panose="020B0502020202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2331302"/>
                  </a:ext>
                </a:extLst>
              </a:tr>
              <a:tr h="652535"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</a:pPr>
                      <a:endParaRPr lang="en-US" dirty="0">
                        <a:solidFill>
                          <a:srgbClr val="00317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Bef>
                          <a:spcPts val="3000"/>
                        </a:spcBef>
                      </a:pPr>
                      <a:endParaRPr lang="en-US" dirty="0">
                        <a:solidFill>
                          <a:srgbClr val="00317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9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434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Comment in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12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A0ABF-5610-4039-8D19-2BDF7070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13" y="1110497"/>
            <a:ext cx="10620173" cy="51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9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18</a:t>
            </a:r>
            <a:endParaRPr lang="en-ID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EEA969-A84D-493C-AABE-4786392A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14411"/>
              </p:ext>
            </p:extLst>
          </p:nvPr>
        </p:nvGraphicFramePr>
        <p:xfrm>
          <a:off x="622167" y="1052945"/>
          <a:ext cx="106218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583">
                  <a:extLst>
                    <a:ext uri="{9D8B030D-6E8A-4147-A177-3AD203B41FA5}">
                      <a16:colId xmlns:a16="http://schemas.microsoft.com/office/drawing/2014/main" val="96687764"/>
                    </a:ext>
                  </a:extLst>
                </a:gridCol>
                <a:gridCol w="3423821">
                  <a:extLst>
                    <a:ext uri="{9D8B030D-6E8A-4147-A177-3AD203B41FA5}">
                      <a16:colId xmlns:a16="http://schemas.microsoft.com/office/drawing/2014/main" val="3287538490"/>
                    </a:ext>
                  </a:extLst>
                </a:gridCol>
                <a:gridCol w="2677213">
                  <a:extLst>
                    <a:ext uri="{9D8B030D-6E8A-4147-A177-3AD203B41FA5}">
                      <a16:colId xmlns:a16="http://schemas.microsoft.com/office/drawing/2014/main" val="333084484"/>
                    </a:ext>
                  </a:extLst>
                </a:gridCol>
                <a:gridCol w="3231213">
                  <a:extLst>
                    <a:ext uri="{9D8B030D-6E8A-4147-A177-3AD203B41FA5}">
                      <a16:colId xmlns:a16="http://schemas.microsoft.com/office/drawing/2014/main" val="95766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43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valid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3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/auth/login/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129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1FB1AC-D6D0-43D7-B27B-E0BFF9F45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30439"/>
              </p:ext>
            </p:extLst>
          </p:nvPr>
        </p:nvGraphicFramePr>
        <p:xfrm>
          <a:off x="622167" y="2633465"/>
          <a:ext cx="10632085" cy="33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248">
                  <a:extLst>
                    <a:ext uri="{9D8B030D-6E8A-4147-A177-3AD203B41FA5}">
                      <a16:colId xmlns:a16="http://schemas.microsoft.com/office/drawing/2014/main" val="96687764"/>
                    </a:ext>
                  </a:extLst>
                </a:gridCol>
                <a:gridCol w="3321011">
                  <a:extLst>
                    <a:ext uri="{9D8B030D-6E8A-4147-A177-3AD203B41FA5}">
                      <a16:colId xmlns:a16="http://schemas.microsoft.com/office/drawing/2014/main" val="3287538490"/>
                    </a:ext>
                  </a:extLst>
                </a:gridCol>
                <a:gridCol w="2652903">
                  <a:extLst>
                    <a:ext uri="{9D8B030D-6E8A-4147-A177-3AD203B41FA5}">
                      <a16:colId xmlns:a16="http://schemas.microsoft.com/office/drawing/2014/main" val="333084484"/>
                    </a:ext>
                  </a:extLst>
                </a:gridCol>
                <a:gridCol w="3246923">
                  <a:extLst>
                    <a:ext uri="{9D8B030D-6E8A-4147-A177-3AD203B41FA5}">
                      <a16:colId xmlns:a16="http://schemas.microsoft.com/office/drawing/2014/main" val="957668568"/>
                    </a:ext>
                  </a:extLst>
                </a:gridCol>
              </a:tblGrid>
              <a:tr h="318881"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438993"/>
                  </a:ext>
                </a:extLst>
              </a:tr>
              <a:tr h="31888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valid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35818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/buildings/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list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12975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/buildings/{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idBuilding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building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65358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/buildings/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43432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/buildings/copy/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Duplicate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73206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/buildings/{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idBuilding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234576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/buildings/bulk/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Redacted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65502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/buildings/bulk/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4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665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18</a:t>
            </a:r>
            <a:endParaRPr lang="en-ID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F06A0F-4ABC-4146-84C2-9723A0FE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5371"/>
              </p:ext>
            </p:extLst>
          </p:nvPr>
        </p:nvGraphicFramePr>
        <p:xfrm>
          <a:off x="608634" y="1073294"/>
          <a:ext cx="1063208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248">
                  <a:extLst>
                    <a:ext uri="{9D8B030D-6E8A-4147-A177-3AD203B41FA5}">
                      <a16:colId xmlns:a16="http://schemas.microsoft.com/office/drawing/2014/main" val="96687764"/>
                    </a:ext>
                  </a:extLst>
                </a:gridCol>
                <a:gridCol w="3321011">
                  <a:extLst>
                    <a:ext uri="{9D8B030D-6E8A-4147-A177-3AD203B41FA5}">
                      <a16:colId xmlns:a16="http://schemas.microsoft.com/office/drawing/2014/main" val="3287538490"/>
                    </a:ext>
                  </a:extLst>
                </a:gridCol>
                <a:gridCol w="2652903">
                  <a:extLst>
                    <a:ext uri="{9D8B030D-6E8A-4147-A177-3AD203B41FA5}">
                      <a16:colId xmlns:a16="http://schemas.microsoft.com/office/drawing/2014/main" val="333084484"/>
                    </a:ext>
                  </a:extLst>
                </a:gridCol>
                <a:gridCol w="3246923">
                  <a:extLst>
                    <a:ext uri="{9D8B030D-6E8A-4147-A177-3AD203B41FA5}">
                      <a16:colId xmlns:a16="http://schemas.microsoft.com/office/drawing/2014/main" val="957668568"/>
                    </a:ext>
                  </a:extLst>
                </a:gridCol>
              </a:tblGrid>
              <a:tr h="318881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438993"/>
                  </a:ext>
                </a:extLst>
              </a:tr>
              <a:tr h="31888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valid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35818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/org-members/{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idProject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}/preferences/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buildingsColumns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table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12975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/org-members/{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idProject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}/preferences/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buildingsColumns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 table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653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115813-AC9B-49F0-A3B4-CC52AB59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38745"/>
              </p:ext>
            </p:extLst>
          </p:nvPr>
        </p:nvGraphicFramePr>
        <p:xfrm>
          <a:off x="608633" y="3917984"/>
          <a:ext cx="10632085" cy="219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248">
                  <a:extLst>
                    <a:ext uri="{9D8B030D-6E8A-4147-A177-3AD203B41FA5}">
                      <a16:colId xmlns:a16="http://schemas.microsoft.com/office/drawing/2014/main" val="96687764"/>
                    </a:ext>
                  </a:extLst>
                </a:gridCol>
                <a:gridCol w="3321011">
                  <a:extLst>
                    <a:ext uri="{9D8B030D-6E8A-4147-A177-3AD203B41FA5}">
                      <a16:colId xmlns:a16="http://schemas.microsoft.com/office/drawing/2014/main" val="3287538490"/>
                    </a:ext>
                  </a:extLst>
                </a:gridCol>
                <a:gridCol w="2652903">
                  <a:extLst>
                    <a:ext uri="{9D8B030D-6E8A-4147-A177-3AD203B41FA5}">
                      <a16:colId xmlns:a16="http://schemas.microsoft.com/office/drawing/2014/main" val="333084484"/>
                    </a:ext>
                  </a:extLst>
                </a:gridCol>
                <a:gridCol w="3246923">
                  <a:extLst>
                    <a:ext uri="{9D8B030D-6E8A-4147-A177-3AD203B41FA5}">
                      <a16:colId xmlns:a16="http://schemas.microsoft.com/office/drawing/2014/main" val="957668568"/>
                    </a:ext>
                  </a:extLst>
                </a:gridCol>
              </a:tblGrid>
              <a:tr h="318881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438993"/>
                  </a:ext>
                </a:extLst>
              </a:tr>
              <a:tr h="31888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valid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35818"/>
                  </a:ext>
                </a:extLst>
              </a:tr>
              <a:tr h="36752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/comments/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12975"/>
                  </a:ext>
                </a:extLst>
              </a:tr>
              <a:tr h="25243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/comments/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65358"/>
                  </a:ext>
                </a:extLst>
              </a:tr>
              <a:tr h="252434">
                <a:tc>
                  <a:txBody>
                    <a:bodyPr/>
                    <a:lstStyle/>
                    <a:p>
                      <a:r>
                        <a:rPr lang="en-US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/comments/{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idComment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90802"/>
                  </a:ext>
                </a:extLst>
              </a:tr>
              <a:tr h="25243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/comments/{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idComment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8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16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Demo Trial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18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4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785" y="1253765"/>
            <a:ext cx="8440062" cy="512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AutoNum type="alphaUcPeriod"/>
            </a:pPr>
            <a:r>
              <a:rPr lang="en-US" altLang="en-US" sz="2800" b="1" dirty="0">
                <a:solidFill>
                  <a:srgbClr val="1F43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r>
              <a:rPr lang="en-US" altLang="en-US" sz="2400" dirty="0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how to build UI with Vue.js and </a:t>
            </a:r>
            <a:r>
              <a:rPr lang="en-US" altLang="en-US" sz="2400" dirty="0" err="1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Vuetify</a:t>
            </a:r>
            <a:r>
              <a:rPr lang="en-US" altLang="en-US" sz="2400" dirty="0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library.</a:t>
            </a:r>
          </a:p>
          <a:p>
            <a:r>
              <a:rPr lang="en-US" altLang="en-US" sz="2400" dirty="0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how </a:t>
            </a:r>
            <a:r>
              <a:rPr lang="en-US" altLang="en-US" sz="2400" dirty="0" err="1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Vuex</a:t>
            </a:r>
            <a:r>
              <a:rPr lang="en-US" altLang="en-US" sz="2400" dirty="0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works.</a:t>
            </a:r>
          </a:p>
          <a:p>
            <a:r>
              <a:rPr lang="en-US" altLang="en-US" sz="2400" dirty="0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how to work with the BE through the </a:t>
            </a:r>
            <a:r>
              <a:rPr lang="en-US" altLang="en-US" sz="2400" dirty="0" err="1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altLang="en-US" sz="2400" dirty="0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library.</a:t>
            </a:r>
          </a:p>
          <a:p>
            <a:pPr marL="457200" indent="-457200">
              <a:buAutoNum type="alphaUcPeriod" startAt="2"/>
            </a:pPr>
            <a:r>
              <a:rPr lang="en-US" altLang="en-US" sz="2800" b="1" dirty="0">
                <a:solidFill>
                  <a:srgbClr val="1F43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not achieved</a:t>
            </a:r>
          </a:p>
          <a:p>
            <a:r>
              <a:rPr lang="en-US" altLang="en-US" sz="2400" dirty="0">
                <a:solidFill>
                  <a:srgbClr val="00317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Resize columns feature is not complete yet.</a:t>
            </a:r>
          </a:p>
          <a:p>
            <a:pPr lvl="1"/>
            <a:r>
              <a:rPr lang="en-US" sz="2400" dirty="0"/>
              <a:t>When shrinking a column until the table size is less than 100%, instead of just the back column widening, all the remaining columns widen to make up the gap</a:t>
            </a:r>
            <a:r>
              <a:rPr lang="en-US" altLang="en-US" sz="2400" dirty="0"/>
              <a:t>	.</a:t>
            </a:r>
          </a:p>
          <a:p>
            <a:pPr lvl="1"/>
            <a:r>
              <a:rPr lang="en-US" altLang="en-US" sz="2400" dirty="0"/>
              <a:t>When shrinking the freeze column, the table will get a space due to the left property of the </a:t>
            </a:r>
            <a:r>
              <a:rPr lang="en-US" altLang="en-US" sz="2400" dirty="0" err="1"/>
              <a:t>css</a:t>
            </a:r>
            <a:r>
              <a:rPr lang="en-US" altLang="en-US" sz="2400" dirty="0"/>
              <a:t>.</a:t>
            </a:r>
          </a:p>
          <a:p>
            <a:pPr lvl="1"/>
            <a:endParaRPr lang="en-US" alt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254251" y="621428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20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4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F785A1-2431-4752-B4E3-ECE167F8E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36" y="1254764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D6907-087F-438F-8875-6A3632C3E3EF}"/>
              </a:ext>
            </a:extLst>
          </p:cNvPr>
          <p:cNvSpPr txBox="1"/>
          <p:nvPr/>
        </p:nvSpPr>
        <p:spPr>
          <a:xfrm>
            <a:off x="4825101" y="2041536"/>
            <a:ext cx="4377954" cy="14441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400" dirty="0">
                <a:solidFill>
                  <a:srgbClr val="104498"/>
                </a:solidFill>
                <a:latin typeface="Futura Hv BT" panose="020B0702020204020204" pitchFamily="34" charset="0"/>
              </a:rPr>
              <a:t>Headquarter: </a:t>
            </a:r>
            <a:r>
              <a:rPr lang="en-US" sz="1400" dirty="0" err="1">
                <a:solidFill>
                  <a:srgbClr val="104498"/>
                </a:solidFill>
                <a:latin typeface="Futura Lt BT" panose="020B0402020204020303" pitchFamily="34" charset="0"/>
              </a:rPr>
              <a:t>Waseco</a:t>
            </a:r>
            <a:r>
              <a:rPr lang="en-US" sz="1400" dirty="0">
                <a:solidFill>
                  <a:srgbClr val="104498"/>
                </a:solidFill>
                <a:latin typeface="Futura Lt BT" panose="020B0402020204020303" pitchFamily="34" charset="0"/>
              </a:rPr>
              <a:t> Tower, Block C, 3rd Floor, 10 Pho Quang, Ward 2, Tan Binh District, HCMC</a:t>
            </a:r>
          </a:p>
          <a:p>
            <a:pPr>
              <a:lnSpc>
                <a:spcPct val="120000"/>
              </a:lnSpc>
              <a:defRPr/>
            </a:pPr>
            <a:r>
              <a:rPr lang="en-US" sz="1400" dirty="0">
                <a:solidFill>
                  <a:srgbClr val="104498"/>
                </a:solidFill>
                <a:latin typeface="Futura Hv BT" panose="020B0702020204020204" pitchFamily="34" charset="0"/>
              </a:rPr>
              <a:t>Phone number: </a:t>
            </a:r>
            <a:r>
              <a:rPr lang="en-US" sz="1400" dirty="0">
                <a:solidFill>
                  <a:srgbClr val="104498"/>
                </a:solidFill>
                <a:latin typeface="Futura Lt BT" panose="020B0402020204020303" pitchFamily="34" charset="0"/>
              </a:rPr>
              <a:t>+84 28 3991 2068 </a:t>
            </a:r>
          </a:p>
          <a:p>
            <a:pPr>
              <a:lnSpc>
                <a:spcPct val="120000"/>
              </a:lnSpc>
              <a:defRPr/>
            </a:pPr>
            <a:r>
              <a:rPr lang="en-US" sz="1400" dirty="0">
                <a:solidFill>
                  <a:srgbClr val="104498"/>
                </a:solidFill>
                <a:latin typeface="Futura Hv BT" panose="020B0702020204020204" pitchFamily="34" charset="0"/>
              </a:rPr>
              <a:t>Contact email: </a:t>
            </a:r>
            <a:r>
              <a:rPr lang="en-US" sz="1400" dirty="0">
                <a:solidFill>
                  <a:srgbClr val="104498"/>
                </a:solidFill>
                <a:latin typeface="Futura Lt BT" panose="020B0402020204020303" pitchFamily="34" charset="0"/>
                <a:hlinkClick r:id="rId3"/>
              </a:rPr>
              <a:t>sales@tpssoft.com</a:t>
            </a:r>
            <a:endParaRPr lang="en-US" sz="1400" dirty="0">
              <a:solidFill>
                <a:srgbClr val="104498"/>
              </a:solidFill>
              <a:latin typeface="Futura Lt BT" panose="020B0402020204020303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400" dirty="0">
                <a:solidFill>
                  <a:srgbClr val="104498"/>
                </a:solidFill>
                <a:latin typeface="Futura Hv BT" panose="020B0702020204020204" pitchFamily="34" charset="0"/>
              </a:rPr>
              <a:t>Website: </a:t>
            </a:r>
            <a:r>
              <a:rPr lang="en-US" sz="1400" dirty="0">
                <a:solidFill>
                  <a:srgbClr val="104498"/>
                </a:solidFill>
                <a:latin typeface="Futura Lt BT" panose="020B0402020204020303" pitchFamily="34" charset="0"/>
                <a:hlinkClick r:id="rId4"/>
              </a:rPr>
              <a:t>https://www.tpssoft.com/</a:t>
            </a:r>
            <a:endParaRPr lang="en-US" sz="1400" dirty="0">
              <a:solidFill>
                <a:srgbClr val="104498"/>
              </a:solidFill>
              <a:latin typeface="Futura Lt BT" panose="020B0402020204020303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sz="1400" dirty="0">
              <a:solidFill>
                <a:srgbClr val="104498"/>
              </a:solidFill>
              <a:latin typeface="Futura Lt BT" panose="020B0402020204020303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sz="1400" dirty="0">
              <a:solidFill>
                <a:srgbClr val="104498"/>
              </a:solidFill>
              <a:latin typeface="Futura Hv BT" panose="020B0702020204020204" pitchFamily="34" charset="0"/>
            </a:endParaRPr>
          </a:p>
        </p:txBody>
      </p:sp>
      <p:pic>
        <p:nvPicPr>
          <p:cNvPr id="10" name="Picture 4" descr="Facebook Logo PNG Transparent &amp; SVG Vector - Freebie Supply">
            <a:extLst>
              <a:ext uri="{FF2B5EF4-FFF2-40B4-BE49-F238E27FC236}">
                <a16:creationId xmlns:a16="http://schemas.microsoft.com/office/drawing/2014/main" id="{5EAAC8E6-DAAF-4B10-BA10-73B7A84D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65" y="3810897"/>
            <a:ext cx="365562" cy="36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E0593F-5309-4B50-BE2F-D1F3FB0660E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11" y="4231483"/>
            <a:ext cx="393742" cy="393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B29687-42E6-4E5A-86BB-D005EC2728B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38" y="4697056"/>
            <a:ext cx="350664" cy="350664"/>
          </a:xfrm>
          <a:prstGeom prst="rect">
            <a:avLst/>
          </a:prstGeom>
        </p:spPr>
      </p:pic>
      <p:pic>
        <p:nvPicPr>
          <p:cNvPr id="13" name="Picture 10" descr="Clutch (@clutch_co) | Twitter">
            <a:extLst>
              <a:ext uri="{FF2B5EF4-FFF2-40B4-BE49-F238E27FC236}">
                <a16:creationId xmlns:a16="http://schemas.microsoft.com/office/drawing/2014/main" id="{FAF2E5E7-9783-410B-8BBF-BBB18581E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2" b="6066"/>
          <a:stretch/>
        </p:blipFill>
        <p:spPr bwMode="auto">
          <a:xfrm>
            <a:off x="4859605" y="5133326"/>
            <a:ext cx="405528" cy="3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EC0344-892F-4690-9BDC-614C06FBEBD5}"/>
              </a:ext>
            </a:extLst>
          </p:cNvPr>
          <p:cNvSpPr txBox="1"/>
          <p:nvPr/>
        </p:nvSpPr>
        <p:spPr>
          <a:xfrm>
            <a:off x="5389876" y="3886110"/>
            <a:ext cx="3098412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Lt BT" panose="020B0402020204020303" pitchFamily="34" charset="0"/>
                <a:ea typeface="+mn-ea"/>
                <a:cs typeface="+mn-cs"/>
                <a:hlinkClick r:id="rId9"/>
              </a:rPr>
              <a:t>https://www.facebook.com/tpssoft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Lt BT" panose="020B04020202040203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Lt BT" panose="020B0402020204020303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3E127-8AD5-41A4-8DF9-1C091947D7BA}"/>
              </a:ext>
            </a:extLst>
          </p:cNvPr>
          <p:cNvSpPr/>
          <p:nvPr/>
        </p:nvSpPr>
        <p:spPr>
          <a:xfrm>
            <a:off x="5390201" y="4316030"/>
            <a:ext cx="4242956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Lt BT" panose="020B0402020204020303" pitchFamily="34" charset="0"/>
                <a:ea typeface="+mn-ea"/>
                <a:cs typeface="+mn-cs"/>
                <a:hlinkClick r:id="rId10"/>
              </a:rPr>
              <a:t>https://www.linkedin.com/company/tpssoftware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Lt BT" panose="020B0402020204020303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C94C45-C34A-4767-9EF2-2C0880E345B4}"/>
              </a:ext>
            </a:extLst>
          </p:cNvPr>
          <p:cNvSpPr/>
          <p:nvPr/>
        </p:nvSpPr>
        <p:spPr>
          <a:xfrm>
            <a:off x="5389876" y="4751263"/>
            <a:ext cx="2445093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04498"/>
                </a:solidFill>
                <a:effectLst/>
                <a:uLnTx/>
                <a:uFillTx/>
                <a:latin typeface="Futura Lt BT" panose="020B0402020204020303" pitchFamily="34" charset="0"/>
                <a:ea typeface="+mn-ea"/>
                <a:cs typeface="+mn-cs"/>
                <a:hlinkClick r:id="rId11"/>
              </a:rPr>
              <a:t>https://twitter.com/tps_soft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04498"/>
              </a:solidFill>
              <a:effectLst/>
              <a:uLnTx/>
              <a:uFillTx/>
              <a:latin typeface="Futura Lt BT" panose="020B0402020204020303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4824FC-75AD-4B80-B983-9EFA832766DA}"/>
              </a:ext>
            </a:extLst>
          </p:cNvPr>
          <p:cNvSpPr/>
          <p:nvPr/>
        </p:nvSpPr>
        <p:spPr>
          <a:xfrm>
            <a:off x="5398115" y="5186539"/>
            <a:ext cx="3308470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Lt BT" panose="020B0402020204020303" pitchFamily="34" charset="0"/>
                <a:ea typeface="+mn-ea"/>
                <a:cs typeface="+mn-cs"/>
                <a:hlinkClick r:id="rId12"/>
              </a:rPr>
              <a:t>https://clutch.co/profile/tps-software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Lt BT" panose="020B04020202040203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F142C-8707-4BA3-AEEE-ED96912E10B7}"/>
              </a:ext>
            </a:extLst>
          </p:cNvPr>
          <p:cNvSpPr txBox="1"/>
          <p:nvPr/>
        </p:nvSpPr>
        <p:spPr>
          <a:xfrm>
            <a:off x="4920063" y="1073609"/>
            <a:ext cx="437795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600" dirty="0">
                <a:solidFill>
                  <a:srgbClr val="023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Thank</a:t>
            </a:r>
            <a:r>
              <a:rPr lang="en-US" sz="4800" b="1" spc="600" dirty="0">
                <a:solidFill>
                  <a:srgbClr val="023F87"/>
                </a:solidFill>
                <a:latin typeface="Century Gothic" panose="020B0502020202020204" pitchFamily="34" charset="0"/>
              </a:rPr>
              <a:t> </a:t>
            </a:r>
            <a:r>
              <a:rPr kumimoji="0" lang="en-US" sz="4400" b="1" i="0" u="none" strike="noStrike" kern="1200" cap="none" spc="600" normalizeH="0" baseline="0" noProof="0" dirty="0">
                <a:ln>
                  <a:noFill/>
                </a:ln>
                <a:solidFill>
                  <a:srgbClr val="023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9A5D12-0E0C-43EC-A074-D72C96AE2C42}"/>
              </a:ext>
            </a:extLst>
          </p:cNvPr>
          <p:cNvCxnSpPr>
            <a:cxnSpLocks/>
          </p:cNvCxnSpPr>
          <p:nvPr/>
        </p:nvCxnSpPr>
        <p:spPr>
          <a:xfrm>
            <a:off x="4516980" y="1254764"/>
            <a:ext cx="0" cy="438246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1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B511-46BC-4C9A-9089-75A4B62F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Technology Using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096CD0-96EA-5A29-F22D-4CC5D82E4263}"/>
              </a:ext>
            </a:extLst>
          </p:cNvPr>
          <p:cNvSpPr/>
          <p:nvPr/>
        </p:nvSpPr>
        <p:spPr>
          <a:xfrm>
            <a:off x="3001067" y="1337734"/>
            <a:ext cx="1913466" cy="27093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E217B-0877-352C-0F4F-09AE982ED13E}"/>
              </a:ext>
            </a:extLst>
          </p:cNvPr>
          <p:cNvSpPr/>
          <p:nvPr/>
        </p:nvSpPr>
        <p:spPr>
          <a:xfrm>
            <a:off x="6711577" y="1337734"/>
            <a:ext cx="1913466" cy="27093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C5674-D596-524E-8757-8762DD9D7789}"/>
              </a:ext>
            </a:extLst>
          </p:cNvPr>
          <p:cNvSpPr txBox="1"/>
          <p:nvPr/>
        </p:nvSpPr>
        <p:spPr>
          <a:xfrm>
            <a:off x="3432867" y="1337733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 end</a:t>
            </a:r>
            <a:endParaRPr lang="en-ID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83F077-61FC-21C0-5769-C0C9CF3D8650}"/>
              </a:ext>
            </a:extLst>
          </p:cNvPr>
          <p:cNvSpPr/>
          <p:nvPr/>
        </p:nvSpPr>
        <p:spPr>
          <a:xfrm>
            <a:off x="1266536" y="4402667"/>
            <a:ext cx="9328142" cy="16848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D8D85-EFA1-E8B6-8A52-11A0F995E4DE}"/>
              </a:ext>
            </a:extLst>
          </p:cNvPr>
          <p:cNvSpPr txBox="1"/>
          <p:nvPr/>
        </p:nvSpPr>
        <p:spPr>
          <a:xfrm>
            <a:off x="5044015" y="4402667"/>
            <a:ext cx="172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control</a:t>
            </a:r>
            <a:endParaRPr lang="en-ID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AD2B5-889D-CC82-3E44-117E8BA0F74F}"/>
              </a:ext>
            </a:extLst>
          </p:cNvPr>
          <p:cNvSpPr txBox="1"/>
          <p:nvPr/>
        </p:nvSpPr>
        <p:spPr>
          <a:xfrm>
            <a:off x="3138650" y="3238474"/>
            <a:ext cx="172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Vue.js</a:t>
            </a:r>
            <a:endParaRPr lang="en-ID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F7E8C-DA1F-54E5-4AE8-5AAB3F1558F5}"/>
              </a:ext>
            </a:extLst>
          </p:cNvPr>
          <p:cNvSpPr txBox="1"/>
          <p:nvPr/>
        </p:nvSpPr>
        <p:spPr>
          <a:xfrm>
            <a:off x="6806826" y="3238474"/>
            <a:ext cx="172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LocalDB</a:t>
            </a:r>
            <a:endParaRPr lang="en-ID" b="1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F2F5B92-B613-0988-4069-F095EEC6F5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766" y="4906272"/>
            <a:ext cx="910791" cy="8860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F08178-E885-F049-106E-EE9FAF2CB210}"/>
              </a:ext>
            </a:extLst>
          </p:cNvPr>
          <p:cNvSpPr txBox="1"/>
          <p:nvPr/>
        </p:nvSpPr>
        <p:spPr>
          <a:xfrm>
            <a:off x="5859558" y="5164614"/>
            <a:ext cx="115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GitHub</a:t>
            </a:r>
            <a:endParaRPr lang="en-ID" b="1" dirty="0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DCED570-1142-F6FC-3A40-8A4581F4C1C0}"/>
              </a:ext>
            </a:extLst>
          </p:cNvPr>
          <p:cNvSpPr/>
          <p:nvPr/>
        </p:nvSpPr>
        <p:spPr>
          <a:xfrm>
            <a:off x="5056349" y="2471337"/>
            <a:ext cx="1507067" cy="237996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FADA3-E968-680A-61F8-C8C98AA911D2}"/>
              </a:ext>
            </a:extLst>
          </p:cNvPr>
          <p:cNvSpPr txBox="1"/>
          <p:nvPr/>
        </p:nvSpPr>
        <p:spPr>
          <a:xfrm>
            <a:off x="5234462" y="2170369"/>
            <a:ext cx="115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</a:t>
            </a:r>
            <a:endParaRPr lang="en-ID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BFEA6-CE09-4B1E-BEB9-CC20B7BBD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90" y="1961866"/>
            <a:ext cx="1042355" cy="1319437"/>
          </a:xfrm>
          <a:prstGeom prst="rect">
            <a:avLst/>
          </a:prstGeom>
        </p:spPr>
      </p:pic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725F7155-33AE-464C-AAFC-7EF6D8C0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52" y="2182497"/>
            <a:ext cx="1013359" cy="8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6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F64FA4-33A7-D8C3-DA32-80E398D5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6989E-BDBC-2B6E-FE3D-A1EDE3BF592B}"/>
              </a:ext>
            </a:extLst>
          </p:cNvPr>
          <p:cNvSpPr txBox="1"/>
          <p:nvPr/>
        </p:nvSpPr>
        <p:spPr>
          <a:xfrm>
            <a:off x="1246632" y="1333867"/>
            <a:ext cx="10107168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 err="1">
                <a:solidFill>
                  <a:srgbClr val="083E8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PlanIT</a:t>
            </a:r>
            <a:r>
              <a:rPr lang="en-US" altLang="en-US" sz="2800" b="1" dirty="0">
                <a:solidFill>
                  <a:srgbClr val="083E8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rgbClr val="083E8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big website that you guys are developing. This is a website to manage medical equipment of a hospital. It is divided into different sections like catalog, projects, templates, admin. In each project is divided into parts such as details, buildings, levels, departments, rooms, items, history. My task is to re-code the features of the building section in the project section on my personal computer</a:t>
            </a:r>
            <a:r>
              <a:rPr lang="en-US" altLang="en-US" sz="2800" b="1" dirty="0">
                <a:solidFill>
                  <a:srgbClr val="083E8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4000" dirty="0">
              <a:solidFill>
                <a:srgbClr val="083E8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F64FA4-33A7-D8C3-DA32-80E398D5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B7356-5A61-4300-873A-8438C28E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4" y="1110268"/>
            <a:ext cx="10697066" cy="52035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1972A7-81AE-4786-B3EB-19FB9DF2D744}"/>
              </a:ext>
            </a:extLst>
          </p:cNvPr>
          <p:cNvSpPr/>
          <p:nvPr/>
        </p:nvSpPr>
        <p:spPr>
          <a:xfrm>
            <a:off x="2722880" y="2611120"/>
            <a:ext cx="8630920" cy="299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90F1C401-0ACE-B352-1CE0-373024E34CDD}"/>
              </a:ext>
            </a:extLst>
          </p:cNvPr>
          <p:cNvSpPr txBox="1"/>
          <p:nvPr/>
        </p:nvSpPr>
        <p:spPr>
          <a:xfrm>
            <a:off x="1331976" y="1336040"/>
            <a:ext cx="1064260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rgbClr val="023F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feature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23F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building list.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23F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Create, Edit, Duplicate, Delete Building.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23F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Search, Filter, Sort Building.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23F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Scroll to top, Pagination, Inline edit, Resize columns.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23F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settings.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23F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 in building.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0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</a:t>
            </a:r>
            <a:r>
              <a:rPr lang="en-US" altLang="en-US" sz="3200" dirty="0">
                <a:ea typeface="Calibri" panose="020F0502020204030204" pitchFamily="34" charset="0"/>
                <a:cs typeface="Calibri" panose="020F0502020204030204" pitchFamily="34" charset="0"/>
              </a:rPr>
              <a:t>Show building list</a:t>
            </a:r>
            <a:endParaRPr lang="en-US" sz="3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7D980-BC91-446A-A97F-B2645859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4" y="1658993"/>
            <a:ext cx="11792932" cy="37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7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Create building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93E40D-A936-439E-B953-A85A00E0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24" y="1114031"/>
            <a:ext cx="10366951" cy="50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1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83CAFF-33D8-DB05-06E1-A9FD1A6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03" y="40207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Trial Project – Edit 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ACEF5-5242-457E-42F4-DD3CFDDEFE7C}"/>
              </a:ext>
            </a:extLst>
          </p:cNvPr>
          <p:cNvSpPr txBox="1"/>
          <p:nvPr/>
        </p:nvSpPr>
        <p:spPr>
          <a:xfrm>
            <a:off x="11353800" y="621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45A64-1E7B-40A4-95FF-338A3F55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9" y="1086766"/>
            <a:ext cx="10443202" cy="51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30420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7466FEC-44CD-4B2D-B980-D5E649B2F9A0}" vid="{84141976-CA1E-4216-91B4-07AF6E7076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10656</TotalTime>
  <Words>705</Words>
  <Application>Microsoft Office PowerPoint</Application>
  <PresentationFormat>Widescreen</PresentationFormat>
  <Paragraphs>161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Futura Hv BT</vt:lpstr>
      <vt:lpstr>Futura Lt BT</vt:lpstr>
      <vt:lpstr>Open Sans ExtraBold</vt:lpstr>
      <vt:lpstr>Segoe UI</vt:lpstr>
      <vt:lpstr>Source Sans Pro</vt:lpstr>
      <vt:lpstr>Times New Roman</vt:lpstr>
      <vt:lpstr>Wingdings</vt:lpstr>
      <vt:lpstr>4_Office Theme</vt:lpstr>
      <vt:lpstr>Theme1</vt:lpstr>
      <vt:lpstr>Office Theme</vt:lpstr>
      <vt:lpstr>2_Office Theme</vt:lpstr>
      <vt:lpstr>3_Office Theme</vt:lpstr>
      <vt:lpstr>Custom Design</vt:lpstr>
      <vt:lpstr>1_Custom Design</vt:lpstr>
      <vt:lpstr>PowerPoint Presentation</vt:lpstr>
      <vt:lpstr>CONTENTS REPORTS</vt:lpstr>
      <vt:lpstr>Technology Using</vt:lpstr>
      <vt:lpstr>Introduction To Trial Project</vt:lpstr>
      <vt:lpstr>Introduction To Trial Project</vt:lpstr>
      <vt:lpstr>Introduction To Trial Project</vt:lpstr>
      <vt:lpstr>Introduction To Trial Project – Show building list</vt:lpstr>
      <vt:lpstr>Introduction To Trial Project – Create building</vt:lpstr>
      <vt:lpstr>Introduction To Trial Project – Edit building</vt:lpstr>
      <vt:lpstr>Introduction To Trial Project – Duplicate building</vt:lpstr>
      <vt:lpstr>Introduction To Trial Project – Delete building</vt:lpstr>
      <vt:lpstr>Introduction To Trial Project – Search building</vt:lpstr>
      <vt:lpstr>Introduction To Trial Project – Filter building</vt:lpstr>
      <vt:lpstr>Introduction To Trial Project – Sort building</vt:lpstr>
      <vt:lpstr>Introduction To Trial Project – Scroll to top</vt:lpstr>
      <vt:lpstr>Introduction To Trial Project – Pagination</vt:lpstr>
      <vt:lpstr>Introduction To Trial Project – Inline edit</vt:lpstr>
      <vt:lpstr>Introduction To Trial Project – Resize columns</vt:lpstr>
      <vt:lpstr>Introduction To Trial Project – Table settings</vt:lpstr>
      <vt:lpstr>Introduction To Trial Project – Comment in building</vt:lpstr>
      <vt:lpstr>Introduction To Trial Project – API</vt:lpstr>
      <vt:lpstr>Introduction To Trial Project – API</vt:lpstr>
      <vt:lpstr>Demo Trial Project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Nguyen Thi Bich</dc:creator>
  <cp:lastModifiedBy>Dell</cp:lastModifiedBy>
  <cp:revision>162</cp:revision>
  <dcterms:created xsi:type="dcterms:W3CDTF">2022-02-08T03:36:11Z</dcterms:created>
  <dcterms:modified xsi:type="dcterms:W3CDTF">2023-07-12T03:16:10Z</dcterms:modified>
</cp:coreProperties>
</file>