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2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7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8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1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2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9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71DD90-A942-48E0-8B6B-3607A4CAF4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A40550-569A-44C5-A96F-8F7B58F3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716" y="0"/>
            <a:ext cx="10515600" cy="9272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GIỚI THIỆU BẢN THÂN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24" y="781743"/>
            <a:ext cx="3167130" cy="528821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69735" y="1445599"/>
            <a:ext cx="5142792" cy="4234831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err="1" smtClean="0"/>
              <a:t>Họ</a:t>
            </a:r>
            <a:r>
              <a:rPr lang="en-US" sz="2800" dirty="0" smtClean="0"/>
              <a:t> </a:t>
            </a:r>
            <a:r>
              <a:rPr lang="en-US" sz="2800" dirty="0" err="1" smtClean="0"/>
              <a:t>tên</a:t>
            </a:r>
            <a:r>
              <a:rPr lang="en-US" sz="2800" dirty="0" smtClean="0"/>
              <a:t>: 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r>
              <a:rPr lang="en-US" sz="2800" dirty="0" smtClean="0"/>
              <a:t> </a:t>
            </a:r>
          </a:p>
          <a:p>
            <a:pPr fontAlgn="base"/>
            <a:r>
              <a:rPr lang="en-US" sz="2800" dirty="0" err="1" smtClean="0"/>
              <a:t>Năm</a:t>
            </a:r>
            <a:r>
              <a:rPr lang="en-US" sz="2800" dirty="0" smtClean="0"/>
              <a:t> </a:t>
            </a:r>
            <a:r>
              <a:rPr lang="en-US" sz="2800" dirty="0" err="1" smtClean="0"/>
              <a:t>sinh</a:t>
            </a:r>
            <a:r>
              <a:rPr lang="en-US" sz="2800" dirty="0"/>
              <a:t>:</a:t>
            </a:r>
            <a:r>
              <a:rPr lang="en-US" sz="2800" dirty="0" smtClean="0"/>
              <a:t> 2003​</a:t>
            </a:r>
          </a:p>
          <a:p>
            <a:pPr fontAlgn="base"/>
            <a:r>
              <a:rPr lang="en-US" sz="2800" dirty="0" err="1" smtClean="0"/>
              <a:t>Quê</a:t>
            </a:r>
            <a:r>
              <a:rPr lang="en-US" sz="2800" dirty="0"/>
              <a:t> </a:t>
            </a:r>
            <a:r>
              <a:rPr lang="en-US" sz="2800" dirty="0" err="1"/>
              <a:t>quán</a:t>
            </a:r>
            <a:r>
              <a:rPr lang="en-US" sz="2800" dirty="0"/>
              <a:t>: </a:t>
            </a:r>
            <a:r>
              <a:rPr lang="en-US" sz="2800" dirty="0" err="1" smtClean="0"/>
              <a:t>Đoan</a:t>
            </a:r>
            <a:r>
              <a:rPr lang="en-US" sz="2800" dirty="0" smtClean="0"/>
              <a:t> </a:t>
            </a:r>
            <a:r>
              <a:rPr lang="en-US" sz="2800" dirty="0" err="1" smtClean="0"/>
              <a:t>Hùng-Phú</a:t>
            </a:r>
            <a:r>
              <a:rPr lang="en-US" sz="2800" dirty="0" smtClean="0"/>
              <a:t> </a:t>
            </a:r>
            <a:r>
              <a:rPr lang="en-US" sz="2800" dirty="0" err="1" smtClean="0"/>
              <a:t>Thọ</a:t>
            </a:r>
            <a:endParaRPr lang="en-US" sz="2800" dirty="0"/>
          </a:p>
          <a:p>
            <a:pPr fontAlgn="base"/>
            <a:r>
              <a:rPr lang="en-US" sz="2800" dirty="0" err="1"/>
              <a:t>Sở</a:t>
            </a:r>
            <a:r>
              <a:rPr lang="en-US" sz="2800" dirty="0"/>
              <a:t> </a:t>
            </a:r>
            <a:r>
              <a:rPr lang="en-US" sz="2800" dirty="0" err="1"/>
              <a:t>Thích</a:t>
            </a:r>
            <a:r>
              <a:rPr lang="en-US" sz="2800" dirty="0"/>
              <a:t>: </a:t>
            </a:r>
            <a:r>
              <a:rPr lang="en-US" sz="2800" dirty="0" err="1" smtClean="0"/>
              <a:t>Chơi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, </a:t>
            </a:r>
            <a:r>
              <a:rPr lang="en-US" sz="2800" dirty="0" err="1" smtClean="0"/>
              <a:t>nghe</a:t>
            </a:r>
            <a:r>
              <a:rPr lang="en-US" sz="2800" dirty="0" smtClean="0"/>
              <a:t> </a:t>
            </a:r>
            <a:r>
              <a:rPr lang="en-US" sz="2800" dirty="0" err="1" smtClean="0"/>
              <a:t>nhạc</a:t>
            </a:r>
            <a:r>
              <a:rPr lang="en-US" sz="2800" dirty="0" smtClean="0"/>
              <a:t>, </a:t>
            </a:r>
            <a:r>
              <a:rPr lang="en-US" sz="2800" dirty="0" err="1" smtClean="0"/>
              <a:t>chơi</a:t>
            </a:r>
            <a:r>
              <a:rPr lang="en-US" sz="2800" dirty="0" smtClean="0"/>
              <a:t> game</a:t>
            </a:r>
          </a:p>
          <a:p>
            <a:pPr fontAlgn="base"/>
            <a:r>
              <a:rPr lang="en-US" sz="2800" dirty="0" err="1" smtClean="0"/>
              <a:t>Công</a:t>
            </a:r>
            <a:r>
              <a:rPr lang="en-US" sz="2800" dirty="0"/>
              <a:t> </a:t>
            </a:r>
            <a:r>
              <a:rPr lang="en-US" sz="2800" dirty="0" err="1"/>
              <a:t>việc</a:t>
            </a:r>
            <a:r>
              <a:rPr lang="en-US" sz="2800" dirty="0"/>
              <a:t> </a:t>
            </a:r>
            <a:r>
              <a:rPr lang="en-US" sz="2800" dirty="0" err="1"/>
              <a:t>hiện</a:t>
            </a:r>
            <a:r>
              <a:rPr lang="en-US" sz="2800" dirty="0"/>
              <a:t> </a:t>
            </a:r>
            <a:r>
              <a:rPr lang="en-US" sz="2800" dirty="0" err="1"/>
              <a:t>tại</a:t>
            </a:r>
            <a:r>
              <a:rPr lang="en-US" sz="2800" dirty="0"/>
              <a:t>: </a:t>
            </a:r>
            <a:r>
              <a:rPr lang="en-US" sz="2800" dirty="0" err="1"/>
              <a:t>Sinh</a:t>
            </a:r>
            <a:r>
              <a:rPr lang="en-US" sz="2800" dirty="0"/>
              <a:t> </a:t>
            </a:r>
            <a:r>
              <a:rPr lang="en-US" sz="2800" dirty="0" err="1"/>
              <a:t>viên</a:t>
            </a:r>
            <a:r>
              <a:rPr lang="en-US" sz="2800" dirty="0" smtClean="0"/>
              <a:t>​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Nam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GIỚI THIỆU BẢN THÂN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</dc:title>
  <dc:creator>Microsoft account</dc:creator>
  <cp:lastModifiedBy>Microsoft account</cp:lastModifiedBy>
  <cp:revision>2</cp:revision>
  <dcterms:created xsi:type="dcterms:W3CDTF">2021-11-16T02:30:20Z</dcterms:created>
  <dcterms:modified xsi:type="dcterms:W3CDTF">2021-11-16T02:42:35Z</dcterms:modified>
</cp:coreProperties>
</file>