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60A44-D53A-4DAE-ADE0-6F08C1BB9C27}"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6E251339-00D6-4FC4-A186-AAB8EFAD92FD}">
      <dgm:prSet/>
      <dgm:spPr/>
      <dgm:t>
        <a:bodyPr/>
        <a:lstStyle/>
        <a:p>
          <a:r>
            <a:rPr lang="en-US"/>
            <a:t>T</a:t>
          </a:r>
          <a:r>
            <a:rPr lang="en-US" b="0" i="0"/>
            <a:t>he development of sensor networks, the Internet of Things (IoT) technology, and wearable smart devices it can now be possible to detect different human emotions quickly and efficiently.</a:t>
          </a:r>
          <a:endParaRPr lang="en-US"/>
        </a:p>
      </dgm:t>
    </dgm:pt>
    <dgm:pt modelId="{195F2FAD-4BB9-431A-B21A-6DCF1B237174}" type="parTrans" cxnId="{C3998AD1-ECE1-44FA-8A8D-9AFA5A7771F7}">
      <dgm:prSet/>
      <dgm:spPr/>
      <dgm:t>
        <a:bodyPr/>
        <a:lstStyle/>
        <a:p>
          <a:endParaRPr lang="en-US"/>
        </a:p>
      </dgm:t>
    </dgm:pt>
    <dgm:pt modelId="{67A9622A-E55B-4610-991E-920DDB72D262}" type="sibTrans" cxnId="{C3998AD1-ECE1-44FA-8A8D-9AFA5A7771F7}">
      <dgm:prSet/>
      <dgm:spPr/>
      <dgm:t>
        <a:bodyPr/>
        <a:lstStyle/>
        <a:p>
          <a:endParaRPr lang="en-US"/>
        </a:p>
      </dgm:t>
    </dgm:pt>
    <dgm:pt modelId="{2593FC68-588E-47DF-9EBC-2D2590EF0434}">
      <dgm:prSet/>
      <dgm:spPr/>
      <dgm:t>
        <a:bodyPr/>
        <a:lstStyle/>
        <a:p>
          <a:r>
            <a:rPr lang="en-US"/>
            <a:t>E</a:t>
          </a:r>
          <a:r>
            <a:rPr lang="en-US" b="0" i="0"/>
            <a:t>motion recognition plays a crucial part in human health and the related medical procedure to detect, analyze, and determine the medical conditions of a person. </a:t>
          </a:r>
          <a:endParaRPr lang="en-US"/>
        </a:p>
      </dgm:t>
    </dgm:pt>
    <dgm:pt modelId="{5CA3E84E-186E-4F82-A8BA-7A6781EE781E}" type="parTrans" cxnId="{DEFBE436-BB4B-4500-B037-D3084B2F3104}">
      <dgm:prSet/>
      <dgm:spPr/>
      <dgm:t>
        <a:bodyPr/>
        <a:lstStyle/>
        <a:p>
          <a:endParaRPr lang="en-US"/>
        </a:p>
      </dgm:t>
    </dgm:pt>
    <dgm:pt modelId="{006BC7AE-B111-46BA-B29D-82A87BA538C9}" type="sibTrans" cxnId="{DEFBE436-BB4B-4500-B037-D3084B2F3104}">
      <dgm:prSet/>
      <dgm:spPr/>
      <dgm:t>
        <a:bodyPr/>
        <a:lstStyle/>
        <a:p>
          <a:endParaRPr lang="en-US"/>
        </a:p>
      </dgm:t>
    </dgm:pt>
    <dgm:pt modelId="{BE583F45-4B10-4F58-890D-24BFA9EAD239}">
      <dgm:prSet/>
      <dgm:spPr/>
      <dgm:t>
        <a:bodyPr/>
        <a:lstStyle/>
        <a:p>
          <a:r>
            <a:rPr lang="en-US" b="0" i="0"/>
            <a:t>Recent market studies show that there is a huge demand for human emotion recognition systems. It is predicted that the global emotion detection and recognition market size would be USD 56.0 billion by 2024, compared to USD 21.6 billion in 2019. </a:t>
          </a:r>
          <a:endParaRPr lang="en-US"/>
        </a:p>
      </dgm:t>
    </dgm:pt>
    <dgm:pt modelId="{A9C3BBF3-30DE-41A8-A41B-8C8FBB1B8BED}" type="parTrans" cxnId="{222A88C0-6CF7-437E-B48E-ED2E3C1488BB}">
      <dgm:prSet/>
      <dgm:spPr/>
      <dgm:t>
        <a:bodyPr/>
        <a:lstStyle/>
        <a:p>
          <a:endParaRPr lang="en-US"/>
        </a:p>
      </dgm:t>
    </dgm:pt>
    <dgm:pt modelId="{F7F55491-EF95-4A41-A3FA-6F16116CC492}" type="sibTrans" cxnId="{222A88C0-6CF7-437E-B48E-ED2E3C1488BB}">
      <dgm:prSet/>
      <dgm:spPr/>
      <dgm:t>
        <a:bodyPr/>
        <a:lstStyle/>
        <a:p>
          <a:endParaRPr lang="en-US"/>
        </a:p>
      </dgm:t>
    </dgm:pt>
    <dgm:pt modelId="{44626517-88F2-4467-9B13-88CDB35A91C8}">
      <dgm:prSet/>
      <dgm:spPr/>
      <dgm:t>
        <a:bodyPr/>
        <a:lstStyle/>
        <a:p>
          <a:r>
            <a:rPr lang="en-US"/>
            <a:t>L</a:t>
          </a:r>
          <a:r>
            <a:rPr lang="en-US" b="0" i="0"/>
            <a:t>aw enforcement, entertainment, and surveillance and monitoring.</a:t>
          </a:r>
          <a:endParaRPr lang="en-US"/>
        </a:p>
      </dgm:t>
    </dgm:pt>
    <dgm:pt modelId="{D2714EC1-EAE6-441D-B6A7-555DCDEB502E}" type="parTrans" cxnId="{EBE8475B-74A3-489B-B7CD-3132EB4946BC}">
      <dgm:prSet/>
      <dgm:spPr/>
      <dgm:t>
        <a:bodyPr/>
        <a:lstStyle/>
        <a:p>
          <a:endParaRPr lang="en-US"/>
        </a:p>
      </dgm:t>
    </dgm:pt>
    <dgm:pt modelId="{13F1E418-3D1C-43A2-AD7E-6CC2006BDA58}" type="sibTrans" cxnId="{EBE8475B-74A3-489B-B7CD-3132EB4946BC}">
      <dgm:prSet/>
      <dgm:spPr/>
      <dgm:t>
        <a:bodyPr/>
        <a:lstStyle/>
        <a:p>
          <a:endParaRPr lang="en-US"/>
        </a:p>
      </dgm:t>
    </dgm:pt>
    <dgm:pt modelId="{D9632D1C-8E1A-4968-99B1-FB4849125A13}" type="pres">
      <dgm:prSet presAssocID="{26760A44-D53A-4DAE-ADE0-6F08C1BB9C27}" presName="linear" presStyleCnt="0">
        <dgm:presLayoutVars>
          <dgm:animLvl val="lvl"/>
          <dgm:resizeHandles val="exact"/>
        </dgm:presLayoutVars>
      </dgm:prSet>
      <dgm:spPr/>
    </dgm:pt>
    <dgm:pt modelId="{241ABD2B-C7D7-47A0-84AC-ED841DF093E7}" type="pres">
      <dgm:prSet presAssocID="{6E251339-00D6-4FC4-A186-AAB8EFAD92FD}" presName="parentText" presStyleLbl="node1" presStyleIdx="0" presStyleCnt="4">
        <dgm:presLayoutVars>
          <dgm:chMax val="0"/>
          <dgm:bulletEnabled val="1"/>
        </dgm:presLayoutVars>
      </dgm:prSet>
      <dgm:spPr/>
    </dgm:pt>
    <dgm:pt modelId="{90AFF755-51B8-4D94-933A-F3BE494A011C}" type="pres">
      <dgm:prSet presAssocID="{67A9622A-E55B-4610-991E-920DDB72D262}" presName="spacer" presStyleCnt="0"/>
      <dgm:spPr/>
    </dgm:pt>
    <dgm:pt modelId="{ACF4406C-2827-4BA3-A69E-9B5CE796D209}" type="pres">
      <dgm:prSet presAssocID="{2593FC68-588E-47DF-9EBC-2D2590EF0434}" presName="parentText" presStyleLbl="node1" presStyleIdx="1" presStyleCnt="4">
        <dgm:presLayoutVars>
          <dgm:chMax val="0"/>
          <dgm:bulletEnabled val="1"/>
        </dgm:presLayoutVars>
      </dgm:prSet>
      <dgm:spPr/>
    </dgm:pt>
    <dgm:pt modelId="{0EF29E0B-565C-4325-8013-11478867E3CB}" type="pres">
      <dgm:prSet presAssocID="{006BC7AE-B111-46BA-B29D-82A87BA538C9}" presName="spacer" presStyleCnt="0"/>
      <dgm:spPr/>
    </dgm:pt>
    <dgm:pt modelId="{74BC49FE-92A1-4FB5-B1B1-BA5C54380F2B}" type="pres">
      <dgm:prSet presAssocID="{BE583F45-4B10-4F58-890D-24BFA9EAD239}" presName="parentText" presStyleLbl="node1" presStyleIdx="2" presStyleCnt="4">
        <dgm:presLayoutVars>
          <dgm:chMax val="0"/>
          <dgm:bulletEnabled val="1"/>
        </dgm:presLayoutVars>
      </dgm:prSet>
      <dgm:spPr/>
    </dgm:pt>
    <dgm:pt modelId="{891095D3-DEF1-409A-ACE2-0D8B008AEF3E}" type="pres">
      <dgm:prSet presAssocID="{F7F55491-EF95-4A41-A3FA-6F16116CC492}" presName="spacer" presStyleCnt="0"/>
      <dgm:spPr/>
    </dgm:pt>
    <dgm:pt modelId="{12FC67E9-6E4D-436F-8080-2A7F95EA8E4E}" type="pres">
      <dgm:prSet presAssocID="{44626517-88F2-4467-9B13-88CDB35A91C8}" presName="parentText" presStyleLbl="node1" presStyleIdx="3" presStyleCnt="4">
        <dgm:presLayoutVars>
          <dgm:chMax val="0"/>
          <dgm:bulletEnabled val="1"/>
        </dgm:presLayoutVars>
      </dgm:prSet>
      <dgm:spPr/>
    </dgm:pt>
  </dgm:ptLst>
  <dgm:cxnLst>
    <dgm:cxn modelId="{DEFBE436-BB4B-4500-B037-D3084B2F3104}" srcId="{26760A44-D53A-4DAE-ADE0-6F08C1BB9C27}" destId="{2593FC68-588E-47DF-9EBC-2D2590EF0434}" srcOrd="1" destOrd="0" parTransId="{5CA3E84E-186E-4F82-A8BA-7A6781EE781E}" sibTransId="{006BC7AE-B111-46BA-B29D-82A87BA538C9}"/>
    <dgm:cxn modelId="{D95ABF3B-B648-4993-819C-EE52CB05A5CE}" type="presOf" srcId="{26760A44-D53A-4DAE-ADE0-6F08C1BB9C27}" destId="{D9632D1C-8E1A-4968-99B1-FB4849125A13}" srcOrd="0" destOrd="0" presId="urn:microsoft.com/office/officeart/2005/8/layout/vList2"/>
    <dgm:cxn modelId="{EBE8475B-74A3-489B-B7CD-3132EB4946BC}" srcId="{26760A44-D53A-4DAE-ADE0-6F08C1BB9C27}" destId="{44626517-88F2-4467-9B13-88CDB35A91C8}" srcOrd="3" destOrd="0" parTransId="{D2714EC1-EAE6-441D-B6A7-555DCDEB502E}" sibTransId="{13F1E418-3D1C-43A2-AD7E-6CC2006BDA58}"/>
    <dgm:cxn modelId="{2DD66362-E08C-41FA-9B67-DD56B090CD7C}" type="presOf" srcId="{BE583F45-4B10-4F58-890D-24BFA9EAD239}" destId="{74BC49FE-92A1-4FB5-B1B1-BA5C54380F2B}" srcOrd="0" destOrd="0" presId="urn:microsoft.com/office/officeart/2005/8/layout/vList2"/>
    <dgm:cxn modelId="{222A88C0-6CF7-437E-B48E-ED2E3C1488BB}" srcId="{26760A44-D53A-4DAE-ADE0-6F08C1BB9C27}" destId="{BE583F45-4B10-4F58-890D-24BFA9EAD239}" srcOrd="2" destOrd="0" parTransId="{A9C3BBF3-30DE-41A8-A41B-8C8FBB1B8BED}" sibTransId="{F7F55491-EF95-4A41-A3FA-6F16116CC492}"/>
    <dgm:cxn modelId="{038937C8-5206-4E1A-A63A-7DE43D8FAE8A}" type="presOf" srcId="{6E251339-00D6-4FC4-A186-AAB8EFAD92FD}" destId="{241ABD2B-C7D7-47A0-84AC-ED841DF093E7}" srcOrd="0" destOrd="0" presId="urn:microsoft.com/office/officeart/2005/8/layout/vList2"/>
    <dgm:cxn modelId="{E56B9ACD-8D44-486A-B6C6-FFF1188B3FA7}" type="presOf" srcId="{44626517-88F2-4467-9B13-88CDB35A91C8}" destId="{12FC67E9-6E4D-436F-8080-2A7F95EA8E4E}" srcOrd="0" destOrd="0" presId="urn:microsoft.com/office/officeart/2005/8/layout/vList2"/>
    <dgm:cxn modelId="{C3998AD1-ECE1-44FA-8A8D-9AFA5A7771F7}" srcId="{26760A44-D53A-4DAE-ADE0-6F08C1BB9C27}" destId="{6E251339-00D6-4FC4-A186-AAB8EFAD92FD}" srcOrd="0" destOrd="0" parTransId="{195F2FAD-4BB9-431A-B21A-6DCF1B237174}" sibTransId="{67A9622A-E55B-4610-991E-920DDB72D262}"/>
    <dgm:cxn modelId="{856422EC-DAFD-4917-A513-96A7310BE47B}" type="presOf" srcId="{2593FC68-588E-47DF-9EBC-2D2590EF0434}" destId="{ACF4406C-2827-4BA3-A69E-9B5CE796D209}" srcOrd="0" destOrd="0" presId="urn:microsoft.com/office/officeart/2005/8/layout/vList2"/>
    <dgm:cxn modelId="{881998D1-9973-4FCD-9C17-43DE06D547B2}" type="presParOf" srcId="{D9632D1C-8E1A-4968-99B1-FB4849125A13}" destId="{241ABD2B-C7D7-47A0-84AC-ED841DF093E7}" srcOrd="0" destOrd="0" presId="urn:microsoft.com/office/officeart/2005/8/layout/vList2"/>
    <dgm:cxn modelId="{E622EB7B-EDC1-49D1-B71D-3539D51963C1}" type="presParOf" srcId="{D9632D1C-8E1A-4968-99B1-FB4849125A13}" destId="{90AFF755-51B8-4D94-933A-F3BE494A011C}" srcOrd="1" destOrd="0" presId="urn:microsoft.com/office/officeart/2005/8/layout/vList2"/>
    <dgm:cxn modelId="{F1E73F09-C9DA-4BEB-A1DD-7EF62097AC8F}" type="presParOf" srcId="{D9632D1C-8E1A-4968-99B1-FB4849125A13}" destId="{ACF4406C-2827-4BA3-A69E-9B5CE796D209}" srcOrd="2" destOrd="0" presId="urn:microsoft.com/office/officeart/2005/8/layout/vList2"/>
    <dgm:cxn modelId="{90396900-1269-42A1-82F5-70EA80008F2F}" type="presParOf" srcId="{D9632D1C-8E1A-4968-99B1-FB4849125A13}" destId="{0EF29E0B-565C-4325-8013-11478867E3CB}" srcOrd="3" destOrd="0" presId="urn:microsoft.com/office/officeart/2005/8/layout/vList2"/>
    <dgm:cxn modelId="{7AE37107-7EF5-4A42-BD01-8CDBA5D7C4DD}" type="presParOf" srcId="{D9632D1C-8E1A-4968-99B1-FB4849125A13}" destId="{74BC49FE-92A1-4FB5-B1B1-BA5C54380F2B}" srcOrd="4" destOrd="0" presId="urn:microsoft.com/office/officeart/2005/8/layout/vList2"/>
    <dgm:cxn modelId="{3B3A856E-0476-457C-9C85-02C48C452299}" type="presParOf" srcId="{D9632D1C-8E1A-4968-99B1-FB4849125A13}" destId="{891095D3-DEF1-409A-ACE2-0D8B008AEF3E}" srcOrd="5" destOrd="0" presId="urn:microsoft.com/office/officeart/2005/8/layout/vList2"/>
    <dgm:cxn modelId="{1A2AD689-13FB-4F7E-9BD7-69F469258B47}" type="presParOf" srcId="{D9632D1C-8E1A-4968-99B1-FB4849125A13}" destId="{12FC67E9-6E4D-436F-8080-2A7F95EA8E4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DD3860-B68C-4EB8-82D4-A34C712671E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AF07F36-1912-4697-B445-C26875E6187E}">
      <dgm:prSet/>
      <dgm:spPr/>
      <dgm:t>
        <a:bodyPr/>
        <a:lstStyle/>
        <a:p>
          <a:r>
            <a:rPr lang="en-US"/>
            <a:t>E</a:t>
          </a:r>
          <a:r>
            <a:rPr lang="en-US" b="0" i="0"/>
            <a:t>motion recognition in Augmented Reality (AR). </a:t>
          </a:r>
          <a:endParaRPr lang="en-US"/>
        </a:p>
      </dgm:t>
    </dgm:pt>
    <dgm:pt modelId="{D18EE320-F4BD-4CE7-BA5D-92F030386A15}" type="parTrans" cxnId="{617D4C0F-88BB-455F-9FDD-C9B2649D915B}">
      <dgm:prSet/>
      <dgm:spPr/>
      <dgm:t>
        <a:bodyPr/>
        <a:lstStyle/>
        <a:p>
          <a:endParaRPr lang="en-US"/>
        </a:p>
      </dgm:t>
    </dgm:pt>
    <dgm:pt modelId="{5851ACF7-E176-4E43-A9D0-2CAF79BE4CCC}" type="sibTrans" cxnId="{617D4C0F-88BB-455F-9FDD-C9B2649D915B}">
      <dgm:prSet/>
      <dgm:spPr/>
      <dgm:t>
        <a:bodyPr/>
        <a:lstStyle/>
        <a:p>
          <a:endParaRPr lang="en-US"/>
        </a:p>
      </dgm:t>
    </dgm:pt>
    <dgm:pt modelId="{26FE75B1-53CB-4371-81CB-3141FDB9C5F5}">
      <dgm:prSet/>
      <dgm:spPr/>
      <dgm:t>
        <a:bodyPr/>
        <a:lstStyle/>
        <a:p>
          <a:r>
            <a:rPr lang="en-US"/>
            <a:t>E</a:t>
          </a:r>
          <a:r>
            <a:rPr lang="en-US" b="0" i="0"/>
            <a:t>motion recognition on Artificial Intelligence (AI). </a:t>
          </a:r>
          <a:endParaRPr lang="en-US"/>
        </a:p>
      </dgm:t>
    </dgm:pt>
    <dgm:pt modelId="{28DEFD39-B8D0-43AF-A389-07F2C5F28F9F}" type="parTrans" cxnId="{F1056189-CF37-4F09-B7B2-205EAFE2480E}">
      <dgm:prSet/>
      <dgm:spPr/>
      <dgm:t>
        <a:bodyPr/>
        <a:lstStyle/>
        <a:p>
          <a:endParaRPr lang="en-US"/>
        </a:p>
      </dgm:t>
    </dgm:pt>
    <dgm:pt modelId="{EF0C774B-FA28-4FF6-B023-DC88B4F253B6}" type="sibTrans" cxnId="{F1056189-CF37-4F09-B7B2-205EAFE2480E}">
      <dgm:prSet/>
      <dgm:spPr/>
      <dgm:t>
        <a:bodyPr/>
        <a:lstStyle/>
        <a:p>
          <a:endParaRPr lang="en-US"/>
        </a:p>
      </dgm:t>
    </dgm:pt>
    <dgm:pt modelId="{6ECF540F-75BC-4694-BFD4-F057153EED6C}">
      <dgm:prSet/>
      <dgm:spPr/>
      <dgm:t>
        <a:bodyPr/>
        <a:lstStyle/>
        <a:p>
          <a:r>
            <a:rPr lang="en-US">
              <a:sym typeface="Wingdings" panose="05000000000000000000" pitchFamily="2" charset="2"/>
            </a:rPr>
            <a:t></a:t>
          </a:r>
          <a:r>
            <a:rPr lang="en-US"/>
            <a:t> R</a:t>
          </a:r>
          <a:r>
            <a:rPr lang="en-US" b="0" i="0"/>
            <a:t>eview the state-of-the-art development of devices and technologies for human emotion recognition of technology, design, methods, and applications.</a:t>
          </a:r>
          <a:endParaRPr lang="en-US"/>
        </a:p>
      </dgm:t>
    </dgm:pt>
    <dgm:pt modelId="{F871956E-6B30-412D-A097-B9F61F354365}" type="parTrans" cxnId="{3CD0DB02-CC3A-4B3C-8730-DF10D8FA25EF}">
      <dgm:prSet/>
      <dgm:spPr/>
      <dgm:t>
        <a:bodyPr/>
        <a:lstStyle/>
        <a:p>
          <a:endParaRPr lang="en-US"/>
        </a:p>
      </dgm:t>
    </dgm:pt>
    <dgm:pt modelId="{FEFD278A-824B-4AA1-A425-5DA62088F2B0}" type="sibTrans" cxnId="{3CD0DB02-CC3A-4B3C-8730-DF10D8FA25EF}">
      <dgm:prSet/>
      <dgm:spPr/>
      <dgm:t>
        <a:bodyPr/>
        <a:lstStyle/>
        <a:p>
          <a:endParaRPr lang="en-US"/>
        </a:p>
      </dgm:t>
    </dgm:pt>
    <dgm:pt modelId="{E89BE064-BB8A-4A0C-841B-7833BC2911B1}" type="pres">
      <dgm:prSet presAssocID="{3DDD3860-B68C-4EB8-82D4-A34C712671E8}" presName="vert0" presStyleCnt="0">
        <dgm:presLayoutVars>
          <dgm:dir/>
          <dgm:animOne val="branch"/>
          <dgm:animLvl val="lvl"/>
        </dgm:presLayoutVars>
      </dgm:prSet>
      <dgm:spPr/>
    </dgm:pt>
    <dgm:pt modelId="{4A0F315F-BDAA-4AB4-B6A3-F646BD0D6DE1}" type="pres">
      <dgm:prSet presAssocID="{3AF07F36-1912-4697-B445-C26875E6187E}" presName="thickLine" presStyleLbl="alignNode1" presStyleIdx="0" presStyleCnt="3"/>
      <dgm:spPr/>
    </dgm:pt>
    <dgm:pt modelId="{B26144E6-7E12-4D3C-94DC-A8CBED20EA08}" type="pres">
      <dgm:prSet presAssocID="{3AF07F36-1912-4697-B445-C26875E6187E}" presName="horz1" presStyleCnt="0"/>
      <dgm:spPr/>
    </dgm:pt>
    <dgm:pt modelId="{B8CD686B-00EE-4A6E-9871-1368A9B68619}" type="pres">
      <dgm:prSet presAssocID="{3AF07F36-1912-4697-B445-C26875E6187E}" presName="tx1" presStyleLbl="revTx" presStyleIdx="0" presStyleCnt="3"/>
      <dgm:spPr/>
    </dgm:pt>
    <dgm:pt modelId="{A5E3223C-470C-4897-990C-86B019E74F7B}" type="pres">
      <dgm:prSet presAssocID="{3AF07F36-1912-4697-B445-C26875E6187E}" presName="vert1" presStyleCnt="0"/>
      <dgm:spPr/>
    </dgm:pt>
    <dgm:pt modelId="{35132445-480D-42B0-BFAD-635863A24239}" type="pres">
      <dgm:prSet presAssocID="{26FE75B1-53CB-4371-81CB-3141FDB9C5F5}" presName="thickLine" presStyleLbl="alignNode1" presStyleIdx="1" presStyleCnt="3"/>
      <dgm:spPr/>
    </dgm:pt>
    <dgm:pt modelId="{86C86DF6-D8F8-48B7-91FC-487EBCB787A3}" type="pres">
      <dgm:prSet presAssocID="{26FE75B1-53CB-4371-81CB-3141FDB9C5F5}" presName="horz1" presStyleCnt="0"/>
      <dgm:spPr/>
    </dgm:pt>
    <dgm:pt modelId="{77B8F509-A136-47D8-B5FB-62C8B0F430A6}" type="pres">
      <dgm:prSet presAssocID="{26FE75B1-53CB-4371-81CB-3141FDB9C5F5}" presName="tx1" presStyleLbl="revTx" presStyleIdx="1" presStyleCnt="3"/>
      <dgm:spPr/>
    </dgm:pt>
    <dgm:pt modelId="{9F6A2098-59AC-4E54-8227-98665939AA3C}" type="pres">
      <dgm:prSet presAssocID="{26FE75B1-53CB-4371-81CB-3141FDB9C5F5}" presName="vert1" presStyleCnt="0"/>
      <dgm:spPr/>
    </dgm:pt>
    <dgm:pt modelId="{DBDFFE6F-2D3F-4226-839C-1FE7313762AF}" type="pres">
      <dgm:prSet presAssocID="{6ECF540F-75BC-4694-BFD4-F057153EED6C}" presName="thickLine" presStyleLbl="alignNode1" presStyleIdx="2" presStyleCnt="3"/>
      <dgm:spPr/>
    </dgm:pt>
    <dgm:pt modelId="{2200A79D-9282-40F8-849F-67CAEF5B46CA}" type="pres">
      <dgm:prSet presAssocID="{6ECF540F-75BC-4694-BFD4-F057153EED6C}" presName="horz1" presStyleCnt="0"/>
      <dgm:spPr/>
    </dgm:pt>
    <dgm:pt modelId="{4903FAEC-BFBD-4FB7-AE51-17C9D7C1FCB1}" type="pres">
      <dgm:prSet presAssocID="{6ECF540F-75BC-4694-BFD4-F057153EED6C}" presName="tx1" presStyleLbl="revTx" presStyleIdx="2" presStyleCnt="3"/>
      <dgm:spPr/>
    </dgm:pt>
    <dgm:pt modelId="{64A30624-4D7F-4724-BE10-2E403F3D7093}" type="pres">
      <dgm:prSet presAssocID="{6ECF540F-75BC-4694-BFD4-F057153EED6C}" presName="vert1" presStyleCnt="0"/>
      <dgm:spPr/>
    </dgm:pt>
  </dgm:ptLst>
  <dgm:cxnLst>
    <dgm:cxn modelId="{3CD0DB02-CC3A-4B3C-8730-DF10D8FA25EF}" srcId="{3DDD3860-B68C-4EB8-82D4-A34C712671E8}" destId="{6ECF540F-75BC-4694-BFD4-F057153EED6C}" srcOrd="2" destOrd="0" parTransId="{F871956E-6B30-412D-A097-B9F61F354365}" sibTransId="{FEFD278A-824B-4AA1-A425-5DA62088F2B0}"/>
    <dgm:cxn modelId="{617D4C0F-88BB-455F-9FDD-C9B2649D915B}" srcId="{3DDD3860-B68C-4EB8-82D4-A34C712671E8}" destId="{3AF07F36-1912-4697-B445-C26875E6187E}" srcOrd="0" destOrd="0" parTransId="{D18EE320-F4BD-4CE7-BA5D-92F030386A15}" sibTransId="{5851ACF7-E176-4E43-A9D0-2CAF79BE4CCC}"/>
    <dgm:cxn modelId="{A4067A6E-6622-4625-9FB0-E9F7298714C1}" type="presOf" srcId="{26FE75B1-53CB-4371-81CB-3141FDB9C5F5}" destId="{77B8F509-A136-47D8-B5FB-62C8B0F430A6}" srcOrd="0" destOrd="0" presId="urn:microsoft.com/office/officeart/2008/layout/LinedList"/>
    <dgm:cxn modelId="{F1056189-CF37-4F09-B7B2-205EAFE2480E}" srcId="{3DDD3860-B68C-4EB8-82D4-A34C712671E8}" destId="{26FE75B1-53CB-4371-81CB-3141FDB9C5F5}" srcOrd="1" destOrd="0" parTransId="{28DEFD39-B8D0-43AF-A389-07F2C5F28F9F}" sibTransId="{EF0C774B-FA28-4FF6-B023-DC88B4F253B6}"/>
    <dgm:cxn modelId="{FE8B7192-028D-4A2F-A8C8-7DA6ED58BE7D}" type="presOf" srcId="{6ECF540F-75BC-4694-BFD4-F057153EED6C}" destId="{4903FAEC-BFBD-4FB7-AE51-17C9D7C1FCB1}" srcOrd="0" destOrd="0" presId="urn:microsoft.com/office/officeart/2008/layout/LinedList"/>
    <dgm:cxn modelId="{56D8E4AF-AB03-4D1C-80F4-F59D2935A96F}" type="presOf" srcId="{3DDD3860-B68C-4EB8-82D4-A34C712671E8}" destId="{E89BE064-BB8A-4A0C-841B-7833BC2911B1}" srcOrd="0" destOrd="0" presId="urn:microsoft.com/office/officeart/2008/layout/LinedList"/>
    <dgm:cxn modelId="{385637FF-2CFD-4660-8AD6-382B2F705807}" type="presOf" srcId="{3AF07F36-1912-4697-B445-C26875E6187E}" destId="{B8CD686B-00EE-4A6E-9871-1368A9B68619}" srcOrd="0" destOrd="0" presId="urn:microsoft.com/office/officeart/2008/layout/LinedList"/>
    <dgm:cxn modelId="{164B53D2-4428-4CE7-B0A3-1EBCE9C1C6E9}" type="presParOf" srcId="{E89BE064-BB8A-4A0C-841B-7833BC2911B1}" destId="{4A0F315F-BDAA-4AB4-B6A3-F646BD0D6DE1}" srcOrd="0" destOrd="0" presId="urn:microsoft.com/office/officeart/2008/layout/LinedList"/>
    <dgm:cxn modelId="{840EE929-2894-4AC9-89C5-CEAFFC32BEFF}" type="presParOf" srcId="{E89BE064-BB8A-4A0C-841B-7833BC2911B1}" destId="{B26144E6-7E12-4D3C-94DC-A8CBED20EA08}" srcOrd="1" destOrd="0" presId="urn:microsoft.com/office/officeart/2008/layout/LinedList"/>
    <dgm:cxn modelId="{EEB57920-668C-4121-B02A-30692D6EF89B}" type="presParOf" srcId="{B26144E6-7E12-4D3C-94DC-A8CBED20EA08}" destId="{B8CD686B-00EE-4A6E-9871-1368A9B68619}" srcOrd="0" destOrd="0" presId="urn:microsoft.com/office/officeart/2008/layout/LinedList"/>
    <dgm:cxn modelId="{3EF7C430-2E73-421C-A47F-8A5777EE58A4}" type="presParOf" srcId="{B26144E6-7E12-4D3C-94DC-A8CBED20EA08}" destId="{A5E3223C-470C-4897-990C-86B019E74F7B}" srcOrd="1" destOrd="0" presId="urn:microsoft.com/office/officeart/2008/layout/LinedList"/>
    <dgm:cxn modelId="{8169E703-C385-4077-AACA-879CDD9E6DA6}" type="presParOf" srcId="{E89BE064-BB8A-4A0C-841B-7833BC2911B1}" destId="{35132445-480D-42B0-BFAD-635863A24239}" srcOrd="2" destOrd="0" presId="urn:microsoft.com/office/officeart/2008/layout/LinedList"/>
    <dgm:cxn modelId="{799AAF78-C65C-476A-8D48-50EAB59B0AA5}" type="presParOf" srcId="{E89BE064-BB8A-4A0C-841B-7833BC2911B1}" destId="{86C86DF6-D8F8-48B7-91FC-487EBCB787A3}" srcOrd="3" destOrd="0" presId="urn:microsoft.com/office/officeart/2008/layout/LinedList"/>
    <dgm:cxn modelId="{9E3B2459-63D2-46A3-84EE-6E5E552BEFE4}" type="presParOf" srcId="{86C86DF6-D8F8-48B7-91FC-487EBCB787A3}" destId="{77B8F509-A136-47D8-B5FB-62C8B0F430A6}" srcOrd="0" destOrd="0" presId="urn:microsoft.com/office/officeart/2008/layout/LinedList"/>
    <dgm:cxn modelId="{1C96FC93-27D7-41B5-9F72-63AC2F710627}" type="presParOf" srcId="{86C86DF6-D8F8-48B7-91FC-487EBCB787A3}" destId="{9F6A2098-59AC-4E54-8227-98665939AA3C}" srcOrd="1" destOrd="0" presId="urn:microsoft.com/office/officeart/2008/layout/LinedList"/>
    <dgm:cxn modelId="{2564AB60-3DFA-43A0-88F9-55521CA11D05}" type="presParOf" srcId="{E89BE064-BB8A-4A0C-841B-7833BC2911B1}" destId="{DBDFFE6F-2D3F-4226-839C-1FE7313762AF}" srcOrd="4" destOrd="0" presId="urn:microsoft.com/office/officeart/2008/layout/LinedList"/>
    <dgm:cxn modelId="{6B8CE860-ED38-4290-A420-E712AE5C9210}" type="presParOf" srcId="{E89BE064-BB8A-4A0C-841B-7833BC2911B1}" destId="{2200A79D-9282-40F8-849F-67CAEF5B46CA}" srcOrd="5" destOrd="0" presId="urn:microsoft.com/office/officeart/2008/layout/LinedList"/>
    <dgm:cxn modelId="{1BD699F6-9F71-4FE2-BD19-D51539244540}" type="presParOf" srcId="{2200A79D-9282-40F8-849F-67CAEF5B46CA}" destId="{4903FAEC-BFBD-4FB7-AE51-17C9D7C1FCB1}" srcOrd="0" destOrd="0" presId="urn:microsoft.com/office/officeart/2008/layout/LinedList"/>
    <dgm:cxn modelId="{183ABCB7-BA10-496E-81BF-AF797D2B8F13}" type="presParOf" srcId="{2200A79D-9282-40F8-849F-67CAEF5B46CA}" destId="{64A30624-4D7F-4724-BE10-2E403F3D70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19E3B9-5B4B-4C4C-95F9-4FA877CAA15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4CE5B29-244F-4760-94DC-074FBCD0B7C1}">
      <dgm:prSet/>
      <dgm:spPr/>
      <dgm:t>
        <a:bodyPr/>
        <a:lstStyle/>
        <a:p>
          <a:r>
            <a:rPr lang="en-US"/>
            <a:t>H</a:t>
          </a:r>
          <a:r>
            <a:rPr lang="en-US" b="0" i="0"/>
            <a:t>uman emotion based on facial expressions</a:t>
          </a:r>
          <a:endParaRPr lang="en-US"/>
        </a:p>
      </dgm:t>
    </dgm:pt>
    <dgm:pt modelId="{89303E89-1450-46E6-A818-4BBE431F3D28}" type="parTrans" cxnId="{5F1A8758-4B20-4956-A377-CB041942CF15}">
      <dgm:prSet/>
      <dgm:spPr/>
      <dgm:t>
        <a:bodyPr/>
        <a:lstStyle/>
        <a:p>
          <a:endParaRPr lang="en-US"/>
        </a:p>
      </dgm:t>
    </dgm:pt>
    <dgm:pt modelId="{45DC0711-0E93-4B13-97CA-0CC552BEAFF7}" type="sibTrans" cxnId="{5F1A8758-4B20-4956-A377-CB041942CF15}">
      <dgm:prSet/>
      <dgm:spPr/>
      <dgm:t>
        <a:bodyPr/>
        <a:lstStyle/>
        <a:p>
          <a:endParaRPr lang="en-US"/>
        </a:p>
      </dgm:t>
    </dgm:pt>
    <dgm:pt modelId="{875C70A0-C3C6-47B0-84AF-7B91542ABD86}">
      <dgm:prSet/>
      <dgm:spPr/>
      <dgm:t>
        <a:bodyPr/>
        <a:lstStyle/>
        <a:p>
          <a:r>
            <a:rPr lang="en-US"/>
            <a:t>H</a:t>
          </a:r>
          <a:r>
            <a:rPr lang="en-US" b="0" i="0"/>
            <a:t>uman emotions based on brain wave signals</a:t>
          </a:r>
          <a:endParaRPr lang="en-US"/>
        </a:p>
      </dgm:t>
    </dgm:pt>
    <dgm:pt modelId="{73D9A637-FEAE-48B5-B4D5-56F240207A4D}" type="parTrans" cxnId="{83CBF497-713A-40CF-9B09-990C63317C1A}">
      <dgm:prSet/>
      <dgm:spPr/>
      <dgm:t>
        <a:bodyPr/>
        <a:lstStyle/>
        <a:p>
          <a:endParaRPr lang="en-US"/>
        </a:p>
      </dgm:t>
    </dgm:pt>
    <dgm:pt modelId="{A3408E85-90A9-4552-8ADF-FD034D0C780C}" type="sibTrans" cxnId="{83CBF497-713A-40CF-9B09-990C63317C1A}">
      <dgm:prSet/>
      <dgm:spPr/>
      <dgm:t>
        <a:bodyPr/>
        <a:lstStyle/>
        <a:p>
          <a:endParaRPr lang="en-US"/>
        </a:p>
      </dgm:t>
    </dgm:pt>
    <dgm:pt modelId="{AE6C266F-D890-40A7-AD41-343F06C38F6F}">
      <dgm:prSet/>
      <dgm:spPr/>
      <dgm:t>
        <a:bodyPr/>
        <a:lstStyle/>
        <a:p>
          <a:r>
            <a:rPr lang="en-US"/>
            <a:t>H</a:t>
          </a:r>
          <a:r>
            <a:rPr lang="en-US" b="0" i="0"/>
            <a:t>uman emotions based on speech</a:t>
          </a:r>
          <a:endParaRPr lang="en-US"/>
        </a:p>
      </dgm:t>
    </dgm:pt>
    <dgm:pt modelId="{2B6F1986-1584-4924-A76C-CC557E55265E}" type="parTrans" cxnId="{659E264D-B24D-4903-9FEC-5D084718286C}">
      <dgm:prSet/>
      <dgm:spPr/>
      <dgm:t>
        <a:bodyPr/>
        <a:lstStyle/>
        <a:p>
          <a:endParaRPr lang="en-US"/>
        </a:p>
      </dgm:t>
    </dgm:pt>
    <dgm:pt modelId="{E0C0A950-75C7-4062-97C2-FAC1243ED675}" type="sibTrans" cxnId="{659E264D-B24D-4903-9FEC-5D084718286C}">
      <dgm:prSet/>
      <dgm:spPr/>
      <dgm:t>
        <a:bodyPr/>
        <a:lstStyle/>
        <a:p>
          <a:endParaRPr lang="en-US"/>
        </a:p>
      </dgm:t>
    </dgm:pt>
    <dgm:pt modelId="{8D7C3F40-FB90-4D1C-A4AB-D88E64D533C7}">
      <dgm:prSet/>
      <dgm:spPr/>
      <dgm:t>
        <a:bodyPr/>
        <a:lstStyle/>
        <a:p>
          <a:r>
            <a:rPr lang="en-US"/>
            <a:t>H</a:t>
          </a:r>
          <a:r>
            <a:rPr lang="en-US" b="0" i="0"/>
            <a:t>uman emotions based on signal from wearable devices</a:t>
          </a:r>
          <a:endParaRPr lang="en-US"/>
        </a:p>
      </dgm:t>
    </dgm:pt>
    <dgm:pt modelId="{3496DB9D-4058-4A30-A723-125F10619170}" type="parTrans" cxnId="{8E69224D-50CE-4C3B-A090-9313A5A58E12}">
      <dgm:prSet/>
      <dgm:spPr/>
      <dgm:t>
        <a:bodyPr/>
        <a:lstStyle/>
        <a:p>
          <a:endParaRPr lang="en-US"/>
        </a:p>
      </dgm:t>
    </dgm:pt>
    <dgm:pt modelId="{AD37DBD5-0E26-4ADA-8099-C106B43BA536}" type="sibTrans" cxnId="{8E69224D-50CE-4C3B-A090-9313A5A58E12}">
      <dgm:prSet/>
      <dgm:spPr/>
      <dgm:t>
        <a:bodyPr/>
        <a:lstStyle/>
        <a:p>
          <a:endParaRPr lang="en-US"/>
        </a:p>
      </dgm:t>
    </dgm:pt>
    <dgm:pt modelId="{47594F68-768E-4638-932C-E98582975F9F}" type="pres">
      <dgm:prSet presAssocID="{FE19E3B9-5B4B-4C4C-95F9-4FA877CAA156}" presName="vert0" presStyleCnt="0">
        <dgm:presLayoutVars>
          <dgm:dir/>
          <dgm:animOne val="branch"/>
          <dgm:animLvl val="lvl"/>
        </dgm:presLayoutVars>
      </dgm:prSet>
      <dgm:spPr/>
    </dgm:pt>
    <dgm:pt modelId="{19411958-84E0-40C1-8C94-E70A3A7B5212}" type="pres">
      <dgm:prSet presAssocID="{24CE5B29-244F-4760-94DC-074FBCD0B7C1}" presName="thickLine" presStyleLbl="alignNode1" presStyleIdx="0" presStyleCnt="4"/>
      <dgm:spPr/>
    </dgm:pt>
    <dgm:pt modelId="{70619B0B-ED76-4041-8673-9556EF3F051F}" type="pres">
      <dgm:prSet presAssocID="{24CE5B29-244F-4760-94DC-074FBCD0B7C1}" presName="horz1" presStyleCnt="0"/>
      <dgm:spPr/>
    </dgm:pt>
    <dgm:pt modelId="{54C05052-2713-4889-9285-3C00A64FD25C}" type="pres">
      <dgm:prSet presAssocID="{24CE5B29-244F-4760-94DC-074FBCD0B7C1}" presName="tx1" presStyleLbl="revTx" presStyleIdx="0" presStyleCnt="4"/>
      <dgm:spPr/>
    </dgm:pt>
    <dgm:pt modelId="{EFF830E8-6852-45F8-AF72-C725E925C0AC}" type="pres">
      <dgm:prSet presAssocID="{24CE5B29-244F-4760-94DC-074FBCD0B7C1}" presName="vert1" presStyleCnt="0"/>
      <dgm:spPr/>
    </dgm:pt>
    <dgm:pt modelId="{4310735F-9C3F-4B12-9E66-D3B579145CA7}" type="pres">
      <dgm:prSet presAssocID="{875C70A0-C3C6-47B0-84AF-7B91542ABD86}" presName="thickLine" presStyleLbl="alignNode1" presStyleIdx="1" presStyleCnt="4"/>
      <dgm:spPr/>
    </dgm:pt>
    <dgm:pt modelId="{82768875-C0E4-4C6A-AC89-319DB9CD55FA}" type="pres">
      <dgm:prSet presAssocID="{875C70A0-C3C6-47B0-84AF-7B91542ABD86}" presName="horz1" presStyleCnt="0"/>
      <dgm:spPr/>
    </dgm:pt>
    <dgm:pt modelId="{A4F95EFC-0310-43E8-81BC-EEDEF8A8E73D}" type="pres">
      <dgm:prSet presAssocID="{875C70A0-C3C6-47B0-84AF-7B91542ABD86}" presName="tx1" presStyleLbl="revTx" presStyleIdx="1" presStyleCnt="4"/>
      <dgm:spPr/>
    </dgm:pt>
    <dgm:pt modelId="{7C69544E-3EE3-41BC-B03F-CDE80100D94D}" type="pres">
      <dgm:prSet presAssocID="{875C70A0-C3C6-47B0-84AF-7B91542ABD86}" presName="vert1" presStyleCnt="0"/>
      <dgm:spPr/>
    </dgm:pt>
    <dgm:pt modelId="{7A9E916B-AF35-4E43-8981-6B299C7D2A86}" type="pres">
      <dgm:prSet presAssocID="{AE6C266F-D890-40A7-AD41-343F06C38F6F}" presName="thickLine" presStyleLbl="alignNode1" presStyleIdx="2" presStyleCnt="4"/>
      <dgm:spPr/>
    </dgm:pt>
    <dgm:pt modelId="{29C74CC4-201E-4451-9694-24D9D99A3DCC}" type="pres">
      <dgm:prSet presAssocID="{AE6C266F-D890-40A7-AD41-343F06C38F6F}" presName="horz1" presStyleCnt="0"/>
      <dgm:spPr/>
    </dgm:pt>
    <dgm:pt modelId="{0098084F-D45A-4F16-9A48-8F987EBA32E7}" type="pres">
      <dgm:prSet presAssocID="{AE6C266F-D890-40A7-AD41-343F06C38F6F}" presName="tx1" presStyleLbl="revTx" presStyleIdx="2" presStyleCnt="4"/>
      <dgm:spPr/>
    </dgm:pt>
    <dgm:pt modelId="{746D98BE-7B69-47BA-A4BC-AB6D16AC0AF6}" type="pres">
      <dgm:prSet presAssocID="{AE6C266F-D890-40A7-AD41-343F06C38F6F}" presName="vert1" presStyleCnt="0"/>
      <dgm:spPr/>
    </dgm:pt>
    <dgm:pt modelId="{37F08333-46F1-47CA-AE33-A16971763AD9}" type="pres">
      <dgm:prSet presAssocID="{8D7C3F40-FB90-4D1C-A4AB-D88E64D533C7}" presName="thickLine" presStyleLbl="alignNode1" presStyleIdx="3" presStyleCnt="4"/>
      <dgm:spPr/>
    </dgm:pt>
    <dgm:pt modelId="{016F85BB-BA94-464E-9AF7-F457D0ACA66A}" type="pres">
      <dgm:prSet presAssocID="{8D7C3F40-FB90-4D1C-A4AB-D88E64D533C7}" presName="horz1" presStyleCnt="0"/>
      <dgm:spPr/>
    </dgm:pt>
    <dgm:pt modelId="{42F1AD7B-F558-45D3-8F63-524A5DF03F3B}" type="pres">
      <dgm:prSet presAssocID="{8D7C3F40-FB90-4D1C-A4AB-D88E64D533C7}" presName="tx1" presStyleLbl="revTx" presStyleIdx="3" presStyleCnt="4"/>
      <dgm:spPr/>
    </dgm:pt>
    <dgm:pt modelId="{DDFC926B-B33C-49C4-86F5-BB50792ADF67}" type="pres">
      <dgm:prSet presAssocID="{8D7C3F40-FB90-4D1C-A4AB-D88E64D533C7}" presName="vert1" presStyleCnt="0"/>
      <dgm:spPr/>
    </dgm:pt>
  </dgm:ptLst>
  <dgm:cxnLst>
    <dgm:cxn modelId="{340EEA42-6473-4DAE-B625-0F71B4198C4C}" type="presOf" srcId="{875C70A0-C3C6-47B0-84AF-7B91542ABD86}" destId="{A4F95EFC-0310-43E8-81BC-EEDEF8A8E73D}" srcOrd="0" destOrd="0" presId="urn:microsoft.com/office/officeart/2008/layout/LinedList"/>
    <dgm:cxn modelId="{8E69224D-50CE-4C3B-A090-9313A5A58E12}" srcId="{FE19E3B9-5B4B-4C4C-95F9-4FA877CAA156}" destId="{8D7C3F40-FB90-4D1C-A4AB-D88E64D533C7}" srcOrd="3" destOrd="0" parTransId="{3496DB9D-4058-4A30-A723-125F10619170}" sibTransId="{AD37DBD5-0E26-4ADA-8099-C106B43BA536}"/>
    <dgm:cxn modelId="{659E264D-B24D-4903-9FEC-5D084718286C}" srcId="{FE19E3B9-5B4B-4C4C-95F9-4FA877CAA156}" destId="{AE6C266F-D890-40A7-AD41-343F06C38F6F}" srcOrd="2" destOrd="0" parTransId="{2B6F1986-1584-4924-A76C-CC557E55265E}" sibTransId="{E0C0A950-75C7-4062-97C2-FAC1243ED675}"/>
    <dgm:cxn modelId="{3ECAE277-D351-4D81-BB6F-D1B4C80C9F0E}" type="presOf" srcId="{8D7C3F40-FB90-4D1C-A4AB-D88E64D533C7}" destId="{42F1AD7B-F558-45D3-8F63-524A5DF03F3B}" srcOrd="0" destOrd="0" presId="urn:microsoft.com/office/officeart/2008/layout/LinedList"/>
    <dgm:cxn modelId="{5F1A8758-4B20-4956-A377-CB041942CF15}" srcId="{FE19E3B9-5B4B-4C4C-95F9-4FA877CAA156}" destId="{24CE5B29-244F-4760-94DC-074FBCD0B7C1}" srcOrd="0" destOrd="0" parTransId="{89303E89-1450-46E6-A818-4BBE431F3D28}" sibTransId="{45DC0711-0E93-4B13-97CA-0CC552BEAFF7}"/>
    <dgm:cxn modelId="{684E867B-6A3D-4016-AEE4-A1116EC25B50}" type="presOf" srcId="{AE6C266F-D890-40A7-AD41-343F06C38F6F}" destId="{0098084F-D45A-4F16-9A48-8F987EBA32E7}" srcOrd="0" destOrd="0" presId="urn:microsoft.com/office/officeart/2008/layout/LinedList"/>
    <dgm:cxn modelId="{83CBF497-713A-40CF-9B09-990C63317C1A}" srcId="{FE19E3B9-5B4B-4C4C-95F9-4FA877CAA156}" destId="{875C70A0-C3C6-47B0-84AF-7B91542ABD86}" srcOrd="1" destOrd="0" parTransId="{73D9A637-FEAE-48B5-B4D5-56F240207A4D}" sibTransId="{A3408E85-90A9-4552-8ADF-FD034D0C780C}"/>
    <dgm:cxn modelId="{A7C60EC1-DD40-480A-B5B5-099FDC0C6FA6}" type="presOf" srcId="{24CE5B29-244F-4760-94DC-074FBCD0B7C1}" destId="{54C05052-2713-4889-9285-3C00A64FD25C}" srcOrd="0" destOrd="0" presId="urn:microsoft.com/office/officeart/2008/layout/LinedList"/>
    <dgm:cxn modelId="{04BF98E8-DF7D-4FC9-8A54-D4AF01FDC37B}" type="presOf" srcId="{FE19E3B9-5B4B-4C4C-95F9-4FA877CAA156}" destId="{47594F68-768E-4638-932C-E98582975F9F}" srcOrd="0" destOrd="0" presId="urn:microsoft.com/office/officeart/2008/layout/LinedList"/>
    <dgm:cxn modelId="{7FCA089A-0317-4A96-8E38-CB7A0A6E0F1D}" type="presParOf" srcId="{47594F68-768E-4638-932C-E98582975F9F}" destId="{19411958-84E0-40C1-8C94-E70A3A7B5212}" srcOrd="0" destOrd="0" presId="urn:microsoft.com/office/officeart/2008/layout/LinedList"/>
    <dgm:cxn modelId="{92C531AD-8601-47AA-A85D-A286C4ECF51C}" type="presParOf" srcId="{47594F68-768E-4638-932C-E98582975F9F}" destId="{70619B0B-ED76-4041-8673-9556EF3F051F}" srcOrd="1" destOrd="0" presId="urn:microsoft.com/office/officeart/2008/layout/LinedList"/>
    <dgm:cxn modelId="{4F0EA63A-CD51-46DB-95A7-F53023621330}" type="presParOf" srcId="{70619B0B-ED76-4041-8673-9556EF3F051F}" destId="{54C05052-2713-4889-9285-3C00A64FD25C}" srcOrd="0" destOrd="0" presId="urn:microsoft.com/office/officeart/2008/layout/LinedList"/>
    <dgm:cxn modelId="{5094276F-2115-4FDA-BA58-335D4D360E8E}" type="presParOf" srcId="{70619B0B-ED76-4041-8673-9556EF3F051F}" destId="{EFF830E8-6852-45F8-AF72-C725E925C0AC}" srcOrd="1" destOrd="0" presId="urn:microsoft.com/office/officeart/2008/layout/LinedList"/>
    <dgm:cxn modelId="{BE7DA409-A945-462F-9993-08368286F582}" type="presParOf" srcId="{47594F68-768E-4638-932C-E98582975F9F}" destId="{4310735F-9C3F-4B12-9E66-D3B579145CA7}" srcOrd="2" destOrd="0" presId="urn:microsoft.com/office/officeart/2008/layout/LinedList"/>
    <dgm:cxn modelId="{A6BD0B19-4CEB-4075-88E3-EB6596B9E435}" type="presParOf" srcId="{47594F68-768E-4638-932C-E98582975F9F}" destId="{82768875-C0E4-4C6A-AC89-319DB9CD55FA}" srcOrd="3" destOrd="0" presId="urn:microsoft.com/office/officeart/2008/layout/LinedList"/>
    <dgm:cxn modelId="{3952C29E-67D9-4A2B-AD63-782B6847F8D3}" type="presParOf" srcId="{82768875-C0E4-4C6A-AC89-319DB9CD55FA}" destId="{A4F95EFC-0310-43E8-81BC-EEDEF8A8E73D}" srcOrd="0" destOrd="0" presId="urn:microsoft.com/office/officeart/2008/layout/LinedList"/>
    <dgm:cxn modelId="{0281BCED-E5DD-43C1-8BF0-CAC5584D5029}" type="presParOf" srcId="{82768875-C0E4-4C6A-AC89-319DB9CD55FA}" destId="{7C69544E-3EE3-41BC-B03F-CDE80100D94D}" srcOrd="1" destOrd="0" presId="urn:microsoft.com/office/officeart/2008/layout/LinedList"/>
    <dgm:cxn modelId="{BDD30DF1-B864-43DE-80CC-1D79EA19EBD3}" type="presParOf" srcId="{47594F68-768E-4638-932C-E98582975F9F}" destId="{7A9E916B-AF35-4E43-8981-6B299C7D2A86}" srcOrd="4" destOrd="0" presId="urn:microsoft.com/office/officeart/2008/layout/LinedList"/>
    <dgm:cxn modelId="{A1A5069E-D26C-4636-93E3-5B5B3A4EE886}" type="presParOf" srcId="{47594F68-768E-4638-932C-E98582975F9F}" destId="{29C74CC4-201E-4451-9694-24D9D99A3DCC}" srcOrd="5" destOrd="0" presId="urn:microsoft.com/office/officeart/2008/layout/LinedList"/>
    <dgm:cxn modelId="{E94910E4-990A-4789-B78F-B4F9CBD502BA}" type="presParOf" srcId="{29C74CC4-201E-4451-9694-24D9D99A3DCC}" destId="{0098084F-D45A-4F16-9A48-8F987EBA32E7}" srcOrd="0" destOrd="0" presId="urn:microsoft.com/office/officeart/2008/layout/LinedList"/>
    <dgm:cxn modelId="{06DAC90C-D7AD-4CB6-A38F-BD562BB67703}" type="presParOf" srcId="{29C74CC4-201E-4451-9694-24D9D99A3DCC}" destId="{746D98BE-7B69-47BA-A4BC-AB6D16AC0AF6}" srcOrd="1" destOrd="0" presId="urn:microsoft.com/office/officeart/2008/layout/LinedList"/>
    <dgm:cxn modelId="{3E55E142-1E95-404F-BF3F-6ED964BE85FC}" type="presParOf" srcId="{47594F68-768E-4638-932C-E98582975F9F}" destId="{37F08333-46F1-47CA-AE33-A16971763AD9}" srcOrd="6" destOrd="0" presId="urn:microsoft.com/office/officeart/2008/layout/LinedList"/>
    <dgm:cxn modelId="{14E11EAC-A546-40C9-8867-26F92F2ACD6E}" type="presParOf" srcId="{47594F68-768E-4638-932C-E98582975F9F}" destId="{016F85BB-BA94-464E-9AF7-F457D0ACA66A}" srcOrd="7" destOrd="0" presId="urn:microsoft.com/office/officeart/2008/layout/LinedList"/>
    <dgm:cxn modelId="{465BDAD0-EA0B-46DA-8AE6-7685D8302A98}" type="presParOf" srcId="{016F85BB-BA94-464E-9AF7-F457D0ACA66A}" destId="{42F1AD7B-F558-45D3-8F63-524A5DF03F3B}" srcOrd="0" destOrd="0" presId="urn:microsoft.com/office/officeart/2008/layout/LinedList"/>
    <dgm:cxn modelId="{FD1E120C-59AE-4F3C-93B0-C4E986CEC814}" type="presParOf" srcId="{016F85BB-BA94-464E-9AF7-F457D0ACA66A}" destId="{DDFC926B-B33C-49C4-86F5-BB50792ADF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ABD2B-C7D7-47A0-84AC-ED841DF093E7}">
      <dsp:nvSpPr>
        <dsp:cNvPr id="0" name=""/>
        <dsp:cNvSpPr/>
      </dsp:nvSpPr>
      <dsp:spPr>
        <a:xfrm>
          <a:off x="0" y="98315"/>
          <a:ext cx="10506991" cy="120393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a:t>
          </a:r>
          <a:r>
            <a:rPr lang="en-US" sz="2100" b="0" i="0" kern="1200"/>
            <a:t>he development of sensor networks, the Internet of Things (IoT) technology, and wearable smart devices it can now be possible to detect different human emotions quickly and efficiently.</a:t>
          </a:r>
          <a:endParaRPr lang="en-US" sz="2100" kern="1200"/>
        </a:p>
      </dsp:txBody>
      <dsp:txXfrm>
        <a:off x="58771" y="157086"/>
        <a:ext cx="10389449" cy="1086388"/>
      </dsp:txXfrm>
    </dsp:sp>
    <dsp:sp modelId="{ACF4406C-2827-4BA3-A69E-9B5CE796D209}">
      <dsp:nvSpPr>
        <dsp:cNvPr id="0" name=""/>
        <dsp:cNvSpPr/>
      </dsp:nvSpPr>
      <dsp:spPr>
        <a:xfrm>
          <a:off x="0" y="1362725"/>
          <a:ext cx="10506991" cy="120393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a:t>
          </a:r>
          <a:r>
            <a:rPr lang="en-US" sz="2100" b="0" i="0" kern="1200"/>
            <a:t>motion recognition plays a crucial part in human health and the related medical procedure to detect, analyze, and determine the medical conditions of a person. </a:t>
          </a:r>
          <a:endParaRPr lang="en-US" sz="2100" kern="1200"/>
        </a:p>
      </dsp:txBody>
      <dsp:txXfrm>
        <a:off x="58771" y="1421496"/>
        <a:ext cx="10389449" cy="1086388"/>
      </dsp:txXfrm>
    </dsp:sp>
    <dsp:sp modelId="{74BC49FE-92A1-4FB5-B1B1-BA5C54380F2B}">
      <dsp:nvSpPr>
        <dsp:cNvPr id="0" name=""/>
        <dsp:cNvSpPr/>
      </dsp:nvSpPr>
      <dsp:spPr>
        <a:xfrm>
          <a:off x="0" y="2627135"/>
          <a:ext cx="10506991" cy="120393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Recent market studies show that there is a huge demand for human emotion recognition systems. It is predicted that the global emotion detection and recognition market size would be USD 56.0 billion by 2024, compared to USD 21.6 billion in 2019. </a:t>
          </a:r>
          <a:endParaRPr lang="en-US" sz="2100" kern="1200"/>
        </a:p>
      </dsp:txBody>
      <dsp:txXfrm>
        <a:off x="58771" y="2685906"/>
        <a:ext cx="10389449" cy="1086388"/>
      </dsp:txXfrm>
    </dsp:sp>
    <dsp:sp modelId="{12FC67E9-6E4D-436F-8080-2A7F95EA8E4E}">
      <dsp:nvSpPr>
        <dsp:cNvPr id="0" name=""/>
        <dsp:cNvSpPr/>
      </dsp:nvSpPr>
      <dsp:spPr>
        <a:xfrm>
          <a:off x="0" y="3891545"/>
          <a:ext cx="10506991" cy="120393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a:t>
          </a:r>
          <a:r>
            <a:rPr lang="en-US" sz="2100" b="0" i="0" kern="1200"/>
            <a:t>aw enforcement, entertainment, and surveillance and monitoring.</a:t>
          </a:r>
          <a:endParaRPr lang="en-US" sz="2100" kern="1200"/>
        </a:p>
      </dsp:txBody>
      <dsp:txXfrm>
        <a:off x="58771" y="3950316"/>
        <a:ext cx="10389449" cy="1086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F315F-BDAA-4AB4-B6A3-F646BD0D6DE1}">
      <dsp:nvSpPr>
        <dsp:cNvPr id="0" name=""/>
        <dsp:cNvSpPr/>
      </dsp:nvSpPr>
      <dsp:spPr>
        <a:xfrm>
          <a:off x="0" y="2569"/>
          <a:ext cx="69719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D686B-00EE-4A6E-9871-1368A9B68619}">
      <dsp:nvSpPr>
        <dsp:cNvPr id="0" name=""/>
        <dsp:cNvSpPr/>
      </dsp:nvSpPr>
      <dsp:spPr>
        <a:xfrm>
          <a:off x="0" y="2569"/>
          <a:ext cx="6971946" cy="1752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a:t>
          </a:r>
          <a:r>
            <a:rPr lang="en-US" sz="2600" b="0" i="0" kern="1200"/>
            <a:t>motion recognition in Augmented Reality (AR). </a:t>
          </a:r>
          <a:endParaRPr lang="en-US" sz="2600" kern="1200"/>
        </a:p>
      </dsp:txBody>
      <dsp:txXfrm>
        <a:off x="0" y="2569"/>
        <a:ext cx="6971946" cy="1752248"/>
      </dsp:txXfrm>
    </dsp:sp>
    <dsp:sp modelId="{35132445-480D-42B0-BFAD-635863A24239}">
      <dsp:nvSpPr>
        <dsp:cNvPr id="0" name=""/>
        <dsp:cNvSpPr/>
      </dsp:nvSpPr>
      <dsp:spPr>
        <a:xfrm>
          <a:off x="0" y="1754817"/>
          <a:ext cx="6971946" cy="0"/>
        </a:xfrm>
        <a:prstGeom prst="line">
          <a:avLst/>
        </a:prstGeom>
        <a:solidFill>
          <a:schemeClr val="accent2">
            <a:hueOff val="747414"/>
            <a:satOff val="-209"/>
            <a:lumOff val="3529"/>
            <a:alphaOff val="0"/>
          </a:schemeClr>
        </a:solidFill>
        <a:ln w="12700" cap="flat" cmpd="sng" algn="ctr">
          <a:solidFill>
            <a:schemeClr val="accent2">
              <a:hueOff val="74741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8F509-A136-47D8-B5FB-62C8B0F430A6}">
      <dsp:nvSpPr>
        <dsp:cNvPr id="0" name=""/>
        <dsp:cNvSpPr/>
      </dsp:nvSpPr>
      <dsp:spPr>
        <a:xfrm>
          <a:off x="0" y="1754817"/>
          <a:ext cx="6971946" cy="1752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a:t>
          </a:r>
          <a:r>
            <a:rPr lang="en-US" sz="2600" b="0" i="0" kern="1200"/>
            <a:t>motion recognition on Artificial Intelligence (AI). </a:t>
          </a:r>
          <a:endParaRPr lang="en-US" sz="2600" kern="1200"/>
        </a:p>
      </dsp:txBody>
      <dsp:txXfrm>
        <a:off x="0" y="1754817"/>
        <a:ext cx="6971946" cy="1752248"/>
      </dsp:txXfrm>
    </dsp:sp>
    <dsp:sp modelId="{DBDFFE6F-2D3F-4226-839C-1FE7313762AF}">
      <dsp:nvSpPr>
        <dsp:cNvPr id="0" name=""/>
        <dsp:cNvSpPr/>
      </dsp:nvSpPr>
      <dsp:spPr>
        <a:xfrm>
          <a:off x="0" y="3507065"/>
          <a:ext cx="6971946" cy="0"/>
        </a:xfrm>
        <a:prstGeom prst="line">
          <a:avLst/>
        </a:prstGeom>
        <a:solidFill>
          <a:schemeClr val="accent2">
            <a:hueOff val="1494828"/>
            <a:satOff val="-418"/>
            <a:lumOff val="7058"/>
            <a:alphaOff val="0"/>
          </a:schemeClr>
        </a:solidFill>
        <a:ln w="12700" cap="flat" cmpd="sng" algn="ctr">
          <a:solidFill>
            <a:schemeClr val="accent2">
              <a:hueOff val="1494828"/>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3FAEC-BFBD-4FB7-AE51-17C9D7C1FCB1}">
      <dsp:nvSpPr>
        <dsp:cNvPr id="0" name=""/>
        <dsp:cNvSpPr/>
      </dsp:nvSpPr>
      <dsp:spPr>
        <a:xfrm>
          <a:off x="0" y="3507065"/>
          <a:ext cx="6971946" cy="1752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ym typeface="Wingdings" panose="05000000000000000000" pitchFamily="2" charset="2"/>
            </a:rPr>
            <a:t></a:t>
          </a:r>
          <a:r>
            <a:rPr lang="en-US" sz="2600" kern="1200"/>
            <a:t> R</a:t>
          </a:r>
          <a:r>
            <a:rPr lang="en-US" sz="2600" b="0" i="0" kern="1200"/>
            <a:t>eview the state-of-the-art development of devices and technologies for human emotion recognition of technology, design, methods, and applications.</a:t>
          </a:r>
          <a:endParaRPr lang="en-US" sz="2600" kern="1200"/>
        </a:p>
      </dsp:txBody>
      <dsp:txXfrm>
        <a:off x="0" y="3507065"/>
        <a:ext cx="6971946" cy="1752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11958-84E0-40C1-8C94-E70A3A7B5212}">
      <dsp:nvSpPr>
        <dsp:cNvPr id="0" name=""/>
        <dsp:cNvSpPr/>
      </dsp:nvSpPr>
      <dsp:spPr>
        <a:xfrm>
          <a:off x="0" y="0"/>
          <a:ext cx="54643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05052-2713-4889-9285-3C00A64FD25C}">
      <dsp:nvSpPr>
        <dsp:cNvPr id="0" name=""/>
        <dsp:cNvSpPr/>
      </dsp:nvSpPr>
      <dsp:spPr>
        <a:xfrm>
          <a:off x="0" y="0"/>
          <a:ext cx="5464315" cy="131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a:t>
          </a:r>
          <a:r>
            <a:rPr lang="en-US" sz="3200" b="0" i="0" kern="1200"/>
            <a:t>uman emotion based on facial expressions</a:t>
          </a:r>
          <a:endParaRPr lang="en-US" sz="3200" kern="1200"/>
        </a:p>
      </dsp:txBody>
      <dsp:txXfrm>
        <a:off x="0" y="0"/>
        <a:ext cx="5464315" cy="1315472"/>
      </dsp:txXfrm>
    </dsp:sp>
    <dsp:sp modelId="{4310735F-9C3F-4B12-9E66-D3B579145CA7}">
      <dsp:nvSpPr>
        <dsp:cNvPr id="0" name=""/>
        <dsp:cNvSpPr/>
      </dsp:nvSpPr>
      <dsp:spPr>
        <a:xfrm>
          <a:off x="0" y="1315472"/>
          <a:ext cx="5464315" cy="0"/>
        </a:xfrm>
        <a:prstGeom prst="line">
          <a:avLst/>
        </a:prstGeom>
        <a:solidFill>
          <a:schemeClr val="accent2">
            <a:hueOff val="498276"/>
            <a:satOff val="-139"/>
            <a:lumOff val="2353"/>
            <a:alphaOff val="0"/>
          </a:schemeClr>
        </a:solidFill>
        <a:ln w="12700" cap="flat" cmpd="sng" algn="ctr">
          <a:solidFill>
            <a:schemeClr val="accent2">
              <a:hueOff val="498276"/>
              <a:satOff val="-139"/>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95EFC-0310-43E8-81BC-EEDEF8A8E73D}">
      <dsp:nvSpPr>
        <dsp:cNvPr id="0" name=""/>
        <dsp:cNvSpPr/>
      </dsp:nvSpPr>
      <dsp:spPr>
        <a:xfrm>
          <a:off x="0" y="1315472"/>
          <a:ext cx="5464315" cy="131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a:t>
          </a:r>
          <a:r>
            <a:rPr lang="en-US" sz="3200" b="0" i="0" kern="1200"/>
            <a:t>uman emotions based on brain wave signals</a:t>
          </a:r>
          <a:endParaRPr lang="en-US" sz="3200" kern="1200"/>
        </a:p>
      </dsp:txBody>
      <dsp:txXfrm>
        <a:off x="0" y="1315472"/>
        <a:ext cx="5464315" cy="1315472"/>
      </dsp:txXfrm>
    </dsp:sp>
    <dsp:sp modelId="{7A9E916B-AF35-4E43-8981-6B299C7D2A86}">
      <dsp:nvSpPr>
        <dsp:cNvPr id="0" name=""/>
        <dsp:cNvSpPr/>
      </dsp:nvSpPr>
      <dsp:spPr>
        <a:xfrm>
          <a:off x="0" y="2630944"/>
          <a:ext cx="5464315" cy="0"/>
        </a:xfrm>
        <a:prstGeom prst="line">
          <a:avLst/>
        </a:prstGeom>
        <a:solidFill>
          <a:schemeClr val="accent2">
            <a:hueOff val="996552"/>
            <a:satOff val="-279"/>
            <a:lumOff val="4705"/>
            <a:alphaOff val="0"/>
          </a:schemeClr>
        </a:solidFill>
        <a:ln w="12700" cap="flat" cmpd="sng" algn="ctr">
          <a:solidFill>
            <a:schemeClr val="accent2">
              <a:hueOff val="996552"/>
              <a:satOff val="-27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8084F-D45A-4F16-9A48-8F987EBA32E7}">
      <dsp:nvSpPr>
        <dsp:cNvPr id="0" name=""/>
        <dsp:cNvSpPr/>
      </dsp:nvSpPr>
      <dsp:spPr>
        <a:xfrm>
          <a:off x="0" y="2630944"/>
          <a:ext cx="5464315" cy="131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a:t>
          </a:r>
          <a:r>
            <a:rPr lang="en-US" sz="3200" b="0" i="0" kern="1200"/>
            <a:t>uman emotions based on speech</a:t>
          </a:r>
          <a:endParaRPr lang="en-US" sz="3200" kern="1200"/>
        </a:p>
      </dsp:txBody>
      <dsp:txXfrm>
        <a:off x="0" y="2630944"/>
        <a:ext cx="5464315" cy="1315472"/>
      </dsp:txXfrm>
    </dsp:sp>
    <dsp:sp modelId="{37F08333-46F1-47CA-AE33-A16971763AD9}">
      <dsp:nvSpPr>
        <dsp:cNvPr id="0" name=""/>
        <dsp:cNvSpPr/>
      </dsp:nvSpPr>
      <dsp:spPr>
        <a:xfrm>
          <a:off x="0" y="3946416"/>
          <a:ext cx="5464315" cy="0"/>
        </a:xfrm>
        <a:prstGeom prst="line">
          <a:avLst/>
        </a:prstGeom>
        <a:solidFill>
          <a:schemeClr val="accent2">
            <a:hueOff val="1494828"/>
            <a:satOff val="-418"/>
            <a:lumOff val="7058"/>
            <a:alphaOff val="0"/>
          </a:schemeClr>
        </a:solidFill>
        <a:ln w="12700" cap="flat" cmpd="sng" algn="ctr">
          <a:solidFill>
            <a:schemeClr val="accent2">
              <a:hueOff val="1494828"/>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1AD7B-F558-45D3-8F63-524A5DF03F3B}">
      <dsp:nvSpPr>
        <dsp:cNvPr id="0" name=""/>
        <dsp:cNvSpPr/>
      </dsp:nvSpPr>
      <dsp:spPr>
        <a:xfrm>
          <a:off x="0" y="3946416"/>
          <a:ext cx="5464315" cy="1315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H</a:t>
          </a:r>
          <a:r>
            <a:rPr lang="en-US" sz="3200" b="0" i="0" kern="1200"/>
            <a:t>uman emotions based on signal from wearable devices</a:t>
          </a:r>
          <a:endParaRPr lang="en-US" sz="3200" kern="1200"/>
        </a:p>
      </dsp:txBody>
      <dsp:txXfrm>
        <a:off x="0" y="3946416"/>
        <a:ext cx="5464315" cy="13154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59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09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1523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9041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386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872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4133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07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4744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71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8/15/2022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6012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8/15/2022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78604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s://www.dropbox.com/home/smart%20monitoring/emotion%20detection?preview=Deep_Learning_for_Human_Affect_Recognition_Insights_and_New_Developments.pdf" TargetMode="External"/><Relationship Id="rId2" Type="http://schemas.openxmlformats.org/officeDocument/2006/relationships/hyperlink" Target="https://www.dropbox.com/home/smart%20monitoring/emotion%20detection?preview=CTNet_Conversational_Transformer_Network_for_Emotion_Recognition.pdf" TargetMode="External"/><Relationship Id="rId1" Type="http://schemas.openxmlformats.org/officeDocument/2006/relationships/slideLayout" Target="../slideLayouts/slideLayout2.xml"/><Relationship Id="rId4" Type="http://schemas.openxmlformats.org/officeDocument/2006/relationships/hyperlink" Target="https://www.dropbox.com/home/smart%20monitoring/emotion%20detection?preview=End-to-End+Multimodal+Emotion+Recognition+using+Deep+Neural+Networks.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fingerprint in black and white">
            <a:extLst>
              <a:ext uri="{FF2B5EF4-FFF2-40B4-BE49-F238E27FC236}">
                <a16:creationId xmlns:a16="http://schemas.microsoft.com/office/drawing/2014/main" id="{F0C7DB2D-6BBA-E069-EACD-7D05970790D6}"/>
              </a:ext>
            </a:extLst>
          </p:cNvPr>
          <p:cNvPicPr>
            <a:picLocks noChangeAspect="1"/>
          </p:cNvPicPr>
          <p:nvPr/>
        </p:nvPicPr>
        <p:blipFill rotWithShape="1">
          <a:blip r:embed="rId2">
            <a:alphaModFix amt="40000"/>
          </a:blip>
          <a:srcRect t="7420" r="-1" b="8288"/>
          <a:stretch/>
        </p:blipFill>
        <p:spPr>
          <a:xfrm>
            <a:off x="20" y="10"/>
            <a:ext cx="12188932" cy="6857990"/>
          </a:xfrm>
          <a:prstGeom prst="rect">
            <a:avLst/>
          </a:prstGeom>
        </p:spPr>
      </p:pic>
      <p:sp>
        <p:nvSpPr>
          <p:cNvPr id="2" name="Title 1">
            <a:extLst>
              <a:ext uri="{FF2B5EF4-FFF2-40B4-BE49-F238E27FC236}">
                <a16:creationId xmlns:a16="http://schemas.microsoft.com/office/drawing/2014/main" id="{73E62C20-D33E-4BFB-B94B-8F65B7AAF491}"/>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rPr>
              <a:t>Emotion Recognition</a:t>
            </a:r>
          </a:p>
        </p:txBody>
      </p:sp>
      <p:cxnSp>
        <p:nvCxnSpPr>
          <p:cNvPr id="12" name="Straight Connector 11">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96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33" name="Straight Connector 103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35" name="Straight Connector 1034">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37" name="Straight Connector 1036">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039" name="Freeform: Shape 1038">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041"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1026" name="Picture 2" descr="Introduction to Emotion Recognition 2021 | RecFaces">
            <a:extLst>
              <a:ext uri="{FF2B5EF4-FFF2-40B4-BE49-F238E27FC236}">
                <a16:creationId xmlns:a16="http://schemas.microsoft.com/office/drawing/2014/main" id="{10038403-3990-4E3B-B583-BB02DDE60C7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1" b="5833"/>
          <a:stretch/>
        </p:blipFill>
        <p:spPr bwMode="auto">
          <a:xfrm>
            <a:off x="3059" y="10"/>
            <a:ext cx="1218894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0B806-5AB9-4E5B-B073-9A7792B87CB8}"/>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What and Why ?</a:t>
            </a:r>
          </a:p>
        </p:txBody>
      </p:sp>
      <p:cxnSp>
        <p:nvCxnSpPr>
          <p:cNvPr id="1045" name="Straight Connector 1044">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047" name="Straight Connector 1046">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795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1D6E618-A794-5763-54AA-81B2B7BE4D3B}"/>
              </a:ext>
            </a:extLst>
          </p:cNvPr>
          <p:cNvGraphicFramePr>
            <a:graphicFrameLocks noGrp="1"/>
          </p:cNvGraphicFramePr>
          <p:nvPr>
            <p:ph idx="1"/>
            <p:extLst>
              <p:ext uri="{D42A27DB-BD31-4B8C-83A1-F6EECF244321}">
                <p14:modId xmlns:p14="http://schemas.microsoft.com/office/powerpoint/2010/main" val="229112971"/>
              </p:ext>
            </p:extLst>
          </p:nvPr>
        </p:nvGraphicFramePr>
        <p:xfrm>
          <a:off x="482600" y="685800"/>
          <a:ext cx="10506991" cy="5193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698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0D965C-C4A6-48E7-BA3A-707C46BF25A1}"/>
              </a:ext>
            </a:extLst>
          </p:cNvPr>
          <p:cNvSpPr>
            <a:spLocks noGrp="1"/>
          </p:cNvSpPr>
          <p:nvPr>
            <p:ph type="title"/>
          </p:nvPr>
        </p:nvSpPr>
        <p:spPr>
          <a:xfrm>
            <a:off x="482602" y="865128"/>
            <a:ext cx="3794124" cy="5261895"/>
          </a:xfrm>
        </p:spPr>
        <p:txBody>
          <a:bodyPr anchor="ctr">
            <a:normAutofit/>
          </a:bodyPr>
          <a:lstStyle/>
          <a:p>
            <a:r>
              <a:rPr lang="en-US" sz="4400" b="0" i="1">
                <a:effectLst/>
                <a:latin typeface="Arial" panose="020B0604020202020204" pitchFamily="34" charset="0"/>
              </a:rPr>
              <a:t>Contributions</a:t>
            </a:r>
            <a:br>
              <a:rPr lang="en-US" b="0" i="1">
                <a:effectLst/>
                <a:latin typeface="Arial" panose="020B0604020202020204" pitchFamily="34" charset="0"/>
              </a:rPr>
            </a:br>
            <a:endParaRPr lang="en-US"/>
          </a:p>
        </p:txBody>
      </p:sp>
      <p:cxnSp>
        <p:nvCxnSpPr>
          <p:cNvPr id="11"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6E3CCC12-4659-D337-B68A-7EE9F52B52C3}"/>
              </a:ext>
            </a:extLst>
          </p:cNvPr>
          <p:cNvGraphicFramePr>
            <a:graphicFrameLocks noGrp="1"/>
          </p:cNvGraphicFramePr>
          <p:nvPr>
            <p:ph idx="1"/>
            <p:extLst>
              <p:ext uri="{D42A27DB-BD31-4B8C-83A1-F6EECF244321}">
                <p14:modId xmlns:p14="http://schemas.microsoft.com/office/powerpoint/2010/main" val="2885006381"/>
              </p:ext>
            </p:extLst>
          </p:nvPr>
        </p:nvGraphicFramePr>
        <p:xfrm>
          <a:off x="4657726" y="865128"/>
          <a:ext cx="6971946" cy="5261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1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5589B-6763-4673-8A25-34122DE97501}"/>
              </a:ext>
            </a:extLst>
          </p:cNvPr>
          <p:cNvSpPr>
            <a:spLocks noGrp="1"/>
          </p:cNvSpPr>
          <p:nvPr>
            <p:ph type="title"/>
          </p:nvPr>
        </p:nvSpPr>
        <p:spPr>
          <a:xfrm>
            <a:off x="482601" y="865128"/>
            <a:ext cx="5613398" cy="5261895"/>
          </a:xfrm>
        </p:spPr>
        <p:txBody>
          <a:bodyPr anchor="ctr">
            <a:normAutofit/>
          </a:bodyPr>
          <a:lstStyle/>
          <a:p>
            <a:r>
              <a:rPr lang="en-US" b="1" i="0">
                <a:effectLst/>
                <a:latin typeface="Arial" panose="020B0604020202020204" pitchFamily="34" charset="0"/>
              </a:rPr>
              <a:t>Human Emotion Recognition</a:t>
            </a:r>
            <a:br>
              <a:rPr lang="en-US" b="1" i="0">
                <a:effectLst/>
                <a:latin typeface="Arial" panose="020B0604020202020204" pitchFamily="34" charset="0"/>
              </a:rPr>
            </a:br>
            <a:endParaRPr lang="en-US"/>
          </a:p>
        </p:txBody>
      </p:sp>
      <p:cxnSp>
        <p:nvCxnSpPr>
          <p:cNvPr id="11"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78FAA079-7A9F-01E3-77C3-D71300D3B278}"/>
              </a:ext>
            </a:extLst>
          </p:cNvPr>
          <p:cNvGraphicFramePr>
            <a:graphicFrameLocks noGrp="1"/>
          </p:cNvGraphicFramePr>
          <p:nvPr>
            <p:ph idx="1"/>
            <p:extLst>
              <p:ext uri="{D42A27DB-BD31-4B8C-83A1-F6EECF244321}">
                <p14:modId xmlns:p14="http://schemas.microsoft.com/office/powerpoint/2010/main" val="2090095380"/>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84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CEC17-09DF-40A6-BCBF-07A07DBFE99D}"/>
              </a:ext>
            </a:extLst>
          </p:cNvPr>
          <p:cNvSpPr>
            <a:spLocks noGrp="1"/>
          </p:cNvSpPr>
          <p:nvPr>
            <p:ph type="title"/>
          </p:nvPr>
        </p:nvSpPr>
        <p:spPr>
          <a:xfrm>
            <a:off x="482601" y="721946"/>
            <a:ext cx="10813250" cy="1971976"/>
          </a:xfrm>
        </p:spPr>
        <p:txBody>
          <a:bodyPr>
            <a:normAutofit/>
          </a:bodyPr>
          <a:lstStyle/>
          <a:p>
            <a:r>
              <a:rPr lang="en-US"/>
              <a:t>Model</a:t>
            </a:r>
          </a:p>
        </p:txBody>
      </p:sp>
      <p:cxnSp>
        <p:nvCxnSpPr>
          <p:cNvPr id="14" name="Straight Connector 13">
            <a:extLst>
              <a:ext uri="{FF2B5EF4-FFF2-40B4-BE49-F238E27FC236}">
                <a16:creationId xmlns:a16="http://schemas.microsoft.com/office/drawing/2014/main" id="{36EF3C03-9B4D-45EB-B96C-994DBE3FEA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37E93BAC-C7D6-4247-9116-89088BA9B7B6}"/>
              </a:ext>
            </a:extLst>
          </p:cNvPr>
          <p:cNvSpPr>
            <a:spLocks noGrp="1"/>
          </p:cNvSpPr>
          <p:nvPr>
            <p:ph idx="1"/>
          </p:nvPr>
        </p:nvSpPr>
        <p:spPr>
          <a:xfrm>
            <a:off x="482601" y="3282330"/>
            <a:ext cx="5189963" cy="2800893"/>
          </a:xfrm>
        </p:spPr>
        <p:txBody>
          <a:bodyPr anchor="ctr">
            <a:normAutofit/>
          </a:bodyPr>
          <a:lstStyle/>
          <a:p>
            <a:pPr marL="342900" indent="-342900">
              <a:buFontTx/>
              <a:buChar char="-"/>
            </a:pPr>
            <a:r>
              <a:rPr lang="en-US" sz="2000">
                <a:hlinkClick r:id="rId2"/>
              </a:rPr>
              <a:t>Ctnet</a:t>
            </a:r>
            <a:endParaRPr lang="en-US" sz="2000"/>
          </a:p>
          <a:p>
            <a:pPr marL="342900" indent="-342900">
              <a:buFontTx/>
              <a:buChar char="-"/>
            </a:pPr>
            <a:r>
              <a:rPr lang="en-US" sz="2000">
                <a:hlinkClick r:id="rId3"/>
              </a:rPr>
              <a:t>Deep Learning</a:t>
            </a:r>
            <a:endParaRPr lang="en-US" sz="2000"/>
          </a:p>
          <a:p>
            <a:pPr marL="342900" indent="-342900">
              <a:buFontTx/>
              <a:buChar char="-"/>
            </a:pPr>
            <a:r>
              <a:rPr lang="en-US" sz="2000">
                <a:hlinkClick r:id="rId4"/>
              </a:rPr>
              <a:t>End-to-End Multimodal Emotion Recognitionusing Deep Neural Networks</a:t>
            </a:r>
            <a:endParaRPr lang="en-US" sz="2000"/>
          </a:p>
          <a:p>
            <a:endParaRPr lang="en-US" sz="2000"/>
          </a:p>
        </p:txBody>
      </p:sp>
      <p:cxnSp>
        <p:nvCxnSpPr>
          <p:cNvPr id="18" name="Straight Connector 17">
            <a:extLst>
              <a:ext uri="{FF2B5EF4-FFF2-40B4-BE49-F238E27FC236}">
                <a16:creationId xmlns:a16="http://schemas.microsoft.com/office/drawing/2014/main" id="{49EA91AC-9CE2-4425-BF6B-E2FCBA1A7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643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24DEC4-0C61-48F8-9675-06E7E65CD1BC}"/>
              </a:ext>
            </a:extLst>
          </p:cNvPr>
          <p:cNvSpPr>
            <a:spLocks noGrp="1"/>
          </p:cNvSpPr>
          <p:nvPr>
            <p:ph type="title"/>
          </p:nvPr>
        </p:nvSpPr>
        <p:spPr>
          <a:xfrm>
            <a:off x="6103143" y="976160"/>
            <a:ext cx="5526527" cy="2237925"/>
          </a:xfrm>
        </p:spPr>
        <p:txBody>
          <a:bodyPr>
            <a:normAutofit/>
          </a:bodyPr>
          <a:lstStyle/>
          <a:p>
            <a:pPr>
              <a:lnSpc>
                <a:spcPct val="90000"/>
              </a:lnSpc>
            </a:pPr>
            <a:r>
              <a:rPr lang="en-US" sz="4100" b="1">
                <a:latin typeface="Arial" panose="020B0604020202020204" pitchFamily="34" charset="0"/>
              </a:rPr>
              <a:t>D</a:t>
            </a:r>
            <a:r>
              <a:rPr lang="en-US" sz="4100" b="1" i="0">
                <a:effectLst/>
                <a:latin typeface="Arial" panose="020B0604020202020204" pitchFamily="34" charset="0"/>
              </a:rPr>
              <a:t>evices for Human Emotion Recognition</a:t>
            </a:r>
            <a:br>
              <a:rPr lang="en-US" sz="4100" b="1" i="0">
                <a:effectLst/>
                <a:latin typeface="Arial" panose="020B0604020202020204" pitchFamily="34" charset="0"/>
              </a:rPr>
            </a:br>
            <a:endParaRPr lang="en-US" sz="4100"/>
          </a:p>
        </p:txBody>
      </p:sp>
      <p:cxnSp>
        <p:nvCxnSpPr>
          <p:cNvPr id="1039" name="Straight Connector 1038">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30" name="Picture 6" descr="Cảm biến 21 05554 g002">
            <a:extLst>
              <a:ext uri="{FF2B5EF4-FFF2-40B4-BE49-F238E27FC236}">
                <a16:creationId xmlns:a16="http://schemas.microsoft.com/office/drawing/2014/main" id="{342690A5-FEFE-49F5-A12A-B1AFD54411C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482600" y="1900799"/>
            <a:ext cx="5102674" cy="3056203"/>
          </a:xfrm>
          <a:prstGeom prst="rect">
            <a:avLst/>
          </a:prstGeom>
          <a:noFill/>
          <a:extLst>
            <a:ext uri="{909E8E84-426E-40DD-AFC4-6F175D3DCCD1}">
              <a14:hiddenFill xmlns:a14="http://schemas.microsoft.com/office/drawing/2010/main">
                <a:solidFill>
                  <a:srgbClr val="FFFFFF"/>
                </a:solidFill>
              </a14:hiddenFill>
            </a:ext>
          </a:extLst>
        </p:spPr>
      </p:pic>
      <p:sp>
        <p:nvSpPr>
          <p:cNvPr id="1034" name="Content Placeholder 1033">
            <a:extLst>
              <a:ext uri="{FF2B5EF4-FFF2-40B4-BE49-F238E27FC236}">
                <a16:creationId xmlns:a16="http://schemas.microsoft.com/office/drawing/2014/main" id="{A18928C8-80DD-1A16-192F-23C528DF636D}"/>
              </a:ext>
            </a:extLst>
          </p:cNvPr>
          <p:cNvSpPr>
            <a:spLocks noGrp="1"/>
          </p:cNvSpPr>
          <p:nvPr>
            <p:ph idx="1"/>
          </p:nvPr>
        </p:nvSpPr>
        <p:spPr>
          <a:xfrm>
            <a:off x="6103145" y="3408254"/>
            <a:ext cx="5526526" cy="2470031"/>
          </a:xfrm>
        </p:spPr>
        <p:txBody>
          <a:bodyPr>
            <a:normAutofit/>
          </a:bodyPr>
          <a:lstStyle/>
          <a:p>
            <a:r>
              <a:rPr lang="en-US" sz="1600" b="0" i="0">
                <a:solidFill>
                  <a:srgbClr val="222222"/>
                </a:solidFill>
                <a:effectLst/>
                <a:latin typeface="Arial" panose="020B0604020202020204" pitchFamily="34" charset="0"/>
              </a:rPr>
              <a:t>In the first process emotions are collected by sensors. </a:t>
            </a:r>
          </a:p>
          <a:p>
            <a:r>
              <a:rPr lang="en-US" sz="1600" b="0" i="0">
                <a:solidFill>
                  <a:srgbClr val="222222"/>
                </a:solidFill>
                <a:effectLst/>
                <a:latin typeface="Arial" panose="020B0604020202020204" pitchFamily="34" charset="0"/>
              </a:rPr>
              <a:t>In the second process, appropriate learning technology (and memory) is used for the collected data. </a:t>
            </a:r>
          </a:p>
          <a:p>
            <a:r>
              <a:rPr lang="en-US" sz="1600" b="0" i="0">
                <a:solidFill>
                  <a:srgbClr val="222222"/>
                </a:solidFill>
                <a:effectLst/>
                <a:latin typeface="Arial" panose="020B0604020202020204" pitchFamily="34" charset="0"/>
              </a:rPr>
              <a:t>Finally, in the last process, appropriate decisions are taken based on the higher cognitive functions</a:t>
            </a:r>
            <a:endParaRPr lang="en-US" sz="2000"/>
          </a:p>
        </p:txBody>
      </p:sp>
      <p:cxnSp>
        <p:nvCxnSpPr>
          <p:cNvPr id="1041" name="Straight Connector 1040">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705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FD622-1460-43C5-9F42-C7CE090C4CF0}"/>
              </a:ext>
            </a:extLst>
          </p:cNvPr>
          <p:cNvSpPr>
            <a:spLocks noGrp="1"/>
          </p:cNvSpPr>
          <p:nvPr>
            <p:ph type="title"/>
          </p:nvPr>
        </p:nvSpPr>
        <p:spPr>
          <a:xfrm>
            <a:off x="481007" y="702870"/>
            <a:ext cx="5614993" cy="3093468"/>
          </a:xfrm>
        </p:spPr>
        <p:txBody>
          <a:bodyPr vert="horz" lIns="91440" tIns="45720" rIns="91440" bIns="45720" rtlCol="0" anchor="b">
            <a:normAutofit/>
          </a:bodyPr>
          <a:lstStyle/>
          <a:p>
            <a:pPr>
              <a:lnSpc>
                <a:spcPct val="90000"/>
              </a:lnSpc>
            </a:pPr>
            <a:r>
              <a:rPr lang="en-US" sz="5100" b="1" i="0">
                <a:effectLst/>
              </a:rPr>
              <a:t>Design Challenges and Applications</a:t>
            </a:r>
            <a:br>
              <a:rPr lang="en-US" sz="5100" b="1" i="0">
                <a:effectLst/>
              </a:rPr>
            </a:br>
            <a:endParaRPr lang="en-US" sz="5100"/>
          </a:p>
        </p:txBody>
      </p:sp>
      <p:cxnSp>
        <p:nvCxnSpPr>
          <p:cNvPr id="17" name="Straight Connector 16">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4">
            <a:extLst>
              <a:ext uri="{FF2B5EF4-FFF2-40B4-BE49-F238E27FC236}">
                <a16:creationId xmlns:a16="http://schemas.microsoft.com/office/drawing/2014/main" id="{52CF9903-6D0C-4FA7-80D0-B5BF9EB71D86}"/>
              </a:ext>
            </a:extLst>
          </p:cNvPr>
          <p:cNvPicPr>
            <a:picLocks noChangeAspect="1"/>
          </p:cNvPicPr>
          <p:nvPr/>
        </p:nvPicPr>
        <p:blipFill>
          <a:blip r:embed="rId2">
            <a:alphaModFix/>
          </a:blip>
          <a:stretch>
            <a:fillRect/>
          </a:stretch>
        </p:blipFill>
        <p:spPr>
          <a:xfrm>
            <a:off x="6634090" y="1113606"/>
            <a:ext cx="5019817" cy="4630781"/>
          </a:xfrm>
          <a:prstGeom prst="rect">
            <a:avLst/>
          </a:prstGeom>
        </p:spPr>
      </p:pic>
      <p:cxnSp>
        <p:nvCxnSpPr>
          <p:cNvPr id="19" name="Straight Connector 18">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183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5B75FD-1EBB-4364-A300-91505F8AD65F}"/>
              </a:ext>
            </a:extLst>
          </p:cNvPr>
          <p:cNvSpPr>
            <a:spLocks noGrp="1"/>
          </p:cNvSpPr>
          <p:nvPr>
            <p:ph type="title"/>
          </p:nvPr>
        </p:nvSpPr>
        <p:spPr>
          <a:xfrm>
            <a:off x="482600" y="976160"/>
            <a:ext cx="3964251" cy="2237925"/>
          </a:xfrm>
        </p:spPr>
        <p:txBody>
          <a:bodyPr>
            <a:normAutofit/>
          </a:bodyPr>
          <a:lstStyle/>
          <a:p>
            <a:pPr>
              <a:lnSpc>
                <a:spcPct val="90000"/>
              </a:lnSpc>
            </a:pPr>
            <a:r>
              <a:rPr lang="en-US" sz="2000" b="1" i="0">
                <a:effectLst/>
                <a:latin typeface="Arial" panose="020B0604020202020204" pitchFamily="34" charset="0"/>
              </a:rPr>
              <a:t>Current Trends and Future Directions</a:t>
            </a:r>
            <a:br>
              <a:rPr lang="en-US" sz="2000" b="1" i="0">
                <a:effectLst/>
                <a:latin typeface="Arial" panose="020B0604020202020204" pitchFamily="34" charset="0"/>
              </a:rPr>
            </a:br>
            <a:endParaRPr lang="en-US" sz="2000"/>
          </a:p>
        </p:txBody>
      </p:sp>
      <p:cxnSp>
        <p:nvCxnSpPr>
          <p:cNvPr id="14" name="Straight Connector 13">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6812271"/>
      </p:ext>
    </p:extLst>
  </p:cSld>
  <p:clrMapOvr>
    <a:masterClrMapping/>
  </p:clrMapOvr>
</p:sld>
</file>

<file path=ppt/theme/theme1.xml><?xml version="1.0" encoding="utf-8"?>
<a:theme xmlns:a="http://schemas.openxmlformats.org/drawingml/2006/main" name="LevelVTI">
  <a:themeElements>
    <a:clrScheme name="AnalogousFromRegularSeedRightStep">
      <a:dk1>
        <a:srgbClr val="000000"/>
      </a:dk1>
      <a:lt1>
        <a:srgbClr val="FFFFFF"/>
      </a:lt1>
      <a:dk2>
        <a:srgbClr val="41243F"/>
      </a:dk2>
      <a:lt2>
        <a:srgbClr val="E8E4E2"/>
      </a:lt2>
      <a:accent1>
        <a:srgbClr val="4DA0C3"/>
      </a:accent1>
      <a:accent2>
        <a:srgbClr val="3B5DB1"/>
      </a:accent2>
      <a:accent3>
        <a:srgbClr val="5C4DC3"/>
      </a:accent3>
      <a:accent4>
        <a:srgbClr val="7C3BB1"/>
      </a:accent4>
      <a:accent5>
        <a:srgbClr val="BF4DC3"/>
      </a:accent5>
      <a:accent6>
        <a:srgbClr val="B13B84"/>
      </a:accent6>
      <a:hlink>
        <a:srgbClr val="BF653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488</TotalTime>
  <Words>266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Seaford</vt:lpstr>
      <vt:lpstr>Wingdings</vt:lpstr>
      <vt:lpstr>LevelVTI</vt:lpstr>
      <vt:lpstr>Emotion Recognition</vt:lpstr>
      <vt:lpstr>What and Why ?</vt:lpstr>
      <vt:lpstr>PowerPoint Presentation</vt:lpstr>
      <vt:lpstr>Contributions </vt:lpstr>
      <vt:lpstr>Human Emotion Recognition </vt:lpstr>
      <vt:lpstr>Model</vt:lpstr>
      <vt:lpstr>Devices for Human Emotion Recognition </vt:lpstr>
      <vt:lpstr>Design Challenges and Applications </vt:lpstr>
      <vt:lpstr>Current Trends and 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dc:title>
  <dc:creator>Nguyễn Chí Công</dc:creator>
  <cp:lastModifiedBy>Nguyễn Chí Công</cp:lastModifiedBy>
  <cp:revision>2</cp:revision>
  <dcterms:created xsi:type="dcterms:W3CDTF">2022-08-15T00:54:49Z</dcterms:created>
  <dcterms:modified xsi:type="dcterms:W3CDTF">2022-08-15T14:51:24Z</dcterms:modified>
</cp:coreProperties>
</file>