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6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4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6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fingerprint in black and white">
            <a:extLst>
              <a:ext uri="{FF2B5EF4-FFF2-40B4-BE49-F238E27FC236}">
                <a16:creationId xmlns:a16="http://schemas.microsoft.com/office/drawing/2014/main" id="{F0C7DB2D-6BBA-E069-EACD-7D0597079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0" r="-1" b="828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62C20-D33E-4BFB-B94B-8F65B7AAF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Emotion Recognition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41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ntroduction to Emotion Recognition 2021 | RecFaces">
            <a:extLst>
              <a:ext uri="{FF2B5EF4-FFF2-40B4-BE49-F238E27FC236}">
                <a16:creationId xmlns:a16="http://schemas.microsoft.com/office/drawing/2014/main" id="{10038403-3990-4E3B-B583-BB02DDE60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833"/>
          <a:stretch/>
        </p:blipFill>
        <p:spPr bwMode="auto">
          <a:xfrm>
            <a:off x="3059" y="10"/>
            <a:ext cx="121889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0B806-5AB9-4E5B-B073-9A7792B8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41" y="1067610"/>
            <a:ext cx="6744188" cy="20478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and Why ?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2407-5A17-405D-9AC9-C79E1E3C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40B9-E3BF-4AF7-A8F5-B3F84A92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29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41243F"/>
      </a:dk2>
      <a:lt2>
        <a:srgbClr val="E8E4E2"/>
      </a:lt2>
      <a:accent1>
        <a:srgbClr val="4DA0C3"/>
      </a:accent1>
      <a:accent2>
        <a:srgbClr val="3B5DB1"/>
      </a:accent2>
      <a:accent3>
        <a:srgbClr val="5C4DC3"/>
      </a:accent3>
      <a:accent4>
        <a:srgbClr val="7C3BB1"/>
      </a:accent4>
      <a:accent5>
        <a:srgbClr val="BF4DC3"/>
      </a:accent5>
      <a:accent6>
        <a:srgbClr val="B13B84"/>
      </a:accent6>
      <a:hlink>
        <a:srgbClr val="BF653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Seaford</vt:lpstr>
      <vt:lpstr>LevelVTI</vt:lpstr>
      <vt:lpstr>Emotion Recognition</vt:lpstr>
      <vt:lpstr>What and Why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</dc:title>
  <dc:creator>Nguyễn Chí Công</dc:creator>
  <cp:lastModifiedBy>Nguyễn Chí Công</cp:lastModifiedBy>
  <cp:revision>1</cp:revision>
  <dcterms:created xsi:type="dcterms:W3CDTF">2022-08-15T00:54:49Z</dcterms:created>
  <dcterms:modified xsi:type="dcterms:W3CDTF">2022-08-15T04:58:57Z</dcterms:modified>
</cp:coreProperties>
</file>