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3" r:id="rId1"/>
    <p:sldMasterId id="2147483714" r:id="rId2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329" r:id="rId7"/>
    <p:sldId id="264" r:id="rId8"/>
    <p:sldId id="270" r:id="rId9"/>
    <p:sldId id="328" r:id="rId10"/>
  </p:sldIdLst>
  <p:sldSz cx="9144000" cy="5143500" type="screen16x9"/>
  <p:notesSz cx="6858000" cy="9144000"/>
  <p:embeddedFontLst>
    <p:embeddedFont>
      <p:font typeface="Denk One" panose="020B0604020202020204" charset="0"/>
      <p:regular r:id="rId12"/>
    </p:embeddedFont>
    <p:embeddedFont>
      <p:font typeface="Fira Sans Extra Condensed" panose="020B0503050000020004" pitchFamily="34" charset="0"/>
      <p:regular r:id="rId13"/>
      <p:bold r:id="rId14"/>
      <p:italic r:id="rId15"/>
      <p:boldItalic r:id="rId16"/>
    </p:embeddedFont>
    <p:embeddedFont>
      <p:font typeface="Orbitron" panose="020B0604020202020204" charset="0"/>
      <p:regular r:id="rId17"/>
      <p:bold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  <p:embeddedFont>
      <p:font typeface="Proxima Nova Semibold" panose="020B0604020202020204" charset="0"/>
      <p:regular r:id="rId23"/>
      <p:bold r:id="rId24"/>
      <p:boldItalic r:id="rId25"/>
    </p:embeddedFont>
    <p:embeddedFont>
      <p:font typeface="Quicksan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47D112-957C-4184-BEED-41C365E3FF43}">
  <a:tblStyle styleId="{FF47D112-957C-4184-BEED-41C365E3FF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f60122e166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f60122e166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176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10cb08aead6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10cb08aead6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cc9050bdf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cc9050bdf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6" name="Google Shape;5556;gf1f6d02c3c_1_1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7" name="Google Shape;5557;gf1f6d02c3c_1_1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6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30" name="Google Shape;1130;p6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6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33" name="Google Shape;1133;p6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6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38" name="Google Shape;1138;p6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9" name="Google Shape;1139;p6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40" name="Google Shape;1140;p6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6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6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43" name="Google Shape;1143;p62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1144" name="Google Shape;1144;p62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2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6" name="Google Shape;1146;p6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47" name="Google Shape;1147;p6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6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0" name="Google Shape;1150;p62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1151" name="Google Shape;1151;p62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2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62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1154" name="Google Shape;1154;p62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2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2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6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59" name="Google Shape;1159;p6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1" name="Google Shape;1161;p6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62" name="Google Shape;1162;p6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" name="Google Shape;1166;p6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67" name="Google Shape;1167;p6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8" name="Google Shape;1168;p6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69" name="Google Shape;1169;p6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6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6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72" name="Google Shape;1172;p63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1173" name="Google Shape;1173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5" name="Google Shape;1175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76" name="Google Shape;1176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9" name="Google Shape;1179;p63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1180" name="Google Shape;1180;p63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name="adj" fmla="val 7978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3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2" name="Google Shape;1182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83" name="Google Shape;1183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6" name="Google Shape;1186;p63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1187" name="Google Shape;1187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90" name="Google Shape;1190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66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0" name="Google Shape;90;p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7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3" name="Google Shape;93;p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8" name="Google Shape;98;p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" name="Google Shape;99;p7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0" name="Google Shape;100;p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726454" y="1379050"/>
            <a:ext cx="3251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726454" y="2297340"/>
            <a:ext cx="32514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23" name="Google Shape;123;p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26" name="Google Shape;126;p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31" name="Google Shape;131;p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" name="Google Shape;132;p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33" name="Google Shape;133;p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 rot="625">
            <a:off x="720000" y="2140064"/>
            <a:ext cx="3297600" cy="14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subTitle" idx="1"/>
          </p:nvPr>
        </p:nvSpPr>
        <p:spPr>
          <a:xfrm>
            <a:off x="4712700" y="1444133"/>
            <a:ext cx="3458100" cy="22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78" name="Google Shape;278;p2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2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81" name="Google Shape;281;p2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2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86" name="Google Shape;286;p2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" name="Google Shape;287;p2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88" name="Google Shape;288;p2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91" name="Google Shape;291;p20"/>
          <p:cNvSpPr txBox="1">
            <a:spLocks noGrp="1"/>
          </p:cNvSpPr>
          <p:nvPr>
            <p:ph type="ctrTitle"/>
          </p:nvPr>
        </p:nvSpPr>
        <p:spPr>
          <a:xfrm>
            <a:off x="4884802" y="68790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"/>
          </p:nvPr>
        </p:nvSpPr>
        <p:spPr>
          <a:xfrm>
            <a:off x="4884806" y="1054907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title" idx="2" hasCustomPrompt="1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20"/>
          <p:cNvSpPr txBox="1">
            <a:spLocks noGrp="1"/>
          </p:cNvSpPr>
          <p:nvPr>
            <p:ph type="ctrTitle" idx="3"/>
          </p:nvPr>
        </p:nvSpPr>
        <p:spPr>
          <a:xfrm>
            <a:off x="4884822" y="1702321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4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title" idx="5" hasCustomPrompt="1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20"/>
          <p:cNvSpPr txBox="1">
            <a:spLocks noGrp="1"/>
          </p:cNvSpPr>
          <p:nvPr>
            <p:ph type="ctrTitle" idx="6"/>
          </p:nvPr>
        </p:nvSpPr>
        <p:spPr>
          <a:xfrm>
            <a:off x="4884800" y="271675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7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title" idx="8" hasCustomPrompt="1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9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title" idx="13" hasCustomPrompt="1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2" name="Google Shape;302;p20"/>
          <p:cNvSpPr txBox="1">
            <a:spLocks noGrp="1"/>
          </p:cNvSpPr>
          <p:nvPr>
            <p:ph type="ctrTitle" idx="14"/>
          </p:nvPr>
        </p:nvSpPr>
        <p:spPr>
          <a:xfrm>
            <a:off x="4884800" y="3737199"/>
            <a:ext cx="34887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2"/>
          <p:cNvGrpSpPr/>
          <p:nvPr/>
        </p:nvGrpSpPr>
        <p:grpSpPr>
          <a:xfrm>
            <a:off x="358350" y="702407"/>
            <a:ext cx="8428950" cy="3896700"/>
            <a:chOff x="358350" y="258050"/>
            <a:chExt cx="8428950" cy="3896700"/>
          </a:xfrm>
        </p:grpSpPr>
        <p:sp>
          <p:nvSpPr>
            <p:cNvPr id="323" name="Google Shape;323;p22"/>
            <p:cNvSpPr/>
            <p:nvPr/>
          </p:nvSpPr>
          <p:spPr>
            <a:xfrm>
              <a:off x="358350" y="258050"/>
              <a:ext cx="8427300" cy="38967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360000" y="258050"/>
              <a:ext cx="8427300" cy="38967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oogle Shape;325;p22"/>
            <p:cNvGrpSpPr/>
            <p:nvPr/>
          </p:nvGrpSpPr>
          <p:grpSpPr>
            <a:xfrm rot="10800000" flipH="1">
              <a:off x="4159199" y="3876195"/>
              <a:ext cx="825589" cy="93999"/>
              <a:chOff x="5718423" y="1594450"/>
              <a:chExt cx="830071" cy="94500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5718423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596361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620880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645399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2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31" name="Google Shape;331;p2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2" name="Google Shape;332;p2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33" name="Google Shape;333;p2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36" name="Google Shape;336;p22"/>
          <p:cNvSpPr txBox="1">
            <a:spLocks noGrp="1"/>
          </p:cNvSpPr>
          <p:nvPr>
            <p:ph type="title"/>
          </p:nvPr>
        </p:nvSpPr>
        <p:spPr>
          <a:xfrm>
            <a:off x="897875" y="3590050"/>
            <a:ext cx="34140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7" name="Google Shape;337;p22"/>
          <p:cNvSpPr txBox="1">
            <a:spLocks noGrp="1"/>
          </p:cNvSpPr>
          <p:nvPr>
            <p:ph type="subTitle" idx="1"/>
          </p:nvPr>
        </p:nvSpPr>
        <p:spPr>
          <a:xfrm>
            <a:off x="897875" y="1464950"/>
            <a:ext cx="48492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57" name="Google Shape;357;p2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60" name="Google Shape;360;p2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2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65" name="Google Shape;365;p2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6" name="Google Shape;366;p2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67" name="Google Shape;367;p2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17554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subTitle" idx="1"/>
          </p:nvPr>
        </p:nvSpPr>
        <p:spPr>
          <a:xfrm>
            <a:off x="1755375" y="2424696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6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62" name="Google Shape;1062;p6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6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65" name="Google Shape;1065;p6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6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6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70" name="Google Shape;1070;p6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1" name="Google Shape;1071;p6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72" name="Google Shape;1072;p6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6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6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75" name="Google Shape;1075;p60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1076" name="Google Shape;1076;p60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1077" name="Google Shape;1077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9" name="Google Shape;1079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0" name="Google Shape;1080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83" name="Google Shape;1083;p60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84" name="Google Shape;1084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6" name="Google Shape;1086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7" name="Google Shape;1087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0" name="Google Shape;1090;p60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91" name="Google Shape;1091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3" name="Google Shape;1093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94" name="Google Shape;1094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2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6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99" name="Google Shape;1099;p6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6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02" name="Google Shape;1102;p6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6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6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07" name="Google Shape;1107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8" name="Google Shape;1108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09" name="Google Shape;1109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12" name="Google Shape;1112;p61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1113" name="Google Shape;1113;p61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1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5" name="Google Shape;1115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16" name="Google Shape;1116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3810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7" name="Google Shape;1117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18" name="Google Shape;1118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21" name="Google Shape;1121;p61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1122" name="Google Shape;1122;p61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1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4" name="Google Shape;1124;p61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25" name="Google Shape;1125;p6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6" r:id="rId5"/>
    <p:sldLayoutId id="2147483668" r:id="rId6"/>
    <p:sldLayoutId id="2147483670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6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95" name="Google Shape;1195;p6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9"/>
          <p:cNvSpPr txBox="1">
            <a:spLocks noGrp="1"/>
          </p:cNvSpPr>
          <p:nvPr>
            <p:ph type="ctrTitle"/>
          </p:nvPr>
        </p:nvSpPr>
        <p:spPr>
          <a:xfrm>
            <a:off x="689704" y="750196"/>
            <a:ext cx="4122482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CONTACTS APPLICATION</a:t>
            </a:r>
            <a:endParaRPr sz="4000" dirty="0"/>
          </a:p>
        </p:txBody>
      </p:sp>
      <p:sp>
        <p:nvSpPr>
          <p:cNvPr id="1208" name="Google Shape;1208;p69"/>
          <p:cNvSpPr/>
          <p:nvPr/>
        </p:nvSpPr>
        <p:spPr>
          <a:xfrm>
            <a:off x="477609" y="2884548"/>
            <a:ext cx="4260777" cy="1379308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9" name="Google Shape;1209;p69"/>
          <p:cNvSpPr txBox="1">
            <a:spLocks noGrp="1"/>
          </p:cNvSpPr>
          <p:nvPr>
            <p:ph type="subTitle" idx="1"/>
          </p:nvPr>
        </p:nvSpPr>
        <p:spPr>
          <a:xfrm>
            <a:off x="915287" y="2796792"/>
            <a:ext cx="3998451" cy="14839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NHÓM 9: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Nguyễn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Minh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Trần</a:t>
            </a:r>
            <a:r>
              <a:rPr lang="en-US" sz="1800" dirty="0"/>
              <a:t> </a:t>
            </a:r>
            <a:r>
              <a:rPr lang="en-US" sz="1800" dirty="0" err="1"/>
              <a:t>Đức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Dương</a:t>
            </a:r>
            <a:r>
              <a:rPr lang="en-US" sz="1800" dirty="0"/>
              <a:t> </a:t>
            </a:r>
            <a:r>
              <a:rPr lang="en-US" sz="1800" dirty="0" err="1"/>
              <a:t>Mạnh</a:t>
            </a:r>
            <a:r>
              <a:rPr lang="en-US" sz="1800" dirty="0"/>
              <a:t> Linh</a:t>
            </a:r>
          </a:p>
        </p:txBody>
      </p:sp>
      <p:sp>
        <p:nvSpPr>
          <p:cNvPr id="1210" name="Google Shape;1210;p69"/>
          <p:cNvSpPr/>
          <p:nvPr/>
        </p:nvSpPr>
        <p:spPr>
          <a:xfrm>
            <a:off x="7945430" y="395745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38100" dir="5400000" algn="bl" rotWithShape="0">
              <a:schemeClr val="dk1">
                <a:alpha val="1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69"/>
          <p:cNvSpPr/>
          <p:nvPr/>
        </p:nvSpPr>
        <p:spPr>
          <a:xfrm>
            <a:off x="4816755" y="1104475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47625" dir="5400000" algn="bl" rotWithShape="0">
              <a:schemeClr val="dk1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2" name="Google Shape;1212;p69"/>
          <p:cNvGrpSpPr/>
          <p:nvPr/>
        </p:nvGrpSpPr>
        <p:grpSpPr>
          <a:xfrm>
            <a:off x="4991519" y="1300111"/>
            <a:ext cx="3427498" cy="2849974"/>
            <a:chOff x="4985306" y="1282487"/>
            <a:chExt cx="3427498" cy="2849974"/>
          </a:xfrm>
        </p:grpSpPr>
        <p:sp>
          <p:nvSpPr>
            <p:cNvPr id="1213" name="Google Shape;1213;p69"/>
            <p:cNvSpPr/>
            <p:nvPr/>
          </p:nvSpPr>
          <p:spPr>
            <a:xfrm>
              <a:off x="5044568" y="1717313"/>
              <a:ext cx="3151960" cy="2106720"/>
            </a:xfrm>
            <a:custGeom>
              <a:avLst/>
              <a:gdLst/>
              <a:ahLst/>
              <a:cxnLst/>
              <a:rect l="l" t="t" r="r" b="b"/>
              <a:pathLst>
                <a:path w="147116" h="98330" extrusionOk="0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3810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9"/>
            <p:cNvSpPr/>
            <p:nvPr/>
          </p:nvSpPr>
          <p:spPr>
            <a:xfrm>
              <a:off x="4985949" y="1711443"/>
              <a:ext cx="3151318" cy="2043559"/>
            </a:xfrm>
            <a:custGeom>
              <a:avLst/>
              <a:gdLst/>
              <a:ahLst/>
              <a:cxnLst/>
              <a:rect l="l" t="t" r="r" b="b"/>
              <a:pathLst>
                <a:path w="147086" h="95382" extrusionOk="0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9"/>
            <p:cNvSpPr/>
            <p:nvPr/>
          </p:nvSpPr>
          <p:spPr>
            <a:xfrm>
              <a:off x="4985306" y="1648282"/>
              <a:ext cx="3151960" cy="63182"/>
            </a:xfrm>
            <a:custGeom>
              <a:avLst/>
              <a:gdLst/>
              <a:ahLst/>
              <a:cxnLst/>
              <a:rect l="l" t="t" r="r" b="b"/>
              <a:pathLst>
                <a:path w="147116" h="2949" extrusionOk="0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9"/>
            <p:cNvSpPr/>
            <p:nvPr/>
          </p:nvSpPr>
          <p:spPr>
            <a:xfrm>
              <a:off x="5026335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9"/>
            <p:cNvSpPr/>
            <p:nvPr/>
          </p:nvSpPr>
          <p:spPr>
            <a:xfrm>
              <a:off x="5071263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9"/>
            <p:cNvSpPr/>
            <p:nvPr/>
          </p:nvSpPr>
          <p:spPr>
            <a:xfrm>
              <a:off x="5116192" y="1674313"/>
              <a:ext cx="17611" cy="17611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9"/>
            <p:cNvSpPr/>
            <p:nvPr/>
          </p:nvSpPr>
          <p:spPr>
            <a:xfrm>
              <a:off x="5053706" y="1787625"/>
              <a:ext cx="3014540" cy="1892492"/>
            </a:xfrm>
            <a:custGeom>
              <a:avLst/>
              <a:gdLst/>
              <a:ahLst/>
              <a:cxnLst/>
              <a:rect l="l" t="t" r="r" b="b"/>
              <a:pathLst>
                <a:path w="140702" h="88331" extrusionOk="0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0" name="Google Shape;1220;p69"/>
            <p:cNvGrpSpPr/>
            <p:nvPr/>
          </p:nvGrpSpPr>
          <p:grpSpPr>
            <a:xfrm>
              <a:off x="6414630" y="3150775"/>
              <a:ext cx="707500" cy="356921"/>
              <a:chOff x="2317875" y="3150775"/>
              <a:chExt cx="707500" cy="356921"/>
            </a:xfrm>
          </p:grpSpPr>
          <p:sp>
            <p:nvSpPr>
              <p:cNvPr id="1221" name="Google Shape;1221;p69"/>
              <p:cNvSpPr/>
              <p:nvPr/>
            </p:nvSpPr>
            <p:spPr>
              <a:xfrm>
                <a:off x="231787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2" name="Google Shape;1222;p69"/>
              <p:cNvGrpSpPr/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1223" name="Google Shape;1223;p69"/>
                <p:cNvSpPr/>
                <p:nvPr/>
              </p:nvSpPr>
              <p:spPr>
                <a:xfrm>
                  <a:off x="5088750" y="3020450"/>
                  <a:ext cx="950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800" extrusionOk="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69"/>
                <p:cNvSpPr/>
                <p:nvPr/>
              </p:nvSpPr>
              <p:spPr>
                <a:xfrm>
                  <a:off x="5225525" y="3031850"/>
                  <a:ext cx="33512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" h="913" extrusionOk="0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69"/>
                <p:cNvSpPr/>
                <p:nvPr/>
              </p:nvSpPr>
              <p:spPr>
                <a:xfrm>
                  <a:off x="5225525" y="3086550"/>
                  <a:ext cx="186950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913" extrusionOk="0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69"/>
                <p:cNvSpPr/>
                <p:nvPr/>
              </p:nvSpPr>
              <p:spPr>
                <a:xfrm>
                  <a:off x="5434500" y="3086550"/>
                  <a:ext cx="5397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913" extrusionOk="0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7" name="Google Shape;1227;p69"/>
            <p:cNvGrpSpPr/>
            <p:nvPr/>
          </p:nvGrpSpPr>
          <p:grpSpPr>
            <a:xfrm>
              <a:off x="7199580" y="3150775"/>
              <a:ext cx="707500" cy="356921"/>
              <a:chOff x="3102825" y="3150775"/>
              <a:chExt cx="707500" cy="356921"/>
            </a:xfrm>
          </p:grpSpPr>
          <p:sp>
            <p:nvSpPr>
              <p:cNvPr id="1228" name="Google Shape;1228;p69"/>
              <p:cNvSpPr/>
              <p:nvPr/>
            </p:nvSpPr>
            <p:spPr>
              <a:xfrm>
                <a:off x="310282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69"/>
              <p:cNvSpPr/>
              <p:nvPr/>
            </p:nvSpPr>
            <p:spPr>
              <a:xfrm>
                <a:off x="3176913" y="3409013"/>
                <a:ext cx="2667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612" extrusionOk="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69"/>
              <p:cNvSpPr/>
              <p:nvPr/>
            </p:nvSpPr>
            <p:spPr>
              <a:xfrm>
                <a:off x="3176163" y="3209163"/>
                <a:ext cx="560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69"/>
              <p:cNvSpPr/>
              <p:nvPr/>
            </p:nvSpPr>
            <p:spPr>
              <a:xfrm>
                <a:off x="3176163" y="3308713"/>
                <a:ext cx="560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61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2" name="Google Shape;1232;p69"/>
            <p:cNvGrpSpPr/>
            <p:nvPr/>
          </p:nvGrpSpPr>
          <p:grpSpPr>
            <a:xfrm>
              <a:off x="6414640" y="2097213"/>
              <a:ext cx="1514782" cy="1006855"/>
              <a:chOff x="4981963" y="3755000"/>
              <a:chExt cx="1001575" cy="735575"/>
            </a:xfrm>
          </p:grpSpPr>
          <p:sp>
            <p:nvSpPr>
              <p:cNvPr id="1233" name="Google Shape;1233;p69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69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69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69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7" name="Google Shape;1237;p69"/>
            <p:cNvSpPr/>
            <p:nvPr/>
          </p:nvSpPr>
          <p:spPr>
            <a:xfrm>
              <a:off x="5246855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8" name="Google Shape;1238;p69"/>
            <p:cNvGrpSpPr/>
            <p:nvPr/>
          </p:nvGrpSpPr>
          <p:grpSpPr>
            <a:xfrm>
              <a:off x="5999093" y="1884550"/>
              <a:ext cx="707500" cy="707475"/>
              <a:chOff x="5921438" y="1923500"/>
              <a:chExt cx="707500" cy="707475"/>
            </a:xfrm>
          </p:grpSpPr>
          <p:sp>
            <p:nvSpPr>
              <p:cNvPr id="1239" name="Google Shape;1239;p69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69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69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69"/>
            <p:cNvSpPr/>
            <p:nvPr/>
          </p:nvSpPr>
          <p:spPr>
            <a:xfrm>
              <a:off x="7230732" y="257105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3" name="Google Shape;1243;p69"/>
            <p:cNvGrpSpPr/>
            <p:nvPr/>
          </p:nvGrpSpPr>
          <p:grpSpPr>
            <a:xfrm>
              <a:off x="6917447" y="2127681"/>
              <a:ext cx="560809" cy="513696"/>
              <a:chOff x="2820743" y="2218101"/>
              <a:chExt cx="814064" cy="745676"/>
            </a:xfrm>
          </p:grpSpPr>
          <p:sp>
            <p:nvSpPr>
              <p:cNvPr id="1244" name="Google Shape;1244;p69"/>
              <p:cNvSpPr/>
              <p:nvPr/>
            </p:nvSpPr>
            <p:spPr>
              <a:xfrm>
                <a:off x="3133976" y="2218101"/>
                <a:ext cx="500831" cy="70790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33041" extrusionOk="0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69"/>
              <p:cNvSpPr/>
              <p:nvPr/>
            </p:nvSpPr>
            <p:spPr>
              <a:xfrm>
                <a:off x="3133976" y="2263030"/>
                <a:ext cx="217528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4378" extrusionOk="0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69"/>
              <p:cNvSpPr/>
              <p:nvPr/>
            </p:nvSpPr>
            <p:spPr>
              <a:xfrm>
                <a:off x="3133976" y="2571057"/>
                <a:ext cx="278761" cy="39272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8330" extrusionOk="0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69"/>
              <p:cNvSpPr/>
              <p:nvPr/>
            </p:nvSpPr>
            <p:spPr>
              <a:xfrm>
                <a:off x="2820743" y="2351601"/>
                <a:ext cx="311969" cy="440905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20579" extrusionOk="0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69"/>
              <p:cNvSpPr/>
              <p:nvPr/>
            </p:nvSpPr>
            <p:spPr>
              <a:xfrm>
                <a:off x="2917134" y="2263030"/>
                <a:ext cx="216864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378" extrusionOk="0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69"/>
              <p:cNvSpPr/>
              <p:nvPr/>
            </p:nvSpPr>
            <p:spPr>
              <a:xfrm>
                <a:off x="2910621" y="2571057"/>
                <a:ext cx="223377" cy="317176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4804" extrusionOk="0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69"/>
            <p:cNvGrpSpPr/>
            <p:nvPr/>
          </p:nvGrpSpPr>
          <p:grpSpPr>
            <a:xfrm>
              <a:off x="6693855" y="1446700"/>
              <a:ext cx="1718949" cy="389816"/>
              <a:chOff x="6153850" y="1669725"/>
              <a:chExt cx="1718949" cy="389816"/>
            </a:xfrm>
          </p:grpSpPr>
          <p:sp>
            <p:nvSpPr>
              <p:cNvPr id="1251" name="Google Shape;1251;p69"/>
              <p:cNvSpPr/>
              <p:nvPr/>
            </p:nvSpPr>
            <p:spPr>
              <a:xfrm>
                <a:off x="6156586" y="1672448"/>
                <a:ext cx="1714402" cy="373134"/>
              </a:xfrm>
              <a:custGeom>
                <a:avLst/>
                <a:gdLst/>
                <a:ahLst/>
                <a:cxnLst/>
                <a:rect l="l" t="t" r="r" b="b"/>
                <a:pathLst>
                  <a:path w="141045" h="30698" extrusionOk="0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69"/>
              <p:cNvSpPr/>
              <p:nvPr/>
            </p:nvSpPr>
            <p:spPr>
              <a:xfrm>
                <a:off x="6153850" y="1669725"/>
                <a:ext cx="1718949" cy="389816"/>
              </a:xfrm>
              <a:custGeom>
                <a:avLst/>
                <a:gdLst/>
                <a:ahLst/>
                <a:cxnLst/>
                <a:rect l="l" t="t" r="r" b="b"/>
                <a:pathLst>
                  <a:path w="140437" h="30090" extrusionOk="0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42863" dist="47625" dir="528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69"/>
              <p:cNvSpPr/>
              <p:nvPr/>
            </p:nvSpPr>
            <p:spPr>
              <a:xfrm>
                <a:off x="6246166" y="1742495"/>
                <a:ext cx="233011" cy="233011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19170" extrusionOk="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F6F4"/>
                  </a:gs>
                  <a:gs pos="100000">
                    <a:srgbClr val="4EE0DB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69"/>
              <p:cNvSpPr/>
              <p:nvPr/>
            </p:nvSpPr>
            <p:spPr>
              <a:xfrm>
                <a:off x="6579205" y="1795915"/>
                <a:ext cx="674967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55530" h="3095" extrusionOk="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69"/>
              <p:cNvSpPr/>
              <p:nvPr/>
            </p:nvSpPr>
            <p:spPr>
              <a:xfrm>
                <a:off x="7302010" y="1795915"/>
                <a:ext cx="477315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39269" h="3095" extrusionOk="0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69"/>
              <p:cNvSpPr/>
              <p:nvPr/>
            </p:nvSpPr>
            <p:spPr>
              <a:xfrm>
                <a:off x="6579205" y="1890844"/>
                <a:ext cx="265064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3095" extrusionOk="0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7" name="Google Shape;1257;p69"/>
            <p:cNvGrpSpPr/>
            <p:nvPr/>
          </p:nvGrpSpPr>
          <p:grpSpPr>
            <a:xfrm>
              <a:off x="5293648" y="1384678"/>
              <a:ext cx="459836" cy="389787"/>
              <a:chOff x="5215992" y="1423628"/>
              <a:chExt cx="459836" cy="389787"/>
            </a:xfrm>
          </p:grpSpPr>
          <p:sp>
            <p:nvSpPr>
              <p:cNvPr id="1258" name="Google Shape;1258;p69"/>
              <p:cNvSpPr/>
              <p:nvPr/>
            </p:nvSpPr>
            <p:spPr>
              <a:xfrm>
                <a:off x="5215992" y="1423628"/>
                <a:ext cx="459836" cy="389787"/>
              </a:xfrm>
              <a:custGeom>
                <a:avLst/>
                <a:gdLst/>
                <a:ahLst/>
                <a:cxnLst/>
                <a:rect l="l" t="t" r="r" b="b"/>
                <a:pathLst>
                  <a:path w="37831" h="32068" extrusionOk="0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69"/>
              <p:cNvSpPr/>
              <p:nvPr/>
            </p:nvSpPr>
            <p:spPr>
              <a:xfrm>
                <a:off x="5360634" y="1526348"/>
                <a:ext cx="170547" cy="138713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11412" extrusionOk="0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25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0" name="Google Shape;1260;p69"/>
            <p:cNvGrpSpPr/>
            <p:nvPr/>
          </p:nvGrpSpPr>
          <p:grpSpPr>
            <a:xfrm>
              <a:off x="6134530" y="1282487"/>
              <a:ext cx="436632" cy="284986"/>
              <a:chOff x="4842900" y="2922987"/>
              <a:chExt cx="436632" cy="284986"/>
            </a:xfrm>
          </p:grpSpPr>
          <p:sp>
            <p:nvSpPr>
              <p:cNvPr id="1261" name="Google Shape;1261;p69"/>
              <p:cNvSpPr/>
              <p:nvPr/>
            </p:nvSpPr>
            <p:spPr>
              <a:xfrm>
                <a:off x="4842900" y="2922987"/>
                <a:ext cx="436632" cy="284986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69"/>
              <p:cNvSpPr/>
              <p:nvPr/>
            </p:nvSpPr>
            <p:spPr>
              <a:xfrm>
                <a:off x="4917676" y="3006198"/>
                <a:ext cx="287065" cy="60824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3" name="Google Shape;1263;p69"/>
            <p:cNvGrpSpPr/>
            <p:nvPr/>
          </p:nvGrpSpPr>
          <p:grpSpPr>
            <a:xfrm>
              <a:off x="6571165" y="3364761"/>
              <a:ext cx="767400" cy="767700"/>
              <a:chOff x="3375684" y="2512136"/>
              <a:chExt cx="767400" cy="767700"/>
            </a:xfrm>
          </p:grpSpPr>
          <p:sp>
            <p:nvSpPr>
              <p:cNvPr id="1264" name="Google Shape;1264;p69"/>
              <p:cNvSpPr/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5" name="Google Shape;1265;p69"/>
              <p:cNvGrpSpPr/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1266" name="Google Shape;1266;p69"/>
                <p:cNvSpPr/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3" h="22212" extrusionOk="0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69"/>
                <p:cNvSpPr/>
                <p:nvPr/>
              </p:nvSpPr>
              <p:spPr>
                <a:xfrm>
                  <a:off x="7412764" y="1486894"/>
                  <a:ext cx="97191" cy="9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6" h="7914" extrusionOk="0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69"/>
                <p:cNvSpPr/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8" h="8694" extrusionOk="0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9" name="Google Shape;1269;p69"/>
            <p:cNvGrpSpPr/>
            <p:nvPr/>
          </p:nvGrpSpPr>
          <p:grpSpPr>
            <a:xfrm>
              <a:off x="5236755" y="1884550"/>
              <a:ext cx="707500" cy="707475"/>
              <a:chOff x="5146250" y="3137125"/>
              <a:chExt cx="707500" cy="707475"/>
            </a:xfrm>
          </p:grpSpPr>
          <p:sp>
            <p:nvSpPr>
              <p:cNvPr id="1270" name="Google Shape;1270;p69"/>
              <p:cNvSpPr/>
              <p:nvPr/>
            </p:nvSpPr>
            <p:spPr>
              <a:xfrm>
                <a:off x="5146250" y="3137125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69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69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fill="none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69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69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fill="none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69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69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fill="none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69"/>
              <p:cNvSpPr/>
              <p:nvPr/>
            </p:nvSpPr>
            <p:spPr>
              <a:xfrm>
                <a:off x="5458575" y="3324050"/>
                <a:ext cx="866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4074" extrusionOk="0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69"/>
              <p:cNvSpPr/>
              <p:nvPr/>
            </p:nvSpPr>
            <p:spPr>
              <a:xfrm>
                <a:off x="5257200" y="3608250"/>
                <a:ext cx="484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94" h="1" fill="none" extrusionOk="0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w="19000" cap="rnd" cmpd="sng">
                <a:solidFill>
                  <a:srgbClr val="DEDBF9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69"/>
              <p:cNvSpPr/>
              <p:nvPr/>
            </p:nvSpPr>
            <p:spPr>
              <a:xfrm>
                <a:off x="5257200" y="3608250"/>
                <a:ext cx="152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" fill="none" extrusionOk="0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w="19000" cap="rnd" cmpd="sng">
                <a:solidFill>
                  <a:srgbClr val="D074B5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69"/>
              <p:cNvSpPr/>
              <p:nvPr/>
            </p:nvSpPr>
            <p:spPr>
              <a:xfrm>
                <a:off x="5365100" y="3576325"/>
                <a:ext cx="631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24" extrusionOk="0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1" name="Google Shape;1281;p69"/>
            <p:cNvGrpSpPr/>
            <p:nvPr/>
          </p:nvGrpSpPr>
          <p:grpSpPr>
            <a:xfrm>
              <a:off x="5495867" y="2789445"/>
              <a:ext cx="622391" cy="623829"/>
              <a:chOff x="5096713" y="3964200"/>
              <a:chExt cx="324500" cy="325250"/>
            </a:xfrm>
          </p:grpSpPr>
          <p:sp>
            <p:nvSpPr>
              <p:cNvPr id="1282" name="Google Shape;1282;p69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69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69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9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69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7" name="Google Shape;1287;p69"/>
          <p:cNvGrpSpPr/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1288" name="Google Shape;1288;p69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9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9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800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00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71"/>
          <p:cNvGrpSpPr/>
          <p:nvPr/>
        </p:nvGrpSpPr>
        <p:grpSpPr>
          <a:xfrm>
            <a:off x="707180" y="1557606"/>
            <a:ext cx="3010825" cy="1776300"/>
            <a:chOff x="719975" y="1114972"/>
            <a:chExt cx="3010825" cy="1776300"/>
          </a:xfrm>
        </p:grpSpPr>
        <p:sp>
          <p:nvSpPr>
            <p:cNvPr id="1305" name="Google Shape;1305;p71"/>
            <p:cNvSpPr/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1"/>
            <p:cNvSpPr/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7" name="Google Shape;1307;p71"/>
            <p:cNvGrpSpPr/>
            <p:nvPr/>
          </p:nvGrpSpPr>
          <p:grpSpPr>
            <a:xfrm rot="10800000" flipH="1">
              <a:off x="881412" y="1244995"/>
              <a:ext cx="429322" cy="93999"/>
              <a:chOff x="5840230" y="744468"/>
              <a:chExt cx="431653" cy="94500"/>
            </a:xfrm>
          </p:grpSpPr>
          <p:sp>
            <p:nvSpPr>
              <p:cNvPr id="1308" name="Google Shape;1308;p71"/>
              <p:cNvSpPr/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71"/>
              <p:cNvSpPr/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71"/>
              <p:cNvSpPr/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1" name="Google Shape;1311;p71"/>
          <p:cNvSpPr txBox="1">
            <a:spLocks noGrp="1"/>
          </p:cNvSpPr>
          <p:nvPr>
            <p:ph type="title" idx="5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12" name="Google Shape;1312;p71"/>
          <p:cNvSpPr txBox="1">
            <a:spLocks noGrp="1"/>
          </p:cNvSpPr>
          <p:nvPr>
            <p:ph type="ctrTitle"/>
          </p:nvPr>
        </p:nvSpPr>
        <p:spPr>
          <a:xfrm>
            <a:off x="4928336" y="954323"/>
            <a:ext cx="3489000" cy="3675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GIỚI THIỆU ĐỀ TÀI</a:t>
            </a:r>
            <a:endParaRPr dirty="0">
              <a:latin typeface="+mj-lt"/>
            </a:endParaRPr>
          </a:p>
        </p:txBody>
      </p:sp>
      <p:sp>
        <p:nvSpPr>
          <p:cNvPr id="1319" name="Google Shape;1319;p71"/>
          <p:cNvSpPr txBox="1">
            <a:spLocks noGrp="1"/>
          </p:cNvSpPr>
          <p:nvPr>
            <p:ph type="title" idx="8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21" name="Google Shape;1321;p71"/>
          <p:cNvSpPr txBox="1">
            <a:spLocks noGrp="1"/>
          </p:cNvSpPr>
          <p:nvPr>
            <p:ph type="title" idx="13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22" name="Google Shape;1322;p71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NỘI DUNG </a:t>
            </a:r>
            <a:endParaRPr dirty="0">
              <a:latin typeface="+mj-lt"/>
            </a:endParaRPr>
          </a:p>
        </p:txBody>
      </p:sp>
      <p:grpSp>
        <p:nvGrpSpPr>
          <p:cNvPr id="1323" name="Google Shape;1323;p71"/>
          <p:cNvGrpSpPr/>
          <p:nvPr/>
        </p:nvGrpSpPr>
        <p:grpSpPr>
          <a:xfrm>
            <a:off x="1964262" y="3133859"/>
            <a:ext cx="1422619" cy="908118"/>
            <a:chOff x="1964262" y="3133859"/>
            <a:chExt cx="1422619" cy="908118"/>
          </a:xfrm>
        </p:grpSpPr>
        <p:grpSp>
          <p:nvGrpSpPr>
            <p:cNvPr id="1324" name="Google Shape;1324;p71"/>
            <p:cNvGrpSpPr/>
            <p:nvPr/>
          </p:nvGrpSpPr>
          <p:grpSpPr>
            <a:xfrm>
              <a:off x="2627043" y="3133859"/>
              <a:ext cx="759839" cy="908118"/>
              <a:chOff x="7948975" y="1691400"/>
              <a:chExt cx="623125" cy="744725"/>
            </a:xfrm>
          </p:grpSpPr>
          <p:sp>
            <p:nvSpPr>
              <p:cNvPr id="1325" name="Google Shape;1325;p71"/>
              <p:cNvSpPr/>
              <p:nvPr/>
            </p:nvSpPr>
            <p:spPr>
              <a:xfrm>
                <a:off x="7948975" y="1770425"/>
                <a:ext cx="623125" cy="665700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26628" extrusionOk="0">
                    <a:moveTo>
                      <a:pt x="1" y="1"/>
                    </a:moveTo>
                    <a:lnTo>
                      <a:pt x="1" y="25199"/>
                    </a:lnTo>
                    <a:cubicBezTo>
                      <a:pt x="1" y="25989"/>
                      <a:pt x="639" y="26627"/>
                      <a:pt x="1429" y="26627"/>
                    </a:cubicBezTo>
                    <a:lnTo>
                      <a:pt x="23436" y="26627"/>
                    </a:lnTo>
                    <a:cubicBezTo>
                      <a:pt x="24226" y="26627"/>
                      <a:pt x="24864" y="25989"/>
                      <a:pt x="24925" y="25199"/>
                    </a:cubicBezTo>
                    <a:lnTo>
                      <a:pt x="249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71"/>
              <p:cNvSpPr/>
              <p:nvPr/>
            </p:nvSpPr>
            <p:spPr>
              <a:xfrm>
                <a:off x="7948975" y="1691400"/>
                <a:ext cx="62312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3132" extrusionOk="0">
                    <a:moveTo>
                      <a:pt x="1429" y="0"/>
                    </a:moveTo>
                    <a:cubicBezTo>
                      <a:pt x="639" y="0"/>
                      <a:pt x="1" y="639"/>
                      <a:pt x="1" y="1459"/>
                    </a:cubicBezTo>
                    <a:lnTo>
                      <a:pt x="1" y="3131"/>
                    </a:lnTo>
                    <a:lnTo>
                      <a:pt x="24925" y="3131"/>
                    </a:lnTo>
                    <a:lnTo>
                      <a:pt x="24925" y="1459"/>
                    </a:lnTo>
                    <a:cubicBezTo>
                      <a:pt x="24864" y="639"/>
                      <a:pt x="24226" y="0"/>
                      <a:pt x="234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71"/>
              <p:cNvSpPr/>
              <p:nvPr/>
            </p:nvSpPr>
            <p:spPr>
              <a:xfrm>
                <a:off x="7995325" y="1717225"/>
                <a:ext cx="243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87" y="1"/>
                    </a:moveTo>
                    <a:cubicBezTo>
                      <a:pt x="213" y="1"/>
                      <a:pt x="1" y="214"/>
                      <a:pt x="1" y="487"/>
                    </a:cubicBezTo>
                    <a:cubicBezTo>
                      <a:pt x="1" y="761"/>
                      <a:pt x="213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91" y="1"/>
                      <a:pt x="487" y="1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71"/>
              <p:cNvSpPr/>
              <p:nvPr/>
            </p:nvSpPr>
            <p:spPr>
              <a:xfrm>
                <a:off x="8049275" y="1717225"/>
                <a:ext cx="243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87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14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61" y="1"/>
                      <a:pt x="487" y="1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71"/>
              <p:cNvSpPr/>
              <p:nvPr/>
            </p:nvSpPr>
            <p:spPr>
              <a:xfrm>
                <a:off x="8103225" y="1717225"/>
                <a:ext cx="251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518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44" y="974"/>
                      <a:pt x="518" y="974"/>
                    </a:cubicBezTo>
                    <a:cubicBezTo>
                      <a:pt x="761" y="974"/>
                      <a:pt x="1004" y="761"/>
                      <a:pt x="1004" y="487"/>
                    </a:cubicBezTo>
                    <a:cubicBezTo>
                      <a:pt x="1004" y="214"/>
                      <a:pt x="761" y="1"/>
                      <a:pt x="518" y="1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71"/>
              <p:cNvSpPr/>
              <p:nvPr/>
            </p:nvSpPr>
            <p:spPr>
              <a:xfrm>
                <a:off x="8015075" y="1863125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71"/>
              <p:cNvSpPr/>
              <p:nvPr/>
            </p:nvSpPr>
            <p:spPr>
              <a:xfrm>
                <a:off x="8151100" y="1874525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71"/>
              <p:cNvSpPr/>
              <p:nvPr/>
            </p:nvSpPr>
            <p:spPr>
              <a:xfrm>
                <a:off x="8151100" y="1930000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71"/>
              <p:cNvSpPr/>
              <p:nvPr/>
            </p:nvSpPr>
            <p:spPr>
              <a:xfrm>
                <a:off x="8360825" y="1930000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71"/>
              <p:cNvSpPr/>
              <p:nvPr/>
            </p:nvSpPr>
            <p:spPr>
              <a:xfrm>
                <a:off x="8015075" y="2030300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71"/>
              <p:cNvSpPr/>
              <p:nvPr/>
            </p:nvSpPr>
            <p:spPr>
              <a:xfrm>
                <a:off x="8151100" y="2041700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71"/>
              <p:cNvSpPr/>
              <p:nvPr/>
            </p:nvSpPr>
            <p:spPr>
              <a:xfrm>
                <a:off x="8151100" y="2097175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71"/>
              <p:cNvSpPr/>
              <p:nvPr/>
            </p:nvSpPr>
            <p:spPr>
              <a:xfrm>
                <a:off x="8360825" y="2097175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71"/>
              <p:cNvSpPr/>
              <p:nvPr/>
            </p:nvSpPr>
            <p:spPr>
              <a:xfrm>
                <a:off x="8015075" y="2197475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71"/>
              <p:cNvSpPr/>
              <p:nvPr/>
            </p:nvSpPr>
            <p:spPr>
              <a:xfrm>
                <a:off x="8151100" y="2208875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71"/>
              <p:cNvSpPr/>
              <p:nvPr/>
            </p:nvSpPr>
            <p:spPr>
              <a:xfrm>
                <a:off x="8151100" y="2264350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1"/>
              <p:cNvSpPr/>
              <p:nvPr/>
            </p:nvSpPr>
            <p:spPr>
              <a:xfrm>
                <a:off x="8360825" y="2264350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4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2" name="Google Shape;1342;p71"/>
            <p:cNvGrpSpPr/>
            <p:nvPr/>
          </p:nvGrpSpPr>
          <p:grpSpPr>
            <a:xfrm>
              <a:off x="1964262" y="3226627"/>
              <a:ext cx="758924" cy="321556"/>
              <a:chOff x="5021875" y="2898100"/>
              <a:chExt cx="622375" cy="263700"/>
            </a:xfrm>
          </p:grpSpPr>
          <p:sp>
            <p:nvSpPr>
              <p:cNvPr id="1343" name="Google Shape;1343;p71"/>
              <p:cNvSpPr/>
              <p:nvPr/>
            </p:nvSpPr>
            <p:spPr>
              <a:xfrm>
                <a:off x="5021875" y="2976375"/>
                <a:ext cx="622375" cy="1854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7417" extrusionOk="0">
                    <a:moveTo>
                      <a:pt x="0" y="0"/>
                    </a:moveTo>
                    <a:lnTo>
                      <a:pt x="0" y="5988"/>
                    </a:lnTo>
                    <a:cubicBezTo>
                      <a:pt x="0" y="6779"/>
                      <a:pt x="669" y="7417"/>
                      <a:pt x="1459" y="7417"/>
                    </a:cubicBezTo>
                    <a:lnTo>
                      <a:pt x="23466" y="7417"/>
                    </a:lnTo>
                    <a:cubicBezTo>
                      <a:pt x="24256" y="7417"/>
                      <a:pt x="24894" y="6748"/>
                      <a:pt x="24894" y="5988"/>
                    </a:cubicBezTo>
                    <a:lnTo>
                      <a:pt x="248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71"/>
              <p:cNvSpPr/>
              <p:nvPr/>
            </p:nvSpPr>
            <p:spPr>
              <a:xfrm>
                <a:off x="5021875" y="2898100"/>
                <a:ext cx="622375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3101" extrusionOk="0">
                    <a:moveTo>
                      <a:pt x="1459" y="1"/>
                    </a:moveTo>
                    <a:cubicBezTo>
                      <a:pt x="669" y="1"/>
                      <a:pt x="0" y="639"/>
                      <a:pt x="0" y="1429"/>
                    </a:cubicBezTo>
                    <a:lnTo>
                      <a:pt x="0" y="3101"/>
                    </a:lnTo>
                    <a:lnTo>
                      <a:pt x="24894" y="3101"/>
                    </a:lnTo>
                    <a:lnTo>
                      <a:pt x="24894" y="1429"/>
                    </a:lnTo>
                    <a:cubicBezTo>
                      <a:pt x="24894" y="639"/>
                      <a:pt x="24256" y="1"/>
                      <a:pt x="23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71"/>
              <p:cNvSpPr/>
              <p:nvPr/>
            </p:nvSpPr>
            <p:spPr>
              <a:xfrm>
                <a:off x="5069750" y="2922425"/>
                <a:ext cx="2432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04" extrusionOk="0">
                    <a:moveTo>
                      <a:pt x="487" y="0"/>
                    </a:moveTo>
                    <a:cubicBezTo>
                      <a:pt x="213" y="0"/>
                      <a:pt x="0" y="243"/>
                      <a:pt x="0" y="487"/>
                    </a:cubicBezTo>
                    <a:cubicBezTo>
                      <a:pt x="0" y="760"/>
                      <a:pt x="213" y="1003"/>
                      <a:pt x="487" y="1003"/>
                    </a:cubicBezTo>
                    <a:cubicBezTo>
                      <a:pt x="760" y="1003"/>
                      <a:pt x="973" y="760"/>
                      <a:pt x="973" y="487"/>
                    </a:cubicBezTo>
                    <a:cubicBezTo>
                      <a:pt x="973" y="243"/>
                      <a:pt x="760" y="0"/>
                      <a:pt x="487" y="0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71"/>
              <p:cNvSpPr/>
              <p:nvPr/>
            </p:nvSpPr>
            <p:spPr>
              <a:xfrm>
                <a:off x="5122925" y="292242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91" y="0"/>
                      <a:pt x="487" y="0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71"/>
              <p:cNvSpPr/>
              <p:nvPr/>
            </p:nvSpPr>
            <p:spPr>
              <a:xfrm>
                <a:off x="5176875" y="292242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61" y="0"/>
                      <a:pt x="487" y="0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71"/>
              <p:cNvSpPr/>
              <p:nvPr/>
            </p:nvSpPr>
            <p:spPr>
              <a:xfrm>
                <a:off x="5088750" y="3020450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885" y="0"/>
                    </a:moveTo>
                    <a:cubicBezTo>
                      <a:pt x="821" y="0"/>
                      <a:pt x="0" y="821"/>
                      <a:pt x="0" y="1885"/>
                    </a:cubicBezTo>
                    <a:cubicBezTo>
                      <a:pt x="0" y="2949"/>
                      <a:pt x="821" y="3800"/>
                      <a:pt x="1885" y="3800"/>
                    </a:cubicBezTo>
                    <a:cubicBezTo>
                      <a:pt x="2948" y="3800"/>
                      <a:pt x="3800" y="2949"/>
                      <a:pt x="3800" y="1885"/>
                    </a:cubicBezTo>
                    <a:cubicBezTo>
                      <a:pt x="3800" y="821"/>
                      <a:pt x="2918" y="0"/>
                      <a:pt x="1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71"/>
              <p:cNvSpPr/>
              <p:nvPr/>
            </p:nvSpPr>
            <p:spPr>
              <a:xfrm>
                <a:off x="5225525" y="3031850"/>
                <a:ext cx="3351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913" extrusionOk="0">
                    <a:moveTo>
                      <a:pt x="426" y="0"/>
                    </a:moveTo>
                    <a:cubicBezTo>
                      <a:pt x="183" y="0"/>
                      <a:pt x="0" y="183"/>
                      <a:pt x="0" y="426"/>
                    </a:cubicBezTo>
                    <a:lnTo>
                      <a:pt x="0" y="487"/>
                    </a:lnTo>
                    <a:cubicBezTo>
                      <a:pt x="0" y="730"/>
                      <a:pt x="183" y="912"/>
                      <a:pt x="426" y="912"/>
                    </a:cubicBezTo>
                    <a:lnTo>
                      <a:pt x="12979" y="912"/>
                    </a:lnTo>
                    <a:cubicBezTo>
                      <a:pt x="13222" y="912"/>
                      <a:pt x="13405" y="730"/>
                      <a:pt x="13405" y="487"/>
                    </a:cubicBezTo>
                    <a:lnTo>
                      <a:pt x="13405" y="426"/>
                    </a:lnTo>
                    <a:cubicBezTo>
                      <a:pt x="13405" y="183"/>
                      <a:pt x="13222" y="0"/>
                      <a:pt x="12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71"/>
              <p:cNvSpPr/>
              <p:nvPr/>
            </p:nvSpPr>
            <p:spPr>
              <a:xfrm>
                <a:off x="5225525" y="3086550"/>
                <a:ext cx="1869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913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517"/>
                    </a:lnTo>
                    <a:cubicBezTo>
                      <a:pt x="0" y="730"/>
                      <a:pt x="183" y="913"/>
                      <a:pt x="426" y="913"/>
                    </a:cubicBezTo>
                    <a:lnTo>
                      <a:pt x="7052" y="913"/>
                    </a:lnTo>
                    <a:cubicBezTo>
                      <a:pt x="7295" y="913"/>
                      <a:pt x="7478" y="730"/>
                      <a:pt x="7478" y="517"/>
                    </a:cubicBezTo>
                    <a:lnTo>
                      <a:pt x="7478" y="426"/>
                    </a:lnTo>
                    <a:cubicBezTo>
                      <a:pt x="7478" y="183"/>
                      <a:pt x="7295" y="1"/>
                      <a:pt x="7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71"/>
              <p:cNvSpPr/>
              <p:nvPr/>
            </p:nvSpPr>
            <p:spPr>
              <a:xfrm>
                <a:off x="5434500" y="3086550"/>
                <a:ext cx="53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913" extrusionOk="0">
                    <a:moveTo>
                      <a:pt x="456" y="1"/>
                    </a:moveTo>
                    <a:cubicBezTo>
                      <a:pt x="183" y="1"/>
                      <a:pt x="0" y="244"/>
                      <a:pt x="0" y="457"/>
                    </a:cubicBezTo>
                    <a:cubicBezTo>
                      <a:pt x="0" y="730"/>
                      <a:pt x="213" y="913"/>
                      <a:pt x="456" y="913"/>
                    </a:cubicBezTo>
                    <a:lnTo>
                      <a:pt x="1702" y="913"/>
                    </a:lnTo>
                    <a:cubicBezTo>
                      <a:pt x="1945" y="913"/>
                      <a:pt x="2128" y="730"/>
                      <a:pt x="2158" y="457"/>
                    </a:cubicBezTo>
                    <a:cubicBezTo>
                      <a:pt x="2158" y="214"/>
                      <a:pt x="1945" y="1"/>
                      <a:pt x="1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2" name="Google Shape;1352;p71"/>
          <p:cNvSpPr/>
          <p:nvPr/>
        </p:nvSpPr>
        <p:spPr>
          <a:xfrm>
            <a:off x="1104750" y="345550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71"/>
          <p:cNvSpPr/>
          <p:nvPr/>
        </p:nvSpPr>
        <p:spPr>
          <a:xfrm>
            <a:off x="2029150" y="3811138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71"/>
          <p:cNvSpPr txBox="1">
            <a:spLocks noGrp="1"/>
          </p:cNvSpPr>
          <p:nvPr>
            <p:ph type="title" idx="2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" name="Google Shape;1312;p71">
            <a:extLst>
              <a:ext uri="{FF2B5EF4-FFF2-40B4-BE49-F238E27FC236}">
                <a16:creationId xmlns:a16="http://schemas.microsoft.com/office/drawing/2014/main" id="{D7C7A130-BFF4-8B42-FFFB-5192291615D4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4928011" y="1951616"/>
            <a:ext cx="3649166" cy="3683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CÁC ĐỐI TƯỢNG VÀ CÁC HÀM CHÍNH</a:t>
            </a:r>
            <a:endParaRPr dirty="0">
              <a:latin typeface="+mj-lt"/>
            </a:endParaRPr>
          </a:p>
        </p:txBody>
      </p:sp>
      <p:sp>
        <p:nvSpPr>
          <p:cNvPr id="5" name="Google Shape;1312;p71">
            <a:extLst>
              <a:ext uri="{FF2B5EF4-FFF2-40B4-BE49-F238E27FC236}">
                <a16:creationId xmlns:a16="http://schemas.microsoft.com/office/drawing/2014/main" id="{CF661DCC-C55A-5D50-6A8E-F922D569F879}"/>
              </a:ext>
            </a:extLst>
          </p:cNvPr>
          <p:cNvSpPr txBox="1">
            <a:spLocks/>
          </p:cNvSpPr>
          <p:nvPr/>
        </p:nvSpPr>
        <p:spPr>
          <a:xfrm>
            <a:off x="4928011" y="2949709"/>
            <a:ext cx="348932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"/>
              <a:buNone/>
              <a:defRPr sz="1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en-US" dirty="0">
                <a:latin typeface="+mj-lt"/>
              </a:rPr>
              <a:t>GIAO DIỆN ỨNG DỤNG</a:t>
            </a:r>
          </a:p>
        </p:txBody>
      </p:sp>
      <p:sp>
        <p:nvSpPr>
          <p:cNvPr id="10" name="Google Shape;1312;p71">
            <a:extLst>
              <a:ext uri="{FF2B5EF4-FFF2-40B4-BE49-F238E27FC236}">
                <a16:creationId xmlns:a16="http://schemas.microsoft.com/office/drawing/2014/main" id="{6E7CCE1A-CF18-698E-381C-3286480F8C65}"/>
              </a:ext>
            </a:extLst>
          </p:cNvPr>
          <p:cNvSpPr txBox="1">
            <a:spLocks/>
          </p:cNvSpPr>
          <p:nvPr/>
        </p:nvSpPr>
        <p:spPr>
          <a:xfrm>
            <a:off x="4928011" y="3936525"/>
            <a:ext cx="348932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"/>
              <a:buNone/>
              <a:defRPr sz="1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en-US" dirty="0">
                <a:latin typeface="+mj-lt"/>
              </a:rPr>
              <a:t>MÔ PHỎNG CHỨC NĂNG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800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8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72"/>
          <p:cNvSpPr txBox="1">
            <a:spLocks noGrp="1"/>
          </p:cNvSpPr>
          <p:nvPr>
            <p:ph type="title"/>
          </p:nvPr>
        </p:nvSpPr>
        <p:spPr>
          <a:xfrm rot="625">
            <a:off x="720000" y="2140064"/>
            <a:ext cx="3297600" cy="14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GIỚI THIỆU</a:t>
            </a:r>
            <a:endParaRPr dirty="0">
              <a:latin typeface="+mj-lt"/>
            </a:endParaRPr>
          </a:p>
        </p:txBody>
      </p:sp>
      <p:grpSp>
        <p:nvGrpSpPr>
          <p:cNvPr id="1360" name="Google Shape;1360;p72"/>
          <p:cNvGrpSpPr/>
          <p:nvPr/>
        </p:nvGrpSpPr>
        <p:grpSpPr>
          <a:xfrm>
            <a:off x="4572000" y="1047533"/>
            <a:ext cx="3739500" cy="3039000"/>
            <a:chOff x="4572000" y="1047533"/>
            <a:chExt cx="3739500" cy="3039000"/>
          </a:xfrm>
        </p:grpSpPr>
        <p:sp>
          <p:nvSpPr>
            <p:cNvPr id="1361" name="Google Shape;1361;p72"/>
            <p:cNvSpPr/>
            <p:nvPr/>
          </p:nvSpPr>
          <p:spPr>
            <a:xfrm>
              <a:off x="4572000" y="1047533"/>
              <a:ext cx="3739500" cy="30390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72"/>
            <p:cNvGrpSpPr/>
            <p:nvPr/>
          </p:nvGrpSpPr>
          <p:grpSpPr>
            <a:xfrm>
              <a:off x="4789501" y="1149778"/>
              <a:ext cx="3304478" cy="193148"/>
              <a:chOff x="-1778447" y="2950291"/>
              <a:chExt cx="4491000" cy="262500"/>
            </a:xfrm>
          </p:grpSpPr>
          <p:sp>
            <p:nvSpPr>
              <p:cNvPr id="1363" name="Google Shape;1363;p72"/>
              <p:cNvSpPr/>
              <p:nvPr/>
            </p:nvSpPr>
            <p:spPr>
              <a:xfrm>
                <a:off x="-1778447" y="2950291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4" name="Google Shape;1364;p72"/>
              <p:cNvGrpSpPr/>
              <p:nvPr/>
            </p:nvGrpSpPr>
            <p:grpSpPr>
              <a:xfrm rot="10800000" flipH="1">
                <a:off x="-1574342" y="3040565"/>
                <a:ext cx="429322" cy="93999"/>
                <a:chOff x="3710891" y="-1826032"/>
                <a:chExt cx="431653" cy="94500"/>
              </a:xfrm>
            </p:grpSpPr>
            <p:sp>
              <p:nvSpPr>
                <p:cNvPr id="1365" name="Google Shape;1365;p72"/>
                <p:cNvSpPr/>
                <p:nvPr/>
              </p:nvSpPr>
              <p:spPr>
                <a:xfrm>
                  <a:off x="3710891" y="-1826032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72"/>
                <p:cNvSpPr/>
                <p:nvPr/>
              </p:nvSpPr>
              <p:spPr>
                <a:xfrm>
                  <a:off x="3879468" y="-1826032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72"/>
                <p:cNvSpPr/>
                <p:nvPr/>
              </p:nvSpPr>
              <p:spPr>
                <a:xfrm>
                  <a:off x="4048045" y="-1826032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68" name="Google Shape;1368;p72"/>
          <p:cNvSpPr txBox="1">
            <a:spLocks noGrp="1"/>
          </p:cNvSpPr>
          <p:nvPr>
            <p:ph type="subTitle" idx="1"/>
          </p:nvPr>
        </p:nvSpPr>
        <p:spPr>
          <a:xfrm>
            <a:off x="4712700" y="1444133"/>
            <a:ext cx="3458100" cy="22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bạ</a:t>
            </a:r>
            <a:r>
              <a:rPr lang="en-US" dirty="0"/>
              <a:t> là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,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bạ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endParaRPr dirty="0"/>
          </a:p>
        </p:txBody>
      </p:sp>
      <p:grpSp>
        <p:nvGrpSpPr>
          <p:cNvPr id="1369" name="Google Shape;1369;p72"/>
          <p:cNvGrpSpPr/>
          <p:nvPr/>
        </p:nvGrpSpPr>
        <p:grpSpPr>
          <a:xfrm>
            <a:off x="3435927" y="1444123"/>
            <a:ext cx="1327047" cy="693670"/>
            <a:chOff x="1451727" y="1370811"/>
            <a:chExt cx="1327047" cy="693670"/>
          </a:xfrm>
        </p:grpSpPr>
        <p:sp>
          <p:nvSpPr>
            <p:cNvPr id="1370" name="Google Shape;1370;p72"/>
            <p:cNvSpPr/>
            <p:nvPr/>
          </p:nvSpPr>
          <p:spPr>
            <a:xfrm>
              <a:off x="1451727" y="1370811"/>
              <a:ext cx="1327047" cy="693670"/>
            </a:xfrm>
            <a:custGeom>
              <a:avLst/>
              <a:gdLst/>
              <a:ahLst/>
              <a:cxnLst/>
              <a:rect l="l" t="t" r="r" b="b"/>
              <a:pathLst>
                <a:path w="105363" h="55075" extrusionOk="0">
                  <a:moveTo>
                    <a:pt x="7413" y="0"/>
                  </a:moveTo>
                  <a:cubicBezTo>
                    <a:pt x="3320" y="0"/>
                    <a:pt x="0" y="3320"/>
                    <a:pt x="0" y="7397"/>
                  </a:cubicBezTo>
                  <a:lnTo>
                    <a:pt x="0" y="47678"/>
                  </a:lnTo>
                  <a:cubicBezTo>
                    <a:pt x="0" y="51755"/>
                    <a:pt x="3320" y="55074"/>
                    <a:pt x="7413" y="55074"/>
                  </a:cubicBezTo>
                  <a:lnTo>
                    <a:pt x="97950" y="55074"/>
                  </a:lnTo>
                  <a:cubicBezTo>
                    <a:pt x="102045" y="55074"/>
                    <a:pt x="105363" y="51755"/>
                    <a:pt x="105363" y="47678"/>
                  </a:cubicBezTo>
                  <a:lnTo>
                    <a:pt x="105363" y="7397"/>
                  </a:lnTo>
                  <a:cubicBezTo>
                    <a:pt x="105363" y="3320"/>
                    <a:pt x="102045" y="0"/>
                    <a:pt x="9795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2"/>
            <p:cNvSpPr/>
            <p:nvPr/>
          </p:nvSpPr>
          <p:spPr>
            <a:xfrm>
              <a:off x="1897124" y="1552443"/>
              <a:ext cx="746077" cy="85104"/>
            </a:xfrm>
            <a:custGeom>
              <a:avLst/>
              <a:gdLst/>
              <a:ahLst/>
              <a:cxnLst/>
              <a:rect l="l" t="t" r="r" b="b"/>
              <a:pathLst>
                <a:path w="59236" h="6757" extrusionOk="0">
                  <a:moveTo>
                    <a:pt x="1786" y="0"/>
                  </a:moveTo>
                  <a:cubicBezTo>
                    <a:pt x="792" y="0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4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4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0"/>
                    <a:pt x="57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2"/>
            <p:cNvSpPr/>
            <p:nvPr/>
          </p:nvSpPr>
          <p:spPr>
            <a:xfrm>
              <a:off x="1897124" y="1797731"/>
              <a:ext cx="746077" cy="85117"/>
            </a:xfrm>
            <a:custGeom>
              <a:avLst/>
              <a:gdLst/>
              <a:ahLst/>
              <a:cxnLst/>
              <a:rect l="l" t="t" r="r" b="b"/>
              <a:pathLst>
                <a:path w="59236" h="6758" extrusionOk="0">
                  <a:moveTo>
                    <a:pt x="1786" y="1"/>
                  </a:moveTo>
                  <a:cubicBezTo>
                    <a:pt x="792" y="1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5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5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1"/>
                    <a:pt x="57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2"/>
            <p:cNvSpPr/>
            <p:nvPr/>
          </p:nvSpPr>
          <p:spPr>
            <a:xfrm>
              <a:off x="1587325" y="1506409"/>
              <a:ext cx="177401" cy="177174"/>
            </a:xfrm>
            <a:custGeom>
              <a:avLst/>
              <a:gdLst/>
              <a:ahLst/>
              <a:cxnLst/>
              <a:rect l="l" t="t" r="r" b="b"/>
              <a:pathLst>
                <a:path w="14085" h="14067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2"/>
            <p:cNvSpPr/>
            <p:nvPr/>
          </p:nvSpPr>
          <p:spPr>
            <a:xfrm>
              <a:off x="1587325" y="1751696"/>
              <a:ext cx="177401" cy="177186"/>
            </a:xfrm>
            <a:custGeom>
              <a:avLst/>
              <a:gdLst/>
              <a:ahLst/>
              <a:cxnLst/>
              <a:rect l="l" t="t" r="r" b="b"/>
              <a:pathLst>
                <a:path w="14085" h="14068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2"/>
            <p:cNvSpPr/>
            <p:nvPr/>
          </p:nvSpPr>
          <p:spPr>
            <a:xfrm>
              <a:off x="1620211" y="1802492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2"/>
            <p:cNvSpPr/>
            <p:nvPr/>
          </p:nvSpPr>
          <p:spPr>
            <a:xfrm>
              <a:off x="1620211" y="1557154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72"/>
          <p:cNvGrpSpPr/>
          <p:nvPr/>
        </p:nvGrpSpPr>
        <p:grpSpPr>
          <a:xfrm>
            <a:off x="3475475" y="3560025"/>
            <a:ext cx="1640975" cy="472325"/>
            <a:chOff x="4369200" y="2990825"/>
            <a:chExt cx="1640975" cy="472325"/>
          </a:xfrm>
        </p:grpSpPr>
        <p:sp>
          <p:nvSpPr>
            <p:cNvPr id="1378" name="Google Shape;1378;p72"/>
            <p:cNvSpPr/>
            <p:nvPr/>
          </p:nvSpPr>
          <p:spPr>
            <a:xfrm>
              <a:off x="4369200" y="2990825"/>
              <a:ext cx="1640975" cy="472325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2"/>
            <p:cNvSpPr/>
            <p:nvPr/>
          </p:nvSpPr>
          <p:spPr>
            <a:xfrm>
              <a:off x="4472075" y="3069350"/>
              <a:ext cx="345275" cy="315275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2"/>
            <p:cNvSpPr/>
            <p:nvPr/>
          </p:nvSpPr>
          <p:spPr>
            <a:xfrm>
              <a:off x="4928000" y="3144375"/>
              <a:ext cx="579100" cy="49125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2"/>
            <p:cNvSpPr/>
            <p:nvPr/>
          </p:nvSpPr>
          <p:spPr>
            <a:xfrm>
              <a:off x="5569800" y="3144375"/>
              <a:ext cx="289950" cy="49125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2"/>
            <p:cNvSpPr/>
            <p:nvPr/>
          </p:nvSpPr>
          <p:spPr>
            <a:xfrm>
              <a:off x="4928000" y="3268700"/>
              <a:ext cx="346850" cy="49500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72"/>
          <p:cNvGrpSpPr/>
          <p:nvPr/>
        </p:nvGrpSpPr>
        <p:grpSpPr>
          <a:xfrm>
            <a:off x="4532012" y="3750457"/>
            <a:ext cx="643280" cy="644532"/>
            <a:chOff x="1453175" y="2049775"/>
            <a:chExt cx="1194800" cy="1197125"/>
          </a:xfrm>
        </p:grpSpPr>
        <p:sp>
          <p:nvSpPr>
            <p:cNvPr id="1384" name="Google Shape;1384;p72"/>
            <p:cNvSpPr/>
            <p:nvPr/>
          </p:nvSpPr>
          <p:spPr>
            <a:xfrm>
              <a:off x="1453175" y="2049775"/>
              <a:ext cx="1194800" cy="1197125"/>
            </a:xfrm>
            <a:custGeom>
              <a:avLst/>
              <a:gdLst/>
              <a:ahLst/>
              <a:cxnLst/>
              <a:rect l="l" t="t" r="r" b="b"/>
              <a:pathLst>
                <a:path w="47792" h="47885" extrusionOk="0">
                  <a:moveTo>
                    <a:pt x="4631" y="0"/>
                  </a:moveTo>
                  <a:cubicBezTo>
                    <a:pt x="2075" y="0"/>
                    <a:pt x="1" y="2089"/>
                    <a:pt x="1" y="4645"/>
                  </a:cubicBezTo>
                  <a:lnTo>
                    <a:pt x="1" y="43239"/>
                  </a:lnTo>
                  <a:cubicBezTo>
                    <a:pt x="1" y="45796"/>
                    <a:pt x="2075" y="47885"/>
                    <a:pt x="4631" y="47885"/>
                  </a:cubicBezTo>
                  <a:lnTo>
                    <a:pt x="43147" y="47885"/>
                  </a:lnTo>
                  <a:cubicBezTo>
                    <a:pt x="45703" y="47885"/>
                    <a:pt x="47792" y="45796"/>
                    <a:pt x="47792" y="43239"/>
                  </a:cubicBezTo>
                  <a:lnTo>
                    <a:pt x="47792" y="4645"/>
                  </a:lnTo>
                  <a:cubicBezTo>
                    <a:pt x="47792" y="2089"/>
                    <a:pt x="45703" y="0"/>
                    <a:pt x="43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3840000" algn="bl" rotWithShape="0">
                <a:schemeClr val="dk1">
                  <a:alpha val="3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2"/>
            <p:cNvSpPr/>
            <p:nvPr/>
          </p:nvSpPr>
          <p:spPr>
            <a:xfrm>
              <a:off x="1499575" y="2096525"/>
              <a:ext cx="1102050" cy="1103975"/>
            </a:xfrm>
            <a:custGeom>
              <a:avLst/>
              <a:gdLst/>
              <a:ahLst/>
              <a:cxnLst/>
              <a:rect l="l" t="t" r="r" b="b"/>
              <a:pathLst>
                <a:path w="44082" h="44159" extrusionOk="0">
                  <a:moveTo>
                    <a:pt x="2775" y="1"/>
                  </a:moveTo>
                  <a:cubicBezTo>
                    <a:pt x="1247" y="1"/>
                    <a:pt x="0" y="1248"/>
                    <a:pt x="0" y="2775"/>
                  </a:cubicBezTo>
                  <a:lnTo>
                    <a:pt x="0" y="41369"/>
                  </a:lnTo>
                  <a:cubicBezTo>
                    <a:pt x="0" y="42897"/>
                    <a:pt x="1247" y="44159"/>
                    <a:pt x="2775" y="44159"/>
                  </a:cubicBezTo>
                  <a:lnTo>
                    <a:pt x="41291" y="44159"/>
                  </a:lnTo>
                  <a:cubicBezTo>
                    <a:pt x="42818" y="44159"/>
                    <a:pt x="44081" y="42897"/>
                    <a:pt x="44081" y="41369"/>
                  </a:cubicBezTo>
                  <a:lnTo>
                    <a:pt x="44081" y="2775"/>
                  </a:lnTo>
                  <a:cubicBezTo>
                    <a:pt x="44081" y="1248"/>
                    <a:pt x="42818" y="1"/>
                    <a:pt x="4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2"/>
            <p:cNvSpPr/>
            <p:nvPr/>
          </p:nvSpPr>
          <p:spPr>
            <a:xfrm>
              <a:off x="1499575" y="2316300"/>
              <a:ext cx="1102050" cy="884200"/>
            </a:xfrm>
            <a:custGeom>
              <a:avLst/>
              <a:gdLst/>
              <a:ahLst/>
              <a:cxnLst/>
              <a:rect l="l" t="t" r="r" b="b"/>
              <a:pathLst>
                <a:path w="44082" h="35368" extrusionOk="0">
                  <a:moveTo>
                    <a:pt x="13826" y="1"/>
                  </a:moveTo>
                  <a:lnTo>
                    <a:pt x="0" y="20654"/>
                  </a:lnTo>
                  <a:lnTo>
                    <a:pt x="0" y="32578"/>
                  </a:lnTo>
                  <a:cubicBezTo>
                    <a:pt x="0" y="34106"/>
                    <a:pt x="1247" y="35368"/>
                    <a:pt x="2775" y="35368"/>
                  </a:cubicBezTo>
                  <a:lnTo>
                    <a:pt x="41291" y="35368"/>
                  </a:lnTo>
                  <a:cubicBezTo>
                    <a:pt x="42818" y="35368"/>
                    <a:pt x="44081" y="34106"/>
                    <a:pt x="44081" y="32578"/>
                  </a:cubicBezTo>
                  <a:lnTo>
                    <a:pt x="44081" y="26733"/>
                  </a:lnTo>
                  <a:lnTo>
                    <a:pt x="34370" y="12221"/>
                  </a:lnTo>
                  <a:lnTo>
                    <a:pt x="28182" y="21449"/>
                  </a:lnTo>
                  <a:lnTo>
                    <a:pt x="27652" y="20670"/>
                  </a:lnTo>
                  <a:lnTo>
                    <a:pt x="13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2"/>
            <p:cNvSpPr/>
            <p:nvPr/>
          </p:nvSpPr>
          <p:spPr>
            <a:xfrm>
              <a:off x="2133200" y="2241875"/>
              <a:ext cx="254100" cy="254500"/>
            </a:xfrm>
            <a:custGeom>
              <a:avLst/>
              <a:gdLst/>
              <a:ahLst/>
              <a:cxnLst/>
              <a:rect l="l" t="t" r="r" b="b"/>
              <a:pathLst>
                <a:path w="10164" h="10180" extrusionOk="0">
                  <a:moveTo>
                    <a:pt x="5082" y="0"/>
                  </a:moveTo>
                  <a:cubicBezTo>
                    <a:pt x="2276" y="0"/>
                    <a:pt x="0" y="2276"/>
                    <a:pt x="0" y="5098"/>
                  </a:cubicBezTo>
                  <a:cubicBezTo>
                    <a:pt x="0" y="7904"/>
                    <a:pt x="2276" y="10179"/>
                    <a:pt x="5082" y="10179"/>
                  </a:cubicBezTo>
                  <a:cubicBezTo>
                    <a:pt x="7888" y="10179"/>
                    <a:pt x="10163" y="7904"/>
                    <a:pt x="10163" y="5098"/>
                  </a:cubicBezTo>
                  <a:cubicBezTo>
                    <a:pt x="10163" y="2276"/>
                    <a:pt x="7888" y="0"/>
                    <a:pt x="5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73"/>
          <p:cNvSpPr txBox="1">
            <a:spLocks noGrp="1"/>
          </p:cNvSpPr>
          <p:nvPr>
            <p:ph type="title"/>
          </p:nvPr>
        </p:nvSpPr>
        <p:spPr>
          <a:xfrm>
            <a:off x="726454" y="1379050"/>
            <a:ext cx="3251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ĐỐI TƯỢNG</a:t>
            </a:r>
            <a:endParaRPr dirty="0">
              <a:latin typeface="+mj-lt"/>
            </a:endParaRPr>
          </a:p>
        </p:txBody>
      </p:sp>
      <p:sp>
        <p:nvSpPr>
          <p:cNvPr id="1393" name="Google Shape;1393;p73"/>
          <p:cNvSpPr txBox="1">
            <a:spLocks noGrp="1"/>
          </p:cNvSpPr>
          <p:nvPr>
            <p:ph type="body" idx="1"/>
          </p:nvPr>
        </p:nvSpPr>
        <p:spPr>
          <a:xfrm>
            <a:off x="726454" y="2297340"/>
            <a:ext cx="32514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MÔ TẢ ĐỐI TƯỢNG</a:t>
            </a:r>
            <a:endParaRPr dirty="0"/>
          </a:p>
        </p:txBody>
      </p:sp>
      <p:grpSp>
        <p:nvGrpSpPr>
          <p:cNvPr id="1394" name="Google Shape;1394;p73"/>
          <p:cNvGrpSpPr/>
          <p:nvPr/>
        </p:nvGrpSpPr>
        <p:grpSpPr>
          <a:xfrm>
            <a:off x="5079450" y="1427221"/>
            <a:ext cx="2978050" cy="2565400"/>
            <a:chOff x="5079450" y="1427221"/>
            <a:chExt cx="2978050" cy="2565400"/>
          </a:xfrm>
        </p:grpSpPr>
        <p:grpSp>
          <p:nvGrpSpPr>
            <p:cNvPr id="1395" name="Google Shape;1395;p73"/>
            <p:cNvGrpSpPr/>
            <p:nvPr/>
          </p:nvGrpSpPr>
          <p:grpSpPr>
            <a:xfrm>
              <a:off x="5079450" y="1427221"/>
              <a:ext cx="2978050" cy="2565400"/>
              <a:chOff x="5079450" y="1388500"/>
              <a:chExt cx="2978050" cy="2565400"/>
            </a:xfrm>
          </p:grpSpPr>
          <p:sp>
            <p:nvSpPr>
              <p:cNvPr id="1396" name="Google Shape;1396;p73"/>
              <p:cNvSpPr/>
              <p:nvPr/>
            </p:nvSpPr>
            <p:spPr>
              <a:xfrm>
                <a:off x="5654675" y="1388500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73"/>
              <p:cNvSpPr/>
              <p:nvPr/>
            </p:nvSpPr>
            <p:spPr>
              <a:xfrm>
                <a:off x="5680525" y="2759350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73"/>
              <p:cNvSpPr/>
              <p:nvPr/>
            </p:nvSpPr>
            <p:spPr>
              <a:xfrm>
                <a:off x="5796775" y="2963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73"/>
              <p:cNvSpPr/>
              <p:nvPr/>
            </p:nvSpPr>
            <p:spPr>
              <a:xfrm>
                <a:off x="5907725" y="3056450"/>
                <a:ext cx="357950" cy="289550"/>
              </a:xfrm>
              <a:custGeom>
                <a:avLst/>
                <a:gdLst/>
                <a:ahLst/>
                <a:cxnLst/>
                <a:rect l="l" t="t" r="r" b="b"/>
                <a:pathLst>
                  <a:path w="14318" h="1158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lnTo>
                      <a:pt x="1" y="10791"/>
                    </a:lnTo>
                    <a:cubicBezTo>
                      <a:pt x="1" y="11247"/>
                      <a:pt x="366" y="11581"/>
                      <a:pt x="791" y="11581"/>
                    </a:cubicBezTo>
                    <a:lnTo>
                      <a:pt x="13527" y="11581"/>
                    </a:lnTo>
                    <a:cubicBezTo>
                      <a:pt x="13952" y="11581"/>
                      <a:pt x="14287" y="11247"/>
                      <a:pt x="14317" y="10791"/>
                    </a:cubicBezTo>
                    <a:lnTo>
                      <a:pt x="14317" y="791"/>
                    </a:lnTo>
                    <a:cubicBezTo>
                      <a:pt x="14317" y="335"/>
                      <a:pt x="13952" y="1"/>
                      <a:pt x="135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4EB3E4">
                      <a:alpha val="57647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73"/>
              <p:cNvSpPr/>
              <p:nvPr/>
            </p:nvSpPr>
            <p:spPr>
              <a:xfrm>
                <a:off x="6330225" y="3056450"/>
                <a:ext cx="357950" cy="289550"/>
              </a:xfrm>
              <a:custGeom>
                <a:avLst/>
                <a:gdLst/>
                <a:ahLst/>
                <a:cxnLst/>
                <a:rect l="l" t="t" r="r" b="b"/>
                <a:pathLst>
                  <a:path w="14318" h="1158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lnTo>
                      <a:pt x="1" y="10791"/>
                    </a:lnTo>
                    <a:cubicBezTo>
                      <a:pt x="1" y="11247"/>
                      <a:pt x="396" y="11581"/>
                      <a:pt x="791" y="11581"/>
                    </a:cubicBezTo>
                    <a:lnTo>
                      <a:pt x="13527" y="11581"/>
                    </a:lnTo>
                    <a:cubicBezTo>
                      <a:pt x="13952" y="11581"/>
                      <a:pt x="14287" y="11247"/>
                      <a:pt x="14317" y="10791"/>
                    </a:cubicBezTo>
                    <a:lnTo>
                      <a:pt x="14317" y="791"/>
                    </a:lnTo>
                    <a:cubicBezTo>
                      <a:pt x="14317" y="335"/>
                      <a:pt x="13952" y="1"/>
                      <a:pt x="135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4EB3E4">
                      <a:alpha val="57647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73"/>
              <p:cNvSpPr/>
              <p:nvPr/>
            </p:nvSpPr>
            <p:spPr>
              <a:xfrm>
                <a:off x="5907725" y="3415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73"/>
              <p:cNvSpPr/>
              <p:nvPr/>
            </p:nvSpPr>
            <p:spPr>
              <a:xfrm>
                <a:off x="5907725" y="3494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3"/>
              <p:cNvSpPr/>
              <p:nvPr/>
            </p:nvSpPr>
            <p:spPr>
              <a:xfrm>
                <a:off x="5907725" y="3573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3"/>
              <p:cNvSpPr/>
              <p:nvPr/>
            </p:nvSpPr>
            <p:spPr>
              <a:xfrm>
                <a:off x="5680525" y="1424225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73"/>
              <p:cNvSpPr/>
              <p:nvPr/>
            </p:nvSpPr>
            <p:spPr>
              <a:xfrm>
                <a:off x="5680525" y="1602775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73"/>
              <p:cNvSpPr/>
              <p:nvPr/>
            </p:nvSpPr>
            <p:spPr>
              <a:xfrm>
                <a:off x="6071875" y="2451575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73"/>
              <p:cNvSpPr/>
              <p:nvPr/>
            </p:nvSpPr>
            <p:spPr>
              <a:xfrm>
                <a:off x="6153925" y="2538200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73"/>
              <p:cNvSpPr/>
              <p:nvPr/>
            </p:nvSpPr>
            <p:spPr>
              <a:xfrm>
                <a:off x="7514150" y="3391575"/>
                <a:ext cx="497750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2584" extrusionOk="0">
                    <a:moveTo>
                      <a:pt x="1277" y="0"/>
                    </a:moveTo>
                    <a:cubicBezTo>
                      <a:pt x="547" y="0"/>
                      <a:pt x="0" y="578"/>
                      <a:pt x="0" y="1307"/>
                    </a:cubicBezTo>
                    <a:cubicBezTo>
                      <a:pt x="0" y="2006"/>
                      <a:pt x="547" y="2584"/>
                      <a:pt x="1277" y="2584"/>
                    </a:cubicBezTo>
                    <a:lnTo>
                      <a:pt x="18602" y="2584"/>
                    </a:lnTo>
                    <a:cubicBezTo>
                      <a:pt x="19332" y="2584"/>
                      <a:pt x="19909" y="2006"/>
                      <a:pt x="19909" y="1307"/>
                    </a:cubicBezTo>
                    <a:cubicBezTo>
                      <a:pt x="19909" y="578"/>
                      <a:pt x="19332" y="0"/>
                      <a:pt x="18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73"/>
              <p:cNvSpPr/>
              <p:nvPr/>
            </p:nvSpPr>
            <p:spPr>
              <a:xfrm>
                <a:off x="7512625" y="3529100"/>
                <a:ext cx="2508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10032" h="2585" extrusionOk="0">
                    <a:moveTo>
                      <a:pt x="1308" y="1"/>
                    </a:moveTo>
                    <a:cubicBezTo>
                      <a:pt x="578" y="1"/>
                      <a:pt x="0" y="578"/>
                      <a:pt x="0" y="1308"/>
                    </a:cubicBezTo>
                    <a:cubicBezTo>
                      <a:pt x="0" y="2037"/>
                      <a:pt x="578" y="2584"/>
                      <a:pt x="1308" y="2584"/>
                    </a:cubicBezTo>
                    <a:lnTo>
                      <a:pt x="8754" y="2584"/>
                    </a:lnTo>
                    <a:cubicBezTo>
                      <a:pt x="9484" y="2584"/>
                      <a:pt x="10031" y="1976"/>
                      <a:pt x="10031" y="1308"/>
                    </a:cubicBezTo>
                    <a:cubicBezTo>
                      <a:pt x="10031" y="578"/>
                      <a:pt x="9484" y="1"/>
                      <a:pt x="87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73"/>
              <p:cNvSpPr/>
              <p:nvPr/>
            </p:nvSpPr>
            <p:spPr>
              <a:xfrm>
                <a:off x="6719661" y="1828475"/>
                <a:ext cx="864775" cy="1223450"/>
              </a:xfrm>
              <a:custGeom>
                <a:avLst/>
                <a:gdLst/>
                <a:ahLst/>
                <a:cxnLst/>
                <a:rect l="l" t="t" r="r" b="b"/>
                <a:pathLst>
                  <a:path w="34591" h="48938" extrusionOk="0">
                    <a:moveTo>
                      <a:pt x="2037" y="0"/>
                    </a:moveTo>
                    <a:cubicBezTo>
                      <a:pt x="912" y="0"/>
                      <a:pt x="0" y="912"/>
                      <a:pt x="0" y="2007"/>
                    </a:cubicBezTo>
                    <a:lnTo>
                      <a:pt x="0" y="46901"/>
                    </a:lnTo>
                    <a:cubicBezTo>
                      <a:pt x="0" y="48025"/>
                      <a:pt x="943" y="48937"/>
                      <a:pt x="2037" y="48937"/>
                    </a:cubicBezTo>
                    <a:lnTo>
                      <a:pt x="32585" y="48937"/>
                    </a:lnTo>
                    <a:cubicBezTo>
                      <a:pt x="33679" y="48937"/>
                      <a:pt x="34591" y="47995"/>
                      <a:pt x="34591" y="46901"/>
                    </a:cubicBezTo>
                    <a:lnTo>
                      <a:pt x="34591" y="2007"/>
                    </a:lnTo>
                    <a:cubicBezTo>
                      <a:pt x="34591" y="912"/>
                      <a:pt x="33679" y="0"/>
                      <a:pt x="325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73"/>
              <p:cNvSpPr/>
              <p:nvPr/>
            </p:nvSpPr>
            <p:spPr>
              <a:xfrm>
                <a:off x="5084000" y="2953875"/>
                <a:ext cx="505350" cy="505350"/>
              </a:xfrm>
              <a:custGeom>
                <a:avLst/>
                <a:gdLst/>
                <a:ahLst/>
                <a:cxnLst/>
                <a:rect l="l" t="t" r="r" b="b"/>
                <a:pathLst>
                  <a:path w="20214" h="20214" extrusionOk="0">
                    <a:moveTo>
                      <a:pt x="20214" y="10092"/>
                    </a:moveTo>
                    <a:cubicBezTo>
                      <a:pt x="20214" y="15684"/>
                      <a:pt x="15685" y="20213"/>
                      <a:pt x="10123" y="20213"/>
                    </a:cubicBezTo>
                    <a:cubicBezTo>
                      <a:pt x="4530" y="20213"/>
                      <a:pt x="1" y="15684"/>
                      <a:pt x="1" y="10092"/>
                    </a:cubicBezTo>
                    <a:cubicBezTo>
                      <a:pt x="1" y="4529"/>
                      <a:pt x="4530" y="0"/>
                      <a:pt x="10123" y="0"/>
                    </a:cubicBezTo>
                    <a:cubicBezTo>
                      <a:pt x="15685" y="0"/>
                      <a:pt x="20214" y="4529"/>
                      <a:pt x="20214" y="100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73"/>
              <p:cNvSpPr/>
              <p:nvPr/>
            </p:nvSpPr>
            <p:spPr>
              <a:xfrm>
                <a:off x="5264875" y="3084575"/>
                <a:ext cx="214300" cy="248500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9940" extrusionOk="0">
                    <a:moveTo>
                      <a:pt x="0" y="0"/>
                    </a:moveTo>
                    <a:lnTo>
                      <a:pt x="0" y="4985"/>
                    </a:lnTo>
                    <a:lnTo>
                      <a:pt x="0" y="9940"/>
                    </a:lnTo>
                    <a:lnTo>
                      <a:pt x="4286" y="7447"/>
                    </a:lnTo>
                    <a:lnTo>
                      <a:pt x="8572" y="4985"/>
                    </a:lnTo>
                    <a:lnTo>
                      <a:pt x="4286" y="25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73"/>
              <p:cNvSpPr/>
              <p:nvPr/>
            </p:nvSpPr>
            <p:spPr>
              <a:xfrm>
                <a:off x="7071750" y="2735775"/>
                <a:ext cx="805525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32221" h="9302" extrusionOk="0">
                    <a:moveTo>
                      <a:pt x="1369" y="1"/>
                    </a:moveTo>
                    <a:cubicBezTo>
                      <a:pt x="609" y="1"/>
                      <a:pt x="1" y="609"/>
                      <a:pt x="1" y="1369"/>
                    </a:cubicBezTo>
                    <a:lnTo>
                      <a:pt x="1" y="7904"/>
                    </a:lnTo>
                    <a:cubicBezTo>
                      <a:pt x="1" y="8664"/>
                      <a:pt x="609" y="9302"/>
                      <a:pt x="1369" y="9302"/>
                    </a:cubicBezTo>
                    <a:lnTo>
                      <a:pt x="30853" y="9302"/>
                    </a:lnTo>
                    <a:cubicBezTo>
                      <a:pt x="31612" y="9302"/>
                      <a:pt x="32220" y="8694"/>
                      <a:pt x="32220" y="7904"/>
                    </a:cubicBezTo>
                    <a:lnTo>
                      <a:pt x="32220" y="1369"/>
                    </a:lnTo>
                    <a:cubicBezTo>
                      <a:pt x="32220" y="609"/>
                      <a:pt x="31612" y="1"/>
                      <a:pt x="308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73"/>
              <p:cNvSpPr/>
              <p:nvPr/>
            </p:nvSpPr>
            <p:spPr>
              <a:xfrm>
                <a:off x="7121900" y="2775300"/>
                <a:ext cx="170250" cy="155050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202" extrusionOk="0">
                    <a:moveTo>
                      <a:pt x="3405" y="0"/>
                    </a:moveTo>
                    <a:cubicBezTo>
                      <a:pt x="2615" y="0"/>
                      <a:pt x="1825" y="304"/>
                      <a:pt x="1217" y="912"/>
                    </a:cubicBezTo>
                    <a:cubicBezTo>
                      <a:pt x="1" y="2128"/>
                      <a:pt x="1" y="4073"/>
                      <a:pt x="1217" y="5289"/>
                    </a:cubicBezTo>
                    <a:cubicBezTo>
                      <a:pt x="1825" y="5897"/>
                      <a:pt x="2615" y="6201"/>
                      <a:pt x="3405" y="6201"/>
                    </a:cubicBezTo>
                    <a:cubicBezTo>
                      <a:pt x="4196" y="6201"/>
                      <a:pt x="4986" y="5897"/>
                      <a:pt x="5594" y="5289"/>
                    </a:cubicBezTo>
                    <a:cubicBezTo>
                      <a:pt x="6810" y="4073"/>
                      <a:pt x="6810" y="2128"/>
                      <a:pt x="5594" y="912"/>
                    </a:cubicBezTo>
                    <a:cubicBezTo>
                      <a:pt x="4986" y="304"/>
                      <a:pt x="4196" y="0"/>
                      <a:pt x="3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73"/>
              <p:cNvSpPr/>
              <p:nvPr/>
            </p:nvSpPr>
            <p:spPr>
              <a:xfrm>
                <a:off x="7345325" y="2811000"/>
                <a:ext cx="2849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004" extrusionOk="0">
                    <a:moveTo>
                      <a:pt x="487" y="1"/>
                    </a:moveTo>
                    <a:cubicBezTo>
                      <a:pt x="243" y="1"/>
                      <a:pt x="0" y="244"/>
                      <a:pt x="0" y="518"/>
                    </a:cubicBezTo>
                    <a:cubicBezTo>
                      <a:pt x="0" y="761"/>
                      <a:pt x="243" y="1004"/>
                      <a:pt x="487" y="1004"/>
                    </a:cubicBezTo>
                    <a:lnTo>
                      <a:pt x="10912" y="1004"/>
                    </a:lnTo>
                    <a:cubicBezTo>
                      <a:pt x="11186" y="1004"/>
                      <a:pt x="11399" y="822"/>
                      <a:pt x="11399" y="518"/>
                    </a:cubicBezTo>
                    <a:cubicBezTo>
                      <a:pt x="11399" y="244"/>
                      <a:pt x="11186" y="1"/>
                      <a:pt x="10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73"/>
              <p:cNvSpPr/>
              <p:nvPr/>
            </p:nvSpPr>
            <p:spPr>
              <a:xfrm>
                <a:off x="7661425" y="2811000"/>
                <a:ext cx="1429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1004" extrusionOk="0">
                    <a:moveTo>
                      <a:pt x="518" y="1"/>
                    </a:moveTo>
                    <a:cubicBezTo>
                      <a:pt x="244" y="1"/>
                      <a:pt x="1" y="244"/>
                      <a:pt x="1" y="518"/>
                    </a:cubicBezTo>
                    <a:cubicBezTo>
                      <a:pt x="1" y="761"/>
                      <a:pt x="244" y="1004"/>
                      <a:pt x="518" y="1004"/>
                    </a:cubicBezTo>
                    <a:lnTo>
                      <a:pt x="5229" y="1004"/>
                    </a:lnTo>
                    <a:cubicBezTo>
                      <a:pt x="5472" y="1004"/>
                      <a:pt x="5685" y="822"/>
                      <a:pt x="5715" y="518"/>
                    </a:cubicBezTo>
                    <a:cubicBezTo>
                      <a:pt x="5715" y="244"/>
                      <a:pt x="5472" y="1"/>
                      <a:pt x="5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73"/>
              <p:cNvSpPr/>
              <p:nvPr/>
            </p:nvSpPr>
            <p:spPr>
              <a:xfrm>
                <a:off x="7345325" y="2873325"/>
                <a:ext cx="1710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974" extrusionOk="0">
                    <a:moveTo>
                      <a:pt x="487" y="0"/>
                    </a:moveTo>
                    <a:cubicBezTo>
                      <a:pt x="243" y="0"/>
                      <a:pt x="0" y="213"/>
                      <a:pt x="0" y="487"/>
                    </a:cubicBezTo>
                    <a:cubicBezTo>
                      <a:pt x="0" y="760"/>
                      <a:pt x="243" y="973"/>
                      <a:pt x="487" y="973"/>
                    </a:cubicBezTo>
                    <a:lnTo>
                      <a:pt x="6353" y="973"/>
                    </a:lnTo>
                    <a:cubicBezTo>
                      <a:pt x="6627" y="973"/>
                      <a:pt x="6839" y="760"/>
                      <a:pt x="6839" y="487"/>
                    </a:cubicBezTo>
                    <a:cubicBezTo>
                      <a:pt x="6839" y="213"/>
                      <a:pt x="6627" y="0"/>
                      <a:pt x="6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73"/>
              <p:cNvSpPr/>
              <p:nvPr/>
            </p:nvSpPr>
            <p:spPr>
              <a:xfrm>
                <a:off x="6850750" y="3205400"/>
                <a:ext cx="473450" cy="554725"/>
              </a:xfrm>
              <a:custGeom>
                <a:avLst/>
                <a:gdLst/>
                <a:ahLst/>
                <a:cxnLst/>
                <a:rect l="l" t="t" r="r" b="b"/>
                <a:pathLst>
                  <a:path w="18938" h="22189" extrusionOk="0">
                    <a:moveTo>
                      <a:pt x="14044" y="14073"/>
                    </a:moveTo>
                    <a:lnTo>
                      <a:pt x="14044" y="14073"/>
                    </a:lnTo>
                    <a:cubicBezTo>
                      <a:pt x="13253" y="14864"/>
                      <a:pt x="12220" y="15289"/>
                      <a:pt x="11095" y="15289"/>
                    </a:cubicBezTo>
                    <a:cubicBezTo>
                      <a:pt x="8816" y="15289"/>
                      <a:pt x="6901" y="13405"/>
                      <a:pt x="6901" y="11095"/>
                    </a:cubicBezTo>
                    <a:cubicBezTo>
                      <a:pt x="6901" y="8815"/>
                      <a:pt x="8785" y="6930"/>
                      <a:pt x="11095" y="6930"/>
                    </a:cubicBezTo>
                    <a:lnTo>
                      <a:pt x="11095" y="0"/>
                    </a:lnTo>
                    <a:cubicBezTo>
                      <a:pt x="4986" y="0"/>
                      <a:pt x="1" y="4985"/>
                      <a:pt x="1" y="11095"/>
                    </a:cubicBezTo>
                    <a:cubicBezTo>
                      <a:pt x="1" y="17204"/>
                      <a:pt x="4986" y="22189"/>
                      <a:pt x="11095" y="22189"/>
                    </a:cubicBezTo>
                    <a:cubicBezTo>
                      <a:pt x="14044" y="22189"/>
                      <a:pt x="16840" y="21064"/>
                      <a:pt x="18937" y="18967"/>
                    </a:cubicBezTo>
                    <a:lnTo>
                      <a:pt x="18937" y="189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73"/>
              <p:cNvSpPr/>
              <p:nvPr/>
            </p:nvSpPr>
            <p:spPr>
              <a:xfrm>
                <a:off x="7128125" y="3206150"/>
                <a:ext cx="277375" cy="474200"/>
              </a:xfrm>
              <a:custGeom>
                <a:avLst/>
                <a:gdLst/>
                <a:ahLst/>
                <a:cxnLst/>
                <a:rect l="l" t="t" r="r" b="b"/>
                <a:pathLst>
                  <a:path w="11095" h="18968" extrusionOk="0">
                    <a:moveTo>
                      <a:pt x="0" y="1"/>
                    </a:moveTo>
                    <a:lnTo>
                      <a:pt x="0" y="6931"/>
                    </a:lnTo>
                    <a:cubicBezTo>
                      <a:pt x="2280" y="6931"/>
                      <a:pt x="4195" y="8785"/>
                      <a:pt x="4195" y="11095"/>
                    </a:cubicBezTo>
                    <a:cubicBezTo>
                      <a:pt x="4195" y="12220"/>
                      <a:pt x="3769" y="13284"/>
                      <a:pt x="2979" y="14074"/>
                    </a:cubicBezTo>
                    <a:lnTo>
                      <a:pt x="7873" y="18967"/>
                    </a:lnTo>
                    <a:cubicBezTo>
                      <a:pt x="9970" y="16840"/>
                      <a:pt x="11095" y="14074"/>
                      <a:pt x="11095" y="11095"/>
                    </a:cubicBezTo>
                    <a:cubicBezTo>
                      <a:pt x="11095" y="4986"/>
                      <a:pt x="6110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73"/>
              <p:cNvSpPr/>
              <p:nvPr/>
            </p:nvSpPr>
            <p:spPr>
              <a:xfrm>
                <a:off x="5410750" y="2275300"/>
                <a:ext cx="587425" cy="587400"/>
              </a:xfrm>
              <a:custGeom>
                <a:avLst/>
                <a:gdLst/>
                <a:ahLst/>
                <a:cxnLst/>
                <a:rect l="l" t="t" r="r" b="b"/>
                <a:pathLst>
                  <a:path w="23497" h="23496" extrusionOk="0">
                    <a:moveTo>
                      <a:pt x="2281" y="0"/>
                    </a:moveTo>
                    <a:cubicBezTo>
                      <a:pt x="1034" y="0"/>
                      <a:pt x="1" y="1034"/>
                      <a:pt x="1" y="2280"/>
                    </a:cubicBezTo>
                    <a:lnTo>
                      <a:pt x="1" y="21216"/>
                    </a:lnTo>
                    <a:cubicBezTo>
                      <a:pt x="1" y="22462"/>
                      <a:pt x="1034" y="23496"/>
                      <a:pt x="2281" y="23496"/>
                    </a:cubicBezTo>
                    <a:lnTo>
                      <a:pt x="21217" y="23496"/>
                    </a:lnTo>
                    <a:cubicBezTo>
                      <a:pt x="22494" y="23496"/>
                      <a:pt x="23497" y="22462"/>
                      <a:pt x="23497" y="21216"/>
                    </a:cubicBezTo>
                    <a:lnTo>
                      <a:pt x="23497" y="2280"/>
                    </a:lnTo>
                    <a:cubicBezTo>
                      <a:pt x="23497" y="1034"/>
                      <a:pt x="22463" y="0"/>
                      <a:pt x="212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73"/>
              <p:cNvSpPr/>
              <p:nvPr/>
            </p:nvSpPr>
            <p:spPr>
              <a:xfrm>
                <a:off x="5434325" y="2298075"/>
                <a:ext cx="541825" cy="541825"/>
              </a:xfrm>
              <a:custGeom>
                <a:avLst/>
                <a:gdLst/>
                <a:ahLst/>
                <a:cxnLst/>
                <a:rect l="l" t="t" r="r" b="b"/>
                <a:pathLst>
                  <a:path w="21673" h="21673" extrusionOk="0">
                    <a:moveTo>
                      <a:pt x="1368" y="1"/>
                    </a:moveTo>
                    <a:cubicBezTo>
                      <a:pt x="608" y="1"/>
                      <a:pt x="0" y="609"/>
                      <a:pt x="0" y="1369"/>
                    </a:cubicBezTo>
                    <a:lnTo>
                      <a:pt x="0" y="20305"/>
                    </a:lnTo>
                    <a:cubicBezTo>
                      <a:pt x="0" y="21065"/>
                      <a:pt x="608" y="21673"/>
                      <a:pt x="1368" y="21673"/>
                    </a:cubicBezTo>
                    <a:lnTo>
                      <a:pt x="20305" y="21673"/>
                    </a:lnTo>
                    <a:cubicBezTo>
                      <a:pt x="21064" y="21673"/>
                      <a:pt x="21672" y="21065"/>
                      <a:pt x="21672" y="20305"/>
                    </a:cubicBezTo>
                    <a:lnTo>
                      <a:pt x="21672" y="1369"/>
                    </a:lnTo>
                    <a:cubicBezTo>
                      <a:pt x="21672" y="609"/>
                      <a:pt x="21064" y="1"/>
                      <a:pt x="203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73"/>
              <p:cNvSpPr/>
              <p:nvPr/>
            </p:nvSpPr>
            <p:spPr>
              <a:xfrm>
                <a:off x="5434325" y="2407500"/>
                <a:ext cx="541825" cy="432400"/>
              </a:xfrm>
              <a:custGeom>
                <a:avLst/>
                <a:gdLst/>
                <a:ahLst/>
                <a:cxnLst/>
                <a:rect l="l" t="t" r="r" b="b"/>
                <a:pathLst>
                  <a:path w="21673" h="17296" extrusionOk="0">
                    <a:moveTo>
                      <a:pt x="6809" y="1"/>
                    </a:moveTo>
                    <a:lnTo>
                      <a:pt x="0" y="10092"/>
                    </a:lnTo>
                    <a:lnTo>
                      <a:pt x="0" y="15959"/>
                    </a:lnTo>
                    <a:cubicBezTo>
                      <a:pt x="0" y="16688"/>
                      <a:pt x="608" y="17296"/>
                      <a:pt x="1368" y="17296"/>
                    </a:cubicBezTo>
                    <a:lnTo>
                      <a:pt x="20305" y="17296"/>
                    </a:lnTo>
                    <a:cubicBezTo>
                      <a:pt x="21064" y="17296"/>
                      <a:pt x="21672" y="16688"/>
                      <a:pt x="21672" y="15928"/>
                    </a:cubicBezTo>
                    <a:lnTo>
                      <a:pt x="21672" y="13071"/>
                    </a:lnTo>
                    <a:lnTo>
                      <a:pt x="16931" y="5958"/>
                    </a:lnTo>
                    <a:lnTo>
                      <a:pt x="13891" y="10487"/>
                    </a:lnTo>
                    <a:lnTo>
                      <a:pt x="13618" y="10092"/>
                    </a:lnTo>
                    <a:lnTo>
                      <a:pt x="6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73"/>
              <p:cNvSpPr/>
              <p:nvPr/>
            </p:nvSpPr>
            <p:spPr>
              <a:xfrm>
                <a:off x="5745125" y="2369525"/>
                <a:ext cx="125400" cy="125400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5016" extrusionOk="0">
                    <a:moveTo>
                      <a:pt x="2523" y="0"/>
                    </a:moveTo>
                    <a:cubicBezTo>
                      <a:pt x="1094" y="0"/>
                      <a:pt x="0" y="1094"/>
                      <a:pt x="0" y="2523"/>
                    </a:cubicBezTo>
                    <a:cubicBezTo>
                      <a:pt x="0" y="3921"/>
                      <a:pt x="1094" y="5015"/>
                      <a:pt x="2523" y="5015"/>
                    </a:cubicBezTo>
                    <a:cubicBezTo>
                      <a:pt x="3921" y="5015"/>
                      <a:pt x="5015" y="3891"/>
                      <a:pt x="5015" y="2523"/>
                    </a:cubicBezTo>
                    <a:cubicBezTo>
                      <a:pt x="5015" y="1155"/>
                      <a:pt x="3921" y="0"/>
                      <a:pt x="2523" y="0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73"/>
              <p:cNvSpPr/>
              <p:nvPr/>
            </p:nvSpPr>
            <p:spPr>
              <a:xfrm>
                <a:off x="7419925" y="1495650"/>
                <a:ext cx="637575" cy="637575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25503" extrusionOk="0">
                    <a:moveTo>
                      <a:pt x="2158" y="0"/>
                    </a:moveTo>
                    <a:cubicBezTo>
                      <a:pt x="942" y="0"/>
                      <a:pt x="0" y="1003"/>
                      <a:pt x="0" y="2158"/>
                    </a:cubicBezTo>
                    <a:lnTo>
                      <a:pt x="0" y="23344"/>
                    </a:lnTo>
                    <a:cubicBezTo>
                      <a:pt x="0" y="24560"/>
                      <a:pt x="973" y="25502"/>
                      <a:pt x="2158" y="25502"/>
                    </a:cubicBezTo>
                    <a:lnTo>
                      <a:pt x="23314" y="25502"/>
                    </a:lnTo>
                    <a:cubicBezTo>
                      <a:pt x="24530" y="25502"/>
                      <a:pt x="25502" y="24499"/>
                      <a:pt x="25502" y="23344"/>
                    </a:cubicBezTo>
                    <a:lnTo>
                      <a:pt x="25502" y="2158"/>
                    </a:lnTo>
                    <a:cubicBezTo>
                      <a:pt x="25502" y="942"/>
                      <a:pt x="24499" y="0"/>
                      <a:pt x="23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73"/>
              <p:cNvSpPr/>
              <p:nvPr/>
            </p:nvSpPr>
            <p:spPr>
              <a:xfrm>
                <a:off x="7537700" y="1604300"/>
                <a:ext cx="402775" cy="419500"/>
              </a:xfrm>
              <a:custGeom>
                <a:avLst/>
                <a:gdLst/>
                <a:ahLst/>
                <a:cxnLst/>
                <a:rect l="l" t="t" r="r" b="b"/>
                <a:pathLst>
                  <a:path w="16111" h="16780" extrusionOk="0">
                    <a:moveTo>
                      <a:pt x="8055" y="5685"/>
                    </a:moveTo>
                    <a:cubicBezTo>
                      <a:pt x="9514" y="5685"/>
                      <a:pt x="10761" y="6901"/>
                      <a:pt x="10761" y="8390"/>
                    </a:cubicBezTo>
                    <a:cubicBezTo>
                      <a:pt x="10761" y="9879"/>
                      <a:pt x="9545" y="11095"/>
                      <a:pt x="8055" y="11095"/>
                    </a:cubicBezTo>
                    <a:cubicBezTo>
                      <a:pt x="6566" y="11095"/>
                      <a:pt x="5350" y="9879"/>
                      <a:pt x="5350" y="8390"/>
                    </a:cubicBezTo>
                    <a:cubicBezTo>
                      <a:pt x="5350" y="6901"/>
                      <a:pt x="6566" y="5685"/>
                      <a:pt x="8055" y="5685"/>
                    </a:cubicBezTo>
                    <a:close/>
                    <a:moveTo>
                      <a:pt x="6536" y="1"/>
                    </a:moveTo>
                    <a:lnTo>
                      <a:pt x="6049" y="2280"/>
                    </a:lnTo>
                    <a:cubicBezTo>
                      <a:pt x="5168" y="2524"/>
                      <a:pt x="4408" y="2980"/>
                      <a:pt x="3770" y="3587"/>
                    </a:cubicBezTo>
                    <a:lnTo>
                      <a:pt x="1520" y="2858"/>
                    </a:lnTo>
                    <a:lnTo>
                      <a:pt x="1" y="5502"/>
                    </a:lnTo>
                    <a:lnTo>
                      <a:pt x="1733" y="7053"/>
                    </a:lnTo>
                    <a:cubicBezTo>
                      <a:pt x="1672" y="7478"/>
                      <a:pt x="1581" y="7934"/>
                      <a:pt x="1581" y="8390"/>
                    </a:cubicBezTo>
                    <a:cubicBezTo>
                      <a:pt x="1581" y="8846"/>
                      <a:pt x="1642" y="9302"/>
                      <a:pt x="1733" y="9727"/>
                    </a:cubicBezTo>
                    <a:lnTo>
                      <a:pt x="1" y="11278"/>
                    </a:lnTo>
                    <a:lnTo>
                      <a:pt x="1520" y="13892"/>
                    </a:lnTo>
                    <a:lnTo>
                      <a:pt x="3770" y="13162"/>
                    </a:lnTo>
                    <a:cubicBezTo>
                      <a:pt x="4408" y="13770"/>
                      <a:pt x="5198" y="14226"/>
                      <a:pt x="6049" y="14499"/>
                    </a:cubicBezTo>
                    <a:lnTo>
                      <a:pt x="6536" y="16779"/>
                    </a:lnTo>
                    <a:lnTo>
                      <a:pt x="9575" y="16779"/>
                    </a:lnTo>
                    <a:lnTo>
                      <a:pt x="10062" y="14499"/>
                    </a:lnTo>
                    <a:cubicBezTo>
                      <a:pt x="10943" y="14226"/>
                      <a:pt x="11703" y="13770"/>
                      <a:pt x="12341" y="13162"/>
                    </a:cubicBezTo>
                    <a:lnTo>
                      <a:pt x="14590" y="13892"/>
                    </a:lnTo>
                    <a:lnTo>
                      <a:pt x="16110" y="11278"/>
                    </a:lnTo>
                    <a:lnTo>
                      <a:pt x="14347" y="9727"/>
                    </a:lnTo>
                    <a:cubicBezTo>
                      <a:pt x="14439" y="9302"/>
                      <a:pt x="14499" y="8846"/>
                      <a:pt x="14499" y="8390"/>
                    </a:cubicBezTo>
                    <a:cubicBezTo>
                      <a:pt x="14499" y="7934"/>
                      <a:pt x="14469" y="7478"/>
                      <a:pt x="14347" y="7053"/>
                    </a:cubicBezTo>
                    <a:lnTo>
                      <a:pt x="16110" y="5502"/>
                    </a:lnTo>
                    <a:lnTo>
                      <a:pt x="14590" y="2858"/>
                    </a:lnTo>
                    <a:lnTo>
                      <a:pt x="12341" y="3587"/>
                    </a:lnTo>
                    <a:cubicBezTo>
                      <a:pt x="11703" y="2980"/>
                      <a:pt x="10913" y="2524"/>
                      <a:pt x="10062" y="2280"/>
                    </a:cubicBezTo>
                    <a:lnTo>
                      <a:pt x="95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73"/>
              <p:cNvSpPr/>
              <p:nvPr/>
            </p:nvSpPr>
            <p:spPr>
              <a:xfrm>
                <a:off x="5079450" y="1802650"/>
                <a:ext cx="852625" cy="151225"/>
              </a:xfrm>
              <a:custGeom>
                <a:avLst/>
                <a:gdLst/>
                <a:ahLst/>
                <a:cxnLst/>
                <a:rect l="l" t="t" r="r" b="b"/>
                <a:pathLst>
                  <a:path w="34105" h="6049" extrusionOk="0">
                    <a:moveTo>
                      <a:pt x="1824" y="0"/>
                    </a:moveTo>
                    <a:cubicBezTo>
                      <a:pt x="791" y="0"/>
                      <a:pt x="0" y="821"/>
                      <a:pt x="0" y="1824"/>
                    </a:cubicBezTo>
                    <a:lnTo>
                      <a:pt x="0" y="4225"/>
                    </a:lnTo>
                    <a:cubicBezTo>
                      <a:pt x="0" y="5228"/>
                      <a:pt x="821" y="6049"/>
                      <a:pt x="1824" y="6049"/>
                    </a:cubicBezTo>
                    <a:lnTo>
                      <a:pt x="32281" y="6049"/>
                    </a:lnTo>
                    <a:cubicBezTo>
                      <a:pt x="33284" y="6049"/>
                      <a:pt x="34104" y="5198"/>
                      <a:pt x="34104" y="4225"/>
                    </a:cubicBezTo>
                    <a:lnTo>
                      <a:pt x="34104" y="1824"/>
                    </a:lnTo>
                    <a:cubicBezTo>
                      <a:pt x="34104" y="790"/>
                      <a:pt x="33284" y="0"/>
                      <a:pt x="32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73"/>
              <p:cNvSpPr/>
              <p:nvPr/>
            </p:nvSpPr>
            <p:spPr>
              <a:xfrm>
                <a:off x="5140250" y="1868000"/>
                <a:ext cx="7302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29211" h="760" extrusionOk="0">
                    <a:moveTo>
                      <a:pt x="365" y="0"/>
                    </a:moveTo>
                    <a:cubicBezTo>
                      <a:pt x="152" y="0"/>
                      <a:pt x="0" y="182"/>
                      <a:pt x="0" y="395"/>
                    </a:cubicBezTo>
                    <a:cubicBezTo>
                      <a:pt x="0" y="608"/>
                      <a:pt x="182" y="760"/>
                      <a:pt x="365" y="760"/>
                    </a:cubicBezTo>
                    <a:lnTo>
                      <a:pt x="28846" y="760"/>
                    </a:lnTo>
                    <a:cubicBezTo>
                      <a:pt x="29028" y="760"/>
                      <a:pt x="29210" y="608"/>
                      <a:pt x="29210" y="395"/>
                    </a:cubicBezTo>
                    <a:cubicBezTo>
                      <a:pt x="29210" y="152"/>
                      <a:pt x="29028" y="0"/>
                      <a:pt x="288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73"/>
              <p:cNvSpPr/>
              <p:nvPr/>
            </p:nvSpPr>
            <p:spPr>
              <a:xfrm>
                <a:off x="5140250" y="1868750"/>
                <a:ext cx="1170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761" extrusionOk="0">
                    <a:moveTo>
                      <a:pt x="365" y="0"/>
                    </a:moveTo>
                    <a:cubicBezTo>
                      <a:pt x="182" y="0"/>
                      <a:pt x="0" y="152"/>
                      <a:pt x="0" y="396"/>
                    </a:cubicBezTo>
                    <a:cubicBezTo>
                      <a:pt x="0" y="578"/>
                      <a:pt x="152" y="760"/>
                      <a:pt x="365" y="760"/>
                    </a:cubicBezTo>
                    <a:lnTo>
                      <a:pt x="4681" y="760"/>
                    </a:lnTo>
                    <a:lnTo>
                      <a:pt x="4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73"/>
              <p:cNvSpPr/>
              <p:nvPr/>
            </p:nvSpPr>
            <p:spPr>
              <a:xfrm>
                <a:off x="5235225" y="1852800"/>
                <a:ext cx="49425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6" extrusionOk="0">
                    <a:moveTo>
                      <a:pt x="973" y="0"/>
                    </a:moveTo>
                    <a:cubicBezTo>
                      <a:pt x="426" y="0"/>
                      <a:pt x="1" y="456"/>
                      <a:pt x="1" y="973"/>
                    </a:cubicBezTo>
                    <a:cubicBezTo>
                      <a:pt x="1" y="1520"/>
                      <a:pt x="426" y="1976"/>
                      <a:pt x="973" y="1976"/>
                    </a:cubicBezTo>
                    <a:cubicBezTo>
                      <a:pt x="1520" y="1976"/>
                      <a:pt x="1976" y="1520"/>
                      <a:pt x="1976" y="973"/>
                    </a:cubicBezTo>
                    <a:cubicBezTo>
                      <a:pt x="1976" y="456"/>
                      <a:pt x="1520" y="0"/>
                      <a:pt x="9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0" name="Google Shape;1430;p73"/>
              <p:cNvGrpSpPr/>
              <p:nvPr/>
            </p:nvGrpSpPr>
            <p:grpSpPr>
              <a:xfrm>
                <a:off x="6847314" y="2023795"/>
                <a:ext cx="622391" cy="623829"/>
                <a:chOff x="5096713" y="3964200"/>
                <a:chExt cx="324500" cy="325250"/>
              </a:xfrm>
            </p:grpSpPr>
            <p:sp>
              <p:nvSpPr>
                <p:cNvPr id="1431" name="Google Shape;1431;p73"/>
                <p:cNvSpPr/>
                <p:nvPr/>
              </p:nvSpPr>
              <p:spPr>
                <a:xfrm>
                  <a:off x="5096713" y="3964200"/>
                  <a:ext cx="324500" cy="3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0" h="13010" extrusionOk="0">
                      <a:moveTo>
                        <a:pt x="6445" y="699"/>
                      </a:moveTo>
                      <a:cubicBezTo>
                        <a:pt x="9636" y="699"/>
                        <a:pt x="12250" y="3313"/>
                        <a:pt x="12250" y="6505"/>
                      </a:cubicBezTo>
                      <a:cubicBezTo>
                        <a:pt x="12250" y="9697"/>
                        <a:pt x="9667" y="12311"/>
                        <a:pt x="6445" y="12311"/>
                      </a:cubicBezTo>
                      <a:cubicBezTo>
                        <a:pt x="3253" y="12311"/>
                        <a:pt x="639" y="9727"/>
                        <a:pt x="639" y="6505"/>
                      </a:cubicBezTo>
                      <a:cubicBezTo>
                        <a:pt x="639" y="3313"/>
                        <a:pt x="3253" y="699"/>
                        <a:pt x="6445" y="699"/>
                      </a:cubicBezTo>
                      <a:close/>
                      <a:moveTo>
                        <a:pt x="6475" y="0"/>
                      </a:moveTo>
                      <a:cubicBezTo>
                        <a:pt x="2919" y="0"/>
                        <a:pt x="1" y="2949"/>
                        <a:pt x="1" y="6505"/>
                      </a:cubicBezTo>
                      <a:cubicBezTo>
                        <a:pt x="1" y="10092"/>
                        <a:pt x="2888" y="13010"/>
                        <a:pt x="6475" y="13010"/>
                      </a:cubicBezTo>
                      <a:cubicBezTo>
                        <a:pt x="10062" y="13010"/>
                        <a:pt x="12980" y="10092"/>
                        <a:pt x="12980" y="6505"/>
                      </a:cubicBezTo>
                      <a:cubicBezTo>
                        <a:pt x="12980" y="2949"/>
                        <a:pt x="10062" y="0"/>
                        <a:pt x="64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73"/>
                <p:cNvSpPr/>
                <p:nvPr/>
              </p:nvSpPr>
              <p:spPr>
                <a:xfrm>
                  <a:off x="5185638" y="3964200"/>
                  <a:ext cx="144400" cy="3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6" h="13010" extrusionOk="0">
                      <a:moveTo>
                        <a:pt x="2888" y="699"/>
                      </a:moveTo>
                      <a:cubicBezTo>
                        <a:pt x="3952" y="699"/>
                        <a:pt x="5137" y="3101"/>
                        <a:pt x="5137" y="6505"/>
                      </a:cubicBezTo>
                      <a:cubicBezTo>
                        <a:pt x="5137" y="9940"/>
                        <a:pt x="3952" y="12311"/>
                        <a:pt x="2888" y="12311"/>
                      </a:cubicBezTo>
                      <a:cubicBezTo>
                        <a:pt x="1824" y="12311"/>
                        <a:pt x="638" y="9940"/>
                        <a:pt x="638" y="6505"/>
                      </a:cubicBezTo>
                      <a:cubicBezTo>
                        <a:pt x="638" y="3101"/>
                        <a:pt x="1824" y="699"/>
                        <a:pt x="2888" y="699"/>
                      </a:cubicBezTo>
                      <a:close/>
                      <a:moveTo>
                        <a:pt x="2888" y="0"/>
                      </a:moveTo>
                      <a:cubicBezTo>
                        <a:pt x="1307" y="0"/>
                        <a:pt x="0" y="2857"/>
                        <a:pt x="0" y="6505"/>
                      </a:cubicBezTo>
                      <a:cubicBezTo>
                        <a:pt x="0" y="10152"/>
                        <a:pt x="1307" y="13010"/>
                        <a:pt x="2888" y="13010"/>
                      </a:cubicBezTo>
                      <a:cubicBezTo>
                        <a:pt x="4499" y="13010"/>
                        <a:pt x="5775" y="10152"/>
                        <a:pt x="5775" y="6505"/>
                      </a:cubicBezTo>
                      <a:cubicBezTo>
                        <a:pt x="5775" y="2857"/>
                        <a:pt x="4529" y="0"/>
                        <a:pt x="28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73"/>
                <p:cNvSpPr/>
                <p:nvPr/>
              </p:nvSpPr>
              <p:spPr>
                <a:xfrm>
                  <a:off x="5104313" y="4119225"/>
                  <a:ext cx="307800" cy="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2" h="639" extrusionOk="0">
                      <a:moveTo>
                        <a:pt x="1" y="0"/>
                      </a:moveTo>
                      <a:lnTo>
                        <a:pt x="1" y="638"/>
                      </a:lnTo>
                      <a:lnTo>
                        <a:pt x="12311" y="638"/>
                      </a:lnTo>
                      <a:lnTo>
                        <a:pt x="123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73"/>
                <p:cNvSpPr/>
                <p:nvPr/>
              </p:nvSpPr>
              <p:spPr>
                <a:xfrm>
                  <a:off x="5136238" y="4023475"/>
                  <a:ext cx="243200" cy="4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733" extrusionOk="0">
                      <a:moveTo>
                        <a:pt x="456" y="0"/>
                      </a:moveTo>
                      <a:lnTo>
                        <a:pt x="0" y="456"/>
                      </a:lnTo>
                      <a:cubicBezTo>
                        <a:pt x="31" y="486"/>
                        <a:pt x="1307" y="1733"/>
                        <a:pt x="4864" y="1733"/>
                      </a:cubicBezTo>
                      <a:cubicBezTo>
                        <a:pt x="8420" y="1733"/>
                        <a:pt x="9697" y="486"/>
                        <a:pt x="9727" y="456"/>
                      </a:cubicBezTo>
                      <a:lnTo>
                        <a:pt x="9271" y="0"/>
                      </a:lnTo>
                      <a:cubicBezTo>
                        <a:pt x="9271" y="0"/>
                        <a:pt x="8147" y="1094"/>
                        <a:pt x="4864" y="1094"/>
                      </a:cubicBezTo>
                      <a:cubicBezTo>
                        <a:pt x="1581" y="1094"/>
                        <a:pt x="456" y="0"/>
                        <a:pt x="4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73"/>
                <p:cNvSpPr/>
                <p:nvPr/>
              </p:nvSpPr>
              <p:spPr>
                <a:xfrm>
                  <a:off x="5136238" y="4187600"/>
                  <a:ext cx="243200" cy="4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764" extrusionOk="0">
                      <a:moveTo>
                        <a:pt x="4864" y="1"/>
                      </a:moveTo>
                      <a:cubicBezTo>
                        <a:pt x="1277" y="1"/>
                        <a:pt x="31" y="1247"/>
                        <a:pt x="0" y="1308"/>
                      </a:cubicBezTo>
                      <a:lnTo>
                        <a:pt x="456" y="1764"/>
                      </a:lnTo>
                      <a:cubicBezTo>
                        <a:pt x="456" y="1764"/>
                        <a:pt x="1581" y="639"/>
                        <a:pt x="4864" y="639"/>
                      </a:cubicBezTo>
                      <a:cubicBezTo>
                        <a:pt x="8147" y="639"/>
                        <a:pt x="9271" y="1764"/>
                        <a:pt x="9271" y="1764"/>
                      </a:cubicBezTo>
                      <a:lnTo>
                        <a:pt x="9727" y="1308"/>
                      </a:lnTo>
                      <a:cubicBezTo>
                        <a:pt x="9697" y="1247"/>
                        <a:pt x="8450" y="1"/>
                        <a:pt x="4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36" name="Google Shape;1436;p73"/>
            <p:cNvGrpSpPr/>
            <p:nvPr/>
          </p:nvGrpSpPr>
          <p:grpSpPr>
            <a:xfrm>
              <a:off x="6016600" y="1843700"/>
              <a:ext cx="541250" cy="541250"/>
              <a:chOff x="4166475" y="4220125"/>
              <a:chExt cx="541250" cy="541250"/>
            </a:xfrm>
          </p:grpSpPr>
          <p:sp>
            <p:nvSpPr>
              <p:cNvPr id="1437" name="Google Shape;1437;p73"/>
              <p:cNvSpPr/>
              <p:nvPr/>
            </p:nvSpPr>
            <p:spPr>
              <a:xfrm>
                <a:off x="4220675" y="4597075"/>
                <a:ext cx="110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4437" extrusionOk="0">
                    <a:moveTo>
                      <a:pt x="2202" y="0"/>
                    </a:moveTo>
                    <a:cubicBezTo>
                      <a:pt x="968" y="0"/>
                      <a:pt x="1" y="1001"/>
                      <a:pt x="1" y="2235"/>
                    </a:cubicBezTo>
                    <a:cubicBezTo>
                      <a:pt x="1" y="3436"/>
                      <a:pt x="968" y="4437"/>
                      <a:pt x="2202" y="4437"/>
                    </a:cubicBezTo>
                    <a:cubicBezTo>
                      <a:pt x="3437" y="4437"/>
                      <a:pt x="4404" y="3436"/>
                      <a:pt x="4404" y="2235"/>
                    </a:cubicBezTo>
                    <a:cubicBezTo>
                      <a:pt x="4404" y="1001"/>
                      <a:pt x="3437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73"/>
              <p:cNvSpPr/>
              <p:nvPr/>
            </p:nvSpPr>
            <p:spPr>
              <a:xfrm>
                <a:off x="4542575" y="4275175"/>
                <a:ext cx="11010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437" extrusionOk="0">
                    <a:moveTo>
                      <a:pt x="2202" y="0"/>
                    </a:moveTo>
                    <a:cubicBezTo>
                      <a:pt x="1001" y="0"/>
                      <a:pt x="1" y="1001"/>
                      <a:pt x="1" y="2235"/>
                    </a:cubicBezTo>
                    <a:cubicBezTo>
                      <a:pt x="1" y="3436"/>
                      <a:pt x="1001" y="4437"/>
                      <a:pt x="2202" y="4437"/>
                    </a:cubicBezTo>
                    <a:cubicBezTo>
                      <a:pt x="3437" y="4437"/>
                      <a:pt x="4404" y="3436"/>
                      <a:pt x="4404" y="2235"/>
                    </a:cubicBezTo>
                    <a:cubicBezTo>
                      <a:pt x="4404" y="1001"/>
                      <a:pt x="3437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73"/>
              <p:cNvSpPr/>
              <p:nvPr/>
            </p:nvSpPr>
            <p:spPr>
              <a:xfrm>
                <a:off x="4212900" y="4273500"/>
                <a:ext cx="448400" cy="434500"/>
              </a:xfrm>
              <a:custGeom>
                <a:avLst/>
                <a:gdLst/>
                <a:ahLst/>
                <a:cxnLst/>
                <a:rect l="l" t="t" r="r" b="b"/>
                <a:pathLst>
                  <a:path w="17936" h="17380" extrusionOk="0">
                    <a:moveTo>
                      <a:pt x="4232" y="0"/>
                    </a:moveTo>
                    <a:cubicBezTo>
                      <a:pt x="1893" y="0"/>
                      <a:pt x="1" y="2078"/>
                      <a:pt x="312" y="4504"/>
                    </a:cubicBezTo>
                    <a:cubicBezTo>
                      <a:pt x="512" y="6238"/>
                      <a:pt x="1880" y="7673"/>
                      <a:pt x="3648" y="7906"/>
                    </a:cubicBezTo>
                    <a:cubicBezTo>
                      <a:pt x="3881" y="7956"/>
                      <a:pt x="4106" y="7981"/>
                      <a:pt x="4327" y="7981"/>
                    </a:cubicBezTo>
                    <a:cubicBezTo>
                      <a:pt x="4548" y="7981"/>
                      <a:pt x="4765" y="7956"/>
                      <a:pt x="4982" y="7906"/>
                    </a:cubicBezTo>
                    <a:cubicBezTo>
                      <a:pt x="5197" y="7868"/>
                      <a:pt x="5413" y="7849"/>
                      <a:pt x="5628" y="7849"/>
                    </a:cubicBezTo>
                    <a:cubicBezTo>
                      <a:pt x="6713" y="7849"/>
                      <a:pt x="7772" y="8322"/>
                      <a:pt x="8551" y="9074"/>
                    </a:cubicBezTo>
                    <a:cubicBezTo>
                      <a:pt x="9485" y="10008"/>
                      <a:pt x="9985" y="11342"/>
                      <a:pt x="9719" y="12676"/>
                    </a:cubicBezTo>
                    <a:cubicBezTo>
                      <a:pt x="9652" y="13077"/>
                      <a:pt x="9652" y="13544"/>
                      <a:pt x="9719" y="14011"/>
                    </a:cubicBezTo>
                    <a:cubicBezTo>
                      <a:pt x="9985" y="15745"/>
                      <a:pt x="11453" y="17146"/>
                      <a:pt x="13154" y="17346"/>
                    </a:cubicBezTo>
                    <a:cubicBezTo>
                      <a:pt x="13328" y="17369"/>
                      <a:pt x="13501" y="17380"/>
                      <a:pt x="13671" y="17380"/>
                    </a:cubicBezTo>
                    <a:cubicBezTo>
                      <a:pt x="16014" y="17380"/>
                      <a:pt x="17935" y="15302"/>
                      <a:pt x="17624" y="12876"/>
                    </a:cubicBezTo>
                    <a:cubicBezTo>
                      <a:pt x="17391" y="11142"/>
                      <a:pt x="16023" y="9708"/>
                      <a:pt x="14289" y="9474"/>
                    </a:cubicBezTo>
                    <a:cubicBezTo>
                      <a:pt x="14055" y="9424"/>
                      <a:pt x="13822" y="9399"/>
                      <a:pt x="13596" y="9399"/>
                    </a:cubicBezTo>
                    <a:cubicBezTo>
                      <a:pt x="13371" y="9399"/>
                      <a:pt x="13154" y="9424"/>
                      <a:pt x="12954" y="9474"/>
                    </a:cubicBezTo>
                    <a:cubicBezTo>
                      <a:pt x="12739" y="9513"/>
                      <a:pt x="12523" y="9531"/>
                      <a:pt x="12308" y="9531"/>
                    </a:cubicBezTo>
                    <a:cubicBezTo>
                      <a:pt x="11222" y="9531"/>
                      <a:pt x="10159" y="9058"/>
                      <a:pt x="9352" y="8306"/>
                    </a:cubicBezTo>
                    <a:cubicBezTo>
                      <a:pt x="8451" y="7372"/>
                      <a:pt x="7951" y="6038"/>
                      <a:pt x="8184" y="4704"/>
                    </a:cubicBezTo>
                    <a:cubicBezTo>
                      <a:pt x="8251" y="4304"/>
                      <a:pt x="8251" y="3837"/>
                      <a:pt x="8184" y="3370"/>
                    </a:cubicBezTo>
                    <a:cubicBezTo>
                      <a:pt x="7917" y="1635"/>
                      <a:pt x="6483" y="234"/>
                      <a:pt x="4748" y="34"/>
                    </a:cubicBezTo>
                    <a:cubicBezTo>
                      <a:pt x="4574" y="11"/>
                      <a:pt x="4402" y="0"/>
                      <a:pt x="4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73"/>
              <p:cNvSpPr/>
              <p:nvPr/>
            </p:nvSpPr>
            <p:spPr>
              <a:xfrm>
                <a:off x="4166475" y="4220125"/>
                <a:ext cx="541250" cy="541250"/>
              </a:xfrm>
              <a:custGeom>
                <a:avLst/>
                <a:gdLst/>
                <a:ahLst/>
                <a:cxnLst/>
                <a:rect l="l" t="t" r="r" b="b"/>
                <a:pathLst>
                  <a:path w="21650" h="21650" extrusionOk="0">
                    <a:moveTo>
                      <a:pt x="1669" y="334"/>
                    </a:moveTo>
                    <a:lnTo>
                      <a:pt x="1669" y="368"/>
                    </a:lnTo>
                    <a:lnTo>
                      <a:pt x="19982" y="368"/>
                    </a:lnTo>
                    <a:cubicBezTo>
                      <a:pt x="20682" y="368"/>
                      <a:pt x="21249" y="968"/>
                      <a:pt x="21249" y="1669"/>
                    </a:cubicBezTo>
                    <a:lnTo>
                      <a:pt x="21249" y="19948"/>
                    </a:lnTo>
                    <a:cubicBezTo>
                      <a:pt x="21249" y="20649"/>
                      <a:pt x="20682" y="21216"/>
                      <a:pt x="19982" y="21216"/>
                    </a:cubicBezTo>
                    <a:lnTo>
                      <a:pt x="1669" y="21216"/>
                    </a:lnTo>
                    <a:cubicBezTo>
                      <a:pt x="935" y="21216"/>
                      <a:pt x="368" y="20649"/>
                      <a:pt x="368" y="19948"/>
                    </a:cubicBezTo>
                    <a:lnTo>
                      <a:pt x="368" y="1635"/>
                    </a:lnTo>
                    <a:cubicBezTo>
                      <a:pt x="368" y="935"/>
                      <a:pt x="968" y="334"/>
                      <a:pt x="1669" y="334"/>
                    </a:cubicBezTo>
                    <a:close/>
                    <a:moveTo>
                      <a:pt x="1669" y="1"/>
                    </a:moveTo>
                    <a:cubicBezTo>
                      <a:pt x="735" y="1"/>
                      <a:pt x="1" y="768"/>
                      <a:pt x="1" y="1669"/>
                    </a:cubicBezTo>
                    <a:lnTo>
                      <a:pt x="1" y="19982"/>
                    </a:lnTo>
                    <a:cubicBezTo>
                      <a:pt x="1" y="20882"/>
                      <a:pt x="735" y="21650"/>
                      <a:pt x="1669" y="21650"/>
                    </a:cubicBezTo>
                    <a:lnTo>
                      <a:pt x="19982" y="21650"/>
                    </a:lnTo>
                    <a:cubicBezTo>
                      <a:pt x="20882" y="21650"/>
                      <a:pt x="21649" y="20882"/>
                      <a:pt x="21649" y="19982"/>
                    </a:cubicBezTo>
                    <a:lnTo>
                      <a:pt x="21649" y="1669"/>
                    </a:lnTo>
                    <a:cubicBezTo>
                      <a:pt x="21649" y="768"/>
                      <a:pt x="20882" y="1"/>
                      <a:pt x="199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1" name="Google Shape;1441;p73"/>
          <p:cNvSpPr/>
          <p:nvPr/>
        </p:nvSpPr>
        <p:spPr>
          <a:xfrm>
            <a:off x="4973975" y="110447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73"/>
          <p:cNvSpPr/>
          <p:nvPr/>
        </p:nvSpPr>
        <p:spPr>
          <a:xfrm>
            <a:off x="8063250" y="40526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800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80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73"/>
          <p:cNvSpPr txBox="1">
            <a:spLocks noGrp="1"/>
          </p:cNvSpPr>
          <p:nvPr>
            <p:ph type="title"/>
          </p:nvPr>
        </p:nvSpPr>
        <p:spPr>
          <a:xfrm>
            <a:off x="726454" y="1379050"/>
            <a:ext cx="3251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CÁC HÀM CHÍNH</a:t>
            </a:r>
            <a:endParaRPr dirty="0">
              <a:latin typeface="+mj-lt"/>
            </a:endParaRPr>
          </a:p>
        </p:txBody>
      </p:sp>
      <p:sp>
        <p:nvSpPr>
          <p:cNvPr id="1393" name="Google Shape;1393;p73"/>
          <p:cNvSpPr txBox="1">
            <a:spLocks noGrp="1"/>
          </p:cNvSpPr>
          <p:nvPr>
            <p:ph type="body" idx="1"/>
          </p:nvPr>
        </p:nvSpPr>
        <p:spPr>
          <a:xfrm>
            <a:off x="726454" y="2297340"/>
            <a:ext cx="32514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MÔ TẢ CÁC HÀM</a:t>
            </a:r>
            <a:endParaRPr dirty="0"/>
          </a:p>
        </p:txBody>
      </p:sp>
      <p:grpSp>
        <p:nvGrpSpPr>
          <p:cNvPr id="1394" name="Google Shape;1394;p73"/>
          <p:cNvGrpSpPr/>
          <p:nvPr/>
        </p:nvGrpSpPr>
        <p:grpSpPr>
          <a:xfrm>
            <a:off x="5079450" y="1427221"/>
            <a:ext cx="2978050" cy="2565400"/>
            <a:chOff x="5079450" y="1427221"/>
            <a:chExt cx="2978050" cy="2565400"/>
          </a:xfrm>
        </p:grpSpPr>
        <p:grpSp>
          <p:nvGrpSpPr>
            <p:cNvPr id="1395" name="Google Shape;1395;p73"/>
            <p:cNvGrpSpPr/>
            <p:nvPr/>
          </p:nvGrpSpPr>
          <p:grpSpPr>
            <a:xfrm>
              <a:off x="5079450" y="1427221"/>
              <a:ext cx="2978050" cy="2565400"/>
              <a:chOff x="5079450" y="1388500"/>
              <a:chExt cx="2978050" cy="2565400"/>
            </a:xfrm>
          </p:grpSpPr>
          <p:sp>
            <p:nvSpPr>
              <p:cNvPr id="1396" name="Google Shape;1396;p73"/>
              <p:cNvSpPr/>
              <p:nvPr/>
            </p:nvSpPr>
            <p:spPr>
              <a:xfrm>
                <a:off x="5654675" y="1388500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73"/>
              <p:cNvSpPr/>
              <p:nvPr/>
            </p:nvSpPr>
            <p:spPr>
              <a:xfrm>
                <a:off x="5680525" y="2759350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73"/>
              <p:cNvSpPr/>
              <p:nvPr/>
            </p:nvSpPr>
            <p:spPr>
              <a:xfrm>
                <a:off x="5796775" y="2963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73"/>
              <p:cNvSpPr/>
              <p:nvPr/>
            </p:nvSpPr>
            <p:spPr>
              <a:xfrm>
                <a:off x="5907725" y="3056450"/>
                <a:ext cx="357950" cy="289550"/>
              </a:xfrm>
              <a:custGeom>
                <a:avLst/>
                <a:gdLst/>
                <a:ahLst/>
                <a:cxnLst/>
                <a:rect l="l" t="t" r="r" b="b"/>
                <a:pathLst>
                  <a:path w="14318" h="1158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lnTo>
                      <a:pt x="1" y="10791"/>
                    </a:lnTo>
                    <a:cubicBezTo>
                      <a:pt x="1" y="11247"/>
                      <a:pt x="366" y="11581"/>
                      <a:pt x="791" y="11581"/>
                    </a:cubicBezTo>
                    <a:lnTo>
                      <a:pt x="13527" y="11581"/>
                    </a:lnTo>
                    <a:cubicBezTo>
                      <a:pt x="13952" y="11581"/>
                      <a:pt x="14287" y="11247"/>
                      <a:pt x="14317" y="10791"/>
                    </a:cubicBezTo>
                    <a:lnTo>
                      <a:pt x="14317" y="791"/>
                    </a:lnTo>
                    <a:cubicBezTo>
                      <a:pt x="14317" y="335"/>
                      <a:pt x="13952" y="1"/>
                      <a:pt x="135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4EB3E4">
                      <a:alpha val="57647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73"/>
              <p:cNvSpPr/>
              <p:nvPr/>
            </p:nvSpPr>
            <p:spPr>
              <a:xfrm>
                <a:off x="6330225" y="3056450"/>
                <a:ext cx="357950" cy="289550"/>
              </a:xfrm>
              <a:custGeom>
                <a:avLst/>
                <a:gdLst/>
                <a:ahLst/>
                <a:cxnLst/>
                <a:rect l="l" t="t" r="r" b="b"/>
                <a:pathLst>
                  <a:path w="14318" h="1158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lnTo>
                      <a:pt x="1" y="10791"/>
                    </a:lnTo>
                    <a:cubicBezTo>
                      <a:pt x="1" y="11247"/>
                      <a:pt x="396" y="11581"/>
                      <a:pt x="791" y="11581"/>
                    </a:cubicBezTo>
                    <a:lnTo>
                      <a:pt x="13527" y="11581"/>
                    </a:lnTo>
                    <a:cubicBezTo>
                      <a:pt x="13952" y="11581"/>
                      <a:pt x="14287" y="11247"/>
                      <a:pt x="14317" y="10791"/>
                    </a:cubicBezTo>
                    <a:lnTo>
                      <a:pt x="14317" y="791"/>
                    </a:lnTo>
                    <a:cubicBezTo>
                      <a:pt x="14317" y="335"/>
                      <a:pt x="13952" y="1"/>
                      <a:pt x="135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4EB3E4">
                      <a:alpha val="57647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73"/>
              <p:cNvSpPr/>
              <p:nvPr/>
            </p:nvSpPr>
            <p:spPr>
              <a:xfrm>
                <a:off x="5907725" y="3415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73"/>
              <p:cNvSpPr/>
              <p:nvPr/>
            </p:nvSpPr>
            <p:spPr>
              <a:xfrm>
                <a:off x="5907725" y="3494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3"/>
              <p:cNvSpPr/>
              <p:nvPr/>
            </p:nvSpPr>
            <p:spPr>
              <a:xfrm>
                <a:off x="5907725" y="3573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3"/>
              <p:cNvSpPr/>
              <p:nvPr/>
            </p:nvSpPr>
            <p:spPr>
              <a:xfrm>
                <a:off x="5680525" y="1424225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73"/>
              <p:cNvSpPr/>
              <p:nvPr/>
            </p:nvSpPr>
            <p:spPr>
              <a:xfrm>
                <a:off x="5680525" y="1602775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73"/>
              <p:cNvSpPr/>
              <p:nvPr/>
            </p:nvSpPr>
            <p:spPr>
              <a:xfrm>
                <a:off x="6071875" y="2451575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73"/>
              <p:cNvSpPr/>
              <p:nvPr/>
            </p:nvSpPr>
            <p:spPr>
              <a:xfrm>
                <a:off x="6153925" y="2538200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73"/>
              <p:cNvSpPr/>
              <p:nvPr/>
            </p:nvSpPr>
            <p:spPr>
              <a:xfrm>
                <a:off x="7514150" y="3391575"/>
                <a:ext cx="497750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2584" extrusionOk="0">
                    <a:moveTo>
                      <a:pt x="1277" y="0"/>
                    </a:moveTo>
                    <a:cubicBezTo>
                      <a:pt x="547" y="0"/>
                      <a:pt x="0" y="578"/>
                      <a:pt x="0" y="1307"/>
                    </a:cubicBezTo>
                    <a:cubicBezTo>
                      <a:pt x="0" y="2006"/>
                      <a:pt x="547" y="2584"/>
                      <a:pt x="1277" y="2584"/>
                    </a:cubicBezTo>
                    <a:lnTo>
                      <a:pt x="18602" y="2584"/>
                    </a:lnTo>
                    <a:cubicBezTo>
                      <a:pt x="19332" y="2584"/>
                      <a:pt x="19909" y="2006"/>
                      <a:pt x="19909" y="1307"/>
                    </a:cubicBezTo>
                    <a:cubicBezTo>
                      <a:pt x="19909" y="578"/>
                      <a:pt x="19332" y="0"/>
                      <a:pt x="18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73"/>
              <p:cNvSpPr/>
              <p:nvPr/>
            </p:nvSpPr>
            <p:spPr>
              <a:xfrm>
                <a:off x="7512625" y="3529100"/>
                <a:ext cx="2508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10032" h="2585" extrusionOk="0">
                    <a:moveTo>
                      <a:pt x="1308" y="1"/>
                    </a:moveTo>
                    <a:cubicBezTo>
                      <a:pt x="578" y="1"/>
                      <a:pt x="0" y="578"/>
                      <a:pt x="0" y="1308"/>
                    </a:cubicBezTo>
                    <a:cubicBezTo>
                      <a:pt x="0" y="2037"/>
                      <a:pt x="578" y="2584"/>
                      <a:pt x="1308" y="2584"/>
                    </a:cubicBezTo>
                    <a:lnTo>
                      <a:pt x="8754" y="2584"/>
                    </a:lnTo>
                    <a:cubicBezTo>
                      <a:pt x="9484" y="2584"/>
                      <a:pt x="10031" y="1976"/>
                      <a:pt x="10031" y="1308"/>
                    </a:cubicBezTo>
                    <a:cubicBezTo>
                      <a:pt x="10031" y="578"/>
                      <a:pt x="9484" y="1"/>
                      <a:pt x="87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73"/>
              <p:cNvSpPr/>
              <p:nvPr/>
            </p:nvSpPr>
            <p:spPr>
              <a:xfrm>
                <a:off x="6719661" y="1828475"/>
                <a:ext cx="864775" cy="1223450"/>
              </a:xfrm>
              <a:custGeom>
                <a:avLst/>
                <a:gdLst/>
                <a:ahLst/>
                <a:cxnLst/>
                <a:rect l="l" t="t" r="r" b="b"/>
                <a:pathLst>
                  <a:path w="34591" h="48938" extrusionOk="0">
                    <a:moveTo>
                      <a:pt x="2037" y="0"/>
                    </a:moveTo>
                    <a:cubicBezTo>
                      <a:pt x="912" y="0"/>
                      <a:pt x="0" y="912"/>
                      <a:pt x="0" y="2007"/>
                    </a:cubicBezTo>
                    <a:lnTo>
                      <a:pt x="0" y="46901"/>
                    </a:lnTo>
                    <a:cubicBezTo>
                      <a:pt x="0" y="48025"/>
                      <a:pt x="943" y="48937"/>
                      <a:pt x="2037" y="48937"/>
                    </a:cubicBezTo>
                    <a:lnTo>
                      <a:pt x="32585" y="48937"/>
                    </a:lnTo>
                    <a:cubicBezTo>
                      <a:pt x="33679" y="48937"/>
                      <a:pt x="34591" y="47995"/>
                      <a:pt x="34591" y="46901"/>
                    </a:cubicBezTo>
                    <a:lnTo>
                      <a:pt x="34591" y="2007"/>
                    </a:lnTo>
                    <a:cubicBezTo>
                      <a:pt x="34591" y="912"/>
                      <a:pt x="33679" y="0"/>
                      <a:pt x="325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73"/>
              <p:cNvSpPr/>
              <p:nvPr/>
            </p:nvSpPr>
            <p:spPr>
              <a:xfrm>
                <a:off x="5084000" y="2953875"/>
                <a:ext cx="505350" cy="505350"/>
              </a:xfrm>
              <a:custGeom>
                <a:avLst/>
                <a:gdLst/>
                <a:ahLst/>
                <a:cxnLst/>
                <a:rect l="l" t="t" r="r" b="b"/>
                <a:pathLst>
                  <a:path w="20214" h="20214" extrusionOk="0">
                    <a:moveTo>
                      <a:pt x="20214" y="10092"/>
                    </a:moveTo>
                    <a:cubicBezTo>
                      <a:pt x="20214" y="15684"/>
                      <a:pt x="15685" y="20213"/>
                      <a:pt x="10123" y="20213"/>
                    </a:cubicBezTo>
                    <a:cubicBezTo>
                      <a:pt x="4530" y="20213"/>
                      <a:pt x="1" y="15684"/>
                      <a:pt x="1" y="10092"/>
                    </a:cubicBezTo>
                    <a:cubicBezTo>
                      <a:pt x="1" y="4529"/>
                      <a:pt x="4530" y="0"/>
                      <a:pt x="10123" y="0"/>
                    </a:cubicBezTo>
                    <a:cubicBezTo>
                      <a:pt x="15685" y="0"/>
                      <a:pt x="20214" y="4529"/>
                      <a:pt x="20214" y="100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73"/>
              <p:cNvSpPr/>
              <p:nvPr/>
            </p:nvSpPr>
            <p:spPr>
              <a:xfrm>
                <a:off x="5264875" y="3084575"/>
                <a:ext cx="214300" cy="248500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9940" extrusionOk="0">
                    <a:moveTo>
                      <a:pt x="0" y="0"/>
                    </a:moveTo>
                    <a:lnTo>
                      <a:pt x="0" y="4985"/>
                    </a:lnTo>
                    <a:lnTo>
                      <a:pt x="0" y="9940"/>
                    </a:lnTo>
                    <a:lnTo>
                      <a:pt x="4286" y="7447"/>
                    </a:lnTo>
                    <a:lnTo>
                      <a:pt x="8572" y="4985"/>
                    </a:lnTo>
                    <a:lnTo>
                      <a:pt x="4286" y="25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73"/>
              <p:cNvSpPr/>
              <p:nvPr/>
            </p:nvSpPr>
            <p:spPr>
              <a:xfrm>
                <a:off x="7071750" y="2735775"/>
                <a:ext cx="805525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32221" h="9302" extrusionOk="0">
                    <a:moveTo>
                      <a:pt x="1369" y="1"/>
                    </a:moveTo>
                    <a:cubicBezTo>
                      <a:pt x="609" y="1"/>
                      <a:pt x="1" y="609"/>
                      <a:pt x="1" y="1369"/>
                    </a:cubicBezTo>
                    <a:lnTo>
                      <a:pt x="1" y="7904"/>
                    </a:lnTo>
                    <a:cubicBezTo>
                      <a:pt x="1" y="8664"/>
                      <a:pt x="609" y="9302"/>
                      <a:pt x="1369" y="9302"/>
                    </a:cubicBezTo>
                    <a:lnTo>
                      <a:pt x="30853" y="9302"/>
                    </a:lnTo>
                    <a:cubicBezTo>
                      <a:pt x="31612" y="9302"/>
                      <a:pt x="32220" y="8694"/>
                      <a:pt x="32220" y="7904"/>
                    </a:cubicBezTo>
                    <a:lnTo>
                      <a:pt x="32220" y="1369"/>
                    </a:lnTo>
                    <a:cubicBezTo>
                      <a:pt x="32220" y="609"/>
                      <a:pt x="31612" y="1"/>
                      <a:pt x="308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73"/>
              <p:cNvSpPr/>
              <p:nvPr/>
            </p:nvSpPr>
            <p:spPr>
              <a:xfrm>
                <a:off x="7121900" y="2775300"/>
                <a:ext cx="170250" cy="155050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202" extrusionOk="0">
                    <a:moveTo>
                      <a:pt x="3405" y="0"/>
                    </a:moveTo>
                    <a:cubicBezTo>
                      <a:pt x="2615" y="0"/>
                      <a:pt x="1825" y="304"/>
                      <a:pt x="1217" y="912"/>
                    </a:cubicBezTo>
                    <a:cubicBezTo>
                      <a:pt x="1" y="2128"/>
                      <a:pt x="1" y="4073"/>
                      <a:pt x="1217" y="5289"/>
                    </a:cubicBezTo>
                    <a:cubicBezTo>
                      <a:pt x="1825" y="5897"/>
                      <a:pt x="2615" y="6201"/>
                      <a:pt x="3405" y="6201"/>
                    </a:cubicBezTo>
                    <a:cubicBezTo>
                      <a:pt x="4196" y="6201"/>
                      <a:pt x="4986" y="5897"/>
                      <a:pt x="5594" y="5289"/>
                    </a:cubicBezTo>
                    <a:cubicBezTo>
                      <a:pt x="6810" y="4073"/>
                      <a:pt x="6810" y="2128"/>
                      <a:pt x="5594" y="912"/>
                    </a:cubicBezTo>
                    <a:cubicBezTo>
                      <a:pt x="4986" y="304"/>
                      <a:pt x="4196" y="0"/>
                      <a:pt x="3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73"/>
              <p:cNvSpPr/>
              <p:nvPr/>
            </p:nvSpPr>
            <p:spPr>
              <a:xfrm>
                <a:off x="7345325" y="2811000"/>
                <a:ext cx="2849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004" extrusionOk="0">
                    <a:moveTo>
                      <a:pt x="487" y="1"/>
                    </a:moveTo>
                    <a:cubicBezTo>
                      <a:pt x="243" y="1"/>
                      <a:pt x="0" y="244"/>
                      <a:pt x="0" y="518"/>
                    </a:cubicBezTo>
                    <a:cubicBezTo>
                      <a:pt x="0" y="761"/>
                      <a:pt x="243" y="1004"/>
                      <a:pt x="487" y="1004"/>
                    </a:cubicBezTo>
                    <a:lnTo>
                      <a:pt x="10912" y="1004"/>
                    </a:lnTo>
                    <a:cubicBezTo>
                      <a:pt x="11186" y="1004"/>
                      <a:pt x="11399" y="822"/>
                      <a:pt x="11399" y="518"/>
                    </a:cubicBezTo>
                    <a:cubicBezTo>
                      <a:pt x="11399" y="244"/>
                      <a:pt x="11186" y="1"/>
                      <a:pt x="10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73"/>
              <p:cNvSpPr/>
              <p:nvPr/>
            </p:nvSpPr>
            <p:spPr>
              <a:xfrm>
                <a:off x="7661425" y="2811000"/>
                <a:ext cx="1429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1004" extrusionOk="0">
                    <a:moveTo>
                      <a:pt x="518" y="1"/>
                    </a:moveTo>
                    <a:cubicBezTo>
                      <a:pt x="244" y="1"/>
                      <a:pt x="1" y="244"/>
                      <a:pt x="1" y="518"/>
                    </a:cubicBezTo>
                    <a:cubicBezTo>
                      <a:pt x="1" y="761"/>
                      <a:pt x="244" y="1004"/>
                      <a:pt x="518" y="1004"/>
                    </a:cubicBezTo>
                    <a:lnTo>
                      <a:pt x="5229" y="1004"/>
                    </a:lnTo>
                    <a:cubicBezTo>
                      <a:pt x="5472" y="1004"/>
                      <a:pt x="5685" y="822"/>
                      <a:pt x="5715" y="518"/>
                    </a:cubicBezTo>
                    <a:cubicBezTo>
                      <a:pt x="5715" y="244"/>
                      <a:pt x="5472" y="1"/>
                      <a:pt x="5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73"/>
              <p:cNvSpPr/>
              <p:nvPr/>
            </p:nvSpPr>
            <p:spPr>
              <a:xfrm>
                <a:off x="7345325" y="2873325"/>
                <a:ext cx="1710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974" extrusionOk="0">
                    <a:moveTo>
                      <a:pt x="487" y="0"/>
                    </a:moveTo>
                    <a:cubicBezTo>
                      <a:pt x="243" y="0"/>
                      <a:pt x="0" y="213"/>
                      <a:pt x="0" y="487"/>
                    </a:cubicBezTo>
                    <a:cubicBezTo>
                      <a:pt x="0" y="760"/>
                      <a:pt x="243" y="973"/>
                      <a:pt x="487" y="973"/>
                    </a:cubicBezTo>
                    <a:lnTo>
                      <a:pt x="6353" y="973"/>
                    </a:lnTo>
                    <a:cubicBezTo>
                      <a:pt x="6627" y="973"/>
                      <a:pt x="6839" y="760"/>
                      <a:pt x="6839" y="487"/>
                    </a:cubicBezTo>
                    <a:cubicBezTo>
                      <a:pt x="6839" y="213"/>
                      <a:pt x="6627" y="0"/>
                      <a:pt x="6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73"/>
              <p:cNvSpPr/>
              <p:nvPr/>
            </p:nvSpPr>
            <p:spPr>
              <a:xfrm>
                <a:off x="6850750" y="3205400"/>
                <a:ext cx="473450" cy="554725"/>
              </a:xfrm>
              <a:custGeom>
                <a:avLst/>
                <a:gdLst/>
                <a:ahLst/>
                <a:cxnLst/>
                <a:rect l="l" t="t" r="r" b="b"/>
                <a:pathLst>
                  <a:path w="18938" h="22189" extrusionOk="0">
                    <a:moveTo>
                      <a:pt x="14044" y="14073"/>
                    </a:moveTo>
                    <a:lnTo>
                      <a:pt x="14044" y="14073"/>
                    </a:lnTo>
                    <a:cubicBezTo>
                      <a:pt x="13253" y="14864"/>
                      <a:pt x="12220" y="15289"/>
                      <a:pt x="11095" y="15289"/>
                    </a:cubicBezTo>
                    <a:cubicBezTo>
                      <a:pt x="8816" y="15289"/>
                      <a:pt x="6901" y="13405"/>
                      <a:pt x="6901" y="11095"/>
                    </a:cubicBezTo>
                    <a:cubicBezTo>
                      <a:pt x="6901" y="8815"/>
                      <a:pt x="8785" y="6930"/>
                      <a:pt x="11095" y="6930"/>
                    </a:cubicBezTo>
                    <a:lnTo>
                      <a:pt x="11095" y="0"/>
                    </a:lnTo>
                    <a:cubicBezTo>
                      <a:pt x="4986" y="0"/>
                      <a:pt x="1" y="4985"/>
                      <a:pt x="1" y="11095"/>
                    </a:cubicBezTo>
                    <a:cubicBezTo>
                      <a:pt x="1" y="17204"/>
                      <a:pt x="4986" y="22189"/>
                      <a:pt x="11095" y="22189"/>
                    </a:cubicBezTo>
                    <a:cubicBezTo>
                      <a:pt x="14044" y="22189"/>
                      <a:pt x="16840" y="21064"/>
                      <a:pt x="18937" y="18967"/>
                    </a:cubicBezTo>
                    <a:lnTo>
                      <a:pt x="18937" y="189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73"/>
              <p:cNvSpPr/>
              <p:nvPr/>
            </p:nvSpPr>
            <p:spPr>
              <a:xfrm>
                <a:off x="7128125" y="3206150"/>
                <a:ext cx="277375" cy="474200"/>
              </a:xfrm>
              <a:custGeom>
                <a:avLst/>
                <a:gdLst/>
                <a:ahLst/>
                <a:cxnLst/>
                <a:rect l="l" t="t" r="r" b="b"/>
                <a:pathLst>
                  <a:path w="11095" h="18968" extrusionOk="0">
                    <a:moveTo>
                      <a:pt x="0" y="1"/>
                    </a:moveTo>
                    <a:lnTo>
                      <a:pt x="0" y="6931"/>
                    </a:lnTo>
                    <a:cubicBezTo>
                      <a:pt x="2280" y="6931"/>
                      <a:pt x="4195" y="8785"/>
                      <a:pt x="4195" y="11095"/>
                    </a:cubicBezTo>
                    <a:cubicBezTo>
                      <a:pt x="4195" y="12220"/>
                      <a:pt x="3769" y="13284"/>
                      <a:pt x="2979" y="14074"/>
                    </a:cubicBezTo>
                    <a:lnTo>
                      <a:pt x="7873" y="18967"/>
                    </a:lnTo>
                    <a:cubicBezTo>
                      <a:pt x="9970" y="16840"/>
                      <a:pt x="11095" y="14074"/>
                      <a:pt x="11095" y="11095"/>
                    </a:cubicBezTo>
                    <a:cubicBezTo>
                      <a:pt x="11095" y="4986"/>
                      <a:pt x="6110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73"/>
              <p:cNvSpPr/>
              <p:nvPr/>
            </p:nvSpPr>
            <p:spPr>
              <a:xfrm>
                <a:off x="5410750" y="2275300"/>
                <a:ext cx="587425" cy="587400"/>
              </a:xfrm>
              <a:custGeom>
                <a:avLst/>
                <a:gdLst/>
                <a:ahLst/>
                <a:cxnLst/>
                <a:rect l="l" t="t" r="r" b="b"/>
                <a:pathLst>
                  <a:path w="23497" h="23496" extrusionOk="0">
                    <a:moveTo>
                      <a:pt x="2281" y="0"/>
                    </a:moveTo>
                    <a:cubicBezTo>
                      <a:pt x="1034" y="0"/>
                      <a:pt x="1" y="1034"/>
                      <a:pt x="1" y="2280"/>
                    </a:cubicBezTo>
                    <a:lnTo>
                      <a:pt x="1" y="21216"/>
                    </a:lnTo>
                    <a:cubicBezTo>
                      <a:pt x="1" y="22462"/>
                      <a:pt x="1034" y="23496"/>
                      <a:pt x="2281" y="23496"/>
                    </a:cubicBezTo>
                    <a:lnTo>
                      <a:pt x="21217" y="23496"/>
                    </a:lnTo>
                    <a:cubicBezTo>
                      <a:pt x="22494" y="23496"/>
                      <a:pt x="23497" y="22462"/>
                      <a:pt x="23497" y="21216"/>
                    </a:cubicBezTo>
                    <a:lnTo>
                      <a:pt x="23497" y="2280"/>
                    </a:lnTo>
                    <a:cubicBezTo>
                      <a:pt x="23497" y="1034"/>
                      <a:pt x="22463" y="0"/>
                      <a:pt x="212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73"/>
              <p:cNvSpPr/>
              <p:nvPr/>
            </p:nvSpPr>
            <p:spPr>
              <a:xfrm>
                <a:off x="5434325" y="2298075"/>
                <a:ext cx="541825" cy="541825"/>
              </a:xfrm>
              <a:custGeom>
                <a:avLst/>
                <a:gdLst/>
                <a:ahLst/>
                <a:cxnLst/>
                <a:rect l="l" t="t" r="r" b="b"/>
                <a:pathLst>
                  <a:path w="21673" h="21673" extrusionOk="0">
                    <a:moveTo>
                      <a:pt x="1368" y="1"/>
                    </a:moveTo>
                    <a:cubicBezTo>
                      <a:pt x="608" y="1"/>
                      <a:pt x="0" y="609"/>
                      <a:pt x="0" y="1369"/>
                    </a:cubicBezTo>
                    <a:lnTo>
                      <a:pt x="0" y="20305"/>
                    </a:lnTo>
                    <a:cubicBezTo>
                      <a:pt x="0" y="21065"/>
                      <a:pt x="608" y="21673"/>
                      <a:pt x="1368" y="21673"/>
                    </a:cubicBezTo>
                    <a:lnTo>
                      <a:pt x="20305" y="21673"/>
                    </a:lnTo>
                    <a:cubicBezTo>
                      <a:pt x="21064" y="21673"/>
                      <a:pt x="21672" y="21065"/>
                      <a:pt x="21672" y="20305"/>
                    </a:cubicBezTo>
                    <a:lnTo>
                      <a:pt x="21672" y="1369"/>
                    </a:lnTo>
                    <a:cubicBezTo>
                      <a:pt x="21672" y="609"/>
                      <a:pt x="21064" y="1"/>
                      <a:pt x="203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73"/>
              <p:cNvSpPr/>
              <p:nvPr/>
            </p:nvSpPr>
            <p:spPr>
              <a:xfrm>
                <a:off x="5434325" y="2407500"/>
                <a:ext cx="541825" cy="432400"/>
              </a:xfrm>
              <a:custGeom>
                <a:avLst/>
                <a:gdLst/>
                <a:ahLst/>
                <a:cxnLst/>
                <a:rect l="l" t="t" r="r" b="b"/>
                <a:pathLst>
                  <a:path w="21673" h="17296" extrusionOk="0">
                    <a:moveTo>
                      <a:pt x="6809" y="1"/>
                    </a:moveTo>
                    <a:lnTo>
                      <a:pt x="0" y="10092"/>
                    </a:lnTo>
                    <a:lnTo>
                      <a:pt x="0" y="15959"/>
                    </a:lnTo>
                    <a:cubicBezTo>
                      <a:pt x="0" y="16688"/>
                      <a:pt x="608" y="17296"/>
                      <a:pt x="1368" y="17296"/>
                    </a:cubicBezTo>
                    <a:lnTo>
                      <a:pt x="20305" y="17296"/>
                    </a:lnTo>
                    <a:cubicBezTo>
                      <a:pt x="21064" y="17296"/>
                      <a:pt x="21672" y="16688"/>
                      <a:pt x="21672" y="15928"/>
                    </a:cubicBezTo>
                    <a:lnTo>
                      <a:pt x="21672" y="13071"/>
                    </a:lnTo>
                    <a:lnTo>
                      <a:pt x="16931" y="5958"/>
                    </a:lnTo>
                    <a:lnTo>
                      <a:pt x="13891" y="10487"/>
                    </a:lnTo>
                    <a:lnTo>
                      <a:pt x="13618" y="10092"/>
                    </a:lnTo>
                    <a:lnTo>
                      <a:pt x="6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73"/>
              <p:cNvSpPr/>
              <p:nvPr/>
            </p:nvSpPr>
            <p:spPr>
              <a:xfrm>
                <a:off x="5745125" y="2369525"/>
                <a:ext cx="125400" cy="125400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5016" extrusionOk="0">
                    <a:moveTo>
                      <a:pt x="2523" y="0"/>
                    </a:moveTo>
                    <a:cubicBezTo>
                      <a:pt x="1094" y="0"/>
                      <a:pt x="0" y="1094"/>
                      <a:pt x="0" y="2523"/>
                    </a:cubicBezTo>
                    <a:cubicBezTo>
                      <a:pt x="0" y="3921"/>
                      <a:pt x="1094" y="5015"/>
                      <a:pt x="2523" y="5015"/>
                    </a:cubicBezTo>
                    <a:cubicBezTo>
                      <a:pt x="3921" y="5015"/>
                      <a:pt x="5015" y="3891"/>
                      <a:pt x="5015" y="2523"/>
                    </a:cubicBezTo>
                    <a:cubicBezTo>
                      <a:pt x="5015" y="1155"/>
                      <a:pt x="3921" y="0"/>
                      <a:pt x="2523" y="0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73"/>
              <p:cNvSpPr/>
              <p:nvPr/>
            </p:nvSpPr>
            <p:spPr>
              <a:xfrm>
                <a:off x="7419925" y="1495650"/>
                <a:ext cx="637575" cy="637575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25503" extrusionOk="0">
                    <a:moveTo>
                      <a:pt x="2158" y="0"/>
                    </a:moveTo>
                    <a:cubicBezTo>
                      <a:pt x="942" y="0"/>
                      <a:pt x="0" y="1003"/>
                      <a:pt x="0" y="2158"/>
                    </a:cubicBezTo>
                    <a:lnTo>
                      <a:pt x="0" y="23344"/>
                    </a:lnTo>
                    <a:cubicBezTo>
                      <a:pt x="0" y="24560"/>
                      <a:pt x="973" y="25502"/>
                      <a:pt x="2158" y="25502"/>
                    </a:cubicBezTo>
                    <a:lnTo>
                      <a:pt x="23314" y="25502"/>
                    </a:lnTo>
                    <a:cubicBezTo>
                      <a:pt x="24530" y="25502"/>
                      <a:pt x="25502" y="24499"/>
                      <a:pt x="25502" y="23344"/>
                    </a:cubicBezTo>
                    <a:lnTo>
                      <a:pt x="25502" y="2158"/>
                    </a:lnTo>
                    <a:cubicBezTo>
                      <a:pt x="25502" y="942"/>
                      <a:pt x="24499" y="0"/>
                      <a:pt x="23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73"/>
              <p:cNvSpPr/>
              <p:nvPr/>
            </p:nvSpPr>
            <p:spPr>
              <a:xfrm>
                <a:off x="7537700" y="1604300"/>
                <a:ext cx="402775" cy="419500"/>
              </a:xfrm>
              <a:custGeom>
                <a:avLst/>
                <a:gdLst/>
                <a:ahLst/>
                <a:cxnLst/>
                <a:rect l="l" t="t" r="r" b="b"/>
                <a:pathLst>
                  <a:path w="16111" h="16780" extrusionOk="0">
                    <a:moveTo>
                      <a:pt x="8055" y="5685"/>
                    </a:moveTo>
                    <a:cubicBezTo>
                      <a:pt x="9514" y="5685"/>
                      <a:pt x="10761" y="6901"/>
                      <a:pt x="10761" y="8390"/>
                    </a:cubicBezTo>
                    <a:cubicBezTo>
                      <a:pt x="10761" y="9879"/>
                      <a:pt x="9545" y="11095"/>
                      <a:pt x="8055" y="11095"/>
                    </a:cubicBezTo>
                    <a:cubicBezTo>
                      <a:pt x="6566" y="11095"/>
                      <a:pt x="5350" y="9879"/>
                      <a:pt x="5350" y="8390"/>
                    </a:cubicBezTo>
                    <a:cubicBezTo>
                      <a:pt x="5350" y="6901"/>
                      <a:pt x="6566" y="5685"/>
                      <a:pt x="8055" y="5685"/>
                    </a:cubicBezTo>
                    <a:close/>
                    <a:moveTo>
                      <a:pt x="6536" y="1"/>
                    </a:moveTo>
                    <a:lnTo>
                      <a:pt x="6049" y="2280"/>
                    </a:lnTo>
                    <a:cubicBezTo>
                      <a:pt x="5168" y="2524"/>
                      <a:pt x="4408" y="2980"/>
                      <a:pt x="3770" y="3587"/>
                    </a:cubicBezTo>
                    <a:lnTo>
                      <a:pt x="1520" y="2858"/>
                    </a:lnTo>
                    <a:lnTo>
                      <a:pt x="1" y="5502"/>
                    </a:lnTo>
                    <a:lnTo>
                      <a:pt x="1733" y="7053"/>
                    </a:lnTo>
                    <a:cubicBezTo>
                      <a:pt x="1672" y="7478"/>
                      <a:pt x="1581" y="7934"/>
                      <a:pt x="1581" y="8390"/>
                    </a:cubicBezTo>
                    <a:cubicBezTo>
                      <a:pt x="1581" y="8846"/>
                      <a:pt x="1642" y="9302"/>
                      <a:pt x="1733" y="9727"/>
                    </a:cubicBezTo>
                    <a:lnTo>
                      <a:pt x="1" y="11278"/>
                    </a:lnTo>
                    <a:lnTo>
                      <a:pt x="1520" y="13892"/>
                    </a:lnTo>
                    <a:lnTo>
                      <a:pt x="3770" y="13162"/>
                    </a:lnTo>
                    <a:cubicBezTo>
                      <a:pt x="4408" y="13770"/>
                      <a:pt x="5198" y="14226"/>
                      <a:pt x="6049" y="14499"/>
                    </a:cubicBezTo>
                    <a:lnTo>
                      <a:pt x="6536" y="16779"/>
                    </a:lnTo>
                    <a:lnTo>
                      <a:pt x="9575" y="16779"/>
                    </a:lnTo>
                    <a:lnTo>
                      <a:pt x="10062" y="14499"/>
                    </a:lnTo>
                    <a:cubicBezTo>
                      <a:pt x="10943" y="14226"/>
                      <a:pt x="11703" y="13770"/>
                      <a:pt x="12341" y="13162"/>
                    </a:cubicBezTo>
                    <a:lnTo>
                      <a:pt x="14590" y="13892"/>
                    </a:lnTo>
                    <a:lnTo>
                      <a:pt x="16110" y="11278"/>
                    </a:lnTo>
                    <a:lnTo>
                      <a:pt x="14347" y="9727"/>
                    </a:lnTo>
                    <a:cubicBezTo>
                      <a:pt x="14439" y="9302"/>
                      <a:pt x="14499" y="8846"/>
                      <a:pt x="14499" y="8390"/>
                    </a:cubicBezTo>
                    <a:cubicBezTo>
                      <a:pt x="14499" y="7934"/>
                      <a:pt x="14469" y="7478"/>
                      <a:pt x="14347" y="7053"/>
                    </a:cubicBezTo>
                    <a:lnTo>
                      <a:pt x="16110" y="5502"/>
                    </a:lnTo>
                    <a:lnTo>
                      <a:pt x="14590" y="2858"/>
                    </a:lnTo>
                    <a:lnTo>
                      <a:pt x="12341" y="3587"/>
                    </a:lnTo>
                    <a:cubicBezTo>
                      <a:pt x="11703" y="2980"/>
                      <a:pt x="10913" y="2524"/>
                      <a:pt x="10062" y="2280"/>
                    </a:cubicBezTo>
                    <a:lnTo>
                      <a:pt x="95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73"/>
              <p:cNvSpPr/>
              <p:nvPr/>
            </p:nvSpPr>
            <p:spPr>
              <a:xfrm>
                <a:off x="5079450" y="1802650"/>
                <a:ext cx="852625" cy="151225"/>
              </a:xfrm>
              <a:custGeom>
                <a:avLst/>
                <a:gdLst/>
                <a:ahLst/>
                <a:cxnLst/>
                <a:rect l="l" t="t" r="r" b="b"/>
                <a:pathLst>
                  <a:path w="34105" h="6049" extrusionOk="0">
                    <a:moveTo>
                      <a:pt x="1824" y="0"/>
                    </a:moveTo>
                    <a:cubicBezTo>
                      <a:pt x="791" y="0"/>
                      <a:pt x="0" y="821"/>
                      <a:pt x="0" y="1824"/>
                    </a:cubicBezTo>
                    <a:lnTo>
                      <a:pt x="0" y="4225"/>
                    </a:lnTo>
                    <a:cubicBezTo>
                      <a:pt x="0" y="5228"/>
                      <a:pt x="821" y="6049"/>
                      <a:pt x="1824" y="6049"/>
                    </a:cubicBezTo>
                    <a:lnTo>
                      <a:pt x="32281" y="6049"/>
                    </a:lnTo>
                    <a:cubicBezTo>
                      <a:pt x="33284" y="6049"/>
                      <a:pt x="34104" y="5198"/>
                      <a:pt x="34104" y="4225"/>
                    </a:cubicBezTo>
                    <a:lnTo>
                      <a:pt x="34104" y="1824"/>
                    </a:lnTo>
                    <a:cubicBezTo>
                      <a:pt x="34104" y="790"/>
                      <a:pt x="33284" y="0"/>
                      <a:pt x="32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73"/>
              <p:cNvSpPr/>
              <p:nvPr/>
            </p:nvSpPr>
            <p:spPr>
              <a:xfrm>
                <a:off x="5140250" y="1868000"/>
                <a:ext cx="7302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29211" h="760" extrusionOk="0">
                    <a:moveTo>
                      <a:pt x="365" y="0"/>
                    </a:moveTo>
                    <a:cubicBezTo>
                      <a:pt x="152" y="0"/>
                      <a:pt x="0" y="182"/>
                      <a:pt x="0" y="395"/>
                    </a:cubicBezTo>
                    <a:cubicBezTo>
                      <a:pt x="0" y="608"/>
                      <a:pt x="182" y="760"/>
                      <a:pt x="365" y="760"/>
                    </a:cubicBezTo>
                    <a:lnTo>
                      <a:pt x="28846" y="760"/>
                    </a:lnTo>
                    <a:cubicBezTo>
                      <a:pt x="29028" y="760"/>
                      <a:pt x="29210" y="608"/>
                      <a:pt x="29210" y="395"/>
                    </a:cubicBezTo>
                    <a:cubicBezTo>
                      <a:pt x="29210" y="152"/>
                      <a:pt x="29028" y="0"/>
                      <a:pt x="288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73"/>
              <p:cNvSpPr/>
              <p:nvPr/>
            </p:nvSpPr>
            <p:spPr>
              <a:xfrm>
                <a:off x="5140250" y="1868750"/>
                <a:ext cx="1170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761" extrusionOk="0">
                    <a:moveTo>
                      <a:pt x="365" y="0"/>
                    </a:moveTo>
                    <a:cubicBezTo>
                      <a:pt x="182" y="0"/>
                      <a:pt x="0" y="152"/>
                      <a:pt x="0" y="396"/>
                    </a:cubicBezTo>
                    <a:cubicBezTo>
                      <a:pt x="0" y="578"/>
                      <a:pt x="152" y="760"/>
                      <a:pt x="365" y="760"/>
                    </a:cubicBezTo>
                    <a:lnTo>
                      <a:pt x="4681" y="760"/>
                    </a:lnTo>
                    <a:lnTo>
                      <a:pt x="4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73"/>
              <p:cNvSpPr/>
              <p:nvPr/>
            </p:nvSpPr>
            <p:spPr>
              <a:xfrm>
                <a:off x="5235225" y="1852800"/>
                <a:ext cx="49425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6" extrusionOk="0">
                    <a:moveTo>
                      <a:pt x="973" y="0"/>
                    </a:moveTo>
                    <a:cubicBezTo>
                      <a:pt x="426" y="0"/>
                      <a:pt x="1" y="456"/>
                      <a:pt x="1" y="973"/>
                    </a:cubicBezTo>
                    <a:cubicBezTo>
                      <a:pt x="1" y="1520"/>
                      <a:pt x="426" y="1976"/>
                      <a:pt x="973" y="1976"/>
                    </a:cubicBezTo>
                    <a:cubicBezTo>
                      <a:pt x="1520" y="1976"/>
                      <a:pt x="1976" y="1520"/>
                      <a:pt x="1976" y="973"/>
                    </a:cubicBezTo>
                    <a:cubicBezTo>
                      <a:pt x="1976" y="456"/>
                      <a:pt x="1520" y="0"/>
                      <a:pt x="9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0" name="Google Shape;1430;p73"/>
              <p:cNvGrpSpPr/>
              <p:nvPr/>
            </p:nvGrpSpPr>
            <p:grpSpPr>
              <a:xfrm>
                <a:off x="6847314" y="2023795"/>
                <a:ext cx="622391" cy="623829"/>
                <a:chOff x="5096713" y="3964200"/>
                <a:chExt cx="324500" cy="325250"/>
              </a:xfrm>
            </p:grpSpPr>
            <p:sp>
              <p:nvSpPr>
                <p:cNvPr id="1431" name="Google Shape;1431;p73"/>
                <p:cNvSpPr/>
                <p:nvPr/>
              </p:nvSpPr>
              <p:spPr>
                <a:xfrm>
                  <a:off x="5096713" y="3964200"/>
                  <a:ext cx="324500" cy="3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0" h="13010" extrusionOk="0">
                      <a:moveTo>
                        <a:pt x="6445" y="699"/>
                      </a:moveTo>
                      <a:cubicBezTo>
                        <a:pt x="9636" y="699"/>
                        <a:pt x="12250" y="3313"/>
                        <a:pt x="12250" y="6505"/>
                      </a:cubicBezTo>
                      <a:cubicBezTo>
                        <a:pt x="12250" y="9697"/>
                        <a:pt x="9667" y="12311"/>
                        <a:pt x="6445" y="12311"/>
                      </a:cubicBezTo>
                      <a:cubicBezTo>
                        <a:pt x="3253" y="12311"/>
                        <a:pt x="639" y="9727"/>
                        <a:pt x="639" y="6505"/>
                      </a:cubicBezTo>
                      <a:cubicBezTo>
                        <a:pt x="639" y="3313"/>
                        <a:pt x="3253" y="699"/>
                        <a:pt x="6445" y="699"/>
                      </a:cubicBezTo>
                      <a:close/>
                      <a:moveTo>
                        <a:pt x="6475" y="0"/>
                      </a:moveTo>
                      <a:cubicBezTo>
                        <a:pt x="2919" y="0"/>
                        <a:pt x="1" y="2949"/>
                        <a:pt x="1" y="6505"/>
                      </a:cubicBezTo>
                      <a:cubicBezTo>
                        <a:pt x="1" y="10092"/>
                        <a:pt x="2888" y="13010"/>
                        <a:pt x="6475" y="13010"/>
                      </a:cubicBezTo>
                      <a:cubicBezTo>
                        <a:pt x="10062" y="13010"/>
                        <a:pt x="12980" y="10092"/>
                        <a:pt x="12980" y="6505"/>
                      </a:cubicBezTo>
                      <a:cubicBezTo>
                        <a:pt x="12980" y="2949"/>
                        <a:pt x="10062" y="0"/>
                        <a:pt x="64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73"/>
                <p:cNvSpPr/>
                <p:nvPr/>
              </p:nvSpPr>
              <p:spPr>
                <a:xfrm>
                  <a:off x="5185638" y="3964200"/>
                  <a:ext cx="144400" cy="3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6" h="13010" extrusionOk="0">
                      <a:moveTo>
                        <a:pt x="2888" y="699"/>
                      </a:moveTo>
                      <a:cubicBezTo>
                        <a:pt x="3952" y="699"/>
                        <a:pt x="5137" y="3101"/>
                        <a:pt x="5137" y="6505"/>
                      </a:cubicBezTo>
                      <a:cubicBezTo>
                        <a:pt x="5137" y="9940"/>
                        <a:pt x="3952" y="12311"/>
                        <a:pt x="2888" y="12311"/>
                      </a:cubicBezTo>
                      <a:cubicBezTo>
                        <a:pt x="1824" y="12311"/>
                        <a:pt x="638" y="9940"/>
                        <a:pt x="638" y="6505"/>
                      </a:cubicBezTo>
                      <a:cubicBezTo>
                        <a:pt x="638" y="3101"/>
                        <a:pt x="1824" y="699"/>
                        <a:pt x="2888" y="699"/>
                      </a:cubicBezTo>
                      <a:close/>
                      <a:moveTo>
                        <a:pt x="2888" y="0"/>
                      </a:moveTo>
                      <a:cubicBezTo>
                        <a:pt x="1307" y="0"/>
                        <a:pt x="0" y="2857"/>
                        <a:pt x="0" y="6505"/>
                      </a:cubicBezTo>
                      <a:cubicBezTo>
                        <a:pt x="0" y="10152"/>
                        <a:pt x="1307" y="13010"/>
                        <a:pt x="2888" y="13010"/>
                      </a:cubicBezTo>
                      <a:cubicBezTo>
                        <a:pt x="4499" y="13010"/>
                        <a:pt x="5775" y="10152"/>
                        <a:pt x="5775" y="6505"/>
                      </a:cubicBezTo>
                      <a:cubicBezTo>
                        <a:pt x="5775" y="2857"/>
                        <a:pt x="4529" y="0"/>
                        <a:pt x="28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73"/>
                <p:cNvSpPr/>
                <p:nvPr/>
              </p:nvSpPr>
              <p:spPr>
                <a:xfrm>
                  <a:off x="5104313" y="4119225"/>
                  <a:ext cx="307800" cy="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2" h="639" extrusionOk="0">
                      <a:moveTo>
                        <a:pt x="1" y="0"/>
                      </a:moveTo>
                      <a:lnTo>
                        <a:pt x="1" y="638"/>
                      </a:lnTo>
                      <a:lnTo>
                        <a:pt x="12311" y="638"/>
                      </a:lnTo>
                      <a:lnTo>
                        <a:pt x="123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73"/>
                <p:cNvSpPr/>
                <p:nvPr/>
              </p:nvSpPr>
              <p:spPr>
                <a:xfrm>
                  <a:off x="5136238" y="4023475"/>
                  <a:ext cx="243200" cy="4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733" extrusionOk="0">
                      <a:moveTo>
                        <a:pt x="456" y="0"/>
                      </a:moveTo>
                      <a:lnTo>
                        <a:pt x="0" y="456"/>
                      </a:lnTo>
                      <a:cubicBezTo>
                        <a:pt x="31" y="486"/>
                        <a:pt x="1307" y="1733"/>
                        <a:pt x="4864" y="1733"/>
                      </a:cubicBezTo>
                      <a:cubicBezTo>
                        <a:pt x="8420" y="1733"/>
                        <a:pt x="9697" y="486"/>
                        <a:pt x="9727" y="456"/>
                      </a:cubicBezTo>
                      <a:lnTo>
                        <a:pt x="9271" y="0"/>
                      </a:lnTo>
                      <a:cubicBezTo>
                        <a:pt x="9271" y="0"/>
                        <a:pt x="8147" y="1094"/>
                        <a:pt x="4864" y="1094"/>
                      </a:cubicBezTo>
                      <a:cubicBezTo>
                        <a:pt x="1581" y="1094"/>
                        <a:pt x="456" y="0"/>
                        <a:pt x="4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73"/>
                <p:cNvSpPr/>
                <p:nvPr/>
              </p:nvSpPr>
              <p:spPr>
                <a:xfrm>
                  <a:off x="5136238" y="4187600"/>
                  <a:ext cx="243200" cy="4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764" extrusionOk="0">
                      <a:moveTo>
                        <a:pt x="4864" y="1"/>
                      </a:moveTo>
                      <a:cubicBezTo>
                        <a:pt x="1277" y="1"/>
                        <a:pt x="31" y="1247"/>
                        <a:pt x="0" y="1308"/>
                      </a:cubicBezTo>
                      <a:lnTo>
                        <a:pt x="456" y="1764"/>
                      </a:lnTo>
                      <a:cubicBezTo>
                        <a:pt x="456" y="1764"/>
                        <a:pt x="1581" y="639"/>
                        <a:pt x="4864" y="639"/>
                      </a:cubicBezTo>
                      <a:cubicBezTo>
                        <a:pt x="8147" y="639"/>
                        <a:pt x="9271" y="1764"/>
                        <a:pt x="9271" y="1764"/>
                      </a:cubicBezTo>
                      <a:lnTo>
                        <a:pt x="9727" y="1308"/>
                      </a:lnTo>
                      <a:cubicBezTo>
                        <a:pt x="9697" y="1247"/>
                        <a:pt x="8450" y="1"/>
                        <a:pt x="4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36" name="Google Shape;1436;p73"/>
            <p:cNvGrpSpPr/>
            <p:nvPr/>
          </p:nvGrpSpPr>
          <p:grpSpPr>
            <a:xfrm>
              <a:off x="6016600" y="1843700"/>
              <a:ext cx="541250" cy="541250"/>
              <a:chOff x="4166475" y="4220125"/>
              <a:chExt cx="541250" cy="541250"/>
            </a:xfrm>
          </p:grpSpPr>
          <p:sp>
            <p:nvSpPr>
              <p:cNvPr id="1437" name="Google Shape;1437;p73"/>
              <p:cNvSpPr/>
              <p:nvPr/>
            </p:nvSpPr>
            <p:spPr>
              <a:xfrm>
                <a:off x="4220675" y="4597075"/>
                <a:ext cx="110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4437" extrusionOk="0">
                    <a:moveTo>
                      <a:pt x="2202" y="0"/>
                    </a:moveTo>
                    <a:cubicBezTo>
                      <a:pt x="968" y="0"/>
                      <a:pt x="1" y="1001"/>
                      <a:pt x="1" y="2235"/>
                    </a:cubicBezTo>
                    <a:cubicBezTo>
                      <a:pt x="1" y="3436"/>
                      <a:pt x="968" y="4437"/>
                      <a:pt x="2202" y="4437"/>
                    </a:cubicBezTo>
                    <a:cubicBezTo>
                      <a:pt x="3437" y="4437"/>
                      <a:pt x="4404" y="3436"/>
                      <a:pt x="4404" y="2235"/>
                    </a:cubicBezTo>
                    <a:cubicBezTo>
                      <a:pt x="4404" y="1001"/>
                      <a:pt x="3437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73"/>
              <p:cNvSpPr/>
              <p:nvPr/>
            </p:nvSpPr>
            <p:spPr>
              <a:xfrm>
                <a:off x="4542575" y="4275175"/>
                <a:ext cx="11010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437" extrusionOk="0">
                    <a:moveTo>
                      <a:pt x="2202" y="0"/>
                    </a:moveTo>
                    <a:cubicBezTo>
                      <a:pt x="1001" y="0"/>
                      <a:pt x="1" y="1001"/>
                      <a:pt x="1" y="2235"/>
                    </a:cubicBezTo>
                    <a:cubicBezTo>
                      <a:pt x="1" y="3436"/>
                      <a:pt x="1001" y="4437"/>
                      <a:pt x="2202" y="4437"/>
                    </a:cubicBezTo>
                    <a:cubicBezTo>
                      <a:pt x="3437" y="4437"/>
                      <a:pt x="4404" y="3436"/>
                      <a:pt x="4404" y="2235"/>
                    </a:cubicBezTo>
                    <a:cubicBezTo>
                      <a:pt x="4404" y="1001"/>
                      <a:pt x="3437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73"/>
              <p:cNvSpPr/>
              <p:nvPr/>
            </p:nvSpPr>
            <p:spPr>
              <a:xfrm>
                <a:off x="4212900" y="4273500"/>
                <a:ext cx="448400" cy="434500"/>
              </a:xfrm>
              <a:custGeom>
                <a:avLst/>
                <a:gdLst/>
                <a:ahLst/>
                <a:cxnLst/>
                <a:rect l="l" t="t" r="r" b="b"/>
                <a:pathLst>
                  <a:path w="17936" h="17380" extrusionOk="0">
                    <a:moveTo>
                      <a:pt x="4232" y="0"/>
                    </a:moveTo>
                    <a:cubicBezTo>
                      <a:pt x="1893" y="0"/>
                      <a:pt x="1" y="2078"/>
                      <a:pt x="312" y="4504"/>
                    </a:cubicBezTo>
                    <a:cubicBezTo>
                      <a:pt x="512" y="6238"/>
                      <a:pt x="1880" y="7673"/>
                      <a:pt x="3648" y="7906"/>
                    </a:cubicBezTo>
                    <a:cubicBezTo>
                      <a:pt x="3881" y="7956"/>
                      <a:pt x="4106" y="7981"/>
                      <a:pt x="4327" y="7981"/>
                    </a:cubicBezTo>
                    <a:cubicBezTo>
                      <a:pt x="4548" y="7981"/>
                      <a:pt x="4765" y="7956"/>
                      <a:pt x="4982" y="7906"/>
                    </a:cubicBezTo>
                    <a:cubicBezTo>
                      <a:pt x="5197" y="7868"/>
                      <a:pt x="5413" y="7849"/>
                      <a:pt x="5628" y="7849"/>
                    </a:cubicBezTo>
                    <a:cubicBezTo>
                      <a:pt x="6713" y="7849"/>
                      <a:pt x="7772" y="8322"/>
                      <a:pt x="8551" y="9074"/>
                    </a:cubicBezTo>
                    <a:cubicBezTo>
                      <a:pt x="9485" y="10008"/>
                      <a:pt x="9985" y="11342"/>
                      <a:pt x="9719" y="12676"/>
                    </a:cubicBezTo>
                    <a:cubicBezTo>
                      <a:pt x="9652" y="13077"/>
                      <a:pt x="9652" y="13544"/>
                      <a:pt x="9719" y="14011"/>
                    </a:cubicBezTo>
                    <a:cubicBezTo>
                      <a:pt x="9985" y="15745"/>
                      <a:pt x="11453" y="17146"/>
                      <a:pt x="13154" y="17346"/>
                    </a:cubicBezTo>
                    <a:cubicBezTo>
                      <a:pt x="13328" y="17369"/>
                      <a:pt x="13501" y="17380"/>
                      <a:pt x="13671" y="17380"/>
                    </a:cubicBezTo>
                    <a:cubicBezTo>
                      <a:pt x="16014" y="17380"/>
                      <a:pt x="17935" y="15302"/>
                      <a:pt x="17624" y="12876"/>
                    </a:cubicBezTo>
                    <a:cubicBezTo>
                      <a:pt x="17391" y="11142"/>
                      <a:pt x="16023" y="9708"/>
                      <a:pt x="14289" y="9474"/>
                    </a:cubicBezTo>
                    <a:cubicBezTo>
                      <a:pt x="14055" y="9424"/>
                      <a:pt x="13822" y="9399"/>
                      <a:pt x="13596" y="9399"/>
                    </a:cubicBezTo>
                    <a:cubicBezTo>
                      <a:pt x="13371" y="9399"/>
                      <a:pt x="13154" y="9424"/>
                      <a:pt x="12954" y="9474"/>
                    </a:cubicBezTo>
                    <a:cubicBezTo>
                      <a:pt x="12739" y="9513"/>
                      <a:pt x="12523" y="9531"/>
                      <a:pt x="12308" y="9531"/>
                    </a:cubicBezTo>
                    <a:cubicBezTo>
                      <a:pt x="11222" y="9531"/>
                      <a:pt x="10159" y="9058"/>
                      <a:pt x="9352" y="8306"/>
                    </a:cubicBezTo>
                    <a:cubicBezTo>
                      <a:pt x="8451" y="7372"/>
                      <a:pt x="7951" y="6038"/>
                      <a:pt x="8184" y="4704"/>
                    </a:cubicBezTo>
                    <a:cubicBezTo>
                      <a:pt x="8251" y="4304"/>
                      <a:pt x="8251" y="3837"/>
                      <a:pt x="8184" y="3370"/>
                    </a:cubicBezTo>
                    <a:cubicBezTo>
                      <a:pt x="7917" y="1635"/>
                      <a:pt x="6483" y="234"/>
                      <a:pt x="4748" y="34"/>
                    </a:cubicBezTo>
                    <a:cubicBezTo>
                      <a:pt x="4574" y="11"/>
                      <a:pt x="4402" y="0"/>
                      <a:pt x="4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73"/>
              <p:cNvSpPr/>
              <p:nvPr/>
            </p:nvSpPr>
            <p:spPr>
              <a:xfrm>
                <a:off x="4166475" y="4220125"/>
                <a:ext cx="541250" cy="541250"/>
              </a:xfrm>
              <a:custGeom>
                <a:avLst/>
                <a:gdLst/>
                <a:ahLst/>
                <a:cxnLst/>
                <a:rect l="l" t="t" r="r" b="b"/>
                <a:pathLst>
                  <a:path w="21650" h="21650" extrusionOk="0">
                    <a:moveTo>
                      <a:pt x="1669" y="334"/>
                    </a:moveTo>
                    <a:lnTo>
                      <a:pt x="1669" y="368"/>
                    </a:lnTo>
                    <a:lnTo>
                      <a:pt x="19982" y="368"/>
                    </a:lnTo>
                    <a:cubicBezTo>
                      <a:pt x="20682" y="368"/>
                      <a:pt x="21249" y="968"/>
                      <a:pt x="21249" y="1669"/>
                    </a:cubicBezTo>
                    <a:lnTo>
                      <a:pt x="21249" y="19948"/>
                    </a:lnTo>
                    <a:cubicBezTo>
                      <a:pt x="21249" y="20649"/>
                      <a:pt x="20682" y="21216"/>
                      <a:pt x="19982" y="21216"/>
                    </a:cubicBezTo>
                    <a:lnTo>
                      <a:pt x="1669" y="21216"/>
                    </a:lnTo>
                    <a:cubicBezTo>
                      <a:pt x="935" y="21216"/>
                      <a:pt x="368" y="20649"/>
                      <a:pt x="368" y="19948"/>
                    </a:cubicBezTo>
                    <a:lnTo>
                      <a:pt x="368" y="1635"/>
                    </a:lnTo>
                    <a:cubicBezTo>
                      <a:pt x="368" y="935"/>
                      <a:pt x="968" y="334"/>
                      <a:pt x="1669" y="334"/>
                    </a:cubicBezTo>
                    <a:close/>
                    <a:moveTo>
                      <a:pt x="1669" y="1"/>
                    </a:moveTo>
                    <a:cubicBezTo>
                      <a:pt x="735" y="1"/>
                      <a:pt x="1" y="768"/>
                      <a:pt x="1" y="1669"/>
                    </a:cubicBezTo>
                    <a:lnTo>
                      <a:pt x="1" y="19982"/>
                    </a:lnTo>
                    <a:cubicBezTo>
                      <a:pt x="1" y="20882"/>
                      <a:pt x="735" y="21650"/>
                      <a:pt x="1669" y="21650"/>
                    </a:cubicBezTo>
                    <a:lnTo>
                      <a:pt x="19982" y="21650"/>
                    </a:lnTo>
                    <a:cubicBezTo>
                      <a:pt x="20882" y="21650"/>
                      <a:pt x="21649" y="20882"/>
                      <a:pt x="21649" y="19982"/>
                    </a:cubicBezTo>
                    <a:lnTo>
                      <a:pt x="21649" y="1669"/>
                    </a:lnTo>
                    <a:cubicBezTo>
                      <a:pt x="21649" y="768"/>
                      <a:pt x="20882" y="1"/>
                      <a:pt x="199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1" name="Google Shape;1441;p73"/>
          <p:cNvSpPr/>
          <p:nvPr/>
        </p:nvSpPr>
        <p:spPr>
          <a:xfrm>
            <a:off x="4973975" y="110447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73"/>
          <p:cNvSpPr/>
          <p:nvPr/>
        </p:nvSpPr>
        <p:spPr>
          <a:xfrm>
            <a:off x="8063250" y="40526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4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800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80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77"/>
          <p:cNvSpPr/>
          <p:nvPr/>
        </p:nvSpPr>
        <p:spPr>
          <a:xfrm>
            <a:off x="694016" y="1354273"/>
            <a:ext cx="37755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77"/>
          <p:cNvSpPr txBox="1">
            <a:spLocks noGrp="1"/>
          </p:cNvSpPr>
          <p:nvPr>
            <p:ph type="title"/>
          </p:nvPr>
        </p:nvSpPr>
        <p:spPr>
          <a:xfrm>
            <a:off x="804391" y="1376323"/>
            <a:ext cx="34140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GIAO DIỆN ỨNG DỤNG</a:t>
            </a:r>
            <a:endParaRPr dirty="0">
              <a:latin typeface="+mj-lt"/>
            </a:endParaRPr>
          </a:p>
        </p:txBody>
      </p:sp>
      <p:grpSp>
        <p:nvGrpSpPr>
          <p:cNvPr id="1549" name="Google Shape;1549;p77"/>
          <p:cNvGrpSpPr/>
          <p:nvPr/>
        </p:nvGrpSpPr>
        <p:grpSpPr>
          <a:xfrm>
            <a:off x="6010321" y="1495587"/>
            <a:ext cx="2169892" cy="2694547"/>
            <a:chOff x="6010321" y="1495587"/>
            <a:chExt cx="2169892" cy="2694547"/>
          </a:xfrm>
        </p:grpSpPr>
        <p:grpSp>
          <p:nvGrpSpPr>
            <p:cNvPr id="1550" name="Google Shape;1550;p77"/>
            <p:cNvGrpSpPr/>
            <p:nvPr/>
          </p:nvGrpSpPr>
          <p:grpSpPr>
            <a:xfrm>
              <a:off x="6010321" y="1495587"/>
              <a:ext cx="2169892" cy="2694547"/>
              <a:chOff x="6010321" y="1495587"/>
              <a:chExt cx="2169892" cy="2694547"/>
            </a:xfrm>
          </p:grpSpPr>
          <p:sp>
            <p:nvSpPr>
              <p:cNvPr id="1551" name="Google Shape;1551;p77"/>
              <p:cNvSpPr/>
              <p:nvPr/>
            </p:nvSpPr>
            <p:spPr>
              <a:xfrm>
                <a:off x="6432405" y="1495587"/>
                <a:ext cx="1468136" cy="2694547"/>
              </a:xfrm>
              <a:custGeom>
                <a:avLst/>
                <a:gdLst/>
                <a:ahLst/>
                <a:cxnLst/>
                <a:rect l="l" t="t" r="r" b="b"/>
                <a:pathLst>
                  <a:path w="18354" h="33685" extrusionOk="0">
                    <a:moveTo>
                      <a:pt x="16346" y="1"/>
                    </a:moveTo>
                    <a:cubicBezTo>
                      <a:pt x="17454" y="1"/>
                      <a:pt x="18353" y="900"/>
                      <a:pt x="18353" y="2009"/>
                    </a:cubicBezTo>
                    <a:lnTo>
                      <a:pt x="18353" y="31680"/>
                    </a:lnTo>
                    <a:cubicBezTo>
                      <a:pt x="18353" y="32775"/>
                      <a:pt x="17454" y="33685"/>
                      <a:pt x="16346" y="33685"/>
                    </a:cubicBezTo>
                    <a:lnTo>
                      <a:pt x="2006" y="33685"/>
                    </a:lnTo>
                    <a:cubicBezTo>
                      <a:pt x="911" y="33685"/>
                      <a:pt x="1" y="32775"/>
                      <a:pt x="1" y="31680"/>
                    </a:cubicBezTo>
                    <a:lnTo>
                      <a:pt x="1" y="2009"/>
                    </a:lnTo>
                    <a:cubicBezTo>
                      <a:pt x="1" y="900"/>
                      <a:pt x="911" y="1"/>
                      <a:pt x="20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77"/>
              <p:cNvSpPr/>
              <p:nvPr/>
            </p:nvSpPr>
            <p:spPr>
              <a:xfrm>
                <a:off x="6492879" y="1556300"/>
                <a:ext cx="1346952" cy="2573359"/>
              </a:xfrm>
              <a:custGeom>
                <a:avLst/>
                <a:gdLst/>
                <a:ahLst/>
                <a:cxnLst/>
                <a:rect l="l" t="t" r="r" b="b"/>
                <a:pathLst>
                  <a:path w="16839" h="32170" extrusionOk="0">
                    <a:moveTo>
                      <a:pt x="16838" y="1250"/>
                    </a:moveTo>
                    <a:lnTo>
                      <a:pt x="16838" y="30921"/>
                    </a:lnTo>
                    <a:cubicBezTo>
                      <a:pt x="16838" y="31596"/>
                      <a:pt x="16278" y="32170"/>
                      <a:pt x="15590" y="32170"/>
                    </a:cubicBezTo>
                    <a:lnTo>
                      <a:pt x="1250" y="32170"/>
                    </a:lnTo>
                    <a:cubicBezTo>
                      <a:pt x="575" y="32170"/>
                      <a:pt x="1" y="31596"/>
                      <a:pt x="1" y="30921"/>
                    </a:cubicBezTo>
                    <a:lnTo>
                      <a:pt x="1" y="1250"/>
                    </a:lnTo>
                    <a:cubicBezTo>
                      <a:pt x="1" y="561"/>
                      <a:pt x="575" y="1"/>
                      <a:pt x="1250" y="1"/>
                    </a:cubicBezTo>
                    <a:lnTo>
                      <a:pt x="3070" y="1"/>
                    </a:lnTo>
                    <a:cubicBezTo>
                      <a:pt x="3305" y="1"/>
                      <a:pt x="3515" y="152"/>
                      <a:pt x="3585" y="373"/>
                    </a:cubicBezTo>
                    <a:lnTo>
                      <a:pt x="3585" y="583"/>
                    </a:lnTo>
                    <a:cubicBezTo>
                      <a:pt x="3585" y="888"/>
                      <a:pt x="3829" y="1132"/>
                      <a:pt x="4131" y="1132"/>
                    </a:cubicBezTo>
                    <a:lnTo>
                      <a:pt x="12708" y="1132"/>
                    </a:lnTo>
                    <a:cubicBezTo>
                      <a:pt x="13011" y="1132"/>
                      <a:pt x="13257" y="888"/>
                      <a:pt x="13257" y="583"/>
                    </a:cubicBezTo>
                    <a:lnTo>
                      <a:pt x="13257" y="373"/>
                    </a:lnTo>
                    <a:cubicBezTo>
                      <a:pt x="13327" y="152"/>
                      <a:pt x="13537" y="1"/>
                      <a:pt x="13781" y="1"/>
                    </a:cubicBezTo>
                    <a:lnTo>
                      <a:pt x="15590" y="1"/>
                    </a:lnTo>
                    <a:cubicBezTo>
                      <a:pt x="16278" y="1"/>
                      <a:pt x="16838" y="561"/>
                      <a:pt x="16838" y="12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4EB3E4">
                      <a:alpha val="57647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77"/>
              <p:cNvSpPr/>
              <p:nvPr/>
            </p:nvSpPr>
            <p:spPr>
              <a:xfrm>
                <a:off x="6702135" y="4004354"/>
                <a:ext cx="10319" cy="5679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1" extrusionOk="0">
                    <a:moveTo>
                      <a:pt x="92" y="1"/>
                    </a:moveTo>
                    <a:lnTo>
                      <a:pt x="34" y="1"/>
                    </a:lnTo>
                    <a:cubicBezTo>
                      <a:pt x="11" y="1"/>
                      <a:pt x="0" y="12"/>
                      <a:pt x="0" y="37"/>
                    </a:cubicBezTo>
                    <a:cubicBezTo>
                      <a:pt x="0" y="48"/>
                      <a:pt x="11" y="71"/>
                      <a:pt x="34" y="71"/>
                    </a:cubicBezTo>
                    <a:lnTo>
                      <a:pt x="92" y="71"/>
                    </a:lnTo>
                    <a:cubicBezTo>
                      <a:pt x="115" y="71"/>
                      <a:pt x="129" y="48"/>
                      <a:pt x="129" y="37"/>
                    </a:cubicBezTo>
                    <a:cubicBezTo>
                      <a:pt x="129" y="12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77"/>
              <p:cNvSpPr/>
              <p:nvPr/>
            </p:nvSpPr>
            <p:spPr>
              <a:xfrm>
                <a:off x="6654380" y="3982836"/>
                <a:ext cx="58073" cy="5679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1" extrusionOk="0">
                    <a:moveTo>
                      <a:pt x="689" y="1"/>
                    </a:moveTo>
                    <a:lnTo>
                      <a:pt x="37" y="1"/>
                    </a:lnTo>
                    <a:cubicBezTo>
                      <a:pt x="26" y="1"/>
                      <a:pt x="1" y="15"/>
                      <a:pt x="1" y="37"/>
                    </a:cubicBezTo>
                    <a:cubicBezTo>
                      <a:pt x="1" y="60"/>
                      <a:pt x="26" y="71"/>
                      <a:pt x="37" y="71"/>
                    </a:cubicBezTo>
                    <a:lnTo>
                      <a:pt x="689" y="71"/>
                    </a:lnTo>
                    <a:cubicBezTo>
                      <a:pt x="712" y="71"/>
                      <a:pt x="726" y="60"/>
                      <a:pt x="726" y="37"/>
                    </a:cubicBezTo>
                    <a:cubicBezTo>
                      <a:pt x="726" y="15"/>
                      <a:pt x="712" y="1"/>
                      <a:pt x="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77"/>
              <p:cNvSpPr/>
              <p:nvPr/>
            </p:nvSpPr>
            <p:spPr>
              <a:xfrm>
                <a:off x="6647021" y="4004354"/>
                <a:ext cx="50474" cy="5679"/>
              </a:xfrm>
              <a:custGeom>
                <a:avLst/>
                <a:gdLst/>
                <a:ahLst/>
                <a:cxnLst/>
                <a:rect l="l" t="t" r="r" b="b"/>
                <a:pathLst>
                  <a:path w="631" h="71" extrusionOk="0">
                    <a:moveTo>
                      <a:pt x="594" y="1"/>
                    </a:moveTo>
                    <a:lnTo>
                      <a:pt x="34" y="1"/>
                    </a:lnTo>
                    <a:cubicBezTo>
                      <a:pt x="23" y="1"/>
                      <a:pt x="0" y="12"/>
                      <a:pt x="0" y="37"/>
                    </a:cubicBezTo>
                    <a:cubicBezTo>
                      <a:pt x="0" y="48"/>
                      <a:pt x="23" y="71"/>
                      <a:pt x="34" y="71"/>
                    </a:cubicBezTo>
                    <a:lnTo>
                      <a:pt x="594" y="71"/>
                    </a:lnTo>
                    <a:cubicBezTo>
                      <a:pt x="619" y="71"/>
                      <a:pt x="630" y="48"/>
                      <a:pt x="630" y="37"/>
                    </a:cubicBezTo>
                    <a:cubicBezTo>
                      <a:pt x="630" y="12"/>
                      <a:pt x="619" y="1"/>
                      <a:pt x="5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77"/>
              <p:cNvSpPr/>
              <p:nvPr/>
            </p:nvSpPr>
            <p:spPr>
              <a:xfrm>
                <a:off x="6639582" y="3982836"/>
                <a:ext cx="10159" cy="567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1" extrusionOk="0">
                    <a:moveTo>
                      <a:pt x="127" y="37"/>
                    </a:moveTo>
                    <a:cubicBezTo>
                      <a:pt x="127" y="15"/>
                      <a:pt x="116" y="1"/>
                      <a:pt x="93" y="1"/>
                    </a:cubicBezTo>
                    <a:lnTo>
                      <a:pt x="34" y="1"/>
                    </a:lnTo>
                    <a:cubicBezTo>
                      <a:pt x="12" y="1"/>
                      <a:pt x="1" y="15"/>
                      <a:pt x="1" y="37"/>
                    </a:cubicBezTo>
                    <a:cubicBezTo>
                      <a:pt x="1" y="60"/>
                      <a:pt x="12" y="71"/>
                      <a:pt x="34" y="71"/>
                    </a:cubicBezTo>
                    <a:lnTo>
                      <a:pt x="93" y="71"/>
                    </a:lnTo>
                    <a:cubicBezTo>
                      <a:pt x="116" y="71"/>
                      <a:pt x="127" y="60"/>
                      <a:pt x="127" y="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77"/>
              <p:cNvSpPr/>
              <p:nvPr/>
            </p:nvSpPr>
            <p:spPr>
              <a:xfrm>
                <a:off x="6604866" y="3958679"/>
                <a:ext cx="125344" cy="11382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423" extrusionOk="0">
                    <a:moveTo>
                      <a:pt x="1518" y="48"/>
                    </a:moveTo>
                    <a:cubicBezTo>
                      <a:pt x="1485" y="23"/>
                      <a:pt x="1437" y="0"/>
                      <a:pt x="1390" y="0"/>
                    </a:cubicBezTo>
                    <a:lnTo>
                      <a:pt x="387" y="0"/>
                    </a:lnTo>
                    <a:cubicBezTo>
                      <a:pt x="340" y="0"/>
                      <a:pt x="295" y="23"/>
                      <a:pt x="258" y="48"/>
                    </a:cubicBezTo>
                    <a:cubicBezTo>
                      <a:pt x="225" y="82"/>
                      <a:pt x="211" y="129"/>
                      <a:pt x="211" y="177"/>
                    </a:cubicBezTo>
                    <a:lnTo>
                      <a:pt x="211" y="432"/>
                    </a:lnTo>
                    <a:lnTo>
                      <a:pt x="155" y="432"/>
                    </a:lnTo>
                    <a:cubicBezTo>
                      <a:pt x="118" y="432"/>
                      <a:pt x="71" y="457"/>
                      <a:pt x="48" y="479"/>
                    </a:cubicBezTo>
                    <a:cubicBezTo>
                      <a:pt x="26" y="502"/>
                      <a:pt x="1" y="538"/>
                      <a:pt x="1" y="583"/>
                    </a:cubicBezTo>
                    <a:lnTo>
                      <a:pt x="1" y="1342"/>
                    </a:lnTo>
                    <a:cubicBezTo>
                      <a:pt x="1" y="1378"/>
                      <a:pt x="15" y="1389"/>
                      <a:pt x="37" y="1400"/>
                    </a:cubicBezTo>
                    <a:cubicBezTo>
                      <a:pt x="85" y="1423"/>
                      <a:pt x="96" y="1400"/>
                      <a:pt x="118" y="1378"/>
                    </a:cubicBezTo>
                    <a:lnTo>
                      <a:pt x="118" y="1367"/>
                    </a:lnTo>
                    <a:cubicBezTo>
                      <a:pt x="130" y="1342"/>
                      <a:pt x="177" y="1283"/>
                      <a:pt x="236" y="1238"/>
                    </a:cubicBezTo>
                    <a:cubicBezTo>
                      <a:pt x="270" y="1213"/>
                      <a:pt x="306" y="1190"/>
                      <a:pt x="351" y="1190"/>
                    </a:cubicBezTo>
                    <a:lnTo>
                      <a:pt x="900" y="1190"/>
                    </a:lnTo>
                    <a:cubicBezTo>
                      <a:pt x="936" y="1190"/>
                      <a:pt x="981" y="1179"/>
                      <a:pt x="1006" y="1143"/>
                    </a:cubicBezTo>
                    <a:cubicBezTo>
                      <a:pt x="1028" y="1120"/>
                      <a:pt x="1051" y="1087"/>
                      <a:pt x="1051" y="1039"/>
                    </a:cubicBezTo>
                    <a:lnTo>
                      <a:pt x="1051" y="980"/>
                    </a:lnTo>
                    <a:lnTo>
                      <a:pt x="1121" y="980"/>
                    </a:lnTo>
                    <a:cubicBezTo>
                      <a:pt x="1191" y="980"/>
                      <a:pt x="1250" y="1003"/>
                      <a:pt x="1297" y="1039"/>
                    </a:cubicBezTo>
                    <a:cubicBezTo>
                      <a:pt x="1378" y="1109"/>
                      <a:pt x="1448" y="1202"/>
                      <a:pt x="1460" y="1227"/>
                    </a:cubicBezTo>
                    <a:lnTo>
                      <a:pt x="1460" y="1238"/>
                    </a:lnTo>
                    <a:cubicBezTo>
                      <a:pt x="1471" y="1272"/>
                      <a:pt x="1485" y="1283"/>
                      <a:pt x="1530" y="1260"/>
                    </a:cubicBezTo>
                    <a:cubicBezTo>
                      <a:pt x="1566" y="1249"/>
                      <a:pt x="1566" y="1238"/>
                      <a:pt x="1566" y="1202"/>
                    </a:cubicBezTo>
                    <a:lnTo>
                      <a:pt x="1566" y="177"/>
                    </a:lnTo>
                    <a:cubicBezTo>
                      <a:pt x="1566" y="129"/>
                      <a:pt x="1555" y="82"/>
                      <a:pt x="1518" y="48"/>
                    </a:cubicBezTo>
                    <a:close/>
                    <a:moveTo>
                      <a:pt x="936" y="1039"/>
                    </a:moveTo>
                    <a:cubicBezTo>
                      <a:pt x="936" y="1050"/>
                      <a:pt x="925" y="1062"/>
                      <a:pt x="925" y="1062"/>
                    </a:cubicBezTo>
                    <a:cubicBezTo>
                      <a:pt x="911" y="1073"/>
                      <a:pt x="911" y="1073"/>
                      <a:pt x="900" y="1073"/>
                    </a:cubicBezTo>
                    <a:lnTo>
                      <a:pt x="351" y="1073"/>
                    </a:lnTo>
                    <a:cubicBezTo>
                      <a:pt x="281" y="1073"/>
                      <a:pt x="225" y="1109"/>
                      <a:pt x="166" y="1143"/>
                    </a:cubicBezTo>
                    <a:cubicBezTo>
                      <a:pt x="155" y="1157"/>
                      <a:pt x="130" y="1168"/>
                      <a:pt x="118" y="1179"/>
                    </a:cubicBezTo>
                    <a:lnTo>
                      <a:pt x="118" y="583"/>
                    </a:lnTo>
                    <a:cubicBezTo>
                      <a:pt x="118" y="572"/>
                      <a:pt x="130" y="560"/>
                      <a:pt x="130" y="560"/>
                    </a:cubicBezTo>
                    <a:cubicBezTo>
                      <a:pt x="141" y="549"/>
                      <a:pt x="141" y="549"/>
                      <a:pt x="155" y="549"/>
                    </a:cubicBezTo>
                    <a:lnTo>
                      <a:pt x="211" y="549"/>
                    </a:lnTo>
                    <a:lnTo>
                      <a:pt x="211" y="807"/>
                    </a:lnTo>
                    <a:cubicBezTo>
                      <a:pt x="211" y="852"/>
                      <a:pt x="225" y="899"/>
                      <a:pt x="258" y="922"/>
                    </a:cubicBezTo>
                    <a:cubicBezTo>
                      <a:pt x="295" y="958"/>
                      <a:pt x="340" y="980"/>
                      <a:pt x="387" y="980"/>
                    </a:cubicBezTo>
                    <a:lnTo>
                      <a:pt x="936" y="980"/>
                    </a:lnTo>
                    <a:close/>
                    <a:moveTo>
                      <a:pt x="1460" y="1039"/>
                    </a:moveTo>
                    <a:cubicBezTo>
                      <a:pt x="1426" y="1003"/>
                      <a:pt x="1401" y="969"/>
                      <a:pt x="1356" y="947"/>
                    </a:cubicBezTo>
                    <a:cubicBezTo>
                      <a:pt x="1297" y="899"/>
                      <a:pt x="1216" y="863"/>
                      <a:pt x="1121" y="863"/>
                    </a:cubicBezTo>
                    <a:lnTo>
                      <a:pt x="995" y="863"/>
                    </a:lnTo>
                    <a:lnTo>
                      <a:pt x="387" y="863"/>
                    </a:lnTo>
                    <a:cubicBezTo>
                      <a:pt x="365" y="863"/>
                      <a:pt x="351" y="852"/>
                      <a:pt x="340" y="840"/>
                    </a:cubicBezTo>
                    <a:cubicBezTo>
                      <a:pt x="328" y="829"/>
                      <a:pt x="328" y="818"/>
                      <a:pt x="328" y="807"/>
                    </a:cubicBezTo>
                    <a:lnTo>
                      <a:pt x="328" y="490"/>
                    </a:lnTo>
                    <a:lnTo>
                      <a:pt x="328" y="177"/>
                    </a:lnTo>
                    <a:cubicBezTo>
                      <a:pt x="328" y="163"/>
                      <a:pt x="328" y="140"/>
                      <a:pt x="340" y="129"/>
                    </a:cubicBezTo>
                    <a:cubicBezTo>
                      <a:pt x="351" y="118"/>
                      <a:pt x="365" y="118"/>
                      <a:pt x="387" y="118"/>
                    </a:cubicBezTo>
                    <a:lnTo>
                      <a:pt x="1390" y="118"/>
                    </a:lnTo>
                    <a:cubicBezTo>
                      <a:pt x="1415" y="118"/>
                      <a:pt x="1426" y="118"/>
                      <a:pt x="1437" y="129"/>
                    </a:cubicBezTo>
                    <a:cubicBezTo>
                      <a:pt x="1448" y="140"/>
                      <a:pt x="1460" y="163"/>
                      <a:pt x="1460" y="1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77"/>
              <p:cNvSpPr/>
              <p:nvPr/>
            </p:nvSpPr>
            <p:spPr>
              <a:xfrm>
                <a:off x="6960586" y="3987555"/>
                <a:ext cx="91429" cy="84072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051" extrusionOk="0">
                    <a:moveTo>
                      <a:pt x="981" y="177"/>
                    </a:moveTo>
                    <a:cubicBezTo>
                      <a:pt x="874" y="71"/>
                      <a:pt x="723" y="1"/>
                      <a:pt x="572" y="1"/>
                    </a:cubicBezTo>
                    <a:cubicBezTo>
                      <a:pt x="409" y="1"/>
                      <a:pt x="269" y="71"/>
                      <a:pt x="163" y="177"/>
                    </a:cubicBezTo>
                    <a:cubicBezTo>
                      <a:pt x="59" y="281"/>
                      <a:pt x="1" y="421"/>
                      <a:pt x="1" y="572"/>
                    </a:cubicBezTo>
                    <a:lnTo>
                      <a:pt x="1" y="608"/>
                    </a:lnTo>
                    <a:lnTo>
                      <a:pt x="1" y="619"/>
                    </a:lnTo>
                    <a:lnTo>
                      <a:pt x="1" y="619"/>
                    </a:lnTo>
                    <a:lnTo>
                      <a:pt x="1" y="911"/>
                    </a:lnTo>
                    <a:cubicBezTo>
                      <a:pt x="1" y="947"/>
                      <a:pt x="12" y="981"/>
                      <a:pt x="34" y="1006"/>
                    </a:cubicBezTo>
                    <a:lnTo>
                      <a:pt x="34" y="1006"/>
                    </a:lnTo>
                    <a:cubicBezTo>
                      <a:pt x="59" y="1028"/>
                      <a:pt x="93" y="1051"/>
                      <a:pt x="129" y="1051"/>
                    </a:cubicBezTo>
                    <a:lnTo>
                      <a:pt x="1003" y="1051"/>
                    </a:lnTo>
                    <a:cubicBezTo>
                      <a:pt x="1039" y="1051"/>
                      <a:pt x="1073" y="1028"/>
                      <a:pt x="1109" y="1006"/>
                    </a:cubicBezTo>
                    <a:lnTo>
                      <a:pt x="1109" y="1006"/>
                    </a:lnTo>
                    <a:cubicBezTo>
                      <a:pt x="1132" y="981"/>
                      <a:pt x="1143" y="947"/>
                      <a:pt x="1143" y="911"/>
                    </a:cubicBezTo>
                    <a:lnTo>
                      <a:pt x="1143" y="619"/>
                    </a:lnTo>
                    <a:lnTo>
                      <a:pt x="1143" y="619"/>
                    </a:lnTo>
                    <a:lnTo>
                      <a:pt x="1143" y="608"/>
                    </a:lnTo>
                    <a:lnTo>
                      <a:pt x="1143" y="572"/>
                    </a:lnTo>
                    <a:cubicBezTo>
                      <a:pt x="1143" y="421"/>
                      <a:pt x="1084" y="281"/>
                      <a:pt x="981" y="177"/>
                    </a:cubicBezTo>
                    <a:close/>
                    <a:moveTo>
                      <a:pt x="1028" y="608"/>
                    </a:moveTo>
                    <a:lnTo>
                      <a:pt x="1028" y="619"/>
                    </a:lnTo>
                    <a:lnTo>
                      <a:pt x="1028" y="619"/>
                    </a:lnTo>
                    <a:lnTo>
                      <a:pt x="1028" y="911"/>
                    </a:lnTo>
                    <a:lnTo>
                      <a:pt x="1028" y="922"/>
                    </a:lnTo>
                    <a:cubicBezTo>
                      <a:pt x="1014" y="936"/>
                      <a:pt x="1014" y="936"/>
                      <a:pt x="1003" y="936"/>
                    </a:cubicBezTo>
                    <a:lnTo>
                      <a:pt x="129" y="936"/>
                    </a:lnTo>
                    <a:cubicBezTo>
                      <a:pt x="129" y="936"/>
                      <a:pt x="118" y="936"/>
                      <a:pt x="118" y="922"/>
                    </a:cubicBezTo>
                    <a:lnTo>
                      <a:pt x="118" y="922"/>
                    </a:lnTo>
                    <a:lnTo>
                      <a:pt x="104" y="911"/>
                    </a:lnTo>
                    <a:lnTo>
                      <a:pt x="104" y="619"/>
                    </a:lnTo>
                    <a:lnTo>
                      <a:pt x="104" y="619"/>
                    </a:lnTo>
                    <a:lnTo>
                      <a:pt x="104" y="608"/>
                    </a:lnTo>
                    <a:lnTo>
                      <a:pt x="104" y="572"/>
                    </a:lnTo>
                    <a:cubicBezTo>
                      <a:pt x="104" y="457"/>
                      <a:pt x="163" y="339"/>
                      <a:pt x="244" y="247"/>
                    </a:cubicBezTo>
                    <a:cubicBezTo>
                      <a:pt x="328" y="166"/>
                      <a:pt x="443" y="118"/>
                      <a:pt x="572" y="118"/>
                    </a:cubicBezTo>
                    <a:cubicBezTo>
                      <a:pt x="701" y="118"/>
                      <a:pt x="804" y="166"/>
                      <a:pt x="899" y="247"/>
                    </a:cubicBezTo>
                    <a:lnTo>
                      <a:pt x="899" y="258"/>
                    </a:lnTo>
                    <a:cubicBezTo>
                      <a:pt x="981" y="339"/>
                      <a:pt x="1028" y="457"/>
                      <a:pt x="1028" y="5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77"/>
              <p:cNvSpPr/>
              <p:nvPr/>
            </p:nvSpPr>
            <p:spPr>
              <a:xfrm>
                <a:off x="6972664" y="3918603"/>
                <a:ext cx="66392" cy="6631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9" extrusionOk="0">
                    <a:moveTo>
                      <a:pt x="130" y="700"/>
                    </a:moveTo>
                    <a:cubicBezTo>
                      <a:pt x="200" y="781"/>
                      <a:pt x="303" y="829"/>
                      <a:pt x="421" y="829"/>
                    </a:cubicBezTo>
                    <a:cubicBezTo>
                      <a:pt x="527" y="829"/>
                      <a:pt x="631" y="781"/>
                      <a:pt x="712" y="700"/>
                    </a:cubicBezTo>
                    <a:lnTo>
                      <a:pt x="712" y="700"/>
                    </a:lnTo>
                    <a:cubicBezTo>
                      <a:pt x="782" y="630"/>
                      <a:pt x="830" y="524"/>
                      <a:pt x="830" y="409"/>
                    </a:cubicBezTo>
                    <a:cubicBezTo>
                      <a:pt x="830" y="291"/>
                      <a:pt x="782" y="188"/>
                      <a:pt x="712" y="118"/>
                    </a:cubicBezTo>
                    <a:cubicBezTo>
                      <a:pt x="631" y="48"/>
                      <a:pt x="538" y="0"/>
                      <a:pt x="421" y="0"/>
                    </a:cubicBezTo>
                    <a:cubicBezTo>
                      <a:pt x="303" y="0"/>
                      <a:pt x="200" y="48"/>
                      <a:pt x="130" y="118"/>
                    </a:cubicBezTo>
                    <a:cubicBezTo>
                      <a:pt x="48" y="199"/>
                      <a:pt x="1" y="291"/>
                      <a:pt x="1" y="409"/>
                    </a:cubicBezTo>
                    <a:cubicBezTo>
                      <a:pt x="1" y="524"/>
                      <a:pt x="48" y="630"/>
                      <a:pt x="130" y="700"/>
                    </a:cubicBezTo>
                    <a:close/>
                    <a:moveTo>
                      <a:pt x="211" y="199"/>
                    </a:moveTo>
                    <a:cubicBezTo>
                      <a:pt x="258" y="140"/>
                      <a:pt x="340" y="104"/>
                      <a:pt x="421" y="104"/>
                    </a:cubicBezTo>
                    <a:cubicBezTo>
                      <a:pt x="502" y="104"/>
                      <a:pt x="572" y="140"/>
                      <a:pt x="631" y="199"/>
                    </a:cubicBezTo>
                    <a:cubicBezTo>
                      <a:pt x="690" y="258"/>
                      <a:pt x="712" y="328"/>
                      <a:pt x="712" y="409"/>
                    </a:cubicBezTo>
                    <a:cubicBezTo>
                      <a:pt x="712" y="490"/>
                      <a:pt x="690" y="571"/>
                      <a:pt x="631" y="619"/>
                    </a:cubicBezTo>
                    <a:lnTo>
                      <a:pt x="631" y="630"/>
                    </a:lnTo>
                    <a:cubicBezTo>
                      <a:pt x="572" y="678"/>
                      <a:pt x="502" y="711"/>
                      <a:pt x="421" y="711"/>
                    </a:cubicBezTo>
                    <a:cubicBezTo>
                      <a:pt x="340" y="711"/>
                      <a:pt x="258" y="678"/>
                      <a:pt x="211" y="619"/>
                    </a:cubicBezTo>
                    <a:lnTo>
                      <a:pt x="211" y="619"/>
                    </a:lnTo>
                    <a:cubicBezTo>
                      <a:pt x="152" y="571"/>
                      <a:pt x="118" y="490"/>
                      <a:pt x="118" y="409"/>
                    </a:cubicBezTo>
                    <a:cubicBezTo>
                      <a:pt x="118" y="328"/>
                      <a:pt x="152" y="258"/>
                      <a:pt x="211" y="1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77"/>
              <p:cNvSpPr/>
              <p:nvPr/>
            </p:nvSpPr>
            <p:spPr>
              <a:xfrm>
                <a:off x="7319905" y="3983956"/>
                <a:ext cx="48634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06" extrusionOk="0">
                    <a:moveTo>
                      <a:pt x="303" y="1"/>
                    </a:moveTo>
                    <a:cubicBezTo>
                      <a:pt x="221" y="1"/>
                      <a:pt x="151" y="34"/>
                      <a:pt x="92" y="93"/>
                    </a:cubicBezTo>
                    <a:lnTo>
                      <a:pt x="92" y="93"/>
                    </a:lnTo>
                    <a:cubicBezTo>
                      <a:pt x="36" y="152"/>
                      <a:pt x="0" y="222"/>
                      <a:pt x="0" y="303"/>
                    </a:cubicBezTo>
                    <a:cubicBezTo>
                      <a:pt x="0" y="384"/>
                      <a:pt x="36" y="466"/>
                      <a:pt x="92" y="524"/>
                    </a:cubicBezTo>
                    <a:lnTo>
                      <a:pt x="92" y="524"/>
                    </a:lnTo>
                    <a:cubicBezTo>
                      <a:pt x="151" y="572"/>
                      <a:pt x="221" y="606"/>
                      <a:pt x="303" y="606"/>
                    </a:cubicBezTo>
                    <a:cubicBezTo>
                      <a:pt x="398" y="606"/>
                      <a:pt x="468" y="572"/>
                      <a:pt x="527" y="524"/>
                    </a:cubicBezTo>
                    <a:cubicBezTo>
                      <a:pt x="571" y="466"/>
                      <a:pt x="608" y="396"/>
                      <a:pt x="608" y="303"/>
                    </a:cubicBezTo>
                    <a:cubicBezTo>
                      <a:pt x="608" y="222"/>
                      <a:pt x="571" y="152"/>
                      <a:pt x="527" y="93"/>
                    </a:cubicBezTo>
                    <a:cubicBezTo>
                      <a:pt x="468" y="34"/>
                      <a:pt x="398" y="1"/>
                      <a:pt x="303" y="1"/>
                    </a:cubicBezTo>
                    <a:close/>
                    <a:moveTo>
                      <a:pt x="443" y="443"/>
                    </a:moveTo>
                    <a:cubicBezTo>
                      <a:pt x="409" y="477"/>
                      <a:pt x="361" y="502"/>
                      <a:pt x="303" y="502"/>
                    </a:cubicBezTo>
                    <a:cubicBezTo>
                      <a:pt x="258" y="502"/>
                      <a:pt x="210" y="477"/>
                      <a:pt x="177" y="443"/>
                    </a:cubicBezTo>
                    <a:lnTo>
                      <a:pt x="177" y="443"/>
                    </a:lnTo>
                    <a:cubicBezTo>
                      <a:pt x="140" y="407"/>
                      <a:pt x="118" y="362"/>
                      <a:pt x="118" y="303"/>
                    </a:cubicBezTo>
                    <a:cubicBezTo>
                      <a:pt x="118" y="256"/>
                      <a:pt x="140" y="211"/>
                      <a:pt x="177" y="174"/>
                    </a:cubicBezTo>
                    <a:lnTo>
                      <a:pt x="177" y="174"/>
                    </a:lnTo>
                    <a:cubicBezTo>
                      <a:pt x="210" y="141"/>
                      <a:pt x="258" y="116"/>
                      <a:pt x="303" y="116"/>
                    </a:cubicBezTo>
                    <a:cubicBezTo>
                      <a:pt x="361" y="116"/>
                      <a:pt x="409" y="141"/>
                      <a:pt x="443" y="174"/>
                    </a:cubicBezTo>
                    <a:cubicBezTo>
                      <a:pt x="479" y="211"/>
                      <a:pt x="501" y="256"/>
                      <a:pt x="501" y="303"/>
                    </a:cubicBezTo>
                    <a:cubicBezTo>
                      <a:pt x="501" y="362"/>
                      <a:pt x="479" y="407"/>
                      <a:pt x="443" y="4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77"/>
              <p:cNvSpPr/>
              <p:nvPr/>
            </p:nvSpPr>
            <p:spPr>
              <a:xfrm>
                <a:off x="7284469" y="3945640"/>
                <a:ext cx="120385" cy="125988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75" extrusionOk="0">
                    <a:moveTo>
                      <a:pt x="1493" y="550"/>
                    </a:moveTo>
                    <a:cubicBezTo>
                      <a:pt x="1504" y="525"/>
                      <a:pt x="1493" y="502"/>
                      <a:pt x="1482" y="491"/>
                    </a:cubicBezTo>
                    <a:lnTo>
                      <a:pt x="1376" y="303"/>
                    </a:lnTo>
                    <a:cubicBezTo>
                      <a:pt x="1364" y="281"/>
                      <a:pt x="1342" y="270"/>
                      <a:pt x="1331" y="256"/>
                    </a:cubicBezTo>
                    <a:cubicBezTo>
                      <a:pt x="1306" y="256"/>
                      <a:pt x="1283" y="256"/>
                      <a:pt x="1261" y="270"/>
                    </a:cubicBezTo>
                    <a:lnTo>
                      <a:pt x="1261" y="270"/>
                    </a:lnTo>
                    <a:lnTo>
                      <a:pt x="1143" y="340"/>
                    </a:lnTo>
                    <a:cubicBezTo>
                      <a:pt x="1110" y="315"/>
                      <a:pt x="1084" y="292"/>
                      <a:pt x="1051" y="270"/>
                    </a:cubicBezTo>
                    <a:cubicBezTo>
                      <a:pt x="1014" y="245"/>
                      <a:pt x="981" y="233"/>
                      <a:pt x="944" y="222"/>
                    </a:cubicBezTo>
                    <a:lnTo>
                      <a:pt x="944" y="82"/>
                    </a:lnTo>
                    <a:cubicBezTo>
                      <a:pt x="944" y="71"/>
                      <a:pt x="933" y="46"/>
                      <a:pt x="922" y="34"/>
                    </a:cubicBezTo>
                    <a:lnTo>
                      <a:pt x="922" y="23"/>
                    </a:lnTo>
                    <a:cubicBezTo>
                      <a:pt x="900" y="12"/>
                      <a:pt x="886" y="1"/>
                      <a:pt x="863" y="1"/>
                    </a:cubicBezTo>
                    <a:lnTo>
                      <a:pt x="642" y="1"/>
                    </a:lnTo>
                    <a:cubicBezTo>
                      <a:pt x="620" y="1"/>
                      <a:pt x="594" y="12"/>
                      <a:pt x="583" y="23"/>
                    </a:cubicBezTo>
                    <a:cubicBezTo>
                      <a:pt x="561" y="34"/>
                      <a:pt x="561" y="60"/>
                      <a:pt x="561" y="82"/>
                    </a:cubicBezTo>
                    <a:lnTo>
                      <a:pt x="561" y="222"/>
                    </a:lnTo>
                    <a:cubicBezTo>
                      <a:pt x="524" y="233"/>
                      <a:pt x="491" y="245"/>
                      <a:pt x="454" y="270"/>
                    </a:cubicBezTo>
                    <a:cubicBezTo>
                      <a:pt x="421" y="292"/>
                      <a:pt x="384" y="315"/>
                      <a:pt x="362" y="340"/>
                    </a:cubicBezTo>
                    <a:lnTo>
                      <a:pt x="244" y="270"/>
                    </a:lnTo>
                    <a:cubicBezTo>
                      <a:pt x="222" y="256"/>
                      <a:pt x="199" y="256"/>
                      <a:pt x="174" y="256"/>
                    </a:cubicBezTo>
                    <a:cubicBezTo>
                      <a:pt x="152" y="270"/>
                      <a:pt x="141" y="281"/>
                      <a:pt x="129" y="303"/>
                    </a:cubicBezTo>
                    <a:lnTo>
                      <a:pt x="12" y="491"/>
                    </a:lnTo>
                    <a:cubicBezTo>
                      <a:pt x="1" y="502"/>
                      <a:pt x="1" y="525"/>
                      <a:pt x="12" y="550"/>
                    </a:cubicBezTo>
                    <a:cubicBezTo>
                      <a:pt x="12" y="572"/>
                      <a:pt x="23" y="595"/>
                      <a:pt x="45" y="606"/>
                    </a:cubicBezTo>
                    <a:lnTo>
                      <a:pt x="163" y="676"/>
                    </a:lnTo>
                    <a:lnTo>
                      <a:pt x="163" y="712"/>
                    </a:lnTo>
                    <a:cubicBezTo>
                      <a:pt x="152" y="735"/>
                      <a:pt x="152" y="760"/>
                      <a:pt x="152" y="782"/>
                    </a:cubicBezTo>
                    <a:cubicBezTo>
                      <a:pt x="152" y="816"/>
                      <a:pt x="152" y="841"/>
                      <a:pt x="163" y="863"/>
                    </a:cubicBezTo>
                    <a:lnTo>
                      <a:pt x="163" y="900"/>
                    </a:lnTo>
                    <a:lnTo>
                      <a:pt x="45" y="970"/>
                    </a:lnTo>
                    <a:cubicBezTo>
                      <a:pt x="23" y="981"/>
                      <a:pt x="12" y="1003"/>
                      <a:pt x="12" y="1015"/>
                    </a:cubicBezTo>
                    <a:cubicBezTo>
                      <a:pt x="1" y="1040"/>
                      <a:pt x="1" y="1062"/>
                      <a:pt x="12" y="1085"/>
                    </a:cubicBezTo>
                    <a:lnTo>
                      <a:pt x="129" y="1272"/>
                    </a:lnTo>
                    <a:cubicBezTo>
                      <a:pt x="141" y="1295"/>
                      <a:pt x="152" y="1306"/>
                      <a:pt x="174" y="1306"/>
                    </a:cubicBezTo>
                    <a:cubicBezTo>
                      <a:pt x="199" y="1320"/>
                      <a:pt x="222" y="1320"/>
                      <a:pt x="233" y="1306"/>
                    </a:cubicBezTo>
                    <a:lnTo>
                      <a:pt x="244" y="1306"/>
                    </a:lnTo>
                    <a:lnTo>
                      <a:pt x="362" y="1236"/>
                    </a:lnTo>
                    <a:cubicBezTo>
                      <a:pt x="384" y="1261"/>
                      <a:pt x="421" y="1283"/>
                      <a:pt x="454" y="1306"/>
                    </a:cubicBezTo>
                    <a:cubicBezTo>
                      <a:pt x="491" y="1320"/>
                      <a:pt x="524" y="1342"/>
                      <a:pt x="561" y="1353"/>
                    </a:cubicBezTo>
                    <a:lnTo>
                      <a:pt x="561" y="1482"/>
                    </a:lnTo>
                    <a:cubicBezTo>
                      <a:pt x="561" y="1505"/>
                      <a:pt x="561" y="1530"/>
                      <a:pt x="572" y="1541"/>
                    </a:cubicBezTo>
                    <a:lnTo>
                      <a:pt x="583" y="1552"/>
                    </a:lnTo>
                    <a:cubicBezTo>
                      <a:pt x="594" y="1563"/>
                      <a:pt x="620" y="1575"/>
                      <a:pt x="642" y="1575"/>
                    </a:cubicBezTo>
                    <a:lnTo>
                      <a:pt x="863" y="1575"/>
                    </a:lnTo>
                    <a:cubicBezTo>
                      <a:pt x="886" y="1575"/>
                      <a:pt x="900" y="1563"/>
                      <a:pt x="922" y="1552"/>
                    </a:cubicBezTo>
                    <a:cubicBezTo>
                      <a:pt x="933" y="1530"/>
                      <a:pt x="944" y="1505"/>
                      <a:pt x="944" y="1482"/>
                    </a:cubicBezTo>
                    <a:lnTo>
                      <a:pt x="944" y="1353"/>
                    </a:lnTo>
                    <a:cubicBezTo>
                      <a:pt x="981" y="1342"/>
                      <a:pt x="1014" y="1320"/>
                      <a:pt x="1051" y="1306"/>
                    </a:cubicBezTo>
                    <a:cubicBezTo>
                      <a:pt x="1084" y="1283"/>
                      <a:pt x="1110" y="1261"/>
                      <a:pt x="1143" y="1236"/>
                    </a:cubicBezTo>
                    <a:lnTo>
                      <a:pt x="1261" y="1306"/>
                    </a:lnTo>
                    <a:cubicBezTo>
                      <a:pt x="1283" y="1320"/>
                      <a:pt x="1306" y="1320"/>
                      <a:pt x="1331" y="1306"/>
                    </a:cubicBezTo>
                    <a:cubicBezTo>
                      <a:pt x="1342" y="1306"/>
                      <a:pt x="1364" y="1295"/>
                      <a:pt x="1376" y="1272"/>
                    </a:cubicBezTo>
                    <a:lnTo>
                      <a:pt x="1482" y="1085"/>
                    </a:lnTo>
                    <a:cubicBezTo>
                      <a:pt x="1493" y="1062"/>
                      <a:pt x="1504" y="1040"/>
                      <a:pt x="1493" y="1015"/>
                    </a:cubicBezTo>
                    <a:cubicBezTo>
                      <a:pt x="1493" y="1003"/>
                      <a:pt x="1471" y="981"/>
                      <a:pt x="1460" y="970"/>
                    </a:cubicBezTo>
                    <a:lnTo>
                      <a:pt x="1342" y="900"/>
                    </a:lnTo>
                    <a:lnTo>
                      <a:pt x="1342" y="863"/>
                    </a:lnTo>
                    <a:lnTo>
                      <a:pt x="1342" y="782"/>
                    </a:lnTo>
                    <a:lnTo>
                      <a:pt x="1342" y="712"/>
                    </a:lnTo>
                    <a:lnTo>
                      <a:pt x="1342" y="676"/>
                    </a:lnTo>
                    <a:lnTo>
                      <a:pt x="1460" y="606"/>
                    </a:lnTo>
                    <a:cubicBezTo>
                      <a:pt x="1471" y="595"/>
                      <a:pt x="1493" y="572"/>
                      <a:pt x="1493" y="550"/>
                    </a:cubicBezTo>
                    <a:close/>
                    <a:moveTo>
                      <a:pt x="1250" y="595"/>
                    </a:moveTo>
                    <a:cubicBezTo>
                      <a:pt x="1224" y="606"/>
                      <a:pt x="1213" y="631"/>
                      <a:pt x="1213" y="653"/>
                    </a:cubicBezTo>
                    <a:lnTo>
                      <a:pt x="1213" y="653"/>
                    </a:lnTo>
                    <a:cubicBezTo>
                      <a:pt x="1224" y="676"/>
                      <a:pt x="1224" y="701"/>
                      <a:pt x="1224" y="723"/>
                    </a:cubicBezTo>
                    <a:cubicBezTo>
                      <a:pt x="1236" y="746"/>
                      <a:pt x="1236" y="760"/>
                      <a:pt x="1236" y="782"/>
                    </a:cubicBezTo>
                    <a:cubicBezTo>
                      <a:pt x="1236" y="805"/>
                      <a:pt x="1236" y="830"/>
                      <a:pt x="1224" y="852"/>
                    </a:cubicBezTo>
                    <a:cubicBezTo>
                      <a:pt x="1224" y="875"/>
                      <a:pt x="1224" y="886"/>
                      <a:pt x="1213" y="911"/>
                    </a:cubicBezTo>
                    <a:cubicBezTo>
                      <a:pt x="1213" y="945"/>
                      <a:pt x="1224" y="970"/>
                      <a:pt x="1250" y="981"/>
                    </a:cubicBezTo>
                    <a:lnTo>
                      <a:pt x="1376" y="1051"/>
                    </a:lnTo>
                    <a:lnTo>
                      <a:pt x="1294" y="1191"/>
                    </a:lnTo>
                    <a:lnTo>
                      <a:pt x="1166" y="1121"/>
                    </a:lnTo>
                    <a:cubicBezTo>
                      <a:pt x="1143" y="1110"/>
                      <a:pt x="1110" y="1110"/>
                      <a:pt x="1096" y="1132"/>
                    </a:cubicBezTo>
                    <a:cubicBezTo>
                      <a:pt x="1062" y="1155"/>
                      <a:pt x="1026" y="1180"/>
                      <a:pt x="992" y="1202"/>
                    </a:cubicBezTo>
                    <a:cubicBezTo>
                      <a:pt x="956" y="1225"/>
                      <a:pt x="911" y="1236"/>
                      <a:pt x="874" y="1250"/>
                    </a:cubicBezTo>
                    <a:cubicBezTo>
                      <a:pt x="852" y="1261"/>
                      <a:pt x="830" y="1283"/>
                      <a:pt x="830" y="1306"/>
                    </a:cubicBezTo>
                    <a:lnTo>
                      <a:pt x="830" y="1460"/>
                    </a:lnTo>
                    <a:lnTo>
                      <a:pt x="664" y="1460"/>
                    </a:lnTo>
                    <a:lnTo>
                      <a:pt x="664" y="1306"/>
                    </a:lnTo>
                    <a:cubicBezTo>
                      <a:pt x="664" y="1283"/>
                      <a:pt x="653" y="1261"/>
                      <a:pt x="620" y="1250"/>
                    </a:cubicBezTo>
                    <a:cubicBezTo>
                      <a:pt x="583" y="1236"/>
                      <a:pt x="549" y="1225"/>
                      <a:pt x="513" y="1202"/>
                    </a:cubicBezTo>
                    <a:cubicBezTo>
                      <a:pt x="465" y="1180"/>
                      <a:pt x="443" y="1155"/>
                      <a:pt x="409" y="1121"/>
                    </a:cubicBezTo>
                    <a:cubicBezTo>
                      <a:pt x="384" y="1110"/>
                      <a:pt x="362" y="1110"/>
                      <a:pt x="339" y="1121"/>
                    </a:cubicBezTo>
                    <a:lnTo>
                      <a:pt x="211" y="1191"/>
                    </a:lnTo>
                    <a:lnTo>
                      <a:pt x="129" y="1051"/>
                    </a:lnTo>
                    <a:lnTo>
                      <a:pt x="255" y="981"/>
                    </a:lnTo>
                    <a:cubicBezTo>
                      <a:pt x="281" y="970"/>
                      <a:pt x="292" y="933"/>
                      <a:pt x="281" y="911"/>
                    </a:cubicBezTo>
                    <a:lnTo>
                      <a:pt x="281" y="911"/>
                    </a:lnTo>
                    <a:cubicBezTo>
                      <a:pt x="281" y="886"/>
                      <a:pt x="281" y="875"/>
                      <a:pt x="269" y="852"/>
                    </a:cubicBezTo>
                    <a:lnTo>
                      <a:pt x="269" y="782"/>
                    </a:lnTo>
                    <a:lnTo>
                      <a:pt x="269" y="723"/>
                    </a:lnTo>
                    <a:cubicBezTo>
                      <a:pt x="281" y="701"/>
                      <a:pt x="281" y="676"/>
                      <a:pt x="281" y="653"/>
                    </a:cubicBezTo>
                    <a:cubicBezTo>
                      <a:pt x="292" y="631"/>
                      <a:pt x="281" y="606"/>
                      <a:pt x="255" y="595"/>
                    </a:cubicBezTo>
                    <a:lnTo>
                      <a:pt x="129" y="513"/>
                    </a:lnTo>
                    <a:lnTo>
                      <a:pt x="211" y="373"/>
                    </a:lnTo>
                    <a:lnTo>
                      <a:pt x="339" y="455"/>
                    </a:lnTo>
                    <a:cubicBezTo>
                      <a:pt x="362" y="466"/>
                      <a:pt x="395" y="466"/>
                      <a:pt x="409" y="443"/>
                    </a:cubicBezTo>
                    <a:cubicBezTo>
                      <a:pt x="443" y="421"/>
                      <a:pt x="479" y="385"/>
                      <a:pt x="513" y="362"/>
                    </a:cubicBezTo>
                    <a:cubicBezTo>
                      <a:pt x="549" y="351"/>
                      <a:pt x="583" y="326"/>
                      <a:pt x="631" y="315"/>
                    </a:cubicBezTo>
                    <a:cubicBezTo>
                      <a:pt x="653" y="315"/>
                      <a:pt x="664" y="292"/>
                      <a:pt x="664" y="270"/>
                    </a:cubicBezTo>
                    <a:lnTo>
                      <a:pt x="664" y="116"/>
                    </a:lnTo>
                    <a:lnTo>
                      <a:pt x="830" y="116"/>
                    </a:lnTo>
                    <a:lnTo>
                      <a:pt x="830" y="270"/>
                    </a:lnTo>
                    <a:cubicBezTo>
                      <a:pt x="830" y="292"/>
                      <a:pt x="852" y="315"/>
                      <a:pt x="874" y="315"/>
                    </a:cubicBezTo>
                    <a:cubicBezTo>
                      <a:pt x="922" y="326"/>
                      <a:pt x="956" y="351"/>
                      <a:pt x="992" y="362"/>
                    </a:cubicBezTo>
                    <a:cubicBezTo>
                      <a:pt x="1026" y="385"/>
                      <a:pt x="1062" y="421"/>
                      <a:pt x="1096" y="443"/>
                    </a:cubicBezTo>
                    <a:cubicBezTo>
                      <a:pt x="1110" y="466"/>
                      <a:pt x="1143" y="466"/>
                      <a:pt x="1166" y="455"/>
                    </a:cubicBezTo>
                    <a:lnTo>
                      <a:pt x="1294" y="373"/>
                    </a:lnTo>
                    <a:lnTo>
                      <a:pt x="1376" y="51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77"/>
              <p:cNvSpPr/>
              <p:nvPr/>
            </p:nvSpPr>
            <p:spPr>
              <a:xfrm>
                <a:off x="7637309" y="3981076"/>
                <a:ext cx="90549" cy="9055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2" extrusionOk="0">
                    <a:moveTo>
                      <a:pt x="980" y="152"/>
                    </a:moveTo>
                    <a:lnTo>
                      <a:pt x="980" y="152"/>
                    </a:lnTo>
                    <a:cubicBezTo>
                      <a:pt x="885" y="48"/>
                      <a:pt x="759" y="0"/>
                      <a:pt x="630" y="0"/>
                    </a:cubicBezTo>
                    <a:cubicBezTo>
                      <a:pt x="501" y="0"/>
                      <a:pt x="372" y="48"/>
                      <a:pt x="269" y="152"/>
                    </a:cubicBezTo>
                    <a:cubicBezTo>
                      <a:pt x="174" y="247"/>
                      <a:pt x="129" y="373"/>
                      <a:pt x="129" y="502"/>
                    </a:cubicBezTo>
                    <a:cubicBezTo>
                      <a:pt x="129" y="619"/>
                      <a:pt x="162" y="737"/>
                      <a:pt x="232" y="818"/>
                    </a:cubicBezTo>
                    <a:lnTo>
                      <a:pt x="22" y="1028"/>
                    </a:lnTo>
                    <a:cubicBezTo>
                      <a:pt x="0" y="1050"/>
                      <a:pt x="0" y="1087"/>
                      <a:pt x="22" y="1109"/>
                    </a:cubicBezTo>
                    <a:cubicBezTo>
                      <a:pt x="45" y="1132"/>
                      <a:pt x="81" y="1132"/>
                      <a:pt x="104" y="1109"/>
                    </a:cubicBezTo>
                    <a:lnTo>
                      <a:pt x="314" y="899"/>
                    </a:lnTo>
                    <a:cubicBezTo>
                      <a:pt x="409" y="980"/>
                      <a:pt x="512" y="1017"/>
                      <a:pt x="630" y="1017"/>
                    </a:cubicBezTo>
                    <a:cubicBezTo>
                      <a:pt x="759" y="1017"/>
                      <a:pt x="885" y="969"/>
                      <a:pt x="980" y="863"/>
                    </a:cubicBezTo>
                    <a:lnTo>
                      <a:pt x="980" y="863"/>
                    </a:lnTo>
                    <a:cubicBezTo>
                      <a:pt x="1084" y="770"/>
                      <a:pt x="1131" y="642"/>
                      <a:pt x="1131" y="502"/>
                    </a:cubicBezTo>
                    <a:cubicBezTo>
                      <a:pt x="1131" y="373"/>
                      <a:pt x="1084" y="247"/>
                      <a:pt x="980" y="152"/>
                    </a:cubicBezTo>
                    <a:close/>
                    <a:moveTo>
                      <a:pt x="910" y="782"/>
                    </a:moveTo>
                    <a:lnTo>
                      <a:pt x="899" y="782"/>
                    </a:lnTo>
                    <a:cubicBezTo>
                      <a:pt x="829" y="863"/>
                      <a:pt x="722" y="899"/>
                      <a:pt x="630" y="899"/>
                    </a:cubicBezTo>
                    <a:cubicBezTo>
                      <a:pt x="524" y="899"/>
                      <a:pt x="431" y="863"/>
                      <a:pt x="350" y="782"/>
                    </a:cubicBezTo>
                    <a:lnTo>
                      <a:pt x="350" y="782"/>
                    </a:lnTo>
                    <a:lnTo>
                      <a:pt x="350" y="782"/>
                    </a:lnTo>
                    <a:cubicBezTo>
                      <a:pt x="280" y="700"/>
                      <a:pt x="232" y="608"/>
                      <a:pt x="232" y="502"/>
                    </a:cubicBezTo>
                    <a:cubicBezTo>
                      <a:pt x="232" y="409"/>
                      <a:pt x="280" y="303"/>
                      <a:pt x="350" y="233"/>
                    </a:cubicBezTo>
                    <a:cubicBezTo>
                      <a:pt x="431" y="152"/>
                      <a:pt x="524" y="118"/>
                      <a:pt x="630" y="118"/>
                    </a:cubicBezTo>
                    <a:cubicBezTo>
                      <a:pt x="722" y="118"/>
                      <a:pt x="829" y="152"/>
                      <a:pt x="910" y="233"/>
                    </a:cubicBezTo>
                    <a:cubicBezTo>
                      <a:pt x="980" y="303"/>
                      <a:pt x="1014" y="409"/>
                      <a:pt x="1014" y="502"/>
                    </a:cubicBezTo>
                    <a:cubicBezTo>
                      <a:pt x="1014" y="608"/>
                      <a:pt x="980" y="712"/>
                      <a:pt x="910" y="7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77"/>
              <p:cNvSpPr/>
              <p:nvPr/>
            </p:nvSpPr>
            <p:spPr>
              <a:xfrm>
                <a:off x="6703015" y="3937161"/>
                <a:ext cx="48634" cy="4775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97" extrusionOk="0">
                    <a:moveTo>
                      <a:pt x="303" y="597"/>
                    </a:moveTo>
                    <a:cubicBezTo>
                      <a:pt x="468" y="597"/>
                      <a:pt x="608" y="468"/>
                      <a:pt x="608" y="306"/>
                    </a:cubicBezTo>
                    <a:cubicBezTo>
                      <a:pt x="608" y="129"/>
                      <a:pt x="468" y="0"/>
                      <a:pt x="303" y="0"/>
                    </a:cubicBezTo>
                    <a:cubicBezTo>
                      <a:pt x="140" y="0"/>
                      <a:pt x="0" y="129"/>
                      <a:pt x="0" y="306"/>
                    </a:cubicBezTo>
                    <a:cubicBezTo>
                      <a:pt x="0" y="468"/>
                      <a:pt x="140" y="597"/>
                      <a:pt x="303" y="5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77"/>
              <p:cNvSpPr/>
              <p:nvPr/>
            </p:nvSpPr>
            <p:spPr>
              <a:xfrm>
                <a:off x="7656747" y="1599335"/>
                <a:ext cx="97268" cy="65274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816" extrusionOk="0">
                    <a:moveTo>
                      <a:pt x="1157" y="93"/>
                    </a:moveTo>
                    <a:cubicBezTo>
                      <a:pt x="1191" y="93"/>
                      <a:pt x="1216" y="70"/>
                      <a:pt x="1216" y="45"/>
                    </a:cubicBezTo>
                    <a:cubicBezTo>
                      <a:pt x="1216" y="23"/>
                      <a:pt x="1191" y="0"/>
                      <a:pt x="1157" y="0"/>
                    </a:cubicBezTo>
                    <a:lnTo>
                      <a:pt x="59" y="0"/>
                    </a:lnTo>
                    <a:cubicBezTo>
                      <a:pt x="26" y="0"/>
                      <a:pt x="1" y="23"/>
                      <a:pt x="1" y="45"/>
                    </a:cubicBezTo>
                    <a:cubicBezTo>
                      <a:pt x="1" y="70"/>
                      <a:pt x="26" y="93"/>
                      <a:pt x="59" y="93"/>
                    </a:cubicBezTo>
                    <a:close/>
                    <a:moveTo>
                      <a:pt x="1157" y="815"/>
                    </a:moveTo>
                    <a:cubicBezTo>
                      <a:pt x="1191" y="815"/>
                      <a:pt x="1216" y="804"/>
                      <a:pt x="1216" y="770"/>
                    </a:cubicBezTo>
                    <a:cubicBezTo>
                      <a:pt x="1216" y="745"/>
                      <a:pt x="1191" y="723"/>
                      <a:pt x="1157" y="723"/>
                    </a:cubicBezTo>
                    <a:lnTo>
                      <a:pt x="59" y="723"/>
                    </a:lnTo>
                    <a:cubicBezTo>
                      <a:pt x="26" y="723"/>
                      <a:pt x="1" y="745"/>
                      <a:pt x="1" y="770"/>
                    </a:cubicBezTo>
                    <a:cubicBezTo>
                      <a:pt x="1" y="804"/>
                      <a:pt x="26" y="815"/>
                      <a:pt x="59" y="815"/>
                    </a:cubicBezTo>
                    <a:close/>
                    <a:moveTo>
                      <a:pt x="1157" y="454"/>
                    </a:moveTo>
                    <a:cubicBezTo>
                      <a:pt x="1191" y="454"/>
                      <a:pt x="1216" y="432"/>
                      <a:pt x="1216" y="409"/>
                    </a:cubicBezTo>
                    <a:cubicBezTo>
                      <a:pt x="1216" y="384"/>
                      <a:pt x="1191" y="362"/>
                      <a:pt x="1157" y="362"/>
                    </a:cubicBezTo>
                    <a:lnTo>
                      <a:pt x="59" y="362"/>
                    </a:lnTo>
                    <a:cubicBezTo>
                      <a:pt x="26" y="362"/>
                      <a:pt x="1" y="384"/>
                      <a:pt x="1" y="409"/>
                    </a:cubicBezTo>
                    <a:cubicBezTo>
                      <a:pt x="1" y="432"/>
                      <a:pt x="26" y="454"/>
                      <a:pt x="59" y="4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77"/>
              <p:cNvSpPr/>
              <p:nvPr/>
            </p:nvSpPr>
            <p:spPr>
              <a:xfrm>
                <a:off x="6579829" y="1602935"/>
                <a:ext cx="121425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726" extrusionOk="0">
                    <a:moveTo>
                      <a:pt x="34" y="48"/>
                    </a:moveTo>
                    <a:lnTo>
                      <a:pt x="34" y="48"/>
                    </a:lnTo>
                    <a:close/>
                    <a:moveTo>
                      <a:pt x="1364" y="107"/>
                    </a:moveTo>
                    <a:lnTo>
                      <a:pt x="723" y="107"/>
                    </a:lnTo>
                    <a:lnTo>
                      <a:pt x="723" y="619"/>
                    </a:lnTo>
                    <a:lnTo>
                      <a:pt x="1364" y="619"/>
                    </a:lnTo>
                    <a:cubicBezTo>
                      <a:pt x="1389" y="619"/>
                      <a:pt x="1400" y="619"/>
                      <a:pt x="1400" y="608"/>
                    </a:cubicBezTo>
                    <a:cubicBezTo>
                      <a:pt x="1411" y="597"/>
                      <a:pt x="1423" y="585"/>
                      <a:pt x="1423" y="574"/>
                    </a:cubicBezTo>
                    <a:lnTo>
                      <a:pt x="1423" y="154"/>
                    </a:lnTo>
                    <a:cubicBezTo>
                      <a:pt x="1423" y="140"/>
                      <a:pt x="1411" y="129"/>
                      <a:pt x="1400" y="118"/>
                    </a:cubicBezTo>
                    <a:cubicBezTo>
                      <a:pt x="1400" y="107"/>
                      <a:pt x="1389" y="107"/>
                      <a:pt x="1364" y="107"/>
                    </a:cubicBezTo>
                    <a:close/>
                    <a:moveTo>
                      <a:pt x="151" y="0"/>
                    </a:moveTo>
                    <a:lnTo>
                      <a:pt x="1364" y="0"/>
                    </a:lnTo>
                    <a:cubicBezTo>
                      <a:pt x="1411" y="0"/>
                      <a:pt x="1448" y="25"/>
                      <a:pt x="1481" y="48"/>
                    </a:cubicBezTo>
                    <a:cubicBezTo>
                      <a:pt x="1504" y="70"/>
                      <a:pt x="1518" y="118"/>
                      <a:pt x="1518" y="154"/>
                    </a:cubicBezTo>
                    <a:lnTo>
                      <a:pt x="1518" y="574"/>
                    </a:lnTo>
                    <a:cubicBezTo>
                      <a:pt x="1518" y="619"/>
                      <a:pt x="1504" y="655"/>
                      <a:pt x="1481" y="678"/>
                    </a:cubicBezTo>
                    <a:cubicBezTo>
                      <a:pt x="1448" y="714"/>
                      <a:pt x="1411" y="725"/>
                      <a:pt x="1364" y="725"/>
                    </a:cubicBezTo>
                    <a:lnTo>
                      <a:pt x="151" y="725"/>
                    </a:lnTo>
                    <a:cubicBezTo>
                      <a:pt x="104" y="725"/>
                      <a:pt x="70" y="714"/>
                      <a:pt x="48" y="678"/>
                    </a:cubicBezTo>
                    <a:lnTo>
                      <a:pt x="34" y="678"/>
                    </a:lnTo>
                    <a:cubicBezTo>
                      <a:pt x="11" y="655"/>
                      <a:pt x="0" y="619"/>
                      <a:pt x="0" y="574"/>
                    </a:cubicBezTo>
                    <a:lnTo>
                      <a:pt x="0" y="154"/>
                    </a:lnTo>
                    <a:cubicBezTo>
                      <a:pt x="0" y="118"/>
                      <a:pt x="11" y="70"/>
                      <a:pt x="34" y="48"/>
                    </a:cubicBezTo>
                    <a:cubicBezTo>
                      <a:pt x="70" y="25"/>
                      <a:pt x="104" y="0"/>
                      <a:pt x="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77"/>
              <p:cNvSpPr/>
              <p:nvPr/>
            </p:nvSpPr>
            <p:spPr>
              <a:xfrm>
                <a:off x="6010321" y="1830750"/>
                <a:ext cx="1646434" cy="1982454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24783" extrusionOk="0">
                    <a:moveTo>
                      <a:pt x="19428" y="0"/>
                    </a:moveTo>
                    <a:lnTo>
                      <a:pt x="1157" y="0"/>
                    </a:lnTo>
                    <a:cubicBezTo>
                      <a:pt x="513" y="0"/>
                      <a:pt x="0" y="527"/>
                      <a:pt x="0" y="1157"/>
                    </a:cubicBezTo>
                    <a:lnTo>
                      <a:pt x="0" y="23640"/>
                    </a:lnTo>
                    <a:cubicBezTo>
                      <a:pt x="0" y="24270"/>
                      <a:pt x="513" y="24782"/>
                      <a:pt x="1157" y="24782"/>
                    </a:cubicBezTo>
                    <a:lnTo>
                      <a:pt x="19428" y="24782"/>
                    </a:lnTo>
                    <a:cubicBezTo>
                      <a:pt x="20058" y="24782"/>
                      <a:pt x="20582" y="24270"/>
                      <a:pt x="20582" y="23640"/>
                    </a:cubicBezTo>
                    <a:lnTo>
                      <a:pt x="20582" y="1157"/>
                    </a:lnTo>
                    <a:cubicBezTo>
                      <a:pt x="20582" y="527"/>
                      <a:pt x="20058" y="0"/>
                      <a:pt x="194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77"/>
              <p:cNvSpPr/>
              <p:nvPr/>
            </p:nvSpPr>
            <p:spPr>
              <a:xfrm>
                <a:off x="6010321" y="1830750"/>
                <a:ext cx="1646434" cy="348127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4352" extrusionOk="0">
                    <a:moveTo>
                      <a:pt x="19428" y="0"/>
                    </a:moveTo>
                    <a:lnTo>
                      <a:pt x="1157" y="0"/>
                    </a:lnTo>
                    <a:cubicBezTo>
                      <a:pt x="513" y="0"/>
                      <a:pt x="0" y="527"/>
                      <a:pt x="0" y="1157"/>
                    </a:cubicBezTo>
                    <a:lnTo>
                      <a:pt x="0" y="4352"/>
                    </a:lnTo>
                    <a:lnTo>
                      <a:pt x="20582" y="4352"/>
                    </a:lnTo>
                    <a:lnTo>
                      <a:pt x="20582" y="1157"/>
                    </a:lnTo>
                    <a:cubicBezTo>
                      <a:pt x="20582" y="527"/>
                      <a:pt x="20058" y="0"/>
                      <a:pt x="19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77"/>
              <p:cNvSpPr/>
              <p:nvPr/>
            </p:nvSpPr>
            <p:spPr>
              <a:xfrm>
                <a:off x="7234903" y="3473291"/>
                <a:ext cx="248209" cy="248457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6" extrusionOk="0">
                    <a:moveTo>
                      <a:pt x="1552" y="3106"/>
                    </a:moveTo>
                    <a:cubicBezTo>
                      <a:pt x="2403" y="3106"/>
                      <a:pt x="3103" y="2406"/>
                      <a:pt x="3103" y="1554"/>
                    </a:cubicBezTo>
                    <a:cubicBezTo>
                      <a:pt x="3103" y="700"/>
                      <a:pt x="2403" y="0"/>
                      <a:pt x="1552" y="0"/>
                    </a:cubicBezTo>
                    <a:cubicBezTo>
                      <a:pt x="689" y="0"/>
                      <a:pt x="0" y="700"/>
                      <a:pt x="0" y="1554"/>
                    </a:cubicBezTo>
                    <a:cubicBezTo>
                      <a:pt x="0" y="2406"/>
                      <a:pt x="689" y="3106"/>
                      <a:pt x="1552" y="31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77"/>
              <p:cNvSpPr/>
              <p:nvPr/>
            </p:nvSpPr>
            <p:spPr>
              <a:xfrm>
                <a:off x="7291776" y="3511607"/>
                <a:ext cx="133583" cy="195182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2440" extrusionOk="0">
                    <a:moveTo>
                      <a:pt x="841" y="0"/>
                    </a:moveTo>
                    <a:cubicBezTo>
                      <a:pt x="1003" y="0"/>
                      <a:pt x="1154" y="59"/>
                      <a:pt x="1261" y="176"/>
                    </a:cubicBezTo>
                    <a:cubicBezTo>
                      <a:pt x="1378" y="280"/>
                      <a:pt x="1434" y="431"/>
                      <a:pt x="1434" y="596"/>
                    </a:cubicBezTo>
                    <a:cubicBezTo>
                      <a:pt x="1434" y="770"/>
                      <a:pt x="1378" y="921"/>
                      <a:pt x="1261" y="1028"/>
                    </a:cubicBezTo>
                    <a:lnTo>
                      <a:pt x="1261" y="1028"/>
                    </a:lnTo>
                    <a:cubicBezTo>
                      <a:pt x="1143" y="1131"/>
                      <a:pt x="1003" y="1201"/>
                      <a:pt x="841" y="1201"/>
                    </a:cubicBezTo>
                    <a:cubicBezTo>
                      <a:pt x="664" y="1201"/>
                      <a:pt x="513" y="1131"/>
                      <a:pt x="409" y="1028"/>
                    </a:cubicBezTo>
                    <a:lnTo>
                      <a:pt x="409" y="1028"/>
                    </a:lnTo>
                    <a:cubicBezTo>
                      <a:pt x="303" y="921"/>
                      <a:pt x="233" y="770"/>
                      <a:pt x="233" y="596"/>
                    </a:cubicBezTo>
                    <a:cubicBezTo>
                      <a:pt x="233" y="431"/>
                      <a:pt x="303" y="280"/>
                      <a:pt x="409" y="176"/>
                    </a:cubicBezTo>
                    <a:cubicBezTo>
                      <a:pt x="513" y="59"/>
                      <a:pt x="664" y="0"/>
                      <a:pt x="841" y="0"/>
                    </a:cubicBezTo>
                    <a:close/>
                    <a:moveTo>
                      <a:pt x="1" y="2159"/>
                    </a:moveTo>
                    <a:cubicBezTo>
                      <a:pt x="233" y="2335"/>
                      <a:pt x="524" y="2439"/>
                      <a:pt x="841" y="2439"/>
                    </a:cubicBezTo>
                    <a:cubicBezTo>
                      <a:pt x="1154" y="2439"/>
                      <a:pt x="1448" y="2335"/>
                      <a:pt x="1669" y="2159"/>
                    </a:cubicBezTo>
                    <a:lnTo>
                      <a:pt x="1669" y="2159"/>
                    </a:lnTo>
                    <a:lnTo>
                      <a:pt x="1669" y="2159"/>
                    </a:lnTo>
                    <a:lnTo>
                      <a:pt x="1669" y="2100"/>
                    </a:lnTo>
                    <a:cubicBezTo>
                      <a:pt x="1669" y="1879"/>
                      <a:pt x="1574" y="1669"/>
                      <a:pt x="1434" y="1518"/>
                    </a:cubicBezTo>
                    <a:lnTo>
                      <a:pt x="1423" y="1507"/>
                    </a:lnTo>
                    <a:cubicBezTo>
                      <a:pt x="1272" y="1355"/>
                      <a:pt x="1062" y="1260"/>
                      <a:pt x="841" y="1260"/>
                    </a:cubicBezTo>
                    <a:cubicBezTo>
                      <a:pt x="608" y="1260"/>
                      <a:pt x="398" y="1355"/>
                      <a:pt x="244" y="1507"/>
                    </a:cubicBezTo>
                    <a:cubicBezTo>
                      <a:pt x="93" y="1658"/>
                      <a:pt x="1" y="1868"/>
                      <a:pt x="1" y="2100"/>
                    </a:cubicBezTo>
                    <a:lnTo>
                      <a:pt x="1" y="21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77"/>
              <p:cNvSpPr/>
              <p:nvPr/>
            </p:nvSpPr>
            <p:spPr>
              <a:xfrm>
                <a:off x="6183901" y="3481770"/>
                <a:ext cx="976278" cy="27197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40" extrusionOk="0">
                    <a:moveTo>
                      <a:pt x="12100" y="1"/>
                    </a:moveTo>
                    <a:lnTo>
                      <a:pt x="107" y="1"/>
                    </a:lnTo>
                    <a:cubicBezTo>
                      <a:pt x="48" y="1"/>
                      <a:pt x="1" y="48"/>
                      <a:pt x="1" y="104"/>
                    </a:cubicBezTo>
                    <a:lnTo>
                      <a:pt x="1" y="233"/>
                    </a:lnTo>
                    <a:cubicBezTo>
                      <a:pt x="1" y="292"/>
                      <a:pt x="48" y="339"/>
                      <a:pt x="107" y="339"/>
                    </a:cubicBezTo>
                    <a:lnTo>
                      <a:pt x="12100" y="339"/>
                    </a:lnTo>
                    <a:cubicBezTo>
                      <a:pt x="12159" y="339"/>
                      <a:pt x="12204" y="292"/>
                      <a:pt x="12204" y="233"/>
                    </a:cubicBezTo>
                    <a:lnTo>
                      <a:pt x="12204" y="104"/>
                    </a:lnTo>
                    <a:cubicBezTo>
                      <a:pt x="12204" y="48"/>
                      <a:pt x="12159" y="1"/>
                      <a:pt x="12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77"/>
              <p:cNvSpPr/>
              <p:nvPr/>
            </p:nvSpPr>
            <p:spPr>
              <a:xfrm>
                <a:off x="6514264" y="3572241"/>
                <a:ext cx="645919" cy="27197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340" extrusionOk="0">
                    <a:moveTo>
                      <a:pt x="7970" y="1"/>
                    </a:moveTo>
                    <a:lnTo>
                      <a:pt x="107" y="1"/>
                    </a:lnTo>
                    <a:cubicBezTo>
                      <a:pt x="49" y="1"/>
                      <a:pt x="1" y="48"/>
                      <a:pt x="1" y="107"/>
                    </a:cubicBezTo>
                    <a:lnTo>
                      <a:pt x="1" y="233"/>
                    </a:lnTo>
                    <a:cubicBezTo>
                      <a:pt x="1" y="292"/>
                      <a:pt x="49" y="340"/>
                      <a:pt x="107" y="340"/>
                    </a:cubicBezTo>
                    <a:lnTo>
                      <a:pt x="7970" y="340"/>
                    </a:lnTo>
                    <a:cubicBezTo>
                      <a:pt x="8029" y="340"/>
                      <a:pt x="8074" y="292"/>
                      <a:pt x="8074" y="233"/>
                    </a:cubicBezTo>
                    <a:lnTo>
                      <a:pt x="8074" y="107"/>
                    </a:lnTo>
                    <a:cubicBezTo>
                      <a:pt x="8074" y="48"/>
                      <a:pt x="8029" y="1"/>
                      <a:pt x="79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77"/>
              <p:cNvSpPr/>
              <p:nvPr/>
            </p:nvSpPr>
            <p:spPr>
              <a:xfrm>
                <a:off x="6356602" y="3572241"/>
                <a:ext cx="96148" cy="27197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340" extrusionOk="0">
                    <a:moveTo>
                      <a:pt x="1098" y="1"/>
                    </a:moveTo>
                    <a:lnTo>
                      <a:pt x="118" y="1"/>
                    </a:lnTo>
                    <a:cubicBezTo>
                      <a:pt x="48" y="1"/>
                      <a:pt x="1" y="48"/>
                      <a:pt x="1" y="107"/>
                    </a:cubicBezTo>
                    <a:lnTo>
                      <a:pt x="1" y="233"/>
                    </a:lnTo>
                    <a:cubicBezTo>
                      <a:pt x="1" y="292"/>
                      <a:pt x="48" y="340"/>
                      <a:pt x="118" y="340"/>
                    </a:cubicBezTo>
                    <a:lnTo>
                      <a:pt x="1098" y="340"/>
                    </a:lnTo>
                    <a:cubicBezTo>
                      <a:pt x="1154" y="340"/>
                      <a:pt x="1202" y="292"/>
                      <a:pt x="1202" y="233"/>
                    </a:cubicBezTo>
                    <a:lnTo>
                      <a:pt x="1202" y="107"/>
                    </a:lnTo>
                    <a:cubicBezTo>
                      <a:pt x="1202" y="48"/>
                      <a:pt x="1154" y="1"/>
                      <a:pt x="10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77"/>
              <p:cNvSpPr/>
              <p:nvPr/>
            </p:nvSpPr>
            <p:spPr>
              <a:xfrm>
                <a:off x="6658968" y="3667430"/>
                <a:ext cx="343477" cy="27197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340" extrusionOk="0">
                    <a:moveTo>
                      <a:pt x="105" y="1"/>
                    </a:moveTo>
                    <a:lnTo>
                      <a:pt x="4190" y="1"/>
                    </a:lnTo>
                    <a:cubicBezTo>
                      <a:pt x="4249" y="1"/>
                      <a:pt x="4294" y="49"/>
                      <a:pt x="4294" y="107"/>
                    </a:cubicBezTo>
                    <a:lnTo>
                      <a:pt x="4294" y="233"/>
                    </a:lnTo>
                    <a:cubicBezTo>
                      <a:pt x="4294" y="292"/>
                      <a:pt x="4249" y="340"/>
                      <a:pt x="4190" y="340"/>
                    </a:cubicBezTo>
                    <a:lnTo>
                      <a:pt x="105" y="340"/>
                    </a:lnTo>
                    <a:cubicBezTo>
                      <a:pt x="49" y="340"/>
                      <a:pt x="1" y="292"/>
                      <a:pt x="1" y="233"/>
                    </a:cubicBezTo>
                    <a:lnTo>
                      <a:pt x="1" y="107"/>
                    </a:lnTo>
                    <a:cubicBezTo>
                      <a:pt x="1" y="49"/>
                      <a:pt x="49" y="1"/>
                      <a:pt x="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77"/>
              <p:cNvSpPr/>
              <p:nvPr/>
            </p:nvSpPr>
            <p:spPr>
              <a:xfrm>
                <a:off x="7063962" y="3667430"/>
                <a:ext cx="96228" cy="27197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340" extrusionOk="0">
                    <a:moveTo>
                      <a:pt x="118" y="1"/>
                    </a:moveTo>
                    <a:lnTo>
                      <a:pt x="1098" y="1"/>
                    </a:lnTo>
                    <a:cubicBezTo>
                      <a:pt x="1157" y="1"/>
                      <a:pt x="1202" y="49"/>
                      <a:pt x="1202" y="107"/>
                    </a:cubicBezTo>
                    <a:lnTo>
                      <a:pt x="1202" y="233"/>
                    </a:lnTo>
                    <a:cubicBezTo>
                      <a:pt x="1202" y="292"/>
                      <a:pt x="1157" y="340"/>
                      <a:pt x="1098" y="340"/>
                    </a:cubicBezTo>
                    <a:lnTo>
                      <a:pt x="118" y="340"/>
                    </a:lnTo>
                    <a:cubicBezTo>
                      <a:pt x="60" y="340"/>
                      <a:pt x="1" y="292"/>
                      <a:pt x="1" y="233"/>
                    </a:cubicBezTo>
                    <a:lnTo>
                      <a:pt x="1" y="107"/>
                    </a:lnTo>
                    <a:cubicBezTo>
                      <a:pt x="1" y="49"/>
                      <a:pt x="60" y="1"/>
                      <a:pt x="1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77"/>
              <p:cNvSpPr/>
              <p:nvPr/>
            </p:nvSpPr>
            <p:spPr>
              <a:xfrm>
                <a:off x="6498426" y="1868986"/>
                <a:ext cx="24477" cy="272694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409" extrusionOk="0">
                    <a:moveTo>
                      <a:pt x="151" y="1"/>
                    </a:moveTo>
                    <a:lnTo>
                      <a:pt x="151" y="1"/>
                    </a:lnTo>
                    <a:cubicBezTo>
                      <a:pt x="70" y="1"/>
                      <a:pt x="0" y="71"/>
                      <a:pt x="0" y="152"/>
                    </a:cubicBezTo>
                    <a:lnTo>
                      <a:pt x="0" y="3244"/>
                    </a:lnTo>
                    <a:cubicBezTo>
                      <a:pt x="0" y="3339"/>
                      <a:pt x="70" y="3409"/>
                      <a:pt x="151" y="3409"/>
                    </a:cubicBezTo>
                    <a:cubicBezTo>
                      <a:pt x="247" y="3409"/>
                      <a:pt x="305" y="3339"/>
                      <a:pt x="305" y="3244"/>
                    </a:cubicBezTo>
                    <a:lnTo>
                      <a:pt x="305" y="152"/>
                    </a:lnTo>
                    <a:cubicBezTo>
                      <a:pt x="305" y="71"/>
                      <a:pt x="247" y="1"/>
                      <a:pt x="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77"/>
              <p:cNvSpPr/>
              <p:nvPr/>
            </p:nvSpPr>
            <p:spPr>
              <a:xfrm>
                <a:off x="6099911" y="1961296"/>
                <a:ext cx="127104" cy="87032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088" extrusionOk="0">
                    <a:moveTo>
                      <a:pt x="1529" y="129"/>
                    </a:moveTo>
                    <a:cubicBezTo>
                      <a:pt x="1563" y="129"/>
                      <a:pt x="1588" y="107"/>
                      <a:pt x="1588" y="71"/>
                    </a:cubicBezTo>
                    <a:cubicBezTo>
                      <a:pt x="1588" y="37"/>
                      <a:pt x="1563" y="1"/>
                      <a:pt x="1529" y="1"/>
                    </a:cubicBezTo>
                    <a:lnTo>
                      <a:pt x="71" y="1"/>
                    </a:lnTo>
                    <a:cubicBezTo>
                      <a:pt x="37" y="1"/>
                      <a:pt x="1" y="37"/>
                      <a:pt x="1" y="71"/>
                    </a:cubicBezTo>
                    <a:cubicBezTo>
                      <a:pt x="1" y="107"/>
                      <a:pt x="37" y="129"/>
                      <a:pt x="71" y="129"/>
                    </a:cubicBezTo>
                    <a:close/>
                    <a:moveTo>
                      <a:pt x="1529" y="1087"/>
                    </a:moveTo>
                    <a:cubicBezTo>
                      <a:pt x="1563" y="1087"/>
                      <a:pt x="1588" y="1065"/>
                      <a:pt x="1588" y="1028"/>
                    </a:cubicBezTo>
                    <a:cubicBezTo>
                      <a:pt x="1588" y="995"/>
                      <a:pt x="1563" y="958"/>
                      <a:pt x="1529" y="958"/>
                    </a:cubicBezTo>
                    <a:lnTo>
                      <a:pt x="71" y="958"/>
                    </a:lnTo>
                    <a:cubicBezTo>
                      <a:pt x="37" y="958"/>
                      <a:pt x="1" y="995"/>
                      <a:pt x="1" y="1028"/>
                    </a:cubicBezTo>
                    <a:cubicBezTo>
                      <a:pt x="1" y="1065"/>
                      <a:pt x="37" y="1087"/>
                      <a:pt x="71" y="1087"/>
                    </a:cubicBezTo>
                    <a:close/>
                    <a:moveTo>
                      <a:pt x="1529" y="608"/>
                    </a:moveTo>
                    <a:cubicBezTo>
                      <a:pt x="1563" y="608"/>
                      <a:pt x="1588" y="586"/>
                      <a:pt x="1588" y="549"/>
                    </a:cubicBezTo>
                    <a:cubicBezTo>
                      <a:pt x="1588" y="516"/>
                      <a:pt x="1563" y="479"/>
                      <a:pt x="1529" y="479"/>
                    </a:cubicBezTo>
                    <a:lnTo>
                      <a:pt x="71" y="479"/>
                    </a:lnTo>
                    <a:cubicBezTo>
                      <a:pt x="37" y="479"/>
                      <a:pt x="1" y="516"/>
                      <a:pt x="1" y="549"/>
                    </a:cubicBezTo>
                    <a:cubicBezTo>
                      <a:pt x="1" y="586"/>
                      <a:pt x="37" y="608"/>
                      <a:pt x="71" y="60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77"/>
              <p:cNvSpPr/>
              <p:nvPr/>
            </p:nvSpPr>
            <p:spPr>
              <a:xfrm>
                <a:off x="6285570" y="1931539"/>
                <a:ext cx="163420" cy="16246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2031" extrusionOk="0">
                    <a:moveTo>
                      <a:pt x="1566" y="0"/>
                    </a:moveTo>
                    <a:lnTo>
                      <a:pt x="480" y="0"/>
                    </a:lnTo>
                    <a:cubicBezTo>
                      <a:pt x="222" y="0"/>
                      <a:pt x="1" y="210"/>
                      <a:pt x="1" y="468"/>
                    </a:cubicBezTo>
                    <a:lnTo>
                      <a:pt x="1" y="1563"/>
                    </a:lnTo>
                    <a:cubicBezTo>
                      <a:pt x="1" y="1820"/>
                      <a:pt x="222" y="2030"/>
                      <a:pt x="480" y="2030"/>
                    </a:cubicBezTo>
                    <a:lnTo>
                      <a:pt x="1566" y="2030"/>
                    </a:lnTo>
                    <a:cubicBezTo>
                      <a:pt x="1832" y="2030"/>
                      <a:pt x="2042" y="1820"/>
                      <a:pt x="2042" y="1563"/>
                    </a:cubicBezTo>
                    <a:lnTo>
                      <a:pt x="2042" y="468"/>
                    </a:lnTo>
                    <a:cubicBezTo>
                      <a:pt x="2042" y="210"/>
                      <a:pt x="1832" y="0"/>
                      <a:pt x="1566" y="0"/>
                    </a:cubicBezTo>
                    <a:close/>
                    <a:moveTo>
                      <a:pt x="1029" y="1563"/>
                    </a:moveTo>
                    <a:cubicBezTo>
                      <a:pt x="712" y="1563"/>
                      <a:pt x="469" y="1319"/>
                      <a:pt x="469" y="1017"/>
                    </a:cubicBezTo>
                    <a:cubicBezTo>
                      <a:pt x="469" y="711"/>
                      <a:pt x="712" y="468"/>
                      <a:pt x="1029" y="468"/>
                    </a:cubicBezTo>
                    <a:cubicBezTo>
                      <a:pt x="1331" y="468"/>
                      <a:pt x="1577" y="711"/>
                      <a:pt x="1577" y="1017"/>
                    </a:cubicBezTo>
                    <a:cubicBezTo>
                      <a:pt x="1577" y="1319"/>
                      <a:pt x="1331" y="1563"/>
                      <a:pt x="1029" y="15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77"/>
              <p:cNvSpPr/>
              <p:nvPr/>
            </p:nvSpPr>
            <p:spPr>
              <a:xfrm>
                <a:off x="6586176" y="1961296"/>
                <a:ext cx="980997" cy="87032"/>
              </a:xfrm>
              <a:custGeom>
                <a:avLst/>
                <a:gdLst/>
                <a:ahLst/>
                <a:cxnLst/>
                <a:rect l="l" t="t" r="r" b="b"/>
                <a:pathLst>
                  <a:path w="12264" h="1088" extrusionOk="0">
                    <a:moveTo>
                      <a:pt x="12193" y="129"/>
                    </a:moveTo>
                    <a:cubicBezTo>
                      <a:pt x="12229" y="129"/>
                      <a:pt x="12263" y="107"/>
                      <a:pt x="12263" y="71"/>
                    </a:cubicBezTo>
                    <a:cubicBezTo>
                      <a:pt x="12263" y="37"/>
                      <a:pt x="12229" y="1"/>
                      <a:pt x="12193" y="1"/>
                    </a:cubicBezTo>
                    <a:lnTo>
                      <a:pt x="71" y="1"/>
                    </a:lnTo>
                    <a:cubicBezTo>
                      <a:pt x="34" y="1"/>
                      <a:pt x="1" y="37"/>
                      <a:pt x="1" y="71"/>
                    </a:cubicBezTo>
                    <a:cubicBezTo>
                      <a:pt x="1" y="107"/>
                      <a:pt x="34" y="129"/>
                      <a:pt x="71" y="129"/>
                    </a:cubicBezTo>
                    <a:close/>
                    <a:moveTo>
                      <a:pt x="12193" y="1087"/>
                    </a:moveTo>
                    <a:cubicBezTo>
                      <a:pt x="12229" y="1087"/>
                      <a:pt x="12263" y="1065"/>
                      <a:pt x="12263" y="1028"/>
                    </a:cubicBezTo>
                    <a:cubicBezTo>
                      <a:pt x="12263" y="995"/>
                      <a:pt x="12229" y="958"/>
                      <a:pt x="12193" y="958"/>
                    </a:cubicBezTo>
                    <a:lnTo>
                      <a:pt x="71" y="958"/>
                    </a:lnTo>
                    <a:cubicBezTo>
                      <a:pt x="34" y="958"/>
                      <a:pt x="1" y="995"/>
                      <a:pt x="1" y="1028"/>
                    </a:cubicBezTo>
                    <a:cubicBezTo>
                      <a:pt x="1" y="1065"/>
                      <a:pt x="34" y="1087"/>
                      <a:pt x="71" y="1087"/>
                    </a:cubicBezTo>
                    <a:close/>
                    <a:moveTo>
                      <a:pt x="12193" y="608"/>
                    </a:moveTo>
                    <a:cubicBezTo>
                      <a:pt x="12229" y="608"/>
                      <a:pt x="12263" y="586"/>
                      <a:pt x="12263" y="549"/>
                    </a:cubicBezTo>
                    <a:cubicBezTo>
                      <a:pt x="12263" y="516"/>
                      <a:pt x="12229" y="479"/>
                      <a:pt x="12193" y="479"/>
                    </a:cubicBezTo>
                    <a:lnTo>
                      <a:pt x="71" y="479"/>
                    </a:lnTo>
                    <a:cubicBezTo>
                      <a:pt x="34" y="479"/>
                      <a:pt x="1" y="516"/>
                      <a:pt x="1" y="549"/>
                    </a:cubicBezTo>
                    <a:cubicBezTo>
                      <a:pt x="1" y="586"/>
                      <a:pt x="34" y="608"/>
                      <a:pt x="71" y="60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579" name="Google Shape;1579;p77"/>
              <p:cNvPicPr preferRelativeResize="0"/>
              <p:nvPr/>
            </p:nvPicPr>
            <p:blipFill rotWithShape="1">
              <a:blip r:embed="rId3">
                <a:alphaModFix/>
              </a:blip>
              <a:srcRect l="18671" t="8711" r="7028" b="8719"/>
              <a:stretch/>
            </p:blipFill>
            <p:spPr>
              <a:xfrm>
                <a:off x="6103125" y="2282350"/>
                <a:ext cx="1468200" cy="1087500"/>
              </a:xfrm>
              <a:prstGeom prst="roundRect">
                <a:avLst>
                  <a:gd name="adj" fmla="val 9494"/>
                </a:avLst>
              </a:prstGeom>
              <a:noFill/>
              <a:ln>
                <a:noFill/>
              </a:ln>
              <a:effectLst>
                <a:outerShdw blurRad="57150" dist="47625" dir="5400000" algn="bl" rotWithShape="0">
                  <a:schemeClr val="dk1">
                    <a:alpha val="17000"/>
                  </a:schemeClr>
                </a:outerShdw>
              </a:effectLst>
            </p:spPr>
          </p:pic>
          <p:sp>
            <p:nvSpPr>
              <p:cNvPr id="1580" name="Google Shape;1580;p77"/>
              <p:cNvSpPr/>
              <p:nvPr/>
            </p:nvSpPr>
            <p:spPr>
              <a:xfrm flipH="1">
                <a:off x="7483100" y="2114343"/>
                <a:ext cx="697113" cy="585145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7315" extrusionOk="0">
                    <a:moveTo>
                      <a:pt x="900" y="0"/>
                    </a:moveTo>
                    <a:lnTo>
                      <a:pt x="7819" y="0"/>
                    </a:lnTo>
                    <a:cubicBezTo>
                      <a:pt x="8309" y="0"/>
                      <a:pt x="8715" y="398"/>
                      <a:pt x="8715" y="888"/>
                    </a:cubicBezTo>
                    <a:lnTo>
                      <a:pt x="8715" y="4584"/>
                    </a:lnTo>
                    <a:lnTo>
                      <a:pt x="8715" y="4853"/>
                    </a:lnTo>
                    <a:lnTo>
                      <a:pt x="8715" y="7200"/>
                    </a:lnTo>
                    <a:cubicBezTo>
                      <a:pt x="8715" y="7244"/>
                      <a:pt x="8693" y="7281"/>
                      <a:pt x="8645" y="7292"/>
                    </a:cubicBezTo>
                    <a:cubicBezTo>
                      <a:pt x="8611" y="7314"/>
                      <a:pt x="8575" y="7303"/>
                      <a:pt x="8541" y="7281"/>
                    </a:cubicBezTo>
                    <a:lnTo>
                      <a:pt x="7012" y="5752"/>
                    </a:lnTo>
                    <a:lnTo>
                      <a:pt x="900" y="5752"/>
                    </a:lnTo>
                    <a:cubicBezTo>
                      <a:pt x="409" y="5752"/>
                      <a:pt x="1" y="5343"/>
                      <a:pt x="1" y="4853"/>
                    </a:cubicBezTo>
                    <a:lnTo>
                      <a:pt x="1" y="888"/>
                    </a:lnTo>
                    <a:cubicBezTo>
                      <a:pt x="1" y="398"/>
                      <a:pt x="409" y="0"/>
                      <a:pt x="9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77"/>
              <p:cNvSpPr/>
              <p:nvPr/>
            </p:nvSpPr>
            <p:spPr>
              <a:xfrm>
                <a:off x="7677318" y="2175937"/>
                <a:ext cx="294843" cy="28181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23" extrusionOk="0">
                    <a:moveTo>
                      <a:pt x="1305" y="1283"/>
                    </a:moveTo>
                    <a:cubicBezTo>
                      <a:pt x="1132" y="1448"/>
                      <a:pt x="1025" y="1703"/>
                      <a:pt x="992" y="1924"/>
                    </a:cubicBezTo>
                    <a:lnTo>
                      <a:pt x="992" y="1938"/>
                    </a:lnTo>
                    <a:lnTo>
                      <a:pt x="992" y="3114"/>
                    </a:lnTo>
                    <a:cubicBezTo>
                      <a:pt x="992" y="3139"/>
                      <a:pt x="1003" y="3162"/>
                      <a:pt x="1014" y="3173"/>
                    </a:cubicBezTo>
                    <a:cubicBezTo>
                      <a:pt x="1095" y="3254"/>
                      <a:pt x="1202" y="3338"/>
                      <a:pt x="1305" y="3408"/>
                    </a:cubicBezTo>
                    <a:cubicBezTo>
                      <a:pt x="1423" y="3478"/>
                      <a:pt x="1541" y="3523"/>
                      <a:pt x="1655" y="3523"/>
                    </a:cubicBezTo>
                    <a:lnTo>
                      <a:pt x="2227" y="3523"/>
                    </a:lnTo>
                    <a:lnTo>
                      <a:pt x="2857" y="3523"/>
                    </a:lnTo>
                    <a:cubicBezTo>
                      <a:pt x="3081" y="3523"/>
                      <a:pt x="3254" y="3372"/>
                      <a:pt x="3302" y="3162"/>
                    </a:cubicBezTo>
                    <a:cubicBezTo>
                      <a:pt x="3302" y="3139"/>
                      <a:pt x="3313" y="3128"/>
                      <a:pt x="3336" y="3114"/>
                    </a:cubicBezTo>
                    <a:cubicBezTo>
                      <a:pt x="3487" y="3044"/>
                      <a:pt x="3501" y="2834"/>
                      <a:pt x="3476" y="2683"/>
                    </a:cubicBezTo>
                    <a:lnTo>
                      <a:pt x="3476" y="2672"/>
                    </a:lnTo>
                    <a:cubicBezTo>
                      <a:pt x="3476" y="2649"/>
                      <a:pt x="3487" y="2624"/>
                      <a:pt x="3501" y="2613"/>
                    </a:cubicBezTo>
                    <a:cubicBezTo>
                      <a:pt x="3686" y="2473"/>
                      <a:pt x="3652" y="2204"/>
                      <a:pt x="3571" y="2030"/>
                    </a:cubicBezTo>
                    <a:lnTo>
                      <a:pt x="3571" y="2019"/>
                    </a:lnTo>
                    <a:cubicBezTo>
                      <a:pt x="3557" y="2008"/>
                      <a:pt x="3557" y="1983"/>
                      <a:pt x="3557" y="1972"/>
                    </a:cubicBezTo>
                    <a:cubicBezTo>
                      <a:pt x="3582" y="1913"/>
                      <a:pt x="3593" y="1843"/>
                      <a:pt x="3593" y="1784"/>
                    </a:cubicBezTo>
                    <a:cubicBezTo>
                      <a:pt x="3593" y="1703"/>
                      <a:pt x="3571" y="1633"/>
                      <a:pt x="3523" y="1574"/>
                    </a:cubicBezTo>
                    <a:cubicBezTo>
                      <a:pt x="3476" y="1529"/>
                      <a:pt x="3417" y="1504"/>
                      <a:pt x="3361" y="1482"/>
                    </a:cubicBezTo>
                    <a:cubicBezTo>
                      <a:pt x="3313" y="1470"/>
                      <a:pt x="3254" y="1470"/>
                      <a:pt x="3196" y="1470"/>
                    </a:cubicBezTo>
                    <a:lnTo>
                      <a:pt x="2543" y="1470"/>
                    </a:lnTo>
                    <a:cubicBezTo>
                      <a:pt x="2425" y="1470"/>
                      <a:pt x="2344" y="1434"/>
                      <a:pt x="2297" y="1330"/>
                    </a:cubicBezTo>
                    <a:cubicBezTo>
                      <a:pt x="2241" y="1190"/>
                      <a:pt x="2297" y="944"/>
                      <a:pt x="2344" y="818"/>
                    </a:cubicBezTo>
                    <a:cubicBezTo>
                      <a:pt x="2367" y="723"/>
                      <a:pt x="2392" y="630"/>
                      <a:pt x="2392" y="549"/>
                    </a:cubicBezTo>
                    <a:cubicBezTo>
                      <a:pt x="2392" y="409"/>
                      <a:pt x="2355" y="280"/>
                      <a:pt x="2285" y="163"/>
                    </a:cubicBezTo>
                    <a:cubicBezTo>
                      <a:pt x="2274" y="140"/>
                      <a:pt x="2252" y="104"/>
                      <a:pt x="2227" y="70"/>
                    </a:cubicBezTo>
                    <a:cubicBezTo>
                      <a:pt x="2204" y="48"/>
                      <a:pt x="2171" y="11"/>
                      <a:pt x="2145" y="0"/>
                    </a:cubicBezTo>
                    <a:lnTo>
                      <a:pt x="2112" y="0"/>
                    </a:lnTo>
                    <a:lnTo>
                      <a:pt x="2005" y="0"/>
                    </a:lnTo>
                    <a:cubicBezTo>
                      <a:pt x="1961" y="0"/>
                      <a:pt x="1913" y="34"/>
                      <a:pt x="1913" y="81"/>
                    </a:cubicBezTo>
                    <a:cubicBezTo>
                      <a:pt x="1913" y="280"/>
                      <a:pt x="1902" y="479"/>
                      <a:pt x="1843" y="664"/>
                    </a:cubicBezTo>
                    <a:cubicBezTo>
                      <a:pt x="1784" y="899"/>
                      <a:pt x="1655" y="1073"/>
                      <a:pt x="1445" y="1190"/>
                    </a:cubicBezTo>
                    <a:cubicBezTo>
                      <a:pt x="1387" y="1213"/>
                      <a:pt x="1353" y="1249"/>
                      <a:pt x="1305" y="1283"/>
                    </a:cubicBezTo>
                    <a:close/>
                    <a:moveTo>
                      <a:pt x="793" y="3290"/>
                    </a:moveTo>
                    <a:lnTo>
                      <a:pt x="793" y="1552"/>
                    </a:lnTo>
                    <a:cubicBezTo>
                      <a:pt x="793" y="1529"/>
                      <a:pt x="793" y="1504"/>
                      <a:pt x="782" y="1482"/>
                    </a:cubicBezTo>
                    <a:cubicBezTo>
                      <a:pt x="771" y="1482"/>
                      <a:pt x="771" y="1470"/>
                      <a:pt x="757" y="1470"/>
                    </a:cubicBezTo>
                    <a:cubicBezTo>
                      <a:pt x="734" y="1448"/>
                      <a:pt x="712" y="1423"/>
                      <a:pt x="675" y="1423"/>
                    </a:cubicBezTo>
                    <a:lnTo>
                      <a:pt x="126" y="1423"/>
                    </a:lnTo>
                    <a:cubicBezTo>
                      <a:pt x="93" y="1423"/>
                      <a:pt x="70" y="1434"/>
                      <a:pt x="45" y="1459"/>
                    </a:cubicBezTo>
                    <a:lnTo>
                      <a:pt x="34" y="1459"/>
                    </a:lnTo>
                    <a:lnTo>
                      <a:pt x="34" y="1470"/>
                    </a:lnTo>
                    <a:cubicBezTo>
                      <a:pt x="12" y="1493"/>
                      <a:pt x="0" y="1518"/>
                      <a:pt x="0" y="1552"/>
                    </a:cubicBezTo>
                    <a:lnTo>
                      <a:pt x="0" y="3290"/>
                    </a:lnTo>
                    <a:cubicBezTo>
                      <a:pt x="0" y="3324"/>
                      <a:pt x="12" y="3349"/>
                      <a:pt x="34" y="3372"/>
                    </a:cubicBezTo>
                    <a:cubicBezTo>
                      <a:pt x="56" y="3394"/>
                      <a:pt x="93" y="3408"/>
                      <a:pt x="126" y="3408"/>
                    </a:cubicBezTo>
                    <a:lnTo>
                      <a:pt x="675" y="3408"/>
                    </a:lnTo>
                    <a:cubicBezTo>
                      <a:pt x="701" y="3408"/>
                      <a:pt x="734" y="3408"/>
                      <a:pt x="757" y="3383"/>
                    </a:cubicBezTo>
                    <a:lnTo>
                      <a:pt x="757" y="3372"/>
                    </a:lnTo>
                    <a:lnTo>
                      <a:pt x="757" y="3372"/>
                    </a:lnTo>
                    <a:cubicBezTo>
                      <a:pt x="771" y="3372"/>
                      <a:pt x="771" y="3360"/>
                      <a:pt x="782" y="3349"/>
                    </a:cubicBezTo>
                    <a:cubicBezTo>
                      <a:pt x="793" y="3338"/>
                      <a:pt x="793" y="3313"/>
                      <a:pt x="793" y="32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2" name="Google Shape;1582;p77"/>
            <p:cNvSpPr/>
            <p:nvPr/>
          </p:nvSpPr>
          <p:spPr>
            <a:xfrm>
              <a:off x="7017459" y="1562779"/>
              <a:ext cx="297803" cy="24558"/>
            </a:xfrm>
            <a:custGeom>
              <a:avLst/>
              <a:gdLst/>
              <a:ahLst/>
              <a:cxnLst/>
              <a:rect l="l" t="t" r="r" b="b"/>
              <a:pathLst>
                <a:path w="3723" h="307" extrusionOk="0">
                  <a:moveTo>
                    <a:pt x="2941" y="306"/>
                  </a:moveTo>
                  <a:cubicBezTo>
                    <a:pt x="3022" y="306"/>
                    <a:pt x="3092" y="236"/>
                    <a:pt x="3092" y="152"/>
                  </a:cubicBezTo>
                  <a:cubicBezTo>
                    <a:pt x="3092" y="71"/>
                    <a:pt x="3022" y="1"/>
                    <a:pt x="2941" y="1"/>
                  </a:cubicBezTo>
                  <a:lnTo>
                    <a:pt x="152" y="1"/>
                  </a:lnTo>
                  <a:cubicBezTo>
                    <a:pt x="71" y="1"/>
                    <a:pt x="1" y="71"/>
                    <a:pt x="1" y="152"/>
                  </a:cubicBezTo>
                  <a:cubicBezTo>
                    <a:pt x="1" y="236"/>
                    <a:pt x="71" y="306"/>
                    <a:pt x="152" y="306"/>
                  </a:cubicBezTo>
                  <a:close/>
                  <a:moveTo>
                    <a:pt x="3442" y="1"/>
                  </a:moveTo>
                  <a:cubicBezTo>
                    <a:pt x="3361" y="1"/>
                    <a:pt x="3291" y="71"/>
                    <a:pt x="3291" y="152"/>
                  </a:cubicBezTo>
                  <a:cubicBezTo>
                    <a:pt x="3291" y="236"/>
                    <a:pt x="3361" y="306"/>
                    <a:pt x="3442" y="306"/>
                  </a:cubicBezTo>
                  <a:lnTo>
                    <a:pt x="3571" y="306"/>
                  </a:lnTo>
                  <a:cubicBezTo>
                    <a:pt x="3652" y="306"/>
                    <a:pt x="3722" y="236"/>
                    <a:pt x="3722" y="152"/>
                  </a:cubicBezTo>
                  <a:cubicBezTo>
                    <a:pt x="3722" y="71"/>
                    <a:pt x="3652" y="1"/>
                    <a:pt x="3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3" name="Google Shape;1583;p77"/>
          <p:cNvSpPr/>
          <p:nvPr/>
        </p:nvSpPr>
        <p:spPr>
          <a:xfrm>
            <a:off x="5304738" y="3658883"/>
            <a:ext cx="250781" cy="250235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4" name="Google Shape;1584;p77"/>
          <p:cNvGrpSpPr/>
          <p:nvPr/>
        </p:nvGrpSpPr>
        <p:grpSpPr>
          <a:xfrm>
            <a:off x="8180225" y="1405979"/>
            <a:ext cx="338134" cy="338134"/>
            <a:chOff x="5227225" y="2298750"/>
            <a:chExt cx="750575" cy="750575"/>
          </a:xfrm>
        </p:grpSpPr>
        <p:sp>
          <p:nvSpPr>
            <p:cNvPr id="1585" name="Google Shape;1585;p77"/>
            <p:cNvSpPr/>
            <p:nvPr/>
          </p:nvSpPr>
          <p:spPr>
            <a:xfrm>
              <a:off x="5227225" y="2298750"/>
              <a:ext cx="750575" cy="750575"/>
            </a:xfrm>
            <a:custGeom>
              <a:avLst/>
              <a:gdLst/>
              <a:ahLst/>
              <a:cxnLst/>
              <a:rect l="l" t="t" r="r" b="b"/>
              <a:pathLst>
                <a:path w="30023" h="30023" extrusionOk="0">
                  <a:moveTo>
                    <a:pt x="15012" y="1"/>
                  </a:moveTo>
                  <a:cubicBezTo>
                    <a:pt x="6739" y="1"/>
                    <a:pt x="1" y="6739"/>
                    <a:pt x="1" y="15011"/>
                  </a:cubicBezTo>
                  <a:cubicBezTo>
                    <a:pt x="1" y="23317"/>
                    <a:pt x="6739" y="30022"/>
                    <a:pt x="15012" y="30022"/>
                  </a:cubicBezTo>
                  <a:cubicBezTo>
                    <a:pt x="23318" y="30022"/>
                    <a:pt x="30022" y="23317"/>
                    <a:pt x="30022" y="15011"/>
                  </a:cubicBezTo>
                  <a:cubicBezTo>
                    <a:pt x="30022" y="6739"/>
                    <a:pt x="23318" y="1"/>
                    <a:pt x="15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7"/>
            <p:cNvSpPr/>
            <p:nvPr/>
          </p:nvSpPr>
          <p:spPr>
            <a:xfrm>
              <a:off x="5350650" y="2500575"/>
              <a:ext cx="475375" cy="446175"/>
            </a:xfrm>
            <a:custGeom>
              <a:avLst/>
              <a:gdLst/>
              <a:ahLst/>
              <a:cxnLst/>
              <a:rect l="l" t="t" r="r" b="b"/>
              <a:pathLst>
                <a:path w="19015" h="17847" fill="none" extrusionOk="0">
                  <a:moveTo>
                    <a:pt x="1" y="5070"/>
                  </a:moveTo>
                  <a:cubicBezTo>
                    <a:pt x="6339" y="3369"/>
                    <a:pt x="12677" y="1701"/>
                    <a:pt x="19014" y="0"/>
                  </a:cubicBezTo>
                  <a:cubicBezTo>
                    <a:pt x="16246" y="5938"/>
                    <a:pt x="13477" y="11875"/>
                    <a:pt x="10708" y="17846"/>
                  </a:cubicBezTo>
                  <a:lnTo>
                    <a:pt x="8474" y="887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7"/>
            <p:cNvSpPr/>
            <p:nvPr/>
          </p:nvSpPr>
          <p:spPr>
            <a:xfrm>
              <a:off x="5561650" y="2500575"/>
              <a:ext cx="264375" cy="220175"/>
            </a:xfrm>
            <a:custGeom>
              <a:avLst/>
              <a:gdLst/>
              <a:ahLst/>
              <a:cxnLst/>
              <a:rect l="l" t="t" r="r" b="b"/>
              <a:pathLst>
                <a:path w="10575" h="8807" fill="none" extrusionOk="0">
                  <a:moveTo>
                    <a:pt x="10574" y="0"/>
                  </a:moveTo>
                  <a:lnTo>
                    <a:pt x="0" y="8806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83"/>
          <p:cNvSpPr txBox="1">
            <a:spLocks noGrp="1"/>
          </p:cNvSpPr>
          <p:nvPr>
            <p:ph type="title"/>
          </p:nvPr>
        </p:nvSpPr>
        <p:spPr>
          <a:xfrm>
            <a:off x="1228628" y="991418"/>
            <a:ext cx="444282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HƯỚNG DẪN SỬ DỤNG MỘT SỐ CHỨC NĂNG </a:t>
            </a:r>
            <a:endParaRPr dirty="0">
              <a:latin typeface="+mj-lt"/>
            </a:endParaRPr>
          </a:p>
        </p:txBody>
      </p:sp>
      <p:sp>
        <p:nvSpPr>
          <p:cNvPr id="1767" name="Google Shape;1767;p83"/>
          <p:cNvSpPr txBox="1">
            <a:spLocks noGrp="1"/>
          </p:cNvSpPr>
          <p:nvPr>
            <p:ph type="subTitle" idx="1"/>
          </p:nvPr>
        </p:nvSpPr>
        <p:spPr>
          <a:xfrm>
            <a:off x="1161746" y="2002693"/>
            <a:ext cx="3615790" cy="19080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1" indent="0" algn="l">
              <a:spcAft>
                <a:spcPts val="1200"/>
              </a:spcAft>
            </a:pPr>
            <a:endParaRPr dirty="0"/>
          </a:p>
        </p:txBody>
      </p:sp>
      <p:grpSp>
        <p:nvGrpSpPr>
          <p:cNvPr id="1768" name="Google Shape;1768;p83"/>
          <p:cNvGrpSpPr/>
          <p:nvPr/>
        </p:nvGrpSpPr>
        <p:grpSpPr>
          <a:xfrm>
            <a:off x="5204264" y="3224569"/>
            <a:ext cx="934369" cy="686218"/>
            <a:chOff x="2277700" y="3137375"/>
            <a:chExt cx="1001575" cy="735575"/>
          </a:xfrm>
        </p:grpSpPr>
        <p:sp>
          <p:nvSpPr>
            <p:cNvPr id="1769" name="Google Shape;1769;p83"/>
            <p:cNvSpPr/>
            <p:nvPr/>
          </p:nvSpPr>
          <p:spPr>
            <a:xfrm>
              <a:off x="2277700" y="3137375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3"/>
            <p:cNvSpPr/>
            <p:nvPr/>
          </p:nvSpPr>
          <p:spPr>
            <a:xfrm>
              <a:off x="23886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3"/>
            <p:cNvSpPr/>
            <p:nvPr/>
          </p:nvSpPr>
          <p:spPr>
            <a:xfrm>
              <a:off x="28111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3"/>
            <p:cNvSpPr/>
            <p:nvPr/>
          </p:nvSpPr>
          <p:spPr>
            <a:xfrm>
              <a:off x="2388650" y="35895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3"/>
            <p:cNvSpPr/>
            <p:nvPr/>
          </p:nvSpPr>
          <p:spPr>
            <a:xfrm>
              <a:off x="2388650" y="366927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3"/>
            <p:cNvSpPr/>
            <p:nvPr/>
          </p:nvSpPr>
          <p:spPr>
            <a:xfrm>
              <a:off x="2388650" y="3748325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83"/>
          <p:cNvGrpSpPr/>
          <p:nvPr/>
        </p:nvGrpSpPr>
        <p:grpSpPr>
          <a:xfrm>
            <a:off x="6230674" y="1418510"/>
            <a:ext cx="1545019" cy="3125121"/>
            <a:chOff x="5340455" y="1253108"/>
            <a:chExt cx="1656146" cy="3349899"/>
          </a:xfrm>
        </p:grpSpPr>
        <p:grpSp>
          <p:nvGrpSpPr>
            <p:cNvPr id="1776" name="Google Shape;1776;p83"/>
            <p:cNvGrpSpPr/>
            <p:nvPr/>
          </p:nvGrpSpPr>
          <p:grpSpPr>
            <a:xfrm>
              <a:off x="5340455" y="1253108"/>
              <a:ext cx="1656146" cy="3349899"/>
              <a:chOff x="2135600" y="1562875"/>
              <a:chExt cx="1268300" cy="2565400"/>
            </a:xfrm>
          </p:grpSpPr>
          <p:sp>
            <p:nvSpPr>
              <p:cNvPr id="1777" name="Google Shape;1777;p83"/>
              <p:cNvSpPr/>
              <p:nvPr/>
            </p:nvSpPr>
            <p:spPr>
              <a:xfrm>
                <a:off x="2135600" y="1562875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83"/>
              <p:cNvSpPr/>
              <p:nvPr/>
            </p:nvSpPr>
            <p:spPr>
              <a:xfrm>
                <a:off x="2161450" y="2933725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83"/>
              <p:cNvSpPr/>
              <p:nvPr/>
            </p:nvSpPr>
            <p:spPr>
              <a:xfrm>
                <a:off x="2161450" y="1598600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83"/>
              <p:cNvSpPr/>
              <p:nvPr/>
            </p:nvSpPr>
            <p:spPr>
              <a:xfrm>
                <a:off x="2161450" y="1777150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83"/>
              <p:cNvSpPr/>
              <p:nvPr/>
            </p:nvSpPr>
            <p:spPr>
              <a:xfrm>
                <a:off x="2511750" y="2018800"/>
                <a:ext cx="515250" cy="5144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20579" extrusionOk="0">
                    <a:moveTo>
                      <a:pt x="10305" y="1"/>
                    </a:moveTo>
                    <a:cubicBezTo>
                      <a:pt x="4651" y="1"/>
                      <a:pt x="1" y="4621"/>
                      <a:pt x="1" y="10305"/>
                    </a:cubicBezTo>
                    <a:cubicBezTo>
                      <a:pt x="1" y="15958"/>
                      <a:pt x="4651" y="20579"/>
                      <a:pt x="10305" y="20579"/>
                    </a:cubicBezTo>
                    <a:cubicBezTo>
                      <a:pt x="16019" y="20579"/>
                      <a:pt x="20609" y="15958"/>
                      <a:pt x="20609" y="10305"/>
                    </a:cubicBezTo>
                    <a:cubicBezTo>
                      <a:pt x="20609" y="4621"/>
                      <a:pt x="15959" y="1"/>
                      <a:pt x="10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83"/>
              <p:cNvSpPr/>
              <p:nvPr/>
            </p:nvSpPr>
            <p:spPr>
              <a:xfrm>
                <a:off x="2668300" y="2092125"/>
                <a:ext cx="20292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7377" extrusionOk="0">
                    <a:moveTo>
                      <a:pt x="4017" y="0"/>
                    </a:moveTo>
                    <a:cubicBezTo>
                      <a:pt x="2363" y="0"/>
                      <a:pt x="870" y="1135"/>
                      <a:pt x="456" y="2843"/>
                    </a:cubicBezTo>
                    <a:cubicBezTo>
                      <a:pt x="0" y="4819"/>
                      <a:pt x="1216" y="6794"/>
                      <a:pt x="3192" y="7281"/>
                    </a:cubicBezTo>
                    <a:cubicBezTo>
                      <a:pt x="3472" y="7345"/>
                      <a:pt x="3753" y="7376"/>
                      <a:pt x="4030" y="7376"/>
                    </a:cubicBezTo>
                    <a:cubicBezTo>
                      <a:pt x="5706" y="7376"/>
                      <a:pt x="7238" y="6241"/>
                      <a:pt x="7630" y="4545"/>
                    </a:cubicBezTo>
                    <a:cubicBezTo>
                      <a:pt x="8116" y="2539"/>
                      <a:pt x="6870" y="563"/>
                      <a:pt x="4894" y="107"/>
                    </a:cubicBezTo>
                    <a:cubicBezTo>
                      <a:pt x="4600" y="35"/>
                      <a:pt x="4306" y="0"/>
                      <a:pt x="4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83"/>
              <p:cNvSpPr/>
              <p:nvPr/>
            </p:nvSpPr>
            <p:spPr>
              <a:xfrm>
                <a:off x="2593075" y="2315175"/>
                <a:ext cx="353375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14135" h="8086" extrusionOk="0">
                    <a:moveTo>
                      <a:pt x="7052" y="0"/>
                    </a:moveTo>
                    <a:cubicBezTo>
                      <a:pt x="3800" y="0"/>
                      <a:pt x="1003" y="2097"/>
                      <a:pt x="0" y="5015"/>
                    </a:cubicBezTo>
                    <a:cubicBezTo>
                      <a:pt x="1763" y="6900"/>
                      <a:pt x="4286" y="8085"/>
                      <a:pt x="7052" y="8085"/>
                    </a:cubicBezTo>
                    <a:cubicBezTo>
                      <a:pt x="9818" y="8085"/>
                      <a:pt x="12341" y="6900"/>
                      <a:pt x="14134" y="5015"/>
                    </a:cubicBezTo>
                    <a:cubicBezTo>
                      <a:pt x="13101" y="2097"/>
                      <a:pt x="10335" y="0"/>
                      <a:pt x="7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83"/>
              <p:cNvSpPr/>
              <p:nvPr/>
            </p:nvSpPr>
            <p:spPr>
              <a:xfrm>
                <a:off x="2552800" y="2625950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83"/>
              <p:cNvSpPr/>
              <p:nvPr/>
            </p:nvSpPr>
            <p:spPr>
              <a:xfrm>
                <a:off x="2634850" y="2712575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6" name="Google Shape;1786;p83"/>
            <p:cNvSpPr/>
            <p:nvPr/>
          </p:nvSpPr>
          <p:spPr>
            <a:xfrm>
              <a:off x="5479875" y="35301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LOGIN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787" name="Google Shape;1787;p83"/>
            <p:cNvSpPr/>
            <p:nvPr/>
          </p:nvSpPr>
          <p:spPr>
            <a:xfrm>
              <a:off x="5479875" y="38657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NEW ACCOUNT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788" name="Google Shape;1788;p83"/>
          <p:cNvGrpSpPr/>
          <p:nvPr/>
        </p:nvGrpSpPr>
        <p:grpSpPr>
          <a:xfrm>
            <a:off x="5792241" y="2817800"/>
            <a:ext cx="548009" cy="547985"/>
            <a:chOff x="1891675" y="2449675"/>
            <a:chExt cx="587425" cy="587400"/>
          </a:xfrm>
        </p:grpSpPr>
        <p:sp>
          <p:nvSpPr>
            <p:cNvPr id="1789" name="Google Shape;1789;p83"/>
            <p:cNvSpPr/>
            <p:nvPr/>
          </p:nvSpPr>
          <p:spPr>
            <a:xfrm>
              <a:off x="1891675" y="2449675"/>
              <a:ext cx="587425" cy="587400"/>
            </a:xfrm>
            <a:custGeom>
              <a:avLst/>
              <a:gdLst/>
              <a:ahLst/>
              <a:cxnLst/>
              <a:rect l="l" t="t" r="r" b="b"/>
              <a:pathLst>
                <a:path w="23497" h="23496" extrusionOk="0">
                  <a:moveTo>
                    <a:pt x="2281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21216"/>
                  </a:lnTo>
                  <a:cubicBezTo>
                    <a:pt x="1" y="22462"/>
                    <a:pt x="1034" y="23496"/>
                    <a:pt x="2281" y="23496"/>
                  </a:cubicBezTo>
                  <a:lnTo>
                    <a:pt x="21217" y="23496"/>
                  </a:lnTo>
                  <a:cubicBezTo>
                    <a:pt x="22494" y="23496"/>
                    <a:pt x="23497" y="22462"/>
                    <a:pt x="23497" y="21216"/>
                  </a:cubicBezTo>
                  <a:lnTo>
                    <a:pt x="23497" y="2280"/>
                  </a:lnTo>
                  <a:cubicBezTo>
                    <a:pt x="23497" y="1034"/>
                    <a:pt x="22463" y="0"/>
                    <a:pt x="2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3"/>
            <p:cNvSpPr/>
            <p:nvPr/>
          </p:nvSpPr>
          <p:spPr>
            <a:xfrm>
              <a:off x="1915250" y="2472450"/>
              <a:ext cx="541825" cy="541825"/>
            </a:xfrm>
            <a:custGeom>
              <a:avLst/>
              <a:gdLst/>
              <a:ahLst/>
              <a:cxnLst/>
              <a:rect l="l" t="t" r="r" b="b"/>
              <a:pathLst>
                <a:path w="21673" h="21673" extrusionOk="0">
                  <a:moveTo>
                    <a:pt x="1368" y="1"/>
                  </a:moveTo>
                  <a:cubicBezTo>
                    <a:pt x="608" y="1"/>
                    <a:pt x="0" y="609"/>
                    <a:pt x="0" y="1369"/>
                  </a:cubicBezTo>
                  <a:lnTo>
                    <a:pt x="0" y="20305"/>
                  </a:lnTo>
                  <a:cubicBezTo>
                    <a:pt x="0" y="21065"/>
                    <a:pt x="608" y="21673"/>
                    <a:pt x="1368" y="21673"/>
                  </a:cubicBezTo>
                  <a:lnTo>
                    <a:pt x="20305" y="21673"/>
                  </a:lnTo>
                  <a:cubicBezTo>
                    <a:pt x="21064" y="21673"/>
                    <a:pt x="21672" y="21065"/>
                    <a:pt x="21672" y="20305"/>
                  </a:cubicBezTo>
                  <a:lnTo>
                    <a:pt x="21672" y="1369"/>
                  </a:lnTo>
                  <a:cubicBezTo>
                    <a:pt x="21672" y="609"/>
                    <a:pt x="21064" y="1"/>
                    <a:pt x="20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3"/>
            <p:cNvSpPr/>
            <p:nvPr/>
          </p:nvSpPr>
          <p:spPr>
            <a:xfrm>
              <a:off x="1915250" y="2581875"/>
              <a:ext cx="541825" cy="432400"/>
            </a:xfrm>
            <a:custGeom>
              <a:avLst/>
              <a:gdLst/>
              <a:ahLst/>
              <a:cxnLst/>
              <a:rect l="l" t="t" r="r" b="b"/>
              <a:pathLst>
                <a:path w="21673" h="17296" extrusionOk="0">
                  <a:moveTo>
                    <a:pt x="6809" y="1"/>
                  </a:moveTo>
                  <a:lnTo>
                    <a:pt x="0" y="10092"/>
                  </a:lnTo>
                  <a:lnTo>
                    <a:pt x="0" y="15959"/>
                  </a:lnTo>
                  <a:cubicBezTo>
                    <a:pt x="0" y="16688"/>
                    <a:pt x="608" y="17296"/>
                    <a:pt x="1368" y="17296"/>
                  </a:cubicBezTo>
                  <a:lnTo>
                    <a:pt x="20305" y="17296"/>
                  </a:lnTo>
                  <a:cubicBezTo>
                    <a:pt x="21064" y="17296"/>
                    <a:pt x="21672" y="16688"/>
                    <a:pt x="21672" y="15928"/>
                  </a:cubicBezTo>
                  <a:lnTo>
                    <a:pt x="21672" y="13071"/>
                  </a:lnTo>
                  <a:lnTo>
                    <a:pt x="16931" y="5958"/>
                  </a:lnTo>
                  <a:lnTo>
                    <a:pt x="13891" y="10487"/>
                  </a:lnTo>
                  <a:lnTo>
                    <a:pt x="13618" y="10092"/>
                  </a:lnTo>
                  <a:lnTo>
                    <a:pt x="68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3"/>
            <p:cNvSpPr/>
            <p:nvPr/>
          </p:nvSpPr>
          <p:spPr>
            <a:xfrm>
              <a:off x="2226050" y="2543900"/>
              <a:ext cx="125400" cy="125400"/>
            </a:xfrm>
            <a:custGeom>
              <a:avLst/>
              <a:gdLst/>
              <a:ahLst/>
              <a:cxnLst/>
              <a:rect l="l" t="t" r="r" b="b"/>
              <a:pathLst>
                <a:path w="5016" h="5016" extrusionOk="0">
                  <a:moveTo>
                    <a:pt x="2523" y="0"/>
                  </a:moveTo>
                  <a:cubicBezTo>
                    <a:pt x="1094" y="0"/>
                    <a:pt x="0" y="1094"/>
                    <a:pt x="0" y="2523"/>
                  </a:cubicBezTo>
                  <a:cubicBezTo>
                    <a:pt x="0" y="3921"/>
                    <a:pt x="1094" y="5015"/>
                    <a:pt x="2523" y="5015"/>
                  </a:cubicBezTo>
                  <a:cubicBezTo>
                    <a:pt x="3921" y="5015"/>
                    <a:pt x="5015" y="3891"/>
                    <a:pt x="5015" y="2523"/>
                  </a:cubicBezTo>
                  <a:cubicBezTo>
                    <a:pt x="5015" y="1155"/>
                    <a:pt x="3921" y="0"/>
                    <a:pt x="2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3" name="Google Shape;1793;p83"/>
          <p:cNvSpPr/>
          <p:nvPr/>
        </p:nvSpPr>
        <p:spPr>
          <a:xfrm>
            <a:off x="802538" y="991418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83"/>
          <p:cNvSpPr/>
          <p:nvPr/>
        </p:nvSpPr>
        <p:spPr>
          <a:xfrm>
            <a:off x="823628" y="146203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1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00" fill="hold"/>
                                        <p:tgtEl>
                                          <p:spTgt spid="17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7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0" name="Google Shape;5560;p141"/>
          <p:cNvPicPr preferRelativeResize="0"/>
          <p:nvPr/>
        </p:nvPicPr>
        <p:blipFill rotWithShape="1">
          <a:blip r:embed="rId3">
            <a:alphaModFix/>
          </a:blip>
          <a:srcRect t="16540" b="16547"/>
          <a:stretch/>
        </p:blipFill>
        <p:spPr>
          <a:xfrm>
            <a:off x="1048350" y="1176449"/>
            <a:ext cx="6847421" cy="3643202"/>
          </a:xfrm>
          <a:prstGeom prst="rect">
            <a:avLst/>
          </a:prstGeom>
          <a:noFill/>
          <a:ln>
            <a:noFill/>
          </a:ln>
        </p:spPr>
      </p:pic>
      <p:sp>
        <p:nvSpPr>
          <p:cNvPr id="5570" name="Google Shape;5570;p141"/>
          <p:cNvSpPr txBox="1">
            <a:spLocks noGrp="1"/>
          </p:cNvSpPr>
          <p:nvPr>
            <p:ph type="title"/>
          </p:nvPr>
        </p:nvSpPr>
        <p:spPr>
          <a:xfrm>
            <a:off x="1048350" y="323849"/>
            <a:ext cx="7268336" cy="852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THANK YOU!</a:t>
            </a:r>
            <a:endParaRPr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Online News App by Slidesgo">
  <a:themeElements>
    <a:clrScheme name="Simple Light">
      <a:dk1>
        <a:srgbClr val="17336B"/>
      </a:dk1>
      <a:lt1>
        <a:srgbClr val="F9F8FF"/>
      </a:lt1>
      <a:dk2>
        <a:srgbClr val="66BEE9"/>
      </a:dk2>
      <a:lt2>
        <a:srgbClr val="4EB3E4"/>
      </a:lt2>
      <a:accent1>
        <a:srgbClr val="FFD65F"/>
      </a:accent1>
      <a:accent2>
        <a:srgbClr val="FDA0B4"/>
      </a:accent2>
      <a:accent3>
        <a:srgbClr val="E951C2"/>
      </a:accent3>
      <a:accent4>
        <a:srgbClr val="60D8F4"/>
      </a:accent4>
      <a:accent5>
        <a:srgbClr val="81EEEB"/>
      </a:accent5>
      <a:accent6>
        <a:srgbClr val="DF5F69"/>
      </a:accent6>
      <a:hlink>
        <a:srgbClr val="0D28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On-screen Show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Proxima Nova Semibold</vt:lpstr>
      <vt:lpstr>Fira Sans Extra Condensed</vt:lpstr>
      <vt:lpstr>Denk One</vt:lpstr>
      <vt:lpstr>Orbitron</vt:lpstr>
      <vt:lpstr>Quicksand</vt:lpstr>
      <vt:lpstr>Proxima Nova</vt:lpstr>
      <vt:lpstr>Arial</vt:lpstr>
      <vt:lpstr> Online News App by Slidesgo</vt:lpstr>
      <vt:lpstr>Slidesgo Final Pages</vt:lpstr>
      <vt:lpstr>CONTACTS APPLICATION</vt:lpstr>
      <vt:lpstr>02</vt:lpstr>
      <vt:lpstr>GIỚI THIỆU</vt:lpstr>
      <vt:lpstr>ĐỐI TƯỢNG</vt:lpstr>
      <vt:lpstr>CÁC HÀM CHÍNH</vt:lpstr>
      <vt:lpstr>GIAO DIỆN ỨNG DỤNG</vt:lpstr>
      <vt:lpstr>HƯỚNG DẪN SỬ DỤNG MỘT SỐ CHỨC NĂNG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DUONG MANH LINH 20192965</cp:lastModifiedBy>
  <cp:revision>1</cp:revision>
  <dcterms:modified xsi:type="dcterms:W3CDTF">2024-06-04T14:13:08Z</dcterms:modified>
</cp:coreProperties>
</file>