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84" r:id="rId6"/>
    <p:sldId id="286" r:id="rId7"/>
    <p:sldId id="285" r:id="rId8"/>
    <p:sldId id="288" r:id="rId9"/>
    <p:sldId id="289" r:id="rId10"/>
    <p:sldId id="287" r:id="rId11"/>
  </p:sldIdLst>
  <p:sldSz cx="10691813" cy="7559675"/>
  <p:notesSz cx="7559675" cy="10691813"/>
  <p:embeddedFontLst>
    <p:embeddedFont>
      <p:font typeface="Ubuntu" charset="0"/>
      <p:regular r:id="rId13"/>
      <p:bold r:id="rId14"/>
      <p:italic r:id="rId15"/>
      <p:boldItalic r:id="rId16"/>
    </p:embeddedFont>
    <p:embeddedFont>
      <p:font typeface="Playfair Display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1E6937E-5DAA-480C-82F0-B1CA8EF8DBC1}">
  <a:tblStyle styleId="{11E6937E-5DAA-480C-82F0-B1CA8EF8DB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3" d="100"/>
          <a:sy n="103" d="100"/>
        </p:scale>
        <p:origin x="-1236" y="-72"/>
      </p:cViewPr>
      <p:guideLst>
        <p:guide orient="horz" pos="2381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9903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30f8ef2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30f8ef2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168c4f60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168c4f60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4160bff8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44160bff8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lidesgo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slidesgo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1734" y="1732950"/>
            <a:ext cx="4792200" cy="27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500" i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41734" y="5141238"/>
            <a:ext cx="5552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t="5731"/>
          <a:stretch/>
        </p:blipFill>
        <p:spPr>
          <a:xfrm>
            <a:off x="8427150" y="1"/>
            <a:ext cx="2264850" cy="22248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"/>
          <p:cNvCxnSpPr/>
          <p:nvPr/>
        </p:nvCxnSpPr>
        <p:spPr>
          <a:xfrm>
            <a:off x="-33725" y="696450"/>
            <a:ext cx="1074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;p2"/>
          <p:cNvCxnSpPr/>
          <p:nvPr/>
        </p:nvCxnSpPr>
        <p:spPr>
          <a:xfrm>
            <a:off x="-33725" y="6918246"/>
            <a:ext cx="1074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;p2"/>
          <p:cNvCxnSpPr/>
          <p:nvPr/>
        </p:nvCxnSpPr>
        <p:spPr>
          <a:xfrm rot="10800000">
            <a:off x="692000" y="6046775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2"/>
          <p:cNvCxnSpPr/>
          <p:nvPr/>
        </p:nvCxnSpPr>
        <p:spPr>
          <a:xfrm rot="10800000">
            <a:off x="692000" y="-7925"/>
            <a:ext cx="0" cy="150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t="26772"/>
          <a:stretch/>
        </p:blipFill>
        <p:spPr>
          <a:xfrm>
            <a:off x="-12850" y="3"/>
            <a:ext cx="2542526" cy="166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6630815" y="3947745"/>
            <a:ext cx="4089975" cy="362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 hasCustomPrompt="1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725400" y="457200"/>
            <a:ext cx="924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725400" y="1392925"/>
            <a:ext cx="9241200" cy="47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2000"/>
            </a:lvl1pPr>
            <a:lvl2pPr marL="914400" lvl="1" indent="-264160" rtl="0">
              <a:spcBef>
                <a:spcPts val="0"/>
              </a:spcBef>
              <a:spcAft>
                <a:spcPts val="0"/>
              </a:spcAft>
              <a:buSzPts val="560"/>
              <a:buChar char="○"/>
              <a:defRPr sz="1620"/>
            </a:lvl2pPr>
            <a:lvl3pPr marL="1371600" lvl="2" indent="-264160" rtl="0">
              <a:spcBef>
                <a:spcPts val="0"/>
              </a:spcBef>
              <a:spcAft>
                <a:spcPts val="0"/>
              </a:spcAft>
              <a:buSzPts val="560"/>
              <a:buChar char="■"/>
              <a:defRPr/>
            </a:lvl3pPr>
            <a:lvl4pPr marL="1828800" lvl="3" indent="-264160" rtl="0">
              <a:spcBef>
                <a:spcPts val="0"/>
              </a:spcBef>
              <a:spcAft>
                <a:spcPts val="0"/>
              </a:spcAft>
              <a:buSzPts val="560"/>
              <a:buChar char="●"/>
              <a:defRPr/>
            </a:lvl4pPr>
            <a:lvl5pPr marL="2286000" lvl="4" indent="-264160" rtl="0">
              <a:spcBef>
                <a:spcPts val="0"/>
              </a:spcBef>
              <a:spcAft>
                <a:spcPts val="0"/>
              </a:spcAft>
              <a:buSzPts val="560"/>
              <a:buChar char="○"/>
              <a:defRPr/>
            </a:lvl5pPr>
            <a:lvl6pPr marL="2743200" lvl="5" indent="-264160" rtl="0">
              <a:spcBef>
                <a:spcPts val="0"/>
              </a:spcBef>
              <a:spcAft>
                <a:spcPts val="0"/>
              </a:spcAft>
              <a:buSzPts val="560"/>
              <a:buChar char="■"/>
              <a:defRPr/>
            </a:lvl6pPr>
            <a:lvl7pPr marL="3200400" lvl="6" indent="-264160" rtl="0">
              <a:spcBef>
                <a:spcPts val="0"/>
              </a:spcBef>
              <a:spcAft>
                <a:spcPts val="0"/>
              </a:spcAft>
              <a:buSzPts val="560"/>
              <a:buChar char="●"/>
              <a:defRPr/>
            </a:lvl7pPr>
            <a:lvl8pPr marL="3657600" lvl="7" indent="-264159" rtl="0">
              <a:spcBef>
                <a:spcPts val="0"/>
              </a:spcBef>
              <a:spcAft>
                <a:spcPts val="0"/>
              </a:spcAft>
              <a:buSzPts val="560"/>
              <a:buChar char="○"/>
              <a:defRPr/>
            </a:lvl8pPr>
            <a:lvl9pPr marL="4114800" lvl="8" indent="-264159" rtl="0">
              <a:spcBef>
                <a:spcPts val="0"/>
              </a:spcBef>
              <a:spcAft>
                <a:spcPts val="0"/>
              </a:spcAft>
              <a:buSzPts val="560"/>
              <a:buChar char="■"/>
              <a:defRPr/>
            </a:lvl9pPr>
          </a:lstStyle>
          <a:p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-33725" y="6918246"/>
            <a:ext cx="1074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3"/>
          <p:cNvPicPr preferRelativeResize="0"/>
          <p:nvPr/>
        </p:nvPicPr>
        <p:blipFill rotWithShape="1">
          <a:blip r:embed="rId2">
            <a:alphaModFix/>
          </a:blip>
          <a:srcRect l="30838" t="40982"/>
          <a:stretch/>
        </p:blipFill>
        <p:spPr>
          <a:xfrm>
            <a:off x="0" y="0"/>
            <a:ext cx="1566350" cy="139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3">
            <a:alphaModFix/>
          </a:blip>
          <a:srcRect t="24522" r="26400"/>
          <a:stretch/>
        </p:blipFill>
        <p:spPr>
          <a:xfrm rot="10800000" flipH="1">
            <a:off x="8577475" y="5652280"/>
            <a:ext cx="2114527" cy="1939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3"/>
          <p:cNvCxnSpPr/>
          <p:nvPr/>
        </p:nvCxnSpPr>
        <p:spPr>
          <a:xfrm>
            <a:off x="3925650" y="1185125"/>
            <a:ext cx="284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3"/>
          <p:cNvCxnSpPr/>
          <p:nvPr/>
        </p:nvCxnSpPr>
        <p:spPr>
          <a:xfrm rot="10800000">
            <a:off x="10329900" y="-25"/>
            <a:ext cx="0" cy="759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381138" y="492175"/>
            <a:ext cx="28020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 rotWithShape="1">
          <a:blip r:embed="rId2">
            <a:alphaModFix/>
          </a:blip>
          <a:srcRect t="51033"/>
          <a:stretch/>
        </p:blipFill>
        <p:spPr>
          <a:xfrm flipH="1">
            <a:off x="6168848" y="-18121"/>
            <a:ext cx="1555626" cy="79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3">
            <a:alphaModFix/>
          </a:blip>
          <a:srcRect t="30613"/>
          <a:stretch/>
        </p:blipFill>
        <p:spPr>
          <a:xfrm rot="10800000" flipH="1">
            <a:off x="1995000" y="6171550"/>
            <a:ext cx="2263000" cy="1404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5"/>
          <p:cNvCxnSpPr/>
          <p:nvPr/>
        </p:nvCxnSpPr>
        <p:spPr>
          <a:xfrm>
            <a:off x="6955265" y="5334000"/>
            <a:ext cx="0" cy="22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5"/>
          <p:cNvCxnSpPr/>
          <p:nvPr/>
        </p:nvCxnSpPr>
        <p:spPr>
          <a:xfrm>
            <a:off x="6955265" y="0"/>
            <a:ext cx="0" cy="22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5"/>
          <p:cNvSpPr txBox="1"/>
          <p:nvPr/>
        </p:nvSpPr>
        <p:spPr>
          <a:xfrm>
            <a:off x="3557700" y="6589800"/>
            <a:ext cx="3591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This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endParaRPr sz="1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5400" y="457200"/>
            <a:ext cx="924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5400" y="1392925"/>
            <a:ext cx="9241200" cy="47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617"/>
            </a:lvl1pPr>
            <a:lvl2pPr marL="914400" lvl="1" indent="-264160" rtl="0">
              <a:spcBef>
                <a:spcPts val="0"/>
              </a:spcBef>
              <a:spcAft>
                <a:spcPts val="0"/>
              </a:spcAft>
              <a:buSzPts val="560"/>
              <a:buChar char="○"/>
              <a:defRPr sz="1617"/>
            </a:lvl2pPr>
            <a:lvl3pPr marL="1371600" lvl="2" indent="-264160" rtl="0">
              <a:spcBef>
                <a:spcPts val="0"/>
              </a:spcBef>
              <a:spcAft>
                <a:spcPts val="0"/>
              </a:spcAft>
              <a:buSzPts val="560"/>
              <a:buChar char="■"/>
              <a:defRPr/>
            </a:lvl3pPr>
            <a:lvl4pPr marL="1828800" lvl="3" indent="-264160" rtl="0">
              <a:spcBef>
                <a:spcPts val="0"/>
              </a:spcBef>
              <a:spcAft>
                <a:spcPts val="0"/>
              </a:spcAft>
              <a:buSzPts val="560"/>
              <a:buChar char="●"/>
              <a:defRPr/>
            </a:lvl4pPr>
            <a:lvl5pPr marL="2286000" lvl="4" indent="-264160" rtl="0">
              <a:spcBef>
                <a:spcPts val="0"/>
              </a:spcBef>
              <a:spcAft>
                <a:spcPts val="0"/>
              </a:spcAft>
              <a:buSzPts val="560"/>
              <a:buChar char="○"/>
              <a:defRPr/>
            </a:lvl5pPr>
            <a:lvl6pPr marL="2743200" lvl="5" indent="-264160" rtl="0">
              <a:spcBef>
                <a:spcPts val="0"/>
              </a:spcBef>
              <a:spcAft>
                <a:spcPts val="0"/>
              </a:spcAft>
              <a:buSzPts val="560"/>
              <a:buChar char="■"/>
              <a:defRPr/>
            </a:lvl6pPr>
            <a:lvl7pPr marL="3200400" lvl="6" indent="-264160" rtl="0">
              <a:spcBef>
                <a:spcPts val="0"/>
              </a:spcBef>
              <a:spcAft>
                <a:spcPts val="0"/>
              </a:spcAft>
              <a:buSzPts val="560"/>
              <a:buChar char="●"/>
              <a:defRPr/>
            </a:lvl7pPr>
            <a:lvl8pPr marL="3657600" lvl="7" indent="-264159" rtl="0">
              <a:spcBef>
                <a:spcPts val="0"/>
              </a:spcBef>
              <a:spcAft>
                <a:spcPts val="0"/>
              </a:spcAft>
              <a:buSzPts val="560"/>
              <a:buChar char="○"/>
              <a:defRPr/>
            </a:lvl8pPr>
            <a:lvl9pPr marL="4114800" lvl="8" indent="-264159" rtl="0">
              <a:spcBef>
                <a:spcPts val="0"/>
              </a:spcBef>
              <a:spcAft>
                <a:spcPts val="0"/>
              </a:spcAft>
              <a:buSzPts val="560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3925650" y="1185125"/>
            <a:ext cx="284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t="26772"/>
          <a:stretch/>
        </p:blipFill>
        <p:spPr>
          <a:xfrm>
            <a:off x="8149475" y="3"/>
            <a:ext cx="2542526" cy="1665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4"/>
          <p:cNvCxnSpPr/>
          <p:nvPr/>
        </p:nvCxnSpPr>
        <p:spPr>
          <a:xfrm rot="10800000">
            <a:off x="10293200" y="-40775"/>
            <a:ext cx="0" cy="157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29;p4"/>
          <p:cNvCxnSpPr/>
          <p:nvPr/>
        </p:nvCxnSpPr>
        <p:spPr>
          <a:xfrm rot="10800000">
            <a:off x="10293200" y="6055200"/>
            <a:ext cx="0" cy="152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 l="14610" t="66724"/>
          <a:stretch/>
        </p:blipFill>
        <p:spPr>
          <a:xfrm rot="10800000" flipH="1">
            <a:off x="-17600" y="6372024"/>
            <a:ext cx="3492402" cy="1205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oogle Shape;31;p4"/>
          <p:cNvGrpSpPr/>
          <p:nvPr/>
        </p:nvGrpSpPr>
        <p:grpSpPr>
          <a:xfrm>
            <a:off x="4065522" y="6598643"/>
            <a:ext cx="2560956" cy="359985"/>
            <a:chOff x="3376780" y="5815993"/>
            <a:chExt cx="3432457" cy="482489"/>
          </a:xfrm>
        </p:grpSpPr>
        <p:sp>
          <p:nvSpPr>
            <p:cNvPr id="32" name="Google Shape;32;p4"/>
            <p:cNvSpPr/>
            <p:nvPr/>
          </p:nvSpPr>
          <p:spPr>
            <a:xfrm>
              <a:off x="337678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397114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56550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515986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575422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634858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502275" y="492175"/>
            <a:ext cx="48438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2"/>
          </p:nvPr>
        </p:nvSpPr>
        <p:spPr>
          <a:xfrm>
            <a:off x="502275" y="3425875"/>
            <a:ext cx="48438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502275" y="1183375"/>
            <a:ext cx="9518100" cy="43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432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"/>
              <a:buChar char="●"/>
              <a:defRPr sz="1420"/>
            </a:lvl1pPr>
            <a:lvl2pPr marL="914400" lvl="1" indent="-264160" rtl="0">
              <a:spcBef>
                <a:spcPts val="0"/>
              </a:spcBef>
              <a:spcAft>
                <a:spcPts val="0"/>
              </a:spcAft>
              <a:buSzPts val="560"/>
              <a:buChar char="○"/>
              <a:defRPr/>
            </a:lvl2pPr>
            <a:lvl3pPr marL="1371600" lvl="2" indent="-264160" rtl="0">
              <a:spcBef>
                <a:spcPts val="0"/>
              </a:spcBef>
              <a:spcAft>
                <a:spcPts val="0"/>
              </a:spcAft>
              <a:buSzPts val="560"/>
              <a:buChar char="■"/>
              <a:defRPr/>
            </a:lvl3pPr>
            <a:lvl4pPr marL="1828800" lvl="3" indent="-264160" rtl="0">
              <a:spcBef>
                <a:spcPts val="0"/>
              </a:spcBef>
              <a:spcAft>
                <a:spcPts val="0"/>
              </a:spcAft>
              <a:buSzPts val="560"/>
              <a:buChar char="●"/>
              <a:defRPr/>
            </a:lvl4pPr>
            <a:lvl5pPr marL="2286000" lvl="4" indent="-264160" rtl="0">
              <a:spcBef>
                <a:spcPts val="0"/>
              </a:spcBef>
              <a:spcAft>
                <a:spcPts val="0"/>
              </a:spcAft>
              <a:buSzPts val="560"/>
              <a:buChar char="○"/>
              <a:defRPr/>
            </a:lvl5pPr>
            <a:lvl6pPr marL="2743200" lvl="5" indent="-264160" rtl="0">
              <a:spcBef>
                <a:spcPts val="0"/>
              </a:spcBef>
              <a:spcAft>
                <a:spcPts val="0"/>
              </a:spcAft>
              <a:buSzPts val="560"/>
              <a:buChar char="■"/>
              <a:defRPr/>
            </a:lvl6pPr>
            <a:lvl7pPr marL="3200400" lvl="6" indent="-264160" rtl="0">
              <a:spcBef>
                <a:spcPts val="0"/>
              </a:spcBef>
              <a:spcAft>
                <a:spcPts val="0"/>
              </a:spcAft>
              <a:buSzPts val="560"/>
              <a:buChar char="●"/>
              <a:defRPr/>
            </a:lvl7pPr>
            <a:lvl8pPr marL="3657600" lvl="7" indent="-264159" rtl="0">
              <a:spcBef>
                <a:spcPts val="0"/>
              </a:spcBef>
              <a:spcAft>
                <a:spcPts val="0"/>
              </a:spcAft>
              <a:buSzPts val="560"/>
              <a:buChar char="○"/>
              <a:defRPr/>
            </a:lvl8pPr>
            <a:lvl9pPr marL="4114800" lvl="8" indent="-264159" rtl="0">
              <a:spcBef>
                <a:spcPts val="0"/>
              </a:spcBef>
              <a:spcAft>
                <a:spcPts val="0"/>
              </a:spcAft>
              <a:buSzPts val="56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3"/>
          </p:nvPr>
        </p:nvSpPr>
        <p:spPr>
          <a:xfrm>
            <a:off x="502275" y="4865751"/>
            <a:ext cx="9963000" cy="15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 t="26772" r="25849"/>
          <a:stretch/>
        </p:blipFill>
        <p:spPr>
          <a:xfrm rot="10800000" flipH="1">
            <a:off x="9020100" y="6092373"/>
            <a:ext cx="1670275" cy="147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t="20653"/>
          <a:stretch/>
        </p:blipFill>
        <p:spPr>
          <a:xfrm flipH="1">
            <a:off x="6014760" y="-16435"/>
            <a:ext cx="1908600" cy="134157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488936" y="886968"/>
            <a:ext cx="2843700" cy="16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4000" i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7" name="Google Shape;47;p6"/>
          <p:cNvCxnSpPr/>
          <p:nvPr/>
        </p:nvCxnSpPr>
        <p:spPr>
          <a:xfrm>
            <a:off x="-24225" y="355150"/>
            <a:ext cx="1074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6"/>
          <p:cNvCxnSpPr/>
          <p:nvPr/>
        </p:nvCxnSpPr>
        <p:spPr>
          <a:xfrm>
            <a:off x="-24225" y="7194900"/>
            <a:ext cx="1074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6"/>
          <p:cNvCxnSpPr/>
          <p:nvPr/>
        </p:nvCxnSpPr>
        <p:spPr>
          <a:xfrm>
            <a:off x="6955265" y="0"/>
            <a:ext cx="0" cy="22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6"/>
          <p:cNvCxnSpPr/>
          <p:nvPr/>
        </p:nvCxnSpPr>
        <p:spPr>
          <a:xfrm>
            <a:off x="6955265" y="5334000"/>
            <a:ext cx="0" cy="22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1;p6"/>
          <p:cNvSpPr txBox="1"/>
          <p:nvPr/>
        </p:nvSpPr>
        <p:spPr>
          <a:xfrm>
            <a:off x="3557700" y="6589800"/>
            <a:ext cx="3591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This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endParaRPr sz="1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1494052" y="493202"/>
            <a:ext cx="577696" cy="605076"/>
          </a:xfrm>
          <a:custGeom>
            <a:avLst/>
            <a:gdLst/>
            <a:ahLst/>
            <a:cxnLst/>
            <a:rect l="l" t="t" r="r" b="b"/>
            <a:pathLst>
              <a:path w="200068" h="209550" extrusionOk="0">
                <a:moveTo>
                  <a:pt x="100034" y="0"/>
                </a:moveTo>
                <a:lnTo>
                  <a:pt x="99560" y="119"/>
                </a:lnTo>
                <a:lnTo>
                  <a:pt x="99560" y="474"/>
                </a:lnTo>
                <a:lnTo>
                  <a:pt x="99560" y="711"/>
                </a:lnTo>
                <a:lnTo>
                  <a:pt x="91382" y="25009"/>
                </a:lnTo>
                <a:lnTo>
                  <a:pt x="83322" y="49424"/>
                </a:lnTo>
                <a:lnTo>
                  <a:pt x="83085" y="50017"/>
                </a:lnTo>
                <a:lnTo>
                  <a:pt x="82848" y="50373"/>
                </a:lnTo>
                <a:lnTo>
                  <a:pt x="82611" y="50610"/>
                </a:lnTo>
                <a:lnTo>
                  <a:pt x="82255" y="50728"/>
                </a:lnTo>
                <a:lnTo>
                  <a:pt x="82018" y="50610"/>
                </a:lnTo>
                <a:lnTo>
                  <a:pt x="81663" y="50491"/>
                </a:lnTo>
                <a:lnTo>
                  <a:pt x="80952" y="50017"/>
                </a:lnTo>
                <a:lnTo>
                  <a:pt x="40298" y="20979"/>
                </a:lnTo>
                <a:lnTo>
                  <a:pt x="39350" y="20149"/>
                </a:lnTo>
                <a:lnTo>
                  <a:pt x="39113" y="20031"/>
                </a:lnTo>
                <a:lnTo>
                  <a:pt x="38876" y="19912"/>
                </a:lnTo>
                <a:lnTo>
                  <a:pt x="38520" y="19912"/>
                </a:lnTo>
                <a:lnTo>
                  <a:pt x="38165" y="20031"/>
                </a:lnTo>
                <a:lnTo>
                  <a:pt x="54402" y="71588"/>
                </a:lnTo>
                <a:lnTo>
                  <a:pt x="52387" y="71707"/>
                </a:lnTo>
                <a:lnTo>
                  <a:pt x="2370" y="72181"/>
                </a:lnTo>
                <a:lnTo>
                  <a:pt x="1185" y="72062"/>
                </a:lnTo>
                <a:lnTo>
                  <a:pt x="593" y="72062"/>
                </a:lnTo>
                <a:lnTo>
                  <a:pt x="237" y="72299"/>
                </a:lnTo>
                <a:lnTo>
                  <a:pt x="0" y="72537"/>
                </a:lnTo>
                <a:lnTo>
                  <a:pt x="38876" y="101219"/>
                </a:lnTo>
                <a:lnTo>
                  <a:pt x="40180" y="102049"/>
                </a:lnTo>
                <a:lnTo>
                  <a:pt x="41483" y="102879"/>
                </a:lnTo>
                <a:lnTo>
                  <a:pt x="42076" y="103353"/>
                </a:lnTo>
                <a:lnTo>
                  <a:pt x="42550" y="103827"/>
                </a:lnTo>
                <a:lnTo>
                  <a:pt x="42906" y="104182"/>
                </a:lnTo>
                <a:lnTo>
                  <a:pt x="43024" y="104656"/>
                </a:lnTo>
                <a:lnTo>
                  <a:pt x="42906" y="105249"/>
                </a:lnTo>
                <a:lnTo>
                  <a:pt x="42550" y="105842"/>
                </a:lnTo>
                <a:lnTo>
                  <a:pt x="42076" y="106316"/>
                </a:lnTo>
                <a:lnTo>
                  <a:pt x="41483" y="106671"/>
                </a:lnTo>
                <a:lnTo>
                  <a:pt x="40180" y="107501"/>
                </a:lnTo>
                <a:lnTo>
                  <a:pt x="38876" y="108331"/>
                </a:lnTo>
                <a:lnTo>
                  <a:pt x="0" y="137013"/>
                </a:lnTo>
                <a:lnTo>
                  <a:pt x="237" y="137251"/>
                </a:lnTo>
                <a:lnTo>
                  <a:pt x="474" y="137488"/>
                </a:lnTo>
                <a:lnTo>
                  <a:pt x="711" y="137488"/>
                </a:lnTo>
                <a:lnTo>
                  <a:pt x="1067" y="137606"/>
                </a:lnTo>
                <a:lnTo>
                  <a:pt x="2133" y="137488"/>
                </a:lnTo>
                <a:lnTo>
                  <a:pt x="26786" y="137606"/>
                </a:lnTo>
                <a:lnTo>
                  <a:pt x="54521" y="137606"/>
                </a:lnTo>
                <a:lnTo>
                  <a:pt x="38165" y="189519"/>
                </a:lnTo>
                <a:lnTo>
                  <a:pt x="38520" y="189638"/>
                </a:lnTo>
                <a:lnTo>
                  <a:pt x="38876" y="189638"/>
                </a:lnTo>
                <a:lnTo>
                  <a:pt x="39468" y="189282"/>
                </a:lnTo>
                <a:lnTo>
                  <a:pt x="40417" y="188453"/>
                </a:lnTo>
                <a:lnTo>
                  <a:pt x="60684" y="174111"/>
                </a:lnTo>
                <a:lnTo>
                  <a:pt x="80833" y="159652"/>
                </a:lnTo>
                <a:lnTo>
                  <a:pt x="81781" y="159059"/>
                </a:lnTo>
                <a:lnTo>
                  <a:pt x="82137" y="158940"/>
                </a:lnTo>
                <a:lnTo>
                  <a:pt x="82493" y="158940"/>
                </a:lnTo>
                <a:lnTo>
                  <a:pt x="82730" y="159059"/>
                </a:lnTo>
                <a:lnTo>
                  <a:pt x="82967" y="159414"/>
                </a:lnTo>
                <a:lnTo>
                  <a:pt x="83204" y="159770"/>
                </a:lnTo>
                <a:lnTo>
                  <a:pt x="83322" y="160363"/>
                </a:lnTo>
                <a:lnTo>
                  <a:pt x="84033" y="162733"/>
                </a:lnTo>
                <a:lnTo>
                  <a:pt x="84863" y="165104"/>
                </a:lnTo>
                <a:lnTo>
                  <a:pt x="91974" y="186438"/>
                </a:lnTo>
                <a:lnTo>
                  <a:pt x="99204" y="207891"/>
                </a:lnTo>
                <a:lnTo>
                  <a:pt x="99323" y="208365"/>
                </a:lnTo>
                <a:lnTo>
                  <a:pt x="99323" y="209076"/>
                </a:lnTo>
                <a:lnTo>
                  <a:pt x="99441" y="209313"/>
                </a:lnTo>
                <a:lnTo>
                  <a:pt x="99678" y="209431"/>
                </a:lnTo>
                <a:lnTo>
                  <a:pt x="100034" y="209550"/>
                </a:lnTo>
                <a:lnTo>
                  <a:pt x="100508" y="209550"/>
                </a:lnTo>
                <a:lnTo>
                  <a:pt x="100864" y="208128"/>
                </a:lnTo>
                <a:lnTo>
                  <a:pt x="108805" y="184423"/>
                </a:lnTo>
                <a:lnTo>
                  <a:pt x="116627" y="160718"/>
                </a:lnTo>
                <a:lnTo>
                  <a:pt x="116864" y="160007"/>
                </a:lnTo>
                <a:lnTo>
                  <a:pt x="117220" y="159414"/>
                </a:lnTo>
                <a:lnTo>
                  <a:pt x="117457" y="159177"/>
                </a:lnTo>
                <a:lnTo>
                  <a:pt x="117813" y="159059"/>
                </a:lnTo>
                <a:lnTo>
                  <a:pt x="118168" y="159059"/>
                </a:lnTo>
                <a:lnTo>
                  <a:pt x="118524" y="159177"/>
                </a:lnTo>
                <a:lnTo>
                  <a:pt x="119590" y="159889"/>
                </a:lnTo>
                <a:lnTo>
                  <a:pt x="139621" y="174230"/>
                </a:lnTo>
                <a:lnTo>
                  <a:pt x="159770" y="188571"/>
                </a:lnTo>
                <a:lnTo>
                  <a:pt x="160600" y="189282"/>
                </a:lnTo>
                <a:lnTo>
                  <a:pt x="161074" y="189401"/>
                </a:lnTo>
                <a:lnTo>
                  <a:pt x="161429" y="189519"/>
                </a:lnTo>
                <a:lnTo>
                  <a:pt x="161903" y="189401"/>
                </a:lnTo>
                <a:lnTo>
                  <a:pt x="145666" y="138080"/>
                </a:lnTo>
                <a:lnTo>
                  <a:pt x="147562" y="137962"/>
                </a:lnTo>
                <a:lnTo>
                  <a:pt x="197935" y="137488"/>
                </a:lnTo>
                <a:lnTo>
                  <a:pt x="199120" y="137606"/>
                </a:lnTo>
                <a:lnTo>
                  <a:pt x="199357" y="137488"/>
                </a:lnTo>
                <a:lnTo>
                  <a:pt x="199594" y="137488"/>
                </a:lnTo>
                <a:lnTo>
                  <a:pt x="199831" y="137251"/>
                </a:lnTo>
                <a:lnTo>
                  <a:pt x="200068" y="137013"/>
                </a:lnTo>
                <a:lnTo>
                  <a:pt x="159296" y="107027"/>
                </a:lnTo>
                <a:lnTo>
                  <a:pt x="157637" y="105723"/>
                </a:lnTo>
                <a:lnTo>
                  <a:pt x="157281" y="105249"/>
                </a:lnTo>
                <a:lnTo>
                  <a:pt x="157162" y="104775"/>
                </a:lnTo>
                <a:lnTo>
                  <a:pt x="157281" y="104419"/>
                </a:lnTo>
                <a:lnTo>
                  <a:pt x="157637" y="103945"/>
                </a:lnTo>
                <a:lnTo>
                  <a:pt x="159296" y="102642"/>
                </a:lnTo>
                <a:lnTo>
                  <a:pt x="200068" y="72537"/>
                </a:lnTo>
                <a:lnTo>
                  <a:pt x="199831" y="72299"/>
                </a:lnTo>
                <a:lnTo>
                  <a:pt x="199594" y="72181"/>
                </a:lnTo>
                <a:lnTo>
                  <a:pt x="199357" y="72062"/>
                </a:lnTo>
                <a:lnTo>
                  <a:pt x="199120" y="72062"/>
                </a:lnTo>
                <a:lnTo>
                  <a:pt x="197935" y="72181"/>
                </a:lnTo>
                <a:lnTo>
                  <a:pt x="173519" y="71944"/>
                </a:lnTo>
                <a:lnTo>
                  <a:pt x="145547" y="71944"/>
                </a:lnTo>
                <a:lnTo>
                  <a:pt x="161785" y="20149"/>
                </a:lnTo>
                <a:lnTo>
                  <a:pt x="157992" y="22520"/>
                </a:lnTo>
                <a:lnTo>
                  <a:pt x="154318" y="25009"/>
                </a:lnTo>
                <a:lnTo>
                  <a:pt x="147088" y="29987"/>
                </a:lnTo>
                <a:lnTo>
                  <a:pt x="133102" y="39943"/>
                </a:lnTo>
                <a:lnTo>
                  <a:pt x="119235" y="50017"/>
                </a:lnTo>
                <a:lnTo>
                  <a:pt x="118287" y="50491"/>
                </a:lnTo>
                <a:lnTo>
                  <a:pt x="117931" y="50610"/>
                </a:lnTo>
                <a:lnTo>
                  <a:pt x="117576" y="50610"/>
                </a:lnTo>
                <a:lnTo>
                  <a:pt x="117338" y="50491"/>
                </a:lnTo>
                <a:lnTo>
                  <a:pt x="117101" y="50136"/>
                </a:lnTo>
                <a:lnTo>
                  <a:pt x="116746" y="49187"/>
                </a:lnTo>
                <a:lnTo>
                  <a:pt x="116035" y="46817"/>
                </a:lnTo>
                <a:lnTo>
                  <a:pt x="115205" y="44446"/>
                </a:lnTo>
                <a:lnTo>
                  <a:pt x="100864" y="1778"/>
                </a:lnTo>
                <a:lnTo>
                  <a:pt x="100864" y="1185"/>
                </a:lnTo>
                <a:lnTo>
                  <a:pt x="100745" y="593"/>
                </a:lnTo>
                <a:lnTo>
                  <a:pt x="100627" y="356"/>
                </a:lnTo>
                <a:lnTo>
                  <a:pt x="100390" y="119"/>
                </a:lnTo>
                <a:lnTo>
                  <a:pt x="100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5057077" y="493202"/>
            <a:ext cx="577696" cy="605076"/>
          </a:xfrm>
          <a:custGeom>
            <a:avLst/>
            <a:gdLst/>
            <a:ahLst/>
            <a:cxnLst/>
            <a:rect l="l" t="t" r="r" b="b"/>
            <a:pathLst>
              <a:path w="200068" h="209550" extrusionOk="0">
                <a:moveTo>
                  <a:pt x="100034" y="0"/>
                </a:moveTo>
                <a:lnTo>
                  <a:pt x="99560" y="119"/>
                </a:lnTo>
                <a:lnTo>
                  <a:pt x="99560" y="474"/>
                </a:lnTo>
                <a:lnTo>
                  <a:pt x="99560" y="711"/>
                </a:lnTo>
                <a:lnTo>
                  <a:pt x="91382" y="25009"/>
                </a:lnTo>
                <a:lnTo>
                  <a:pt x="83322" y="49424"/>
                </a:lnTo>
                <a:lnTo>
                  <a:pt x="83085" y="50017"/>
                </a:lnTo>
                <a:lnTo>
                  <a:pt x="82848" y="50373"/>
                </a:lnTo>
                <a:lnTo>
                  <a:pt x="82611" y="50610"/>
                </a:lnTo>
                <a:lnTo>
                  <a:pt x="82255" y="50728"/>
                </a:lnTo>
                <a:lnTo>
                  <a:pt x="82018" y="50610"/>
                </a:lnTo>
                <a:lnTo>
                  <a:pt x="81663" y="50491"/>
                </a:lnTo>
                <a:lnTo>
                  <a:pt x="80952" y="50017"/>
                </a:lnTo>
                <a:lnTo>
                  <a:pt x="40298" y="20979"/>
                </a:lnTo>
                <a:lnTo>
                  <a:pt x="39350" y="20149"/>
                </a:lnTo>
                <a:lnTo>
                  <a:pt x="39113" y="20031"/>
                </a:lnTo>
                <a:lnTo>
                  <a:pt x="38876" y="19912"/>
                </a:lnTo>
                <a:lnTo>
                  <a:pt x="38520" y="19912"/>
                </a:lnTo>
                <a:lnTo>
                  <a:pt x="38165" y="20031"/>
                </a:lnTo>
                <a:lnTo>
                  <a:pt x="54402" y="71588"/>
                </a:lnTo>
                <a:lnTo>
                  <a:pt x="52387" y="71707"/>
                </a:lnTo>
                <a:lnTo>
                  <a:pt x="2370" y="72181"/>
                </a:lnTo>
                <a:lnTo>
                  <a:pt x="1185" y="72062"/>
                </a:lnTo>
                <a:lnTo>
                  <a:pt x="593" y="72062"/>
                </a:lnTo>
                <a:lnTo>
                  <a:pt x="237" y="72299"/>
                </a:lnTo>
                <a:lnTo>
                  <a:pt x="0" y="72537"/>
                </a:lnTo>
                <a:lnTo>
                  <a:pt x="38876" y="101219"/>
                </a:lnTo>
                <a:lnTo>
                  <a:pt x="40180" y="102049"/>
                </a:lnTo>
                <a:lnTo>
                  <a:pt x="41483" y="102879"/>
                </a:lnTo>
                <a:lnTo>
                  <a:pt x="42076" y="103353"/>
                </a:lnTo>
                <a:lnTo>
                  <a:pt x="42550" y="103827"/>
                </a:lnTo>
                <a:lnTo>
                  <a:pt x="42906" y="104182"/>
                </a:lnTo>
                <a:lnTo>
                  <a:pt x="43024" y="104656"/>
                </a:lnTo>
                <a:lnTo>
                  <a:pt x="42906" y="105249"/>
                </a:lnTo>
                <a:lnTo>
                  <a:pt x="42550" y="105842"/>
                </a:lnTo>
                <a:lnTo>
                  <a:pt x="42076" y="106316"/>
                </a:lnTo>
                <a:lnTo>
                  <a:pt x="41483" y="106671"/>
                </a:lnTo>
                <a:lnTo>
                  <a:pt x="40180" y="107501"/>
                </a:lnTo>
                <a:lnTo>
                  <a:pt x="38876" y="108331"/>
                </a:lnTo>
                <a:lnTo>
                  <a:pt x="0" y="137013"/>
                </a:lnTo>
                <a:lnTo>
                  <a:pt x="237" y="137251"/>
                </a:lnTo>
                <a:lnTo>
                  <a:pt x="474" y="137488"/>
                </a:lnTo>
                <a:lnTo>
                  <a:pt x="711" y="137488"/>
                </a:lnTo>
                <a:lnTo>
                  <a:pt x="1067" y="137606"/>
                </a:lnTo>
                <a:lnTo>
                  <a:pt x="2133" y="137488"/>
                </a:lnTo>
                <a:lnTo>
                  <a:pt x="26786" y="137606"/>
                </a:lnTo>
                <a:lnTo>
                  <a:pt x="54521" y="137606"/>
                </a:lnTo>
                <a:lnTo>
                  <a:pt x="38165" y="189519"/>
                </a:lnTo>
                <a:lnTo>
                  <a:pt x="38520" y="189638"/>
                </a:lnTo>
                <a:lnTo>
                  <a:pt x="38876" y="189638"/>
                </a:lnTo>
                <a:lnTo>
                  <a:pt x="39468" y="189282"/>
                </a:lnTo>
                <a:lnTo>
                  <a:pt x="40417" y="188453"/>
                </a:lnTo>
                <a:lnTo>
                  <a:pt x="60684" y="174111"/>
                </a:lnTo>
                <a:lnTo>
                  <a:pt x="80833" y="159652"/>
                </a:lnTo>
                <a:lnTo>
                  <a:pt x="81781" y="159059"/>
                </a:lnTo>
                <a:lnTo>
                  <a:pt x="82137" y="158940"/>
                </a:lnTo>
                <a:lnTo>
                  <a:pt x="82493" y="158940"/>
                </a:lnTo>
                <a:lnTo>
                  <a:pt x="82730" y="159059"/>
                </a:lnTo>
                <a:lnTo>
                  <a:pt x="82967" y="159414"/>
                </a:lnTo>
                <a:lnTo>
                  <a:pt x="83204" y="159770"/>
                </a:lnTo>
                <a:lnTo>
                  <a:pt x="83322" y="160363"/>
                </a:lnTo>
                <a:lnTo>
                  <a:pt x="84033" y="162733"/>
                </a:lnTo>
                <a:lnTo>
                  <a:pt x="84863" y="165104"/>
                </a:lnTo>
                <a:lnTo>
                  <a:pt x="91974" y="186438"/>
                </a:lnTo>
                <a:lnTo>
                  <a:pt x="99204" y="207891"/>
                </a:lnTo>
                <a:lnTo>
                  <a:pt x="99323" y="208365"/>
                </a:lnTo>
                <a:lnTo>
                  <a:pt x="99323" y="209076"/>
                </a:lnTo>
                <a:lnTo>
                  <a:pt x="99441" y="209313"/>
                </a:lnTo>
                <a:lnTo>
                  <a:pt x="99678" y="209431"/>
                </a:lnTo>
                <a:lnTo>
                  <a:pt x="100034" y="209550"/>
                </a:lnTo>
                <a:lnTo>
                  <a:pt x="100508" y="209550"/>
                </a:lnTo>
                <a:lnTo>
                  <a:pt x="100864" y="208128"/>
                </a:lnTo>
                <a:lnTo>
                  <a:pt x="108805" y="184423"/>
                </a:lnTo>
                <a:lnTo>
                  <a:pt x="116627" y="160718"/>
                </a:lnTo>
                <a:lnTo>
                  <a:pt x="116864" y="160007"/>
                </a:lnTo>
                <a:lnTo>
                  <a:pt x="117220" y="159414"/>
                </a:lnTo>
                <a:lnTo>
                  <a:pt x="117457" y="159177"/>
                </a:lnTo>
                <a:lnTo>
                  <a:pt x="117813" y="159059"/>
                </a:lnTo>
                <a:lnTo>
                  <a:pt x="118168" y="159059"/>
                </a:lnTo>
                <a:lnTo>
                  <a:pt x="118524" y="159177"/>
                </a:lnTo>
                <a:lnTo>
                  <a:pt x="119590" y="159889"/>
                </a:lnTo>
                <a:lnTo>
                  <a:pt x="139621" y="174230"/>
                </a:lnTo>
                <a:lnTo>
                  <a:pt x="159770" y="188571"/>
                </a:lnTo>
                <a:lnTo>
                  <a:pt x="160600" y="189282"/>
                </a:lnTo>
                <a:lnTo>
                  <a:pt x="161074" y="189401"/>
                </a:lnTo>
                <a:lnTo>
                  <a:pt x="161429" y="189519"/>
                </a:lnTo>
                <a:lnTo>
                  <a:pt x="161903" y="189401"/>
                </a:lnTo>
                <a:lnTo>
                  <a:pt x="145666" y="138080"/>
                </a:lnTo>
                <a:lnTo>
                  <a:pt x="147562" y="137962"/>
                </a:lnTo>
                <a:lnTo>
                  <a:pt x="197935" y="137488"/>
                </a:lnTo>
                <a:lnTo>
                  <a:pt x="199120" y="137606"/>
                </a:lnTo>
                <a:lnTo>
                  <a:pt x="199357" y="137488"/>
                </a:lnTo>
                <a:lnTo>
                  <a:pt x="199594" y="137488"/>
                </a:lnTo>
                <a:lnTo>
                  <a:pt x="199831" y="137251"/>
                </a:lnTo>
                <a:lnTo>
                  <a:pt x="200068" y="137013"/>
                </a:lnTo>
                <a:lnTo>
                  <a:pt x="159296" y="107027"/>
                </a:lnTo>
                <a:lnTo>
                  <a:pt x="157637" y="105723"/>
                </a:lnTo>
                <a:lnTo>
                  <a:pt x="157281" y="105249"/>
                </a:lnTo>
                <a:lnTo>
                  <a:pt x="157162" y="104775"/>
                </a:lnTo>
                <a:lnTo>
                  <a:pt x="157281" y="104419"/>
                </a:lnTo>
                <a:lnTo>
                  <a:pt x="157637" y="103945"/>
                </a:lnTo>
                <a:lnTo>
                  <a:pt x="159296" y="102642"/>
                </a:lnTo>
                <a:lnTo>
                  <a:pt x="200068" y="72537"/>
                </a:lnTo>
                <a:lnTo>
                  <a:pt x="199831" y="72299"/>
                </a:lnTo>
                <a:lnTo>
                  <a:pt x="199594" y="72181"/>
                </a:lnTo>
                <a:lnTo>
                  <a:pt x="199357" y="72062"/>
                </a:lnTo>
                <a:lnTo>
                  <a:pt x="199120" y="72062"/>
                </a:lnTo>
                <a:lnTo>
                  <a:pt x="197935" y="72181"/>
                </a:lnTo>
                <a:lnTo>
                  <a:pt x="173519" y="71944"/>
                </a:lnTo>
                <a:lnTo>
                  <a:pt x="145547" y="71944"/>
                </a:lnTo>
                <a:lnTo>
                  <a:pt x="161785" y="20149"/>
                </a:lnTo>
                <a:lnTo>
                  <a:pt x="157992" y="22520"/>
                </a:lnTo>
                <a:lnTo>
                  <a:pt x="154318" y="25009"/>
                </a:lnTo>
                <a:lnTo>
                  <a:pt x="147088" y="29987"/>
                </a:lnTo>
                <a:lnTo>
                  <a:pt x="133102" y="39943"/>
                </a:lnTo>
                <a:lnTo>
                  <a:pt x="119235" y="50017"/>
                </a:lnTo>
                <a:lnTo>
                  <a:pt x="118287" y="50491"/>
                </a:lnTo>
                <a:lnTo>
                  <a:pt x="117931" y="50610"/>
                </a:lnTo>
                <a:lnTo>
                  <a:pt x="117576" y="50610"/>
                </a:lnTo>
                <a:lnTo>
                  <a:pt x="117338" y="50491"/>
                </a:lnTo>
                <a:lnTo>
                  <a:pt x="117101" y="50136"/>
                </a:lnTo>
                <a:lnTo>
                  <a:pt x="116746" y="49187"/>
                </a:lnTo>
                <a:lnTo>
                  <a:pt x="116035" y="46817"/>
                </a:lnTo>
                <a:lnTo>
                  <a:pt x="115205" y="44446"/>
                </a:lnTo>
                <a:lnTo>
                  <a:pt x="100864" y="1778"/>
                </a:lnTo>
                <a:lnTo>
                  <a:pt x="100864" y="1185"/>
                </a:lnTo>
                <a:lnTo>
                  <a:pt x="100745" y="593"/>
                </a:lnTo>
                <a:lnTo>
                  <a:pt x="100627" y="356"/>
                </a:lnTo>
                <a:lnTo>
                  <a:pt x="100390" y="119"/>
                </a:lnTo>
                <a:lnTo>
                  <a:pt x="100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5">
            <a:alphaModFix/>
          </a:blip>
          <a:srcRect t="40004"/>
          <a:stretch/>
        </p:blipFill>
        <p:spPr>
          <a:xfrm rot="10800000" flipH="1">
            <a:off x="2424550" y="6404101"/>
            <a:ext cx="1872450" cy="11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364468" y="816630"/>
            <a:ext cx="3283500" cy="11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573245" y="661638"/>
            <a:ext cx="7445700" cy="60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10447" y="1812541"/>
            <a:ext cx="4729800" cy="217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10447" y="4120005"/>
            <a:ext cx="4729800" cy="18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5775715" y="1064257"/>
            <a:ext cx="4486500" cy="54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4475" y="457200"/>
            <a:ext cx="9963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fair Display"/>
              <a:buNone/>
              <a:defRPr sz="3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  <a:defRPr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>
            <a:off x="6296751" y="1012485"/>
            <a:ext cx="1172398" cy="1227963"/>
          </a:xfrm>
          <a:custGeom>
            <a:avLst/>
            <a:gdLst/>
            <a:ahLst/>
            <a:cxnLst/>
            <a:rect l="l" t="t" r="r" b="b"/>
            <a:pathLst>
              <a:path w="200068" h="209550" extrusionOk="0">
                <a:moveTo>
                  <a:pt x="100034" y="0"/>
                </a:moveTo>
                <a:lnTo>
                  <a:pt x="99560" y="119"/>
                </a:lnTo>
                <a:lnTo>
                  <a:pt x="99560" y="474"/>
                </a:lnTo>
                <a:lnTo>
                  <a:pt x="99560" y="711"/>
                </a:lnTo>
                <a:lnTo>
                  <a:pt x="91382" y="25009"/>
                </a:lnTo>
                <a:lnTo>
                  <a:pt x="83322" y="49424"/>
                </a:lnTo>
                <a:lnTo>
                  <a:pt x="83085" y="50017"/>
                </a:lnTo>
                <a:lnTo>
                  <a:pt x="82848" y="50373"/>
                </a:lnTo>
                <a:lnTo>
                  <a:pt x="82611" y="50610"/>
                </a:lnTo>
                <a:lnTo>
                  <a:pt x="82255" y="50728"/>
                </a:lnTo>
                <a:lnTo>
                  <a:pt x="82018" y="50610"/>
                </a:lnTo>
                <a:lnTo>
                  <a:pt x="81663" y="50491"/>
                </a:lnTo>
                <a:lnTo>
                  <a:pt x="80952" y="50017"/>
                </a:lnTo>
                <a:lnTo>
                  <a:pt x="40298" y="20979"/>
                </a:lnTo>
                <a:lnTo>
                  <a:pt x="39350" y="20149"/>
                </a:lnTo>
                <a:lnTo>
                  <a:pt x="39113" y="20031"/>
                </a:lnTo>
                <a:lnTo>
                  <a:pt x="38876" y="19912"/>
                </a:lnTo>
                <a:lnTo>
                  <a:pt x="38520" y="19912"/>
                </a:lnTo>
                <a:lnTo>
                  <a:pt x="38165" y="20031"/>
                </a:lnTo>
                <a:lnTo>
                  <a:pt x="54402" y="71588"/>
                </a:lnTo>
                <a:lnTo>
                  <a:pt x="52387" y="71707"/>
                </a:lnTo>
                <a:lnTo>
                  <a:pt x="2370" y="72181"/>
                </a:lnTo>
                <a:lnTo>
                  <a:pt x="1185" y="72062"/>
                </a:lnTo>
                <a:lnTo>
                  <a:pt x="593" y="72062"/>
                </a:lnTo>
                <a:lnTo>
                  <a:pt x="237" y="72299"/>
                </a:lnTo>
                <a:lnTo>
                  <a:pt x="0" y="72537"/>
                </a:lnTo>
                <a:lnTo>
                  <a:pt x="38876" y="101219"/>
                </a:lnTo>
                <a:lnTo>
                  <a:pt x="40180" y="102049"/>
                </a:lnTo>
                <a:lnTo>
                  <a:pt x="41483" y="102879"/>
                </a:lnTo>
                <a:lnTo>
                  <a:pt x="42076" y="103353"/>
                </a:lnTo>
                <a:lnTo>
                  <a:pt x="42550" y="103827"/>
                </a:lnTo>
                <a:lnTo>
                  <a:pt x="42906" y="104182"/>
                </a:lnTo>
                <a:lnTo>
                  <a:pt x="43024" y="104656"/>
                </a:lnTo>
                <a:lnTo>
                  <a:pt x="42906" y="105249"/>
                </a:lnTo>
                <a:lnTo>
                  <a:pt x="42550" y="105842"/>
                </a:lnTo>
                <a:lnTo>
                  <a:pt x="42076" y="106316"/>
                </a:lnTo>
                <a:lnTo>
                  <a:pt x="41483" y="106671"/>
                </a:lnTo>
                <a:lnTo>
                  <a:pt x="40180" y="107501"/>
                </a:lnTo>
                <a:lnTo>
                  <a:pt x="38876" y="108331"/>
                </a:lnTo>
                <a:lnTo>
                  <a:pt x="0" y="137013"/>
                </a:lnTo>
                <a:lnTo>
                  <a:pt x="237" y="137251"/>
                </a:lnTo>
                <a:lnTo>
                  <a:pt x="474" y="137488"/>
                </a:lnTo>
                <a:lnTo>
                  <a:pt x="711" y="137488"/>
                </a:lnTo>
                <a:lnTo>
                  <a:pt x="1067" y="137606"/>
                </a:lnTo>
                <a:lnTo>
                  <a:pt x="2133" y="137488"/>
                </a:lnTo>
                <a:lnTo>
                  <a:pt x="26786" y="137606"/>
                </a:lnTo>
                <a:lnTo>
                  <a:pt x="54521" y="137606"/>
                </a:lnTo>
                <a:lnTo>
                  <a:pt x="38165" y="189519"/>
                </a:lnTo>
                <a:lnTo>
                  <a:pt x="38520" y="189638"/>
                </a:lnTo>
                <a:lnTo>
                  <a:pt x="38876" y="189638"/>
                </a:lnTo>
                <a:lnTo>
                  <a:pt x="39468" y="189282"/>
                </a:lnTo>
                <a:lnTo>
                  <a:pt x="40417" y="188453"/>
                </a:lnTo>
                <a:lnTo>
                  <a:pt x="60684" y="174111"/>
                </a:lnTo>
                <a:lnTo>
                  <a:pt x="80833" y="159652"/>
                </a:lnTo>
                <a:lnTo>
                  <a:pt x="81781" y="159059"/>
                </a:lnTo>
                <a:lnTo>
                  <a:pt x="82137" y="158940"/>
                </a:lnTo>
                <a:lnTo>
                  <a:pt x="82493" y="158940"/>
                </a:lnTo>
                <a:lnTo>
                  <a:pt x="82730" y="159059"/>
                </a:lnTo>
                <a:lnTo>
                  <a:pt x="82967" y="159414"/>
                </a:lnTo>
                <a:lnTo>
                  <a:pt x="83204" y="159770"/>
                </a:lnTo>
                <a:lnTo>
                  <a:pt x="83322" y="160363"/>
                </a:lnTo>
                <a:lnTo>
                  <a:pt x="84033" y="162733"/>
                </a:lnTo>
                <a:lnTo>
                  <a:pt x="84863" y="165104"/>
                </a:lnTo>
                <a:lnTo>
                  <a:pt x="91974" y="186438"/>
                </a:lnTo>
                <a:lnTo>
                  <a:pt x="99204" y="207891"/>
                </a:lnTo>
                <a:lnTo>
                  <a:pt x="99323" y="208365"/>
                </a:lnTo>
                <a:lnTo>
                  <a:pt x="99323" y="209076"/>
                </a:lnTo>
                <a:lnTo>
                  <a:pt x="99441" y="209313"/>
                </a:lnTo>
                <a:lnTo>
                  <a:pt x="99678" y="209431"/>
                </a:lnTo>
                <a:lnTo>
                  <a:pt x="100034" y="209550"/>
                </a:lnTo>
                <a:lnTo>
                  <a:pt x="100508" y="209550"/>
                </a:lnTo>
                <a:lnTo>
                  <a:pt x="100864" y="208128"/>
                </a:lnTo>
                <a:lnTo>
                  <a:pt x="108805" y="184423"/>
                </a:lnTo>
                <a:lnTo>
                  <a:pt x="116627" y="160718"/>
                </a:lnTo>
                <a:lnTo>
                  <a:pt x="116864" y="160007"/>
                </a:lnTo>
                <a:lnTo>
                  <a:pt x="117220" y="159414"/>
                </a:lnTo>
                <a:lnTo>
                  <a:pt x="117457" y="159177"/>
                </a:lnTo>
                <a:lnTo>
                  <a:pt x="117813" y="159059"/>
                </a:lnTo>
                <a:lnTo>
                  <a:pt x="118168" y="159059"/>
                </a:lnTo>
                <a:lnTo>
                  <a:pt x="118524" y="159177"/>
                </a:lnTo>
                <a:lnTo>
                  <a:pt x="119590" y="159889"/>
                </a:lnTo>
                <a:lnTo>
                  <a:pt x="139621" y="174230"/>
                </a:lnTo>
                <a:lnTo>
                  <a:pt x="159770" y="188571"/>
                </a:lnTo>
                <a:lnTo>
                  <a:pt x="160600" y="189282"/>
                </a:lnTo>
                <a:lnTo>
                  <a:pt x="161074" y="189401"/>
                </a:lnTo>
                <a:lnTo>
                  <a:pt x="161429" y="189519"/>
                </a:lnTo>
                <a:lnTo>
                  <a:pt x="161903" y="189401"/>
                </a:lnTo>
                <a:lnTo>
                  <a:pt x="145666" y="138080"/>
                </a:lnTo>
                <a:lnTo>
                  <a:pt x="147562" y="137962"/>
                </a:lnTo>
                <a:lnTo>
                  <a:pt x="197935" y="137488"/>
                </a:lnTo>
                <a:lnTo>
                  <a:pt x="199120" y="137606"/>
                </a:lnTo>
                <a:lnTo>
                  <a:pt x="199357" y="137488"/>
                </a:lnTo>
                <a:lnTo>
                  <a:pt x="199594" y="137488"/>
                </a:lnTo>
                <a:lnTo>
                  <a:pt x="199831" y="137251"/>
                </a:lnTo>
                <a:lnTo>
                  <a:pt x="200068" y="137013"/>
                </a:lnTo>
                <a:lnTo>
                  <a:pt x="159296" y="107027"/>
                </a:lnTo>
                <a:lnTo>
                  <a:pt x="157637" y="105723"/>
                </a:lnTo>
                <a:lnTo>
                  <a:pt x="157281" y="105249"/>
                </a:lnTo>
                <a:lnTo>
                  <a:pt x="157162" y="104775"/>
                </a:lnTo>
                <a:lnTo>
                  <a:pt x="157281" y="104419"/>
                </a:lnTo>
                <a:lnTo>
                  <a:pt x="157637" y="103945"/>
                </a:lnTo>
                <a:lnTo>
                  <a:pt x="159296" y="102642"/>
                </a:lnTo>
                <a:lnTo>
                  <a:pt x="200068" y="72537"/>
                </a:lnTo>
                <a:lnTo>
                  <a:pt x="199831" y="72299"/>
                </a:lnTo>
                <a:lnTo>
                  <a:pt x="199594" y="72181"/>
                </a:lnTo>
                <a:lnTo>
                  <a:pt x="199357" y="72062"/>
                </a:lnTo>
                <a:lnTo>
                  <a:pt x="199120" y="72062"/>
                </a:lnTo>
                <a:lnTo>
                  <a:pt x="197935" y="72181"/>
                </a:lnTo>
                <a:lnTo>
                  <a:pt x="173519" y="71944"/>
                </a:lnTo>
                <a:lnTo>
                  <a:pt x="145547" y="71944"/>
                </a:lnTo>
                <a:lnTo>
                  <a:pt x="161785" y="20149"/>
                </a:lnTo>
                <a:lnTo>
                  <a:pt x="157992" y="22520"/>
                </a:lnTo>
                <a:lnTo>
                  <a:pt x="154318" y="25009"/>
                </a:lnTo>
                <a:lnTo>
                  <a:pt x="147088" y="29987"/>
                </a:lnTo>
                <a:lnTo>
                  <a:pt x="133102" y="39943"/>
                </a:lnTo>
                <a:lnTo>
                  <a:pt x="119235" y="50017"/>
                </a:lnTo>
                <a:lnTo>
                  <a:pt x="118287" y="50491"/>
                </a:lnTo>
                <a:lnTo>
                  <a:pt x="117931" y="50610"/>
                </a:lnTo>
                <a:lnTo>
                  <a:pt x="117576" y="50610"/>
                </a:lnTo>
                <a:lnTo>
                  <a:pt x="117338" y="50491"/>
                </a:lnTo>
                <a:lnTo>
                  <a:pt x="117101" y="50136"/>
                </a:lnTo>
                <a:lnTo>
                  <a:pt x="116746" y="49187"/>
                </a:lnTo>
                <a:lnTo>
                  <a:pt x="116035" y="46817"/>
                </a:lnTo>
                <a:lnTo>
                  <a:pt x="115205" y="44446"/>
                </a:lnTo>
                <a:lnTo>
                  <a:pt x="100864" y="1778"/>
                </a:lnTo>
                <a:lnTo>
                  <a:pt x="100864" y="1185"/>
                </a:lnTo>
                <a:lnTo>
                  <a:pt x="100745" y="593"/>
                </a:lnTo>
                <a:lnTo>
                  <a:pt x="100627" y="356"/>
                </a:lnTo>
                <a:lnTo>
                  <a:pt x="100390" y="119"/>
                </a:lnTo>
                <a:lnTo>
                  <a:pt x="100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ctrTitle"/>
          </p:nvPr>
        </p:nvSpPr>
        <p:spPr>
          <a:xfrm>
            <a:off x="1077674" y="465137"/>
            <a:ext cx="8471372" cy="27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Đồ án </a:t>
            </a:r>
            <a:br>
              <a:rPr lang="en" sz="6000" dirty="0" smtClean="0"/>
            </a:br>
            <a:r>
              <a:rPr lang="en" sz="6000" dirty="0" smtClean="0"/>
              <a:t>Kỹ thuật mạch điện tử</a:t>
            </a:r>
            <a:endParaRPr b="0" dirty="0"/>
          </a:p>
        </p:txBody>
      </p:sp>
      <p:sp>
        <p:nvSpPr>
          <p:cNvPr id="140" name="Google Shape;140;p24"/>
          <p:cNvSpPr txBox="1">
            <a:spLocks noGrp="1"/>
          </p:cNvSpPr>
          <p:nvPr>
            <p:ph type="subTitle" idx="1"/>
          </p:nvPr>
        </p:nvSpPr>
        <p:spPr>
          <a:xfrm>
            <a:off x="2243931" y="3170237"/>
            <a:ext cx="5931372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Giáo viên hướng dẫn: </a:t>
            </a:r>
            <a:r>
              <a:rPr lang="en" dirty="0" smtClean="0"/>
              <a:t>Vũ Vân Thanh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</a:t>
            </a:r>
            <a:r>
              <a:rPr lang="en" dirty="0" smtClean="0"/>
              <a:t>inh viên thực hiện: Nguyễn Trần Long Hảo 18DT2 </a:t>
            </a: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                                       Nguyễn Văn Thương     18DT1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 smtClean="0"/>
              <a:t>                  </a:t>
            </a:r>
            <a:endParaRPr lang="en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 smtClean="0"/>
              <a:t>                     </a:t>
            </a:r>
            <a:r>
              <a:rPr lang="en" dirty="0" smtClean="0"/>
              <a:t> </a:t>
            </a:r>
            <a:r>
              <a:rPr lang="en" dirty="0" smtClean="0"/>
              <a:t>Đà Nẵng, tháng 8 năm 2021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1" name="Google Shape;141;p24"/>
          <p:cNvGrpSpPr/>
          <p:nvPr/>
        </p:nvGrpSpPr>
        <p:grpSpPr>
          <a:xfrm>
            <a:off x="2965419" y="3094037"/>
            <a:ext cx="4687907" cy="2895600"/>
            <a:chOff x="1141750" y="5306375"/>
            <a:chExt cx="4009500" cy="914400"/>
          </a:xfrm>
        </p:grpSpPr>
        <p:cxnSp>
          <p:nvCxnSpPr>
            <p:cNvPr id="142" name="Google Shape;142;p24"/>
            <p:cNvCxnSpPr/>
            <p:nvPr/>
          </p:nvCxnSpPr>
          <p:spPr>
            <a:xfrm>
              <a:off x="1141750" y="5306375"/>
              <a:ext cx="4009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24"/>
            <p:cNvCxnSpPr/>
            <p:nvPr/>
          </p:nvCxnSpPr>
          <p:spPr>
            <a:xfrm>
              <a:off x="1141750" y="6220775"/>
              <a:ext cx="4009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4" name="Google Shape;144;p24"/>
          <p:cNvGrpSpPr/>
          <p:nvPr/>
        </p:nvGrpSpPr>
        <p:grpSpPr>
          <a:xfrm>
            <a:off x="4028895" y="6050077"/>
            <a:ext cx="2560956" cy="359985"/>
            <a:chOff x="3376780" y="5815993"/>
            <a:chExt cx="3432457" cy="482489"/>
          </a:xfrm>
        </p:grpSpPr>
        <p:sp>
          <p:nvSpPr>
            <p:cNvPr id="145" name="Google Shape;145;p24"/>
            <p:cNvSpPr/>
            <p:nvPr/>
          </p:nvSpPr>
          <p:spPr>
            <a:xfrm>
              <a:off x="337678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4"/>
            <p:cNvSpPr/>
            <p:nvPr/>
          </p:nvSpPr>
          <p:spPr>
            <a:xfrm>
              <a:off x="397114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4"/>
            <p:cNvSpPr/>
            <p:nvPr/>
          </p:nvSpPr>
          <p:spPr>
            <a:xfrm>
              <a:off x="456550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515986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575422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634858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AutoShape 2" descr="Trường Đại học Bách khoa, Đại học Đà Nẵng – Wikipedia tiếng Việ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Trường Đại học Bách khoa, Đại học Đà Nẵng – Wikipedia tiếng Việ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Trường Đại học Bách khoa, Đại học Đà Nẵng – Wikipedia tiếng Việ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Trường Đại học Bách khoa, Đại học Đà Nẵng – Wikipedia tiếng Việ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Trường Đại học Bách khoa, Đại học Đà Nẵng – Wikipedia tiếng Việt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47"/>
            <a:ext cx="1604819" cy="160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250" y="0"/>
            <a:ext cx="1586563" cy="158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4820" y="63951"/>
            <a:ext cx="75004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ĐẠI HỌC BÁCH KHOA - ĐẠI HỌC ĐÀ NẴNG</a:t>
            </a:r>
          </a:p>
          <a:p>
            <a:pPr algn="ctr"/>
            <a:r>
              <a:rPr lang="en-US" sz="2000" dirty="0" smtClean="0"/>
              <a:t>KHOA ĐIỆN TỬ- VIỄN THÔNG</a:t>
            </a:r>
            <a:endParaRPr lang="en-US" sz="20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38;p29"/>
          <p:cNvSpPr txBox="1">
            <a:spLocks/>
          </p:cNvSpPr>
          <p:nvPr/>
        </p:nvSpPr>
        <p:spPr>
          <a:xfrm>
            <a:off x="2297906" y="1341437"/>
            <a:ext cx="624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fair Display"/>
              <a:buNone/>
              <a:defRPr sz="33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800" dirty="0" smtClean="0"/>
              <a:t>Thanks</a:t>
            </a:r>
          </a:p>
          <a:p>
            <a:r>
              <a:rPr lang="en-US" sz="8800" dirty="0" smtClean="0"/>
              <a:t>For listening!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8048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725400" y="457200"/>
            <a:ext cx="9241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Giới thiệu </a:t>
            </a:r>
            <a:endParaRPr dirty="0"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725400" y="1392925"/>
            <a:ext cx="9241200" cy="47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Mục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đích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: 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Thiết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kế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và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thi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công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mạch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khuếch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đại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công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suất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OTL 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sử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dụng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BJT 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có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ngõ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vào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đơn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solidFill>
                <a:schemeClr val="dk1"/>
              </a:solidFill>
              <a:latin typeface="Playfair Display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Yêu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cầu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của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thiết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kế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                                + 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Công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suất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: 35W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solidFill>
                <a:schemeClr val="dk1"/>
              </a:solidFill>
              <a:latin typeface="Playfair Display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                                +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Điện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áp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vào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: 0.5V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solidFill>
                <a:schemeClr val="dk1"/>
              </a:solidFill>
              <a:latin typeface="Playfair Display" charset="0"/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                                +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Trở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kháng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loa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: 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8</a:t>
            </a:r>
            <a:r>
              <a:rPr lang="el-GR" sz="2000" dirty="0"/>
              <a:t> Ω</a:t>
            </a:r>
            <a:endParaRPr lang="en-US" sz="2000" dirty="0" smtClean="0">
              <a:solidFill>
                <a:schemeClr val="dk1"/>
              </a:solidFill>
              <a:latin typeface="Playfair Display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solidFill>
                <a:schemeClr val="dk1"/>
              </a:solidFill>
              <a:latin typeface="Playfair Display" charset="0"/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                                +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Trở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kháng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vào:200k</a:t>
            </a:r>
            <a:r>
              <a:rPr lang="el-GR" sz="2000" dirty="0"/>
              <a:t> Ω</a:t>
            </a:r>
            <a:endParaRPr lang="en-US" sz="2000" dirty="0" smtClean="0">
              <a:solidFill>
                <a:schemeClr val="dk1"/>
              </a:solidFill>
              <a:latin typeface="Playfair Display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solidFill>
                <a:schemeClr val="dk1"/>
              </a:solidFill>
              <a:latin typeface="Playfair Display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                                +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Băng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thông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: (0.04-16)kHz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solidFill>
                <a:schemeClr val="dk1"/>
              </a:solidFill>
              <a:latin typeface="Playfair Display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                                +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Méo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 phi </a:t>
            </a:r>
            <a:r>
              <a:rPr lang="en-US" sz="2000" dirty="0" err="1" smtClean="0">
                <a:solidFill>
                  <a:schemeClr val="dk1"/>
                </a:solidFill>
                <a:latin typeface="Playfair Display" charset="0"/>
              </a:rPr>
              <a:t>tuyến</a:t>
            </a:r>
            <a:r>
              <a:rPr lang="en-US" sz="2000" dirty="0" smtClean="0">
                <a:solidFill>
                  <a:schemeClr val="dk1"/>
                </a:solidFill>
                <a:latin typeface="Playfair Display" charset="0"/>
              </a:rPr>
              <a:t>:  0,2%</a:t>
            </a:r>
            <a:endParaRPr sz="2000" dirty="0">
              <a:solidFill>
                <a:schemeClr val="dk1"/>
              </a:solidFill>
              <a:latin typeface="Playfair Display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lt"/>
              </a:rPr>
              <a:t>Sơ lược mạch</a:t>
            </a:r>
            <a:endParaRPr dirty="0">
              <a:latin typeface="+mj-lt"/>
            </a:endParaRPr>
          </a:p>
        </p:txBody>
      </p:sp>
      <p:sp>
        <p:nvSpPr>
          <p:cNvPr id="6" name="Google Shape;992;p32"/>
          <p:cNvSpPr/>
          <p:nvPr/>
        </p:nvSpPr>
        <p:spPr>
          <a:xfrm rot="5400000">
            <a:off x="-92291" y="3598177"/>
            <a:ext cx="5880795" cy="1101320"/>
          </a:xfrm>
          <a:custGeom>
            <a:avLst/>
            <a:gdLst/>
            <a:ahLst/>
            <a:cxnLst/>
            <a:rect l="l" t="t" r="r" b="b"/>
            <a:pathLst>
              <a:path w="42616" h="7980" extrusionOk="0">
                <a:moveTo>
                  <a:pt x="4324" y="1"/>
                </a:moveTo>
                <a:cubicBezTo>
                  <a:pt x="3159" y="1"/>
                  <a:pt x="1997" y="512"/>
                  <a:pt x="1246" y="1424"/>
                </a:cubicBezTo>
                <a:cubicBezTo>
                  <a:pt x="180" y="2720"/>
                  <a:pt x="1" y="4577"/>
                  <a:pt x="867" y="6031"/>
                </a:cubicBezTo>
                <a:cubicBezTo>
                  <a:pt x="1600" y="7262"/>
                  <a:pt x="2935" y="7980"/>
                  <a:pt x="4331" y="7980"/>
                </a:cubicBezTo>
                <a:cubicBezTo>
                  <a:pt x="4576" y="7980"/>
                  <a:pt x="4822" y="7958"/>
                  <a:pt x="5067" y="7913"/>
                </a:cubicBezTo>
                <a:cubicBezTo>
                  <a:pt x="6219" y="7700"/>
                  <a:pt x="7170" y="6971"/>
                  <a:pt x="7733" y="6006"/>
                </a:cubicBezTo>
                <a:cubicBezTo>
                  <a:pt x="8105" y="5370"/>
                  <a:pt x="8773" y="4970"/>
                  <a:pt x="9508" y="4970"/>
                </a:cubicBezTo>
                <a:lnTo>
                  <a:pt x="10488" y="4970"/>
                </a:lnTo>
                <a:cubicBezTo>
                  <a:pt x="11237" y="4970"/>
                  <a:pt x="11919" y="5376"/>
                  <a:pt x="12300" y="6020"/>
                </a:cubicBezTo>
                <a:lnTo>
                  <a:pt x="12307" y="6031"/>
                </a:lnTo>
                <a:cubicBezTo>
                  <a:pt x="13039" y="7262"/>
                  <a:pt x="14375" y="7980"/>
                  <a:pt x="15771" y="7980"/>
                </a:cubicBezTo>
                <a:cubicBezTo>
                  <a:pt x="16016" y="7980"/>
                  <a:pt x="16262" y="7958"/>
                  <a:pt x="16507" y="7913"/>
                </a:cubicBezTo>
                <a:cubicBezTo>
                  <a:pt x="17658" y="7700"/>
                  <a:pt x="18610" y="6971"/>
                  <a:pt x="19173" y="6006"/>
                </a:cubicBezTo>
                <a:cubicBezTo>
                  <a:pt x="19545" y="5370"/>
                  <a:pt x="20213" y="4970"/>
                  <a:pt x="20946" y="4970"/>
                </a:cubicBezTo>
                <a:lnTo>
                  <a:pt x="21928" y="4970"/>
                </a:lnTo>
                <a:cubicBezTo>
                  <a:pt x="22677" y="4970"/>
                  <a:pt x="23359" y="5376"/>
                  <a:pt x="23740" y="6020"/>
                </a:cubicBezTo>
                <a:lnTo>
                  <a:pt x="23747" y="6031"/>
                </a:lnTo>
                <a:cubicBezTo>
                  <a:pt x="24479" y="7262"/>
                  <a:pt x="25815" y="7980"/>
                  <a:pt x="27210" y="7980"/>
                </a:cubicBezTo>
                <a:cubicBezTo>
                  <a:pt x="27454" y="7980"/>
                  <a:pt x="27700" y="7958"/>
                  <a:pt x="27945" y="7913"/>
                </a:cubicBezTo>
                <a:cubicBezTo>
                  <a:pt x="29098" y="7700"/>
                  <a:pt x="30048" y="6971"/>
                  <a:pt x="30613" y="6006"/>
                </a:cubicBezTo>
                <a:cubicBezTo>
                  <a:pt x="30985" y="5370"/>
                  <a:pt x="31652" y="4970"/>
                  <a:pt x="32388" y="4970"/>
                </a:cubicBezTo>
                <a:lnTo>
                  <a:pt x="33368" y="4970"/>
                </a:lnTo>
                <a:cubicBezTo>
                  <a:pt x="34117" y="4970"/>
                  <a:pt x="34799" y="5376"/>
                  <a:pt x="35180" y="6020"/>
                </a:cubicBezTo>
                <a:lnTo>
                  <a:pt x="35187" y="6031"/>
                </a:lnTo>
                <a:cubicBezTo>
                  <a:pt x="35920" y="7262"/>
                  <a:pt x="37255" y="7980"/>
                  <a:pt x="38651" y="7980"/>
                </a:cubicBezTo>
                <a:cubicBezTo>
                  <a:pt x="38896" y="7980"/>
                  <a:pt x="39142" y="7958"/>
                  <a:pt x="39387" y="7913"/>
                </a:cubicBezTo>
                <a:cubicBezTo>
                  <a:pt x="41256" y="7567"/>
                  <a:pt x="42594" y="5866"/>
                  <a:pt x="42615" y="3993"/>
                </a:cubicBezTo>
                <a:cubicBezTo>
                  <a:pt x="42599" y="2323"/>
                  <a:pt x="41557" y="833"/>
                  <a:pt x="39994" y="246"/>
                </a:cubicBezTo>
                <a:cubicBezTo>
                  <a:pt x="39559" y="81"/>
                  <a:pt x="39100" y="2"/>
                  <a:pt x="38642" y="2"/>
                </a:cubicBezTo>
                <a:cubicBezTo>
                  <a:pt x="37477" y="2"/>
                  <a:pt x="36315" y="513"/>
                  <a:pt x="35565" y="1426"/>
                </a:cubicBezTo>
                <a:cubicBezTo>
                  <a:pt x="35428" y="1592"/>
                  <a:pt x="35304" y="1770"/>
                  <a:pt x="35195" y="1957"/>
                </a:cubicBezTo>
                <a:cubicBezTo>
                  <a:pt x="34817" y="2606"/>
                  <a:pt x="34133" y="3018"/>
                  <a:pt x="33382" y="3018"/>
                </a:cubicBezTo>
                <a:lnTo>
                  <a:pt x="32420" y="3018"/>
                </a:lnTo>
                <a:cubicBezTo>
                  <a:pt x="31683" y="3018"/>
                  <a:pt x="30996" y="2632"/>
                  <a:pt x="30624" y="1994"/>
                </a:cubicBezTo>
                <a:cubicBezTo>
                  <a:pt x="30157" y="1190"/>
                  <a:pt x="29425" y="572"/>
                  <a:pt x="28556" y="244"/>
                </a:cubicBezTo>
                <a:cubicBezTo>
                  <a:pt x="28121" y="80"/>
                  <a:pt x="27663" y="1"/>
                  <a:pt x="27205" y="1"/>
                </a:cubicBezTo>
                <a:cubicBezTo>
                  <a:pt x="26039" y="1"/>
                  <a:pt x="24877" y="513"/>
                  <a:pt x="24125" y="1426"/>
                </a:cubicBezTo>
                <a:cubicBezTo>
                  <a:pt x="23989" y="1592"/>
                  <a:pt x="23865" y="1770"/>
                  <a:pt x="23755" y="1957"/>
                </a:cubicBezTo>
                <a:cubicBezTo>
                  <a:pt x="23377" y="2606"/>
                  <a:pt x="22695" y="3018"/>
                  <a:pt x="21944" y="3018"/>
                </a:cubicBezTo>
                <a:lnTo>
                  <a:pt x="20981" y="3018"/>
                </a:lnTo>
                <a:cubicBezTo>
                  <a:pt x="20243" y="3018"/>
                  <a:pt x="19556" y="2632"/>
                  <a:pt x="19185" y="1994"/>
                </a:cubicBezTo>
                <a:cubicBezTo>
                  <a:pt x="18717" y="1190"/>
                  <a:pt x="17987" y="572"/>
                  <a:pt x="17116" y="244"/>
                </a:cubicBezTo>
                <a:cubicBezTo>
                  <a:pt x="16681" y="80"/>
                  <a:pt x="16223" y="1"/>
                  <a:pt x="15766" y="1"/>
                </a:cubicBezTo>
                <a:cubicBezTo>
                  <a:pt x="14600" y="1"/>
                  <a:pt x="13437" y="513"/>
                  <a:pt x="12686" y="1426"/>
                </a:cubicBezTo>
                <a:cubicBezTo>
                  <a:pt x="12549" y="1592"/>
                  <a:pt x="12425" y="1770"/>
                  <a:pt x="12316" y="1957"/>
                </a:cubicBezTo>
                <a:cubicBezTo>
                  <a:pt x="11937" y="2606"/>
                  <a:pt x="11255" y="3016"/>
                  <a:pt x="10504" y="3016"/>
                </a:cubicBezTo>
                <a:lnTo>
                  <a:pt x="9541" y="3016"/>
                </a:lnTo>
                <a:cubicBezTo>
                  <a:pt x="8805" y="3016"/>
                  <a:pt x="8116" y="2632"/>
                  <a:pt x="7745" y="1994"/>
                </a:cubicBezTo>
                <a:cubicBezTo>
                  <a:pt x="7277" y="1190"/>
                  <a:pt x="6547" y="572"/>
                  <a:pt x="5676" y="244"/>
                </a:cubicBezTo>
                <a:cubicBezTo>
                  <a:pt x="5241" y="80"/>
                  <a:pt x="4782" y="1"/>
                  <a:pt x="432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93;p32"/>
          <p:cNvSpPr/>
          <p:nvPr/>
        </p:nvSpPr>
        <p:spPr>
          <a:xfrm>
            <a:off x="2437406" y="1387781"/>
            <a:ext cx="821400" cy="821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94;p32"/>
          <p:cNvSpPr/>
          <p:nvPr/>
        </p:nvSpPr>
        <p:spPr>
          <a:xfrm>
            <a:off x="2437394" y="3005792"/>
            <a:ext cx="821400" cy="821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95;p32"/>
          <p:cNvSpPr/>
          <p:nvPr/>
        </p:nvSpPr>
        <p:spPr>
          <a:xfrm>
            <a:off x="2437406" y="4539512"/>
            <a:ext cx="821400" cy="821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996;p32"/>
          <p:cNvSpPr/>
          <p:nvPr/>
        </p:nvSpPr>
        <p:spPr>
          <a:xfrm>
            <a:off x="2437406" y="6112068"/>
            <a:ext cx="821400" cy="821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31;p32"/>
          <p:cNvCxnSpPr/>
          <p:nvPr/>
        </p:nvCxnSpPr>
        <p:spPr>
          <a:xfrm>
            <a:off x="3258806" y="1798481"/>
            <a:ext cx="600" cy="1544700"/>
          </a:xfrm>
          <a:prstGeom prst="bentConnector3">
            <a:avLst>
              <a:gd name="adj1" fmla="val 67734983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132;p32"/>
          <p:cNvCxnSpPr/>
          <p:nvPr/>
        </p:nvCxnSpPr>
        <p:spPr>
          <a:xfrm>
            <a:off x="3258794" y="3343119"/>
            <a:ext cx="600" cy="1607100"/>
          </a:xfrm>
          <a:prstGeom prst="bentConnector3">
            <a:avLst>
              <a:gd name="adj1" fmla="val 677370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133;p32"/>
          <p:cNvCxnSpPr/>
          <p:nvPr/>
        </p:nvCxnSpPr>
        <p:spPr>
          <a:xfrm>
            <a:off x="3258806" y="4950212"/>
            <a:ext cx="600" cy="1572600"/>
          </a:xfrm>
          <a:prstGeom prst="bentConnector3">
            <a:avLst>
              <a:gd name="adj1" fmla="val 67734983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TextBox 15"/>
          <p:cNvSpPr txBox="1"/>
          <p:nvPr/>
        </p:nvSpPr>
        <p:spPr>
          <a:xfrm>
            <a:off x="326886" y="1570037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Tầng</a:t>
            </a:r>
            <a:r>
              <a:rPr lang="en-US" sz="2400" dirty="0" smtClean="0"/>
              <a:t> </a:t>
            </a:r>
            <a:r>
              <a:rPr lang="en-US" sz="2400" dirty="0" err="1" smtClean="0"/>
              <a:t>nguồn</a:t>
            </a:r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</p:txBody>
      </p:sp>
      <p:sp>
        <p:nvSpPr>
          <p:cNvPr id="17" name="TextBox 16"/>
          <p:cNvSpPr txBox="1"/>
          <p:nvPr/>
        </p:nvSpPr>
        <p:spPr>
          <a:xfrm rot="10800000" flipH="1" flipV="1">
            <a:off x="412004" y="4719379"/>
            <a:ext cx="186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Tầng</a:t>
            </a:r>
            <a:r>
              <a:rPr lang="en-US" sz="2400" dirty="0" smtClean="0"/>
              <a:t> </a:t>
            </a:r>
            <a:r>
              <a:rPr lang="en-US" sz="2400" dirty="0" err="1" smtClean="0"/>
              <a:t>lái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2946129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Tầng</a:t>
            </a:r>
            <a:r>
              <a:rPr lang="en-US" sz="2400" dirty="0" smtClean="0"/>
              <a:t> </a:t>
            </a:r>
            <a:r>
              <a:rPr lang="en-US" sz="2400" dirty="0" err="1" smtClean="0"/>
              <a:t>khuếch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err="1" smtClean="0"/>
              <a:t>đại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suất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03086" y="625265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Tầng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8" t="22891" r="19041" b="17487"/>
          <a:stretch/>
        </p:blipFill>
        <p:spPr bwMode="auto">
          <a:xfrm>
            <a:off x="3974306" y="1992349"/>
            <a:ext cx="6290841" cy="4119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Google Shape;404;p30"/>
          <p:cNvGrpSpPr/>
          <p:nvPr/>
        </p:nvGrpSpPr>
        <p:grpSpPr>
          <a:xfrm>
            <a:off x="2586387" y="1523144"/>
            <a:ext cx="523414" cy="524429"/>
            <a:chOff x="4571342" y="1362264"/>
            <a:chExt cx="429556" cy="430389"/>
          </a:xfrm>
        </p:grpSpPr>
        <p:sp>
          <p:nvSpPr>
            <p:cNvPr id="29" name="Google Shape;405;p30"/>
            <p:cNvSpPr/>
            <p:nvPr/>
          </p:nvSpPr>
          <p:spPr>
            <a:xfrm>
              <a:off x="4571342" y="1459445"/>
              <a:ext cx="429556" cy="333208"/>
            </a:xfrm>
            <a:custGeom>
              <a:avLst/>
              <a:gdLst/>
              <a:ahLst/>
              <a:cxnLst/>
              <a:rect l="l" t="t" r="r" b="b"/>
              <a:pathLst>
                <a:path w="12372" h="9597" extrusionOk="0">
                  <a:moveTo>
                    <a:pt x="4249" y="1100"/>
                  </a:moveTo>
                  <a:lnTo>
                    <a:pt x="4299" y="1125"/>
                  </a:lnTo>
                  <a:lnTo>
                    <a:pt x="4324" y="1200"/>
                  </a:lnTo>
                  <a:lnTo>
                    <a:pt x="4324" y="1674"/>
                  </a:lnTo>
                  <a:lnTo>
                    <a:pt x="4299" y="1724"/>
                  </a:lnTo>
                  <a:lnTo>
                    <a:pt x="4249" y="1749"/>
                  </a:lnTo>
                  <a:lnTo>
                    <a:pt x="1925" y="1749"/>
                  </a:lnTo>
                  <a:lnTo>
                    <a:pt x="1800" y="1724"/>
                  </a:lnTo>
                  <a:lnTo>
                    <a:pt x="1700" y="1649"/>
                  </a:lnTo>
                  <a:lnTo>
                    <a:pt x="1625" y="1549"/>
                  </a:lnTo>
                  <a:lnTo>
                    <a:pt x="1600" y="1425"/>
                  </a:lnTo>
                  <a:lnTo>
                    <a:pt x="1625" y="1300"/>
                  </a:lnTo>
                  <a:lnTo>
                    <a:pt x="1700" y="1200"/>
                  </a:lnTo>
                  <a:lnTo>
                    <a:pt x="1800" y="1125"/>
                  </a:lnTo>
                  <a:lnTo>
                    <a:pt x="1925" y="1100"/>
                  </a:lnTo>
                  <a:close/>
                  <a:moveTo>
                    <a:pt x="4249" y="2224"/>
                  </a:moveTo>
                  <a:lnTo>
                    <a:pt x="4299" y="2249"/>
                  </a:lnTo>
                  <a:lnTo>
                    <a:pt x="4324" y="2324"/>
                  </a:lnTo>
                  <a:lnTo>
                    <a:pt x="4324" y="2799"/>
                  </a:lnTo>
                  <a:lnTo>
                    <a:pt x="4299" y="2849"/>
                  </a:lnTo>
                  <a:lnTo>
                    <a:pt x="4249" y="2874"/>
                  </a:lnTo>
                  <a:lnTo>
                    <a:pt x="1925" y="2874"/>
                  </a:lnTo>
                  <a:lnTo>
                    <a:pt x="1800" y="2849"/>
                  </a:lnTo>
                  <a:lnTo>
                    <a:pt x="1700" y="2774"/>
                  </a:lnTo>
                  <a:lnTo>
                    <a:pt x="1625" y="2674"/>
                  </a:lnTo>
                  <a:lnTo>
                    <a:pt x="1600" y="2549"/>
                  </a:lnTo>
                  <a:lnTo>
                    <a:pt x="1625" y="2424"/>
                  </a:lnTo>
                  <a:lnTo>
                    <a:pt x="1700" y="2324"/>
                  </a:lnTo>
                  <a:lnTo>
                    <a:pt x="1800" y="2249"/>
                  </a:lnTo>
                  <a:lnTo>
                    <a:pt x="1925" y="2224"/>
                  </a:lnTo>
                  <a:close/>
                  <a:moveTo>
                    <a:pt x="9197" y="500"/>
                  </a:moveTo>
                  <a:lnTo>
                    <a:pt x="9297" y="550"/>
                  </a:lnTo>
                  <a:lnTo>
                    <a:pt x="9422" y="600"/>
                  </a:lnTo>
                  <a:lnTo>
                    <a:pt x="9497" y="675"/>
                  </a:lnTo>
                  <a:lnTo>
                    <a:pt x="9572" y="775"/>
                  </a:lnTo>
                  <a:lnTo>
                    <a:pt x="9647" y="875"/>
                  </a:lnTo>
                  <a:lnTo>
                    <a:pt x="9672" y="1000"/>
                  </a:lnTo>
                  <a:lnTo>
                    <a:pt x="9697" y="1125"/>
                  </a:lnTo>
                  <a:lnTo>
                    <a:pt x="9697" y="2949"/>
                  </a:lnTo>
                  <a:lnTo>
                    <a:pt x="6473" y="2949"/>
                  </a:lnTo>
                  <a:lnTo>
                    <a:pt x="6473" y="1125"/>
                  </a:lnTo>
                  <a:lnTo>
                    <a:pt x="6498" y="1000"/>
                  </a:lnTo>
                  <a:lnTo>
                    <a:pt x="6523" y="875"/>
                  </a:lnTo>
                  <a:lnTo>
                    <a:pt x="6573" y="775"/>
                  </a:lnTo>
                  <a:lnTo>
                    <a:pt x="6648" y="675"/>
                  </a:lnTo>
                  <a:lnTo>
                    <a:pt x="6748" y="600"/>
                  </a:lnTo>
                  <a:lnTo>
                    <a:pt x="6848" y="550"/>
                  </a:lnTo>
                  <a:lnTo>
                    <a:pt x="6973" y="500"/>
                  </a:lnTo>
                  <a:close/>
                  <a:moveTo>
                    <a:pt x="11347" y="3424"/>
                  </a:moveTo>
                  <a:lnTo>
                    <a:pt x="11446" y="3449"/>
                  </a:lnTo>
                  <a:lnTo>
                    <a:pt x="11546" y="3474"/>
                  </a:lnTo>
                  <a:lnTo>
                    <a:pt x="11646" y="3524"/>
                  </a:lnTo>
                  <a:lnTo>
                    <a:pt x="11721" y="3574"/>
                  </a:lnTo>
                  <a:lnTo>
                    <a:pt x="11796" y="3674"/>
                  </a:lnTo>
                  <a:lnTo>
                    <a:pt x="11846" y="3749"/>
                  </a:lnTo>
                  <a:lnTo>
                    <a:pt x="11871" y="3849"/>
                  </a:lnTo>
                  <a:lnTo>
                    <a:pt x="11871" y="3949"/>
                  </a:lnTo>
                  <a:lnTo>
                    <a:pt x="11871" y="4074"/>
                  </a:lnTo>
                  <a:lnTo>
                    <a:pt x="11846" y="4174"/>
                  </a:lnTo>
                  <a:lnTo>
                    <a:pt x="11796" y="4249"/>
                  </a:lnTo>
                  <a:lnTo>
                    <a:pt x="11721" y="4324"/>
                  </a:lnTo>
                  <a:lnTo>
                    <a:pt x="11646" y="4398"/>
                  </a:lnTo>
                  <a:lnTo>
                    <a:pt x="11546" y="4448"/>
                  </a:lnTo>
                  <a:lnTo>
                    <a:pt x="11446" y="4473"/>
                  </a:lnTo>
                  <a:lnTo>
                    <a:pt x="11347" y="4498"/>
                  </a:lnTo>
                  <a:lnTo>
                    <a:pt x="1000" y="4498"/>
                  </a:lnTo>
                  <a:lnTo>
                    <a:pt x="900" y="4473"/>
                  </a:lnTo>
                  <a:lnTo>
                    <a:pt x="800" y="4448"/>
                  </a:lnTo>
                  <a:lnTo>
                    <a:pt x="725" y="4398"/>
                  </a:lnTo>
                  <a:lnTo>
                    <a:pt x="625" y="4324"/>
                  </a:lnTo>
                  <a:lnTo>
                    <a:pt x="575" y="4249"/>
                  </a:lnTo>
                  <a:lnTo>
                    <a:pt x="525" y="4174"/>
                  </a:lnTo>
                  <a:lnTo>
                    <a:pt x="500" y="4074"/>
                  </a:lnTo>
                  <a:lnTo>
                    <a:pt x="475" y="3949"/>
                  </a:lnTo>
                  <a:lnTo>
                    <a:pt x="500" y="3849"/>
                  </a:lnTo>
                  <a:lnTo>
                    <a:pt x="525" y="3749"/>
                  </a:lnTo>
                  <a:lnTo>
                    <a:pt x="575" y="3674"/>
                  </a:lnTo>
                  <a:lnTo>
                    <a:pt x="625" y="3574"/>
                  </a:lnTo>
                  <a:lnTo>
                    <a:pt x="725" y="3524"/>
                  </a:lnTo>
                  <a:lnTo>
                    <a:pt x="800" y="3474"/>
                  </a:lnTo>
                  <a:lnTo>
                    <a:pt x="900" y="3449"/>
                  </a:lnTo>
                  <a:lnTo>
                    <a:pt x="1000" y="3424"/>
                  </a:lnTo>
                  <a:close/>
                  <a:moveTo>
                    <a:pt x="9697" y="4973"/>
                  </a:moveTo>
                  <a:lnTo>
                    <a:pt x="9697" y="7347"/>
                  </a:lnTo>
                  <a:lnTo>
                    <a:pt x="4824" y="7422"/>
                  </a:lnTo>
                  <a:lnTo>
                    <a:pt x="4824" y="4973"/>
                  </a:lnTo>
                  <a:close/>
                  <a:moveTo>
                    <a:pt x="4349" y="4973"/>
                  </a:moveTo>
                  <a:lnTo>
                    <a:pt x="4349" y="8797"/>
                  </a:lnTo>
                  <a:lnTo>
                    <a:pt x="4324" y="8922"/>
                  </a:lnTo>
                  <a:lnTo>
                    <a:pt x="4249" y="9022"/>
                  </a:lnTo>
                  <a:lnTo>
                    <a:pt x="4149" y="9072"/>
                  </a:lnTo>
                  <a:lnTo>
                    <a:pt x="4024" y="9097"/>
                  </a:lnTo>
                  <a:lnTo>
                    <a:pt x="1650" y="9097"/>
                  </a:lnTo>
                  <a:lnTo>
                    <a:pt x="1550" y="9072"/>
                  </a:lnTo>
                  <a:lnTo>
                    <a:pt x="1450" y="9022"/>
                  </a:lnTo>
                  <a:lnTo>
                    <a:pt x="1375" y="8922"/>
                  </a:lnTo>
                  <a:lnTo>
                    <a:pt x="1350" y="8797"/>
                  </a:lnTo>
                  <a:lnTo>
                    <a:pt x="1350" y="4973"/>
                  </a:lnTo>
                  <a:close/>
                  <a:moveTo>
                    <a:pt x="11022" y="4973"/>
                  </a:moveTo>
                  <a:lnTo>
                    <a:pt x="11022" y="8772"/>
                  </a:lnTo>
                  <a:lnTo>
                    <a:pt x="10997" y="8897"/>
                  </a:lnTo>
                  <a:lnTo>
                    <a:pt x="10922" y="8997"/>
                  </a:lnTo>
                  <a:lnTo>
                    <a:pt x="10822" y="9072"/>
                  </a:lnTo>
                  <a:lnTo>
                    <a:pt x="10697" y="9097"/>
                  </a:lnTo>
                  <a:lnTo>
                    <a:pt x="10522" y="9097"/>
                  </a:lnTo>
                  <a:lnTo>
                    <a:pt x="10397" y="9072"/>
                  </a:lnTo>
                  <a:lnTo>
                    <a:pt x="10297" y="8997"/>
                  </a:lnTo>
                  <a:lnTo>
                    <a:pt x="10222" y="8897"/>
                  </a:lnTo>
                  <a:lnTo>
                    <a:pt x="10197" y="8772"/>
                  </a:lnTo>
                  <a:lnTo>
                    <a:pt x="10197" y="4973"/>
                  </a:lnTo>
                  <a:close/>
                  <a:moveTo>
                    <a:pt x="7098" y="0"/>
                  </a:moveTo>
                  <a:lnTo>
                    <a:pt x="6873" y="25"/>
                  </a:lnTo>
                  <a:lnTo>
                    <a:pt x="6673" y="100"/>
                  </a:lnTo>
                  <a:lnTo>
                    <a:pt x="6473" y="200"/>
                  </a:lnTo>
                  <a:lnTo>
                    <a:pt x="6323" y="325"/>
                  </a:lnTo>
                  <a:lnTo>
                    <a:pt x="6173" y="500"/>
                  </a:lnTo>
                  <a:lnTo>
                    <a:pt x="6073" y="675"/>
                  </a:lnTo>
                  <a:lnTo>
                    <a:pt x="6023" y="900"/>
                  </a:lnTo>
                  <a:lnTo>
                    <a:pt x="5998" y="1125"/>
                  </a:lnTo>
                  <a:lnTo>
                    <a:pt x="5998" y="2949"/>
                  </a:lnTo>
                  <a:lnTo>
                    <a:pt x="4799" y="2949"/>
                  </a:lnTo>
                  <a:lnTo>
                    <a:pt x="4824" y="2799"/>
                  </a:lnTo>
                  <a:lnTo>
                    <a:pt x="4824" y="2324"/>
                  </a:lnTo>
                  <a:lnTo>
                    <a:pt x="4799" y="2149"/>
                  </a:lnTo>
                  <a:lnTo>
                    <a:pt x="4724" y="1999"/>
                  </a:lnTo>
                  <a:lnTo>
                    <a:pt x="4799" y="1849"/>
                  </a:lnTo>
                  <a:lnTo>
                    <a:pt x="4824" y="1674"/>
                  </a:lnTo>
                  <a:lnTo>
                    <a:pt x="4824" y="1200"/>
                  </a:lnTo>
                  <a:lnTo>
                    <a:pt x="4799" y="1075"/>
                  </a:lnTo>
                  <a:lnTo>
                    <a:pt x="4774" y="975"/>
                  </a:lnTo>
                  <a:lnTo>
                    <a:pt x="4724" y="875"/>
                  </a:lnTo>
                  <a:lnTo>
                    <a:pt x="4649" y="775"/>
                  </a:lnTo>
                  <a:lnTo>
                    <a:pt x="4574" y="725"/>
                  </a:lnTo>
                  <a:lnTo>
                    <a:pt x="4474" y="675"/>
                  </a:lnTo>
                  <a:lnTo>
                    <a:pt x="4349" y="625"/>
                  </a:lnTo>
                  <a:lnTo>
                    <a:pt x="1750" y="625"/>
                  </a:lnTo>
                  <a:lnTo>
                    <a:pt x="1600" y="675"/>
                  </a:lnTo>
                  <a:lnTo>
                    <a:pt x="1475" y="750"/>
                  </a:lnTo>
                  <a:lnTo>
                    <a:pt x="1350" y="850"/>
                  </a:lnTo>
                  <a:lnTo>
                    <a:pt x="1250" y="975"/>
                  </a:lnTo>
                  <a:lnTo>
                    <a:pt x="1175" y="1125"/>
                  </a:lnTo>
                  <a:lnTo>
                    <a:pt x="1125" y="1275"/>
                  </a:lnTo>
                  <a:lnTo>
                    <a:pt x="1125" y="1425"/>
                  </a:lnTo>
                  <a:lnTo>
                    <a:pt x="1125" y="1599"/>
                  </a:lnTo>
                  <a:lnTo>
                    <a:pt x="1175" y="1749"/>
                  </a:lnTo>
                  <a:lnTo>
                    <a:pt x="1250" y="1874"/>
                  </a:lnTo>
                  <a:lnTo>
                    <a:pt x="1350" y="1999"/>
                  </a:lnTo>
                  <a:lnTo>
                    <a:pt x="1250" y="2099"/>
                  </a:lnTo>
                  <a:lnTo>
                    <a:pt x="1175" y="2249"/>
                  </a:lnTo>
                  <a:lnTo>
                    <a:pt x="1125" y="2399"/>
                  </a:lnTo>
                  <a:lnTo>
                    <a:pt x="1125" y="2549"/>
                  </a:lnTo>
                  <a:lnTo>
                    <a:pt x="1150" y="2749"/>
                  </a:lnTo>
                  <a:lnTo>
                    <a:pt x="1225" y="2949"/>
                  </a:lnTo>
                  <a:lnTo>
                    <a:pt x="1000" y="2949"/>
                  </a:lnTo>
                  <a:lnTo>
                    <a:pt x="800" y="2974"/>
                  </a:lnTo>
                  <a:lnTo>
                    <a:pt x="625" y="3024"/>
                  </a:lnTo>
                  <a:lnTo>
                    <a:pt x="450" y="3124"/>
                  </a:lnTo>
                  <a:lnTo>
                    <a:pt x="300" y="3249"/>
                  </a:lnTo>
                  <a:lnTo>
                    <a:pt x="175" y="3399"/>
                  </a:lnTo>
                  <a:lnTo>
                    <a:pt x="75" y="3574"/>
                  </a:lnTo>
                  <a:lnTo>
                    <a:pt x="25" y="3749"/>
                  </a:lnTo>
                  <a:lnTo>
                    <a:pt x="0" y="3949"/>
                  </a:lnTo>
                  <a:lnTo>
                    <a:pt x="0" y="4149"/>
                  </a:lnTo>
                  <a:lnTo>
                    <a:pt x="50" y="4324"/>
                  </a:lnTo>
                  <a:lnTo>
                    <a:pt x="150" y="4473"/>
                  </a:lnTo>
                  <a:lnTo>
                    <a:pt x="250" y="4623"/>
                  </a:lnTo>
                  <a:lnTo>
                    <a:pt x="375" y="4748"/>
                  </a:lnTo>
                  <a:lnTo>
                    <a:pt x="525" y="4848"/>
                  </a:lnTo>
                  <a:lnTo>
                    <a:pt x="675" y="4923"/>
                  </a:lnTo>
                  <a:lnTo>
                    <a:pt x="850" y="4973"/>
                  </a:lnTo>
                  <a:lnTo>
                    <a:pt x="850" y="8797"/>
                  </a:lnTo>
                  <a:lnTo>
                    <a:pt x="875" y="8947"/>
                  </a:lnTo>
                  <a:lnTo>
                    <a:pt x="925" y="9097"/>
                  </a:lnTo>
                  <a:lnTo>
                    <a:pt x="1000" y="9247"/>
                  </a:lnTo>
                  <a:lnTo>
                    <a:pt x="1100" y="9347"/>
                  </a:lnTo>
                  <a:lnTo>
                    <a:pt x="1225" y="9447"/>
                  </a:lnTo>
                  <a:lnTo>
                    <a:pt x="1350" y="9522"/>
                  </a:lnTo>
                  <a:lnTo>
                    <a:pt x="1500" y="9572"/>
                  </a:lnTo>
                  <a:lnTo>
                    <a:pt x="1650" y="9597"/>
                  </a:lnTo>
                  <a:lnTo>
                    <a:pt x="4024" y="9597"/>
                  </a:lnTo>
                  <a:lnTo>
                    <a:pt x="4199" y="9572"/>
                  </a:lnTo>
                  <a:lnTo>
                    <a:pt x="4349" y="9522"/>
                  </a:lnTo>
                  <a:lnTo>
                    <a:pt x="4474" y="9447"/>
                  </a:lnTo>
                  <a:lnTo>
                    <a:pt x="4599" y="9347"/>
                  </a:lnTo>
                  <a:lnTo>
                    <a:pt x="4699" y="9247"/>
                  </a:lnTo>
                  <a:lnTo>
                    <a:pt x="4774" y="9097"/>
                  </a:lnTo>
                  <a:lnTo>
                    <a:pt x="4824" y="8947"/>
                  </a:lnTo>
                  <a:lnTo>
                    <a:pt x="4824" y="8797"/>
                  </a:lnTo>
                  <a:lnTo>
                    <a:pt x="4824" y="7897"/>
                  </a:lnTo>
                  <a:lnTo>
                    <a:pt x="9697" y="7822"/>
                  </a:lnTo>
                  <a:lnTo>
                    <a:pt x="9697" y="8772"/>
                  </a:lnTo>
                  <a:lnTo>
                    <a:pt x="9722" y="8947"/>
                  </a:lnTo>
                  <a:lnTo>
                    <a:pt x="9772" y="9097"/>
                  </a:lnTo>
                  <a:lnTo>
                    <a:pt x="9847" y="9222"/>
                  </a:lnTo>
                  <a:lnTo>
                    <a:pt x="9947" y="9347"/>
                  </a:lnTo>
                  <a:lnTo>
                    <a:pt x="10072" y="9447"/>
                  </a:lnTo>
                  <a:lnTo>
                    <a:pt x="10197" y="9522"/>
                  </a:lnTo>
                  <a:lnTo>
                    <a:pt x="10347" y="9572"/>
                  </a:lnTo>
                  <a:lnTo>
                    <a:pt x="10522" y="9597"/>
                  </a:lnTo>
                  <a:lnTo>
                    <a:pt x="10697" y="9597"/>
                  </a:lnTo>
                  <a:lnTo>
                    <a:pt x="10847" y="9572"/>
                  </a:lnTo>
                  <a:lnTo>
                    <a:pt x="10997" y="9522"/>
                  </a:lnTo>
                  <a:lnTo>
                    <a:pt x="11147" y="9447"/>
                  </a:lnTo>
                  <a:lnTo>
                    <a:pt x="11272" y="9347"/>
                  </a:lnTo>
                  <a:lnTo>
                    <a:pt x="11372" y="9222"/>
                  </a:lnTo>
                  <a:lnTo>
                    <a:pt x="11446" y="9097"/>
                  </a:lnTo>
                  <a:lnTo>
                    <a:pt x="11496" y="8947"/>
                  </a:lnTo>
                  <a:lnTo>
                    <a:pt x="11496" y="8772"/>
                  </a:lnTo>
                  <a:lnTo>
                    <a:pt x="11496" y="4973"/>
                  </a:lnTo>
                  <a:lnTo>
                    <a:pt x="11671" y="4923"/>
                  </a:lnTo>
                  <a:lnTo>
                    <a:pt x="11846" y="4848"/>
                  </a:lnTo>
                  <a:lnTo>
                    <a:pt x="11996" y="4748"/>
                  </a:lnTo>
                  <a:lnTo>
                    <a:pt x="12121" y="4623"/>
                  </a:lnTo>
                  <a:lnTo>
                    <a:pt x="12221" y="4473"/>
                  </a:lnTo>
                  <a:lnTo>
                    <a:pt x="12296" y="4324"/>
                  </a:lnTo>
                  <a:lnTo>
                    <a:pt x="12346" y="4149"/>
                  </a:lnTo>
                  <a:lnTo>
                    <a:pt x="12371" y="3949"/>
                  </a:lnTo>
                  <a:lnTo>
                    <a:pt x="12346" y="3749"/>
                  </a:lnTo>
                  <a:lnTo>
                    <a:pt x="12296" y="3574"/>
                  </a:lnTo>
                  <a:lnTo>
                    <a:pt x="12196" y="3399"/>
                  </a:lnTo>
                  <a:lnTo>
                    <a:pt x="12071" y="3249"/>
                  </a:lnTo>
                  <a:lnTo>
                    <a:pt x="11921" y="3124"/>
                  </a:lnTo>
                  <a:lnTo>
                    <a:pt x="11746" y="3024"/>
                  </a:lnTo>
                  <a:lnTo>
                    <a:pt x="11546" y="2974"/>
                  </a:lnTo>
                  <a:lnTo>
                    <a:pt x="11347" y="2949"/>
                  </a:lnTo>
                  <a:lnTo>
                    <a:pt x="10172" y="2949"/>
                  </a:lnTo>
                  <a:lnTo>
                    <a:pt x="10172" y="1125"/>
                  </a:lnTo>
                  <a:lnTo>
                    <a:pt x="10147" y="900"/>
                  </a:lnTo>
                  <a:lnTo>
                    <a:pt x="10097" y="675"/>
                  </a:lnTo>
                  <a:lnTo>
                    <a:pt x="9997" y="500"/>
                  </a:lnTo>
                  <a:lnTo>
                    <a:pt x="9847" y="325"/>
                  </a:lnTo>
                  <a:lnTo>
                    <a:pt x="9672" y="200"/>
                  </a:lnTo>
                  <a:lnTo>
                    <a:pt x="9497" y="100"/>
                  </a:lnTo>
                  <a:lnTo>
                    <a:pt x="9297" y="25"/>
                  </a:lnTo>
                  <a:lnTo>
                    <a:pt x="90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6;p30"/>
            <p:cNvSpPr/>
            <p:nvPr/>
          </p:nvSpPr>
          <p:spPr>
            <a:xfrm>
              <a:off x="4693695" y="1687625"/>
              <a:ext cx="10451" cy="20867"/>
            </a:xfrm>
            <a:custGeom>
              <a:avLst/>
              <a:gdLst/>
              <a:ahLst/>
              <a:cxnLst/>
              <a:rect l="l" t="t" r="r" b="b"/>
              <a:pathLst>
                <a:path w="301" h="601" extrusionOk="0">
                  <a:moveTo>
                    <a:pt x="150" y="1"/>
                  </a:moveTo>
                  <a:lnTo>
                    <a:pt x="100" y="26"/>
                  </a:lnTo>
                  <a:lnTo>
                    <a:pt x="50" y="51"/>
                  </a:lnTo>
                  <a:lnTo>
                    <a:pt x="25" y="101"/>
                  </a:lnTo>
                  <a:lnTo>
                    <a:pt x="0" y="151"/>
                  </a:lnTo>
                  <a:lnTo>
                    <a:pt x="0" y="451"/>
                  </a:lnTo>
                  <a:lnTo>
                    <a:pt x="25" y="526"/>
                  </a:lnTo>
                  <a:lnTo>
                    <a:pt x="50" y="576"/>
                  </a:lnTo>
                  <a:lnTo>
                    <a:pt x="100" y="601"/>
                  </a:lnTo>
                  <a:lnTo>
                    <a:pt x="200" y="601"/>
                  </a:lnTo>
                  <a:lnTo>
                    <a:pt x="250" y="576"/>
                  </a:lnTo>
                  <a:lnTo>
                    <a:pt x="275" y="526"/>
                  </a:lnTo>
                  <a:lnTo>
                    <a:pt x="300" y="451"/>
                  </a:lnTo>
                  <a:lnTo>
                    <a:pt x="300" y="151"/>
                  </a:lnTo>
                  <a:lnTo>
                    <a:pt x="275" y="101"/>
                  </a:lnTo>
                  <a:lnTo>
                    <a:pt x="250" y="51"/>
                  </a:lnTo>
                  <a:lnTo>
                    <a:pt x="200" y="26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7;p30"/>
            <p:cNvSpPr/>
            <p:nvPr/>
          </p:nvSpPr>
          <p:spPr>
            <a:xfrm>
              <a:off x="4653767" y="1717137"/>
              <a:ext cx="9583" cy="20867"/>
            </a:xfrm>
            <a:custGeom>
              <a:avLst/>
              <a:gdLst/>
              <a:ahLst/>
              <a:cxnLst/>
              <a:rect l="l" t="t" r="r" b="b"/>
              <a:pathLst>
                <a:path w="276" h="601" extrusionOk="0">
                  <a:moveTo>
                    <a:pt x="76" y="0"/>
                  </a:moveTo>
                  <a:lnTo>
                    <a:pt x="26" y="25"/>
                  </a:lnTo>
                  <a:lnTo>
                    <a:pt x="1" y="75"/>
                  </a:lnTo>
                  <a:lnTo>
                    <a:pt x="1" y="125"/>
                  </a:lnTo>
                  <a:lnTo>
                    <a:pt x="1" y="450"/>
                  </a:lnTo>
                  <a:lnTo>
                    <a:pt x="1" y="500"/>
                  </a:lnTo>
                  <a:lnTo>
                    <a:pt x="26" y="550"/>
                  </a:lnTo>
                  <a:lnTo>
                    <a:pt x="76" y="575"/>
                  </a:lnTo>
                  <a:lnTo>
                    <a:pt x="151" y="600"/>
                  </a:lnTo>
                  <a:lnTo>
                    <a:pt x="201" y="575"/>
                  </a:lnTo>
                  <a:lnTo>
                    <a:pt x="251" y="550"/>
                  </a:lnTo>
                  <a:lnTo>
                    <a:pt x="276" y="500"/>
                  </a:lnTo>
                  <a:lnTo>
                    <a:pt x="276" y="450"/>
                  </a:lnTo>
                  <a:lnTo>
                    <a:pt x="276" y="125"/>
                  </a:lnTo>
                  <a:lnTo>
                    <a:pt x="276" y="75"/>
                  </a:lnTo>
                  <a:lnTo>
                    <a:pt x="251" y="25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8;p30"/>
            <p:cNvSpPr/>
            <p:nvPr/>
          </p:nvSpPr>
          <p:spPr>
            <a:xfrm>
              <a:off x="4678071" y="1730157"/>
              <a:ext cx="10451" cy="20867"/>
            </a:xfrm>
            <a:custGeom>
              <a:avLst/>
              <a:gdLst/>
              <a:ahLst/>
              <a:cxnLst/>
              <a:rect l="l" t="t" r="r" b="b"/>
              <a:pathLst>
                <a:path w="301" h="601" extrusionOk="0">
                  <a:moveTo>
                    <a:pt x="100" y="0"/>
                  </a:moveTo>
                  <a:lnTo>
                    <a:pt x="50" y="25"/>
                  </a:lnTo>
                  <a:lnTo>
                    <a:pt x="25" y="75"/>
                  </a:lnTo>
                  <a:lnTo>
                    <a:pt x="0" y="150"/>
                  </a:lnTo>
                  <a:lnTo>
                    <a:pt x="0" y="450"/>
                  </a:lnTo>
                  <a:lnTo>
                    <a:pt x="25" y="500"/>
                  </a:lnTo>
                  <a:lnTo>
                    <a:pt x="50" y="550"/>
                  </a:lnTo>
                  <a:lnTo>
                    <a:pt x="100" y="575"/>
                  </a:lnTo>
                  <a:lnTo>
                    <a:pt x="150" y="600"/>
                  </a:lnTo>
                  <a:lnTo>
                    <a:pt x="200" y="575"/>
                  </a:lnTo>
                  <a:lnTo>
                    <a:pt x="250" y="550"/>
                  </a:lnTo>
                  <a:lnTo>
                    <a:pt x="300" y="500"/>
                  </a:lnTo>
                  <a:lnTo>
                    <a:pt x="300" y="450"/>
                  </a:lnTo>
                  <a:lnTo>
                    <a:pt x="300" y="150"/>
                  </a:lnTo>
                  <a:lnTo>
                    <a:pt x="300" y="75"/>
                  </a:lnTo>
                  <a:lnTo>
                    <a:pt x="250" y="2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9;p30"/>
            <p:cNvSpPr/>
            <p:nvPr/>
          </p:nvSpPr>
          <p:spPr>
            <a:xfrm>
              <a:off x="4654635" y="1588707"/>
              <a:ext cx="64232" cy="16527"/>
            </a:xfrm>
            <a:custGeom>
              <a:avLst/>
              <a:gdLst/>
              <a:ahLst/>
              <a:cxnLst/>
              <a:rect l="l" t="t" r="r" b="b"/>
              <a:pathLst>
                <a:path w="1850" h="476" extrusionOk="0">
                  <a:moveTo>
                    <a:pt x="251" y="1"/>
                  </a:moveTo>
                  <a:lnTo>
                    <a:pt x="151" y="26"/>
                  </a:lnTo>
                  <a:lnTo>
                    <a:pt x="76" y="76"/>
                  </a:lnTo>
                  <a:lnTo>
                    <a:pt x="26" y="151"/>
                  </a:lnTo>
                  <a:lnTo>
                    <a:pt x="1" y="251"/>
                  </a:lnTo>
                  <a:lnTo>
                    <a:pt x="26" y="326"/>
                  </a:lnTo>
                  <a:lnTo>
                    <a:pt x="76" y="401"/>
                  </a:lnTo>
                  <a:lnTo>
                    <a:pt x="151" y="451"/>
                  </a:lnTo>
                  <a:lnTo>
                    <a:pt x="251" y="476"/>
                  </a:lnTo>
                  <a:lnTo>
                    <a:pt x="1625" y="476"/>
                  </a:lnTo>
                  <a:lnTo>
                    <a:pt x="1700" y="451"/>
                  </a:lnTo>
                  <a:lnTo>
                    <a:pt x="1775" y="401"/>
                  </a:lnTo>
                  <a:lnTo>
                    <a:pt x="1850" y="326"/>
                  </a:lnTo>
                  <a:lnTo>
                    <a:pt x="1850" y="251"/>
                  </a:lnTo>
                  <a:lnTo>
                    <a:pt x="1850" y="151"/>
                  </a:lnTo>
                  <a:lnTo>
                    <a:pt x="1800" y="76"/>
                  </a:lnTo>
                  <a:lnTo>
                    <a:pt x="1700" y="26"/>
                  </a:lnTo>
                  <a:lnTo>
                    <a:pt x="16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0;p30"/>
            <p:cNvSpPr/>
            <p:nvPr/>
          </p:nvSpPr>
          <p:spPr>
            <a:xfrm>
              <a:off x="4618214" y="1588707"/>
              <a:ext cx="24304" cy="16527"/>
            </a:xfrm>
            <a:custGeom>
              <a:avLst/>
              <a:gdLst/>
              <a:ahLst/>
              <a:cxnLst/>
              <a:rect l="l" t="t" r="r" b="b"/>
              <a:pathLst>
                <a:path w="700" h="476" extrusionOk="0">
                  <a:moveTo>
                    <a:pt x="225" y="1"/>
                  </a:moveTo>
                  <a:lnTo>
                    <a:pt x="150" y="26"/>
                  </a:lnTo>
                  <a:lnTo>
                    <a:pt x="50" y="76"/>
                  </a:lnTo>
                  <a:lnTo>
                    <a:pt x="0" y="151"/>
                  </a:lnTo>
                  <a:lnTo>
                    <a:pt x="0" y="226"/>
                  </a:lnTo>
                  <a:lnTo>
                    <a:pt x="0" y="326"/>
                  </a:lnTo>
                  <a:lnTo>
                    <a:pt x="50" y="401"/>
                  </a:lnTo>
                  <a:lnTo>
                    <a:pt x="150" y="451"/>
                  </a:lnTo>
                  <a:lnTo>
                    <a:pt x="225" y="476"/>
                  </a:lnTo>
                  <a:lnTo>
                    <a:pt x="450" y="476"/>
                  </a:lnTo>
                  <a:lnTo>
                    <a:pt x="550" y="451"/>
                  </a:lnTo>
                  <a:lnTo>
                    <a:pt x="625" y="401"/>
                  </a:lnTo>
                  <a:lnTo>
                    <a:pt x="675" y="326"/>
                  </a:lnTo>
                  <a:lnTo>
                    <a:pt x="700" y="226"/>
                  </a:lnTo>
                  <a:lnTo>
                    <a:pt x="675" y="151"/>
                  </a:lnTo>
                  <a:lnTo>
                    <a:pt x="625" y="76"/>
                  </a:lnTo>
                  <a:lnTo>
                    <a:pt x="550" y="2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11;p30"/>
            <p:cNvSpPr/>
            <p:nvPr/>
          </p:nvSpPr>
          <p:spPr>
            <a:xfrm>
              <a:off x="4625123" y="1386533"/>
              <a:ext cx="31283" cy="31283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376" y="1"/>
                  </a:moveTo>
                  <a:lnTo>
                    <a:pt x="276" y="51"/>
                  </a:lnTo>
                  <a:lnTo>
                    <a:pt x="201" y="76"/>
                  </a:lnTo>
                  <a:lnTo>
                    <a:pt x="151" y="126"/>
                  </a:lnTo>
                  <a:lnTo>
                    <a:pt x="101" y="201"/>
                  </a:lnTo>
                  <a:lnTo>
                    <a:pt x="51" y="276"/>
                  </a:lnTo>
                  <a:lnTo>
                    <a:pt x="26" y="376"/>
                  </a:lnTo>
                  <a:lnTo>
                    <a:pt x="1" y="451"/>
                  </a:lnTo>
                  <a:lnTo>
                    <a:pt x="26" y="551"/>
                  </a:lnTo>
                  <a:lnTo>
                    <a:pt x="51" y="626"/>
                  </a:lnTo>
                  <a:lnTo>
                    <a:pt x="101" y="701"/>
                  </a:lnTo>
                  <a:lnTo>
                    <a:pt x="151" y="775"/>
                  </a:lnTo>
                  <a:lnTo>
                    <a:pt x="201" y="825"/>
                  </a:lnTo>
                  <a:lnTo>
                    <a:pt x="276" y="875"/>
                  </a:lnTo>
                  <a:lnTo>
                    <a:pt x="376" y="900"/>
                  </a:lnTo>
                  <a:lnTo>
                    <a:pt x="551" y="900"/>
                  </a:lnTo>
                  <a:lnTo>
                    <a:pt x="626" y="875"/>
                  </a:lnTo>
                  <a:lnTo>
                    <a:pt x="726" y="825"/>
                  </a:lnTo>
                  <a:lnTo>
                    <a:pt x="776" y="775"/>
                  </a:lnTo>
                  <a:lnTo>
                    <a:pt x="826" y="701"/>
                  </a:lnTo>
                  <a:lnTo>
                    <a:pt x="876" y="626"/>
                  </a:lnTo>
                  <a:lnTo>
                    <a:pt x="901" y="551"/>
                  </a:lnTo>
                  <a:lnTo>
                    <a:pt x="901" y="451"/>
                  </a:lnTo>
                  <a:lnTo>
                    <a:pt x="901" y="376"/>
                  </a:lnTo>
                  <a:lnTo>
                    <a:pt x="876" y="276"/>
                  </a:lnTo>
                  <a:lnTo>
                    <a:pt x="826" y="201"/>
                  </a:lnTo>
                  <a:lnTo>
                    <a:pt x="776" y="126"/>
                  </a:lnTo>
                  <a:lnTo>
                    <a:pt x="726" y="76"/>
                  </a:lnTo>
                  <a:lnTo>
                    <a:pt x="626" y="51"/>
                  </a:lnTo>
                  <a:lnTo>
                    <a:pt x="5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2;p30"/>
            <p:cNvSpPr/>
            <p:nvPr/>
          </p:nvSpPr>
          <p:spPr>
            <a:xfrm>
              <a:off x="4938367" y="1435141"/>
              <a:ext cx="13055" cy="13923"/>
            </a:xfrm>
            <a:custGeom>
              <a:avLst/>
              <a:gdLst/>
              <a:ahLst/>
              <a:cxnLst/>
              <a:rect l="l" t="t" r="r" b="b"/>
              <a:pathLst>
                <a:path w="376" h="401" extrusionOk="0">
                  <a:moveTo>
                    <a:pt x="176" y="0"/>
                  </a:moveTo>
                  <a:lnTo>
                    <a:pt x="101" y="25"/>
                  </a:lnTo>
                  <a:lnTo>
                    <a:pt x="51" y="75"/>
                  </a:lnTo>
                  <a:lnTo>
                    <a:pt x="1" y="125"/>
                  </a:lnTo>
                  <a:lnTo>
                    <a:pt x="1" y="200"/>
                  </a:lnTo>
                  <a:lnTo>
                    <a:pt x="1" y="275"/>
                  </a:lnTo>
                  <a:lnTo>
                    <a:pt x="51" y="325"/>
                  </a:lnTo>
                  <a:lnTo>
                    <a:pt x="101" y="375"/>
                  </a:lnTo>
                  <a:lnTo>
                    <a:pt x="176" y="400"/>
                  </a:lnTo>
                  <a:lnTo>
                    <a:pt x="251" y="375"/>
                  </a:lnTo>
                  <a:lnTo>
                    <a:pt x="326" y="325"/>
                  </a:lnTo>
                  <a:lnTo>
                    <a:pt x="351" y="275"/>
                  </a:lnTo>
                  <a:lnTo>
                    <a:pt x="376" y="200"/>
                  </a:lnTo>
                  <a:lnTo>
                    <a:pt x="351" y="125"/>
                  </a:lnTo>
                  <a:lnTo>
                    <a:pt x="326" y="75"/>
                  </a:lnTo>
                  <a:lnTo>
                    <a:pt x="251" y="25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13;p30"/>
            <p:cNvSpPr/>
            <p:nvPr/>
          </p:nvSpPr>
          <p:spPr>
            <a:xfrm>
              <a:off x="4829034" y="1362264"/>
              <a:ext cx="46039" cy="52080"/>
            </a:xfrm>
            <a:custGeom>
              <a:avLst/>
              <a:gdLst/>
              <a:ahLst/>
              <a:cxnLst/>
              <a:rect l="l" t="t" r="r" b="b"/>
              <a:pathLst>
                <a:path w="1326" h="1500" extrusionOk="0">
                  <a:moveTo>
                    <a:pt x="626" y="0"/>
                  </a:moveTo>
                  <a:lnTo>
                    <a:pt x="601" y="50"/>
                  </a:lnTo>
                  <a:lnTo>
                    <a:pt x="451" y="475"/>
                  </a:lnTo>
                  <a:lnTo>
                    <a:pt x="401" y="525"/>
                  </a:lnTo>
                  <a:lnTo>
                    <a:pt x="26" y="675"/>
                  </a:lnTo>
                  <a:lnTo>
                    <a:pt x="1" y="725"/>
                  </a:lnTo>
                  <a:lnTo>
                    <a:pt x="1" y="750"/>
                  </a:lnTo>
                  <a:lnTo>
                    <a:pt x="1" y="800"/>
                  </a:lnTo>
                  <a:lnTo>
                    <a:pt x="26" y="825"/>
                  </a:lnTo>
                  <a:lnTo>
                    <a:pt x="401" y="1000"/>
                  </a:lnTo>
                  <a:lnTo>
                    <a:pt x="451" y="1025"/>
                  </a:lnTo>
                  <a:lnTo>
                    <a:pt x="601" y="1474"/>
                  </a:lnTo>
                  <a:lnTo>
                    <a:pt x="626" y="1499"/>
                  </a:lnTo>
                  <a:lnTo>
                    <a:pt x="701" y="1499"/>
                  </a:lnTo>
                  <a:lnTo>
                    <a:pt x="726" y="1474"/>
                  </a:lnTo>
                  <a:lnTo>
                    <a:pt x="876" y="1025"/>
                  </a:lnTo>
                  <a:lnTo>
                    <a:pt x="901" y="1000"/>
                  </a:lnTo>
                  <a:lnTo>
                    <a:pt x="1300" y="825"/>
                  </a:lnTo>
                  <a:lnTo>
                    <a:pt x="1325" y="800"/>
                  </a:lnTo>
                  <a:lnTo>
                    <a:pt x="1325" y="750"/>
                  </a:lnTo>
                  <a:lnTo>
                    <a:pt x="1325" y="725"/>
                  </a:lnTo>
                  <a:lnTo>
                    <a:pt x="1300" y="675"/>
                  </a:lnTo>
                  <a:lnTo>
                    <a:pt x="901" y="525"/>
                  </a:lnTo>
                  <a:lnTo>
                    <a:pt x="876" y="475"/>
                  </a:lnTo>
                  <a:lnTo>
                    <a:pt x="726" y="50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4;p30"/>
            <p:cNvSpPr/>
            <p:nvPr/>
          </p:nvSpPr>
          <p:spPr>
            <a:xfrm>
              <a:off x="4721436" y="1400421"/>
              <a:ext cx="64267" cy="70308"/>
            </a:xfrm>
            <a:custGeom>
              <a:avLst/>
              <a:gdLst/>
              <a:ahLst/>
              <a:cxnLst/>
              <a:rect l="l" t="t" r="r" b="b"/>
              <a:pathLst>
                <a:path w="1851" h="2025" extrusionOk="0">
                  <a:moveTo>
                    <a:pt x="876" y="1"/>
                  </a:moveTo>
                  <a:lnTo>
                    <a:pt x="851" y="51"/>
                  </a:lnTo>
                  <a:lnTo>
                    <a:pt x="651" y="625"/>
                  </a:lnTo>
                  <a:lnTo>
                    <a:pt x="626" y="675"/>
                  </a:lnTo>
                  <a:lnTo>
                    <a:pt x="601" y="675"/>
                  </a:lnTo>
                  <a:lnTo>
                    <a:pt x="76" y="925"/>
                  </a:lnTo>
                  <a:lnTo>
                    <a:pt x="26" y="950"/>
                  </a:lnTo>
                  <a:lnTo>
                    <a:pt x="1" y="1000"/>
                  </a:lnTo>
                  <a:lnTo>
                    <a:pt x="26" y="1050"/>
                  </a:lnTo>
                  <a:lnTo>
                    <a:pt x="76" y="1100"/>
                  </a:lnTo>
                  <a:lnTo>
                    <a:pt x="601" y="1325"/>
                  </a:lnTo>
                  <a:lnTo>
                    <a:pt x="626" y="1350"/>
                  </a:lnTo>
                  <a:lnTo>
                    <a:pt x="651" y="1375"/>
                  </a:lnTo>
                  <a:lnTo>
                    <a:pt x="851" y="1975"/>
                  </a:lnTo>
                  <a:lnTo>
                    <a:pt x="876" y="2000"/>
                  </a:lnTo>
                  <a:lnTo>
                    <a:pt x="926" y="2025"/>
                  </a:lnTo>
                  <a:lnTo>
                    <a:pt x="976" y="2000"/>
                  </a:lnTo>
                  <a:lnTo>
                    <a:pt x="1026" y="1975"/>
                  </a:lnTo>
                  <a:lnTo>
                    <a:pt x="1226" y="1375"/>
                  </a:lnTo>
                  <a:lnTo>
                    <a:pt x="1276" y="1325"/>
                  </a:lnTo>
                  <a:lnTo>
                    <a:pt x="1800" y="1100"/>
                  </a:lnTo>
                  <a:lnTo>
                    <a:pt x="1850" y="1050"/>
                  </a:lnTo>
                  <a:lnTo>
                    <a:pt x="1850" y="1000"/>
                  </a:lnTo>
                  <a:lnTo>
                    <a:pt x="1850" y="950"/>
                  </a:lnTo>
                  <a:lnTo>
                    <a:pt x="1800" y="925"/>
                  </a:lnTo>
                  <a:lnTo>
                    <a:pt x="1276" y="675"/>
                  </a:lnTo>
                  <a:lnTo>
                    <a:pt x="1226" y="625"/>
                  </a:lnTo>
                  <a:lnTo>
                    <a:pt x="1026" y="5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933;p30"/>
          <p:cNvGrpSpPr/>
          <p:nvPr/>
        </p:nvGrpSpPr>
        <p:grpSpPr>
          <a:xfrm>
            <a:off x="2603026" y="3139697"/>
            <a:ext cx="468416" cy="524471"/>
            <a:chOff x="7757527" y="5428253"/>
            <a:chExt cx="384420" cy="430424"/>
          </a:xfrm>
        </p:grpSpPr>
        <p:sp>
          <p:nvSpPr>
            <p:cNvPr id="40" name="Google Shape;934;p30"/>
            <p:cNvSpPr/>
            <p:nvPr/>
          </p:nvSpPr>
          <p:spPr>
            <a:xfrm>
              <a:off x="7757527" y="5428253"/>
              <a:ext cx="341888" cy="430424"/>
            </a:xfrm>
            <a:custGeom>
              <a:avLst/>
              <a:gdLst/>
              <a:ahLst/>
              <a:cxnLst/>
              <a:rect l="l" t="t" r="r" b="b"/>
              <a:pathLst>
                <a:path w="9847" h="12397" extrusionOk="0">
                  <a:moveTo>
                    <a:pt x="3899" y="501"/>
                  </a:moveTo>
                  <a:lnTo>
                    <a:pt x="3999" y="526"/>
                  </a:lnTo>
                  <a:lnTo>
                    <a:pt x="4074" y="601"/>
                  </a:lnTo>
                  <a:lnTo>
                    <a:pt x="4799" y="1750"/>
                  </a:lnTo>
                  <a:lnTo>
                    <a:pt x="3899" y="2025"/>
                  </a:lnTo>
                  <a:lnTo>
                    <a:pt x="3149" y="826"/>
                  </a:lnTo>
                  <a:lnTo>
                    <a:pt x="3124" y="776"/>
                  </a:lnTo>
                  <a:lnTo>
                    <a:pt x="3124" y="701"/>
                  </a:lnTo>
                  <a:lnTo>
                    <a:pt x="3149" y="601"/>
                  </a:lnTo>
                  <a:lnTo>
                    <a:pt x="3199" y="551"/>
                  </a:lnTo>
                  <a:lnTo>
                    <a:pt x="3274" y="501"/>
                  </a:lnTo>
                  <a:close/>
                  <a:moveTo>
                    <a:pt x="5898" y="1925"/>
                  </a:moveTo>
                  <a:lnTo>
                    <a:pt x="6023" y="1975"/>
                  </a:lnTo>
                  <a:lnTo>
                    <a:pt x="6098" y="2025"/>
                  </a:lnTo>
                  <a:lnTo>
                    <a:pt x="6148" y="2100"/>
                  </a:lnTo>
                  <a:lnTo>
                    <a:pt x="6198" y="2175"/>
                  </a:lnTo>
                  <a:lnTo>
                    <a:pt x="6223" y="2275"/>
                  </a:lnTo>
                  <a:lnTo>
                    <a:pt x="3799" y="3025"/>
                  </a:lnTo>
                  <a:lnTo>
                    <a:pt x="3774" y="2925"/>
                  </a:lnTo>
                  <a:lnTo>
                    <a:pt x="3749" y="2850"/>
                  </a:lnTo>
                  <a:lnTo>
                    <a:pt x="3774" y="2750"/>
                  </a:lnTo>
                  <a:lnTo>
                    <a:pt x="3799" y="2675"/>
                  </a:lnTo>
                  <a:lnTo>
                    <a:pt x="3874" y="2550"/>
                  </a:lnTo>
                  <a:lnTo>
                    <a:pt x="3999" y="2500"/>
                  </a:lnTo>
                  <a:lnTo>
                    <a:pt x="5773" y="1950"/>
                  </a:lnTo>
                  <a:lnTo>
                    <a:pt x="5898" y="1925"/>
                  </a:lnTo>
                  <a:close/>
                  <a:moveTo>
                    <a:pt x="6323" y="2550"/>
                  </a:moveTo>
                  <a:lnTo>
                    <a:pt x="6623" y="3550"/>
                  </a:lnTo>
                  <a:lnTo>
                    <a:pt x="4199" y="4299"/>
                  </a:lnTo>
                  <a:lnTo>
                    <a:pt x="3874" y="3300"/>
                  </a:lnTo>
                  <a:lnTo>
                    <a:pt x="6323" y="2550"/>
                  </a:lnTo>
                  <a:close/>
                  <a:moveTo>
                    <a:pt x="6698" y="3825"/>
                  </a:moveTo>
                  <a:lnTo>
                    <a:pt x="6748" y="3950"/>
                  </a:lnTo>
                  <a:lnTo>
                    <a:pt x="6748" y="4075"/>
                  </a:lnTo>
                  <a:lnTo>
                    <a:pt x="6723" y="4199"/>
                  </a:lnTo>
                  <a:lnTo>
                    <a:pt x="6623" y="4324"/>
                  </a:lnTo>
                  <a:lnTo>
                    <a:pt x="6523" y="4374"/>
                  </a:lnTo>
                  <a:lnTo>
                    <a:pt x="4749" y="4924"/>
                  </a:lnTo>
                  <a:lnTo>
                    <a:pt x="4624" y="4949"/>
                  </a:lnTo>
                  <a:lnTo>
                    <a:pt x="4474" y="4899"/>
                  </a:lnTo>
                  <a:lnTo>
                    <a:pt x="4374" y="4824"/>
                  </a:lnTo>
                  <a:lnTo>
                    <a:pt x="4324" y="4699"/>
                  </a:lnTo>
                  <a:lnTo>
                    <a:pt x="4274" y="4599"/>
                  </a:lnTo>
                  <a:lnTo>
                    <a:pt x="6698" y="3825"/>
                  </a:lnTo>
                  <a:close/>
                  <a:moveTo>
                    <a:pt x="6348" y="4924"/>
                  </a:moveTo>
                  <a:lnTo>
                    <a:pt x="6598" y="5699"/>
                  </a:lnTo>
                  <a:lnTo>
                    <a:pt x="6598" y="5824"/>
                  </a:lnTo>
                  <a:lnTo>
                    <a:pt x="6573" y="5924"/>
                  </a:lnTo>
                  <a:lnTo>
                    <a:pt x="6523" y="5999"/>
                  </a:lnTo>
                  <a:lnTo>
                    <a:pt x="6423" y="6049"/>
                  </a:lnTo>
                  <a:lnTo>
                    <a:pt x="5773" y="6249"/>
                  </a:lnTo>
                  <a:lnTo>
                    <a:pt x="5673" y="6274"/>
                  </a:lnTo>
                  <a:lnTo>
                    <a:pt x="5573" y="6224"/>
                  </a:lnTo>
                  <a:lnTo>
                    <a:pt x="5473" y="6174"/>
                  </a:lnTo>
                  <a:lnTo>
                    <a:pt x="5423" y="6074"/>
                  </a:lnTo>
                  <a:lnTo>
                    <a:pt x="5199" y="5299"/>
                  </a:lnTo>
                  <a:lnTo>
                    <a:pt x="6348" y="4924"/>
                  </a:lnTo>
                  <a:close/>
                  <a:moveTo>
                    <a:pt x="8198" y="7748"/>
                  </a:moveTo>
                  <a:lnTo>
                    <a:pt x="8272" y="7773"/>
                  </a:lnTo>
                  <a:lnTo>
                    <a:pt x="8397" y="7848"/>
                  </a:lnTo>
                  <a:lnTo>
                    <a:pt x="8472" y="7973"/>
                  </a:lnTo>
                  <a:lnTo>
                    <a:pt x="8497" y="8048"/>
                  </a:lnTo>
                  <a:lnTo>
                    <a:pt x="8497" y="8123"/>
                  </a:lnTo>
                  <a:lnTo>
                    <a:pt x="8497" y="8198"/>
                  </a:lnTo>
                  <a:lnTo>
                    <a:pt x="8472" y="8273"/>
                  </a:lnTo>
                  <a:lnTo>
                    <a:pt x="8397" y="8398"/>
                  </a:lnTo>
                  <a:lnTo>
                    <a:pt x="8272" y="8473"/>
                  </a:lnTo>
                  <a:lnTo>
                    <a:pt x="8198" y="8498"/>
                  </a:lnTo>
                  <a:lnTo>
                    <a:pt x="5224" y="8498"/>
                  </a:lnTo>
                  <a:lnTo>
                    <a:pt x="5224" y="7923"/>
                  </a:lnTo>
                  <a:lnTo>
                    <a:pt x="5199" y="7748"/>
                  </a:lnTo>
                  <a:close/>
                  <a:moveTo>
                    <a:pt x="4549" y="7748"/>
                  </a:moveTo>
                  <a:lnTo>
                    <a:pt x="4624" y="7773"/>
                  </a:lnTo>
                  <a:lnTo>
                    <a:pt x="4699" y="7798"/>
                  </a:lnTo>
                  <a:lnTo>
                    <a:pt x="4724" y="7848"/>
                  </a:lnTo>
                  <a:lnTo>
                    <a:pt x="4749" y="7923"/>
                  </a:lnTo>
                  <a:lnTo>
                    <a:pt x="4749" y="10447"/>
                  </a:lnTo>
                  <a:lnTo>
                    <a:pt x="2325" y="10447"/>
                  </a:lnTo>
                  <a:lnTo>
                    <a:pt x="3024" y="7873"/>
                  </a:lnTo>
                  <a:lnTo>
                    <a:pt x="3049" y="7823"/>
                  </a:lnTo>
                  <a:lnTo>
                    <a:pt x="3074" y="7773"/>
                  </a:lnTo>
                  <a:lnTo>
                    <a:pt x="3124" y="7748"/>
                  </a:lnTo>
                  <a:close/>
                  <a:moveTo>
                    <a:pt x="7798" y="9997"/>
                  </a:moveTo>
                  <a:lnTo>
                    <a:pt x="7798" y="10447"/>
                  </a:lnTo>
                  <a:lnTo>
                    <a:pt x="6248" y="10447"/>
                  </a:lnTo>
                  <a:lnTo>
                    <a:pt x="6248" y="9997"/>
                  </a:lnTo>
                  <a:close/>
                  <a:moveTo>
                    <a:pt x="3449" y="3525"/>
                  </a:moveTo>
                  <a:lnTo>
                    <a:pt x="3624" y="4100"/>
                  </a:lnTo>
                  <a:lnTo>
                    <a:pt x="3399" y="4174"/>
                  </a:lnTo>
                  <a:lnTo>
                    <a:pt x="3174" y="4249"/>
                  </a:lnTo>
                  <a:lnTo>
                    <a:pt x="2974" y="4349"/>
                  </a:lnTo>
                  <a:lnTo>
                    <a:pt x="2774" y="4474"/>
                  </a:lnTo>
                  <a:lnTo>
                    <a:pt x="2574" y="4624"/>
                  </a:lnTo>
                  <a:lnTo>
                    <a:pt x="2400" y="4774"/>
                  </a:lnTo>
                  <a:lnTo>
                    <a:pt x="2225" y="4924"/>
                  </a:lnTo>
                  <a:lnTo>
                    <a:pt x="2075" y="5099"/>
                  </a:lnTo>
                  <a:lnTo>
                    <a:pt x="1950" y="5299"/>
                  </a:lnTo>
                  <a:lnTo>
                    <a:pt x="1825" y="5499"/>
                  </a:lnTo>
                  <a:lnTo>
                    <a:pt x="1725" y="5724"/>
                  </a:lnTo>
                  <a:lnTo>
                    <a:pt x="1625" y="5949"/>
                  </a:lnTo>
                  <a:lnTo>
                    <a:pt x="1550" y="6174"/>
                  </a:lnTo>
                  <a:lnTo>
                    <a:pt x="1500" y="6399"/>
                  </a:lnTo>
                  <a:lnTo>
                    <a:pt x="1475" y="6649"/>
                  </a:lnTo>
                  <a:lnTo>
                    <a:pt x="1475" y="6899"/>
                  </a:lnTo>
                  <a:lnTo>
                    <a:pt x="1475" y="7173"/>
                  </a:lnTo>
                  <a:lnTo>
                    <a:pt x="1525" y="7448"/>
                  </a:lnTo>
                  <a:lnTo>
                    <a:pt x="1575" y="7723"/>
                  </a:lnTo>
                  <a:lnTo>
                    <a:pt x="1675" y="7973"/>
                  </a:lnTo>
                  <a:lnTo>
                    <a:pt x="1775" y="8223"/>
                  </a:lnTo>
                  <a:lnTo>
                    <a:pt x="1925" y="8448"/>
                  </a:lnTo>
                  <a:lnTo>
                    <a:pt x="2075" y="8673"/>
                  </a:lnTo>
                  <a:lnTo>
                    <a:pt x="2250" y="8873"/>
                  </a:lnTo>
                  <a:lnTo>
                    <a:pt x="1800" y="10572"/>
                  </a:lnTo>
                  <a:lnTo>
                    <a:pt x="1500" y="10297"/>
                  </a:lnTo>
                  <a:lnTo>
                    <a:pt x="1250" y="9972"/>
                  </a:lnTo>
                  <a:lnTo>
                    <a:pt x="1025" y="9598"/>
                  </a:lnTo>
                  <a:lnTo>
                    <a:pt x="850" y="9223"/>
                  </a:lnTo>
                  <a:lnTo>
                    <a:pt x="700" y="8823"/>
                  </a:lnTo>
                  <a:lnTo>
                    <a:pt x="575" y="8398"/>
                  </a:lnTo>
                  <a:lnTo>
                    <a:pt x="500" y="7948"/>
                  </a:lnTo>
                  <a:lnTo>
                    <a:pt x="475" y="7498"/>
                  </a:lnTo>
                  <a:lnTo>
                    <a:pt x="500" y="7148"/>
                  </a:lnTo>
                  <a:lnTo>
                    <a:pt x="550" y="6799"/>
                  </a:lnTo>
                  <a:lnTo>
                    <a:pt x="625" y="6449"/>
                  </a:lnTo>
                  <a:lnTo>
                    <a:pt x="725" y="6124"/>
                  </a:lnTo>
                  <a:lnTo>
                    <a:pt x="825" y="5799"/>
                  </a:lnTo>
                  <a:lnTo>
                    <a:pt x="975" y="5499"/>
                  </a:lnTo>
                  <a:lnTo>
                    <a:pt x="1150" y="5199"/>
                  </a:lnTo>
                  <a:lnTo>
                    <a:pt x="1325" y="4924"/>
                  </a:lnTo>
                  <a:lnTo>
                    <a:pt x="1550" y="4674"/>
                  </a:lnTo>
                  <a:lnTo>
                    <a:pt x="1775" y="4449"/>
                  </a:lnTo>
                  <a:lnTo>
                    <a:pt x="2025" y="4224"/>
                  </a:lnTo>
                  <a:lnTo>
                    <a:pt x="2275" y="4050"/>
                  </a:lnTo>
                  <a:lnTo>
                    <a:pt x="2549" y="3875"/>
                  </a:lnTo>
                  <a:lnTo>
                    <a:pt x="2849" y="3725"/>
                  </a:lnTo>
                  <a:lnTo>
                    <a:pt x="3149" y="3625"/>
                  </a:lnTo>
                  <a:lnTo>
                    <a:pt x="3449" y="3525"/>
                  </a:lnTo>
                  <a:close/>
                  <a:moveTo>
                    <a:pt x="8972" y="10947"/>
                  </a:moveTo>
                  <a:lnTo>
                    <a:pt x="9072" y="10972"/>
                  </a:lnTo>
                  <a:lnTo>
                    <a:pt x="9147" y="11022"/>
                  </a:lnTo>
                  <a:lnTo>
                    <a:pt x="9222" y="11072"/>
                  </a:lnTo>
                  <a:lnTo>
                    <a:pt x="9297" y="11147"/>
                  </a:lnTo>
                  <a:lnTo>
                    <a:pt x="9347" y="11247"/>
                  </a:lnTo>
                  <a:lnTo>
                    <a:pt x="9372" y="11322"/>
                  </a:lnTo>
                  <a:lnTo>
                    <a:pt x="9372" y="11422"/>
                  </a:lnTo>
                  <a:lnTo>
                    <a:pt x="9372" y="11522"/>
                  </a:lnTo>
                  <a:lnTo>
                    <a:pt x="9347" y="11622"/>
                  </a:lnTo>
                  <a:lnTo>
                    <a:pt x="9297" y="11697"/>
                  </a:lnTo>
                  <a:lnTo>
                    <a:pt x="9222" y="11772"/>
                  </a:lnTo>
                  <a:lnTo>
                    <a:pt x="9147" y="11822"/>
                  </a:lnTo>
                  <a:lnTo>
                    <a:pt x="9072" y="11872"/>
                  </a:lnTo>
                  <a:lnTo>
                    <a:pt x="8972" y="11897"/>
                  </a:lnTo>
                  <a:lnTo>
                    <a:pt x="8872" y="11922"/>
                  </a:lnTo>
                  <a:lnTo>
                    <a:pt x="2325" y="11922"/>
                  </a:lnTo>
                  <a:lnTo>
                    <a:pt x="2225" y="11897"/>
                  </a:lnTo>
                  <a:lnTo>
                    <a:pt x="2125" y="11872"/>
                  </a:lnTo>
                  <a:lnTo>
                    <a:pt x="2050" y="11822"/>
                  </a:lnTo>
                  <a:lnTo>
                    <a:pt x="1975" y="11772"/>
                  </a:lnTo>
                  <a:lnTo>
                    <a:pt x="1925" y="11697"/>
                  </a:lnTo>
                  <a:lnTo>
                    <a:pt x="1875" y="11622"/>
                  </a:lnTo>
                  <a:lnTo>
                    <a:pt x="1850" y="11522"/>
                  </a:lnTo>
                  <a:lnTo>
                    <a:pt x="1825" y="11422"/>
                  </a:lnTo>
                  <a:lnTo>
                    <a:pt x="1850" y="11322"/>
                  </a:lnTo>
                  <a:lnTo>
                    <a:pt x="1875" y="11247"/>
                  </a:lnTo>
                  <a:lnTo>
                    <a:pt x="1925" y="11147"/>
                  </a:lnTo>
                  <a:lnTo>
                    <a:pt x="1975" y="11072"/>
                  </a:lnTo>
                  <a:lnTo>
                    <a:pt x="2050" y="11022"/>
                  </a:lnTo>
                  <a:lnTo>
                    <a:pt x="2125" y="10972"/>
                  </a:lnTo>
                  <a:lnTo>
                    <a:pt x="2225" y="10947"/>
                  </a:lnTo>
                  <a:close/>
                  <a:moveTo>
                    <a:pt x="3349" y="1"/>
                  </a:moveTo>
                  <a:lnTo>
                    <a:pt x="3149" y="26"/>
                  </a:lnTo>
                  <a:lnTo>
                    <a:pt x="2974" y="101"/>
                  </a:lnTo>
                  <a:lnTo>
                    <a:pt x="2824" y="226"/>
                  </a:lnTo>
                  <a:lnTo>
                    <a:pt x="2724" y="376"/>
                  </a:lnTo>
                  <a:lnTo>
                    <a:pt x="2649" y="551"/>
                  </a:lnTo>
                  <a:lnTo>
                    <a:pt x="2624" y="726"/>
                  </a:lnTo>
                  <a:lnTo>
                    <a:pt x="2649" y="926"/>
                  </a:lnTo>
                  <a:lnTo>
                    <a:pt x="2749" y="1101"/>
                  </a:lnTo>
                  <a:lnTo>
                    <a:pt x="3474" y="2275"/>
                  </a:lnTo>
                  <a:lnTo>
                    <a:pt x="3374" y="2425"/>
                  </a:lnTo>
                  <a:lnTo>
                    <a:pt x="3299" y="2600"/>
                  </a:lnTo>
                  <a:lnTo>
                    <a:pt x="3274" y="2750"/>
                  </a:lnTo>
                  <a:lnTo>
                    <a:pt x="3274" y="2900"/>
                  </a:lnTo>
                  <a:lnTo>
                    <a:pt x="3299" y="3075"/>
                  </a:lnTo>
                  <a:lnTo>
                    <a:pt x="2949" y="3175"/>
                  </a:lnTo>
                  <a:lnTo>
                    <a:pt x="2624" y="3300"/>
                  </a:lnTo>
                  <a:lnTo>
                    <a:pt x="2300" y="3450"/>
                  </a:lnTo>
                  <a:lnTo>
                    <a:pt x="2000" y="3650"/>
                  </a:lnTo>
                  <a:lnTo>
                    <a:pt x="1700" y="3850"/>
                  </a:lnTo>
                  <a:lnTo>
                    <a:pt x="1425" y="4100"/>
                  </a:lnTo>
                  <a:lnTo>
                    <a:pt x="1175" y="4349"/>
                  </a:lnTo>
                  <a:lnTo>
                    <a:pt x="950" y="4649"/>
                  </a:lnTo>
                  <a:lnTo>
                    <a:pt x="725" y="4949"/>
                  </a:lnTo>
                  <a:lnTo>
                    <a:pt x="550" y="5274"/>
                  </a:lnTo>
                  <a:lnTo>
                    <a:pt x="400" y="5599"/>
                  </a:lnTo>
                  <a:lnTo>
                    <a:pt x="250" y="5949"/>
                  </a:lnTo>
                  <a:lnTo>
                    <a:pt x="150" y="6324"/>
                  </a:lnTo>
                  <a:lnTo>
                    <a:pt x="75" y="6699"/>
                  </a:lnTo>
                  <a:lnTo>
                    <a:pt x="25" y="7098"/>
                  </a:lnTo>
                  <a:lnTo>
                    <a:pt x="0" y="7498"/>
                  </a:lnTo>
                  <a:lnTo>
                    <a:pt x="25" y="8023"/>
                  </a:lnTo>
                  <a:lnTo>
                    <a:pt x="100" y="8498"/>
                  </a:lnTo>
                  <a:lnTo>
                    <a:pt x="225" y="8973"/>
                  </a:lnTo>
                  <a:lnTo>
                    <a:pt x="400" y="9423"/>
                  </a:lnTo>
                  <a:lnTo>
                    <a:pt x="600" y="9847"/>
                  </a:lnTo>
                  <a:lnTo>
                    <a:pt x="875" y="10247"/>
                  </a:lnTo>
                  <a:lnTo>
                    <a:pt x="1150" y="10622"/>
                  </a:lnTo>
                  <a:lnTo>
                    <a:pt x="1475" y="10947"/>
                  </a:lnTo>
                  <a:lnTo>
                    <a:pt x="1425" y="11072"/>
                  </a:lnTo>
                  <a:lnTo>
                    <a:pt x="1375" y="11172"/>
                  </a:lnTo>
                  <a:lnTo>
                    <a:pt x="1350" y="11297"/>
                  </a:lnTo>
                  <a:lnTo>
                    <a:pt x="1350" y="11422"/>
                  </a:lnTo>
                  <a:lnTo>
                    <a:pt x="1375" y="11622"/>
                  </a:lnTo>
                  <a:lnTo>
                    <a:pt x="1425" y="11797"/>
                  </a:lnTo>
                  <a:lnTo>
                    <a:pt x="1525" y="11972"/>
                  </a:lnTo>
                  <a:lnTo>
                    <a:pt x="1625" y="12122"/>
                  </a:lnTo>
                  <a:lnTo>
                    <a:pt x="1775" y="12247"/>
                  </a:lnTo>
                  <a:lnTo>
                    <a:pt x="1950" y="12322"/>
                  </a:lnTo>
                  <a:lnTo>
                    <a:pt x="2125" y="12372"/>
                  </a:lnTo>
                  <a:lnTo>
                    <a:pt x="2325" y="12397"/>
                  </a:lnTo>
                  <a:lnTo>
                    <a:pt x="8872" y="12397"/>
                  </a:lnTo>
                  <a:lnTo>
                    <a:pt x="9072" y="12372"/>
                  </a:lnTo>
                  <a:lnTo>
                    <a:pt x="9272" y="12322"/>
                  </a:lnTo>
                  <a:lnTo>
                    <a:pt x="9422" y="12247"/>
                  </a:lnTo>
                  <a:lnTo>
                    <a:pt x="9572" y="12122"/>
                  </a:lnTo>
                  <a:lnTo>
                    <a:pt x="9697" y="11972"/>
                  </a:lnTo>
                  <a:lnTo>
                    <a:pt x="9772" y="11797"/>
                  </a:lnTo>
                  <a:lnTo>
                    <a:pt x="9847" y="11622"/>
                  </a:lnTo>
                  <a:lnTo>
                    <a:pt x="9847" y="11422"/>
                  </a:lnTo>
                  <a:lnTo>
                    <a:pt x="9847" y="11222"/>
                  </a:lnTo>
                  <a:lnTo>
                    <a:pt x="9772" y="11047"/>
                  </a:lnTo>
                  <a:lnTo>
                    <a:pt x="9697" y="10872"/>
                  </a:lnTo>
                  <a:lnTo>
                    <a:pt x="9572" y="10747"/>
                  </a:lnTo>
                  <a:lnTo>
                    <a:pt x="9422" y="10622"/>
                  </a:lnTo>
                  <a:lnTo>
                    <a:pt x="9272" y="10522"/>
                  </a:lnTo>
                  <a:lnTo>
                    <a:pt x="9072" y="10472"/>
                  </a:lnTo>
                  <a:lnTo>
                    <a:pt x="8872" y="10447"/>
                  </a:lnTo>
                  <a:lnTo>
                    <a:pt x="8297" y="10447"/>
                  </a:lnTo>
                  <a:lnTo>
                    <a:pt x="8297" y="9972"/>
                  </a:lnTo>
                  <a:lnTo>
                    <a:pt x="8272" y="9897"/>
                  </a:lnTo>
                  <a:lnTo>
                    <a:pt x="8247" y="9798"/>
                  </a:lnTo>
                  <a:lnTo>
                    <a:pt x="8222" y="9723"/>
                  </a:lnTo>
                  <a:lnTo>
                    <a:pt x="8148" y="9648"/>
                  </a:lnTo>
                  <a:lnTo>
                    <a:pt x="8098" y="9598"/>
                  </a:lnTo>
                  <a:lnTo>
                    <a:pt x="7998" y="9548"/>
                  </a:lnTo>
                  <a:lnTo>
                    <a:pt x="7923" y="9523"/>
                  </a:lnTo>
                  <a:lnTo>
                    <a:pt x="6148" y="9523"/>
                  </a:lnTo>
                  <a:lnTo>
                    <a:pt x="6048" y="9548"/>
                  </a:lnTo>
                  <a:lnTo>
                    <a:pt x="5973" y="9598"/>
                  </a:lnTo>
                  <a:lnTo>
                    <a:pt x="5898" y="9648"/>
                  </a:lnTo>
                  <a:lnTo>
                    <a:pt x="5848" y="9723"/>
                  </a:lnTo>
                  <a:lnTo>
                    <a:pt x="5798" y="9798"/>
                  </a:lnTo>
                  <a:lnTo>
                    <a:pt x="5773" y="9897"/>
                  </a:lnTo>
                  <a:lnTo>
                    <a:pt x="5773" y="9972"/>
                  </a:lnTo>
                  <a:lnTo>
                    <a:pt x="5773" y="10447"/>
                  </a:lnTo>
                  <a:lnTo>
                    <a:pt x="5224" y="10447"/>
                  </a:lnTo>
                  <a:lnTo>
                    <a:pt x="5224" y="8998"/>
                  </a:lnTo>
                  <a:lnTo>
                    <a:pt x="8123" y="8998"/>
                  </a:lnTo>
                  <a:lnTo>
                    <a:pt x="8297" y="8973"/>
                  </a:lnTo>
                  <a:lnTo>
                    <a:pt x="8472" y="8923"/>
                  </a:lnTo>
                  <a:lnTo>
                    <a:pt x="8622" y="8848"/>
                  </a:lnTo>
                  <a:lnTo>
                    <a:pt x="8747" y="8723"/>
                  </a:lnTo>
                  <a:lnTo>
                    <a:pt x="8847" y="8598"/>
                  </a:lnTo>
                  <a:lnTo>
                    <a:pt x="8922" y="8448"/>
                  </a:lnTo>
                  <a:lnTo>
                    <a:pt x="8972" y="8298"/>
                  </a:lnTo>
                  <a:lnTo>
                    <a:pt x="8997" y="8123"/>
                  </a:lnTo>
                  <a:lnTo>
                    <a:pt x="8972" y="7948"/>
                  </a:lnTo>
                  <a:lnTo>
                    <a:pt x="8922" y="7798"/>
                  </a:lnTo>
                  <a:lnTo>
                    <a:pt x="8847" y="7648"/>
                  </a:lnTo>
                  <a:lnTo>
                    <a:pt x="8747" y="7523"/>
                  </a:lnTo>
                  <a:lnTo>
                    <a:pt x="8622" y="7398"/>
                  </a:lnTo>
                  <a:lnTo>
                    <a:pt x="8472" y="7323"/>
                  </a:lnTo>
                  <a:lnTo>
                    <a:pt x="8297" y="7273"/>
                  </a:lnTo>
                  <a:lnTo>
                    <a:pt x="3074" y="7273"/>
                  </a:lnTo>
                  <a:lnTo>
                    <a:pt x="2974" y="7298"/>
                  </a:lnTo>
                  <a:lnTo>
                    <a:pt x="2874" y="7323"/>
                  </a:lnTo>
                  <a:lnTo>
                    <a:pt x="2799" y="7398"/>
                  </a:lnTo>
                  <a:lnTo>
                    <a:pt x="2724" y="7448"/>
                  </a:lnTo>
                  <a:lnTo>
                    <a:pt x="2649" y="7523"/>
                  </a:lnTo>
                  <a:lnTo>
                    <a:pt x="2599" y="7623"/>
                  </a:lnTo>
                  <a:lnTo>
                    <a:pt x="2549" y="7723"/>
                  </a:lnTo>
                  <a:lnTo>
                    <a:pt x="2400" y="8298"/>
                  </a:lnTo>
                  <a:lnTo>
                    <a:pt x="2200" y="7998"/>
                  </a:lnTo>
                  <a:lnTo>
                    <a:pt x="2075" y="7648"/>
                  </a:lnTo>
                  <a:lnTo>
                    <a:pt x="1975" y="7273"/>
                  </a:lnTo>
                  <a:lnTo>
                    <a:pt x="1950" y="7098"/>
                  </a:lnTo>
                  <a:lnTo>
                    <a:pt x="1950" y="6899"/>
                  </a:lnTo>
                  <a:lnTo>
                    <a:pt x="1950" y="6699"/>
                  </a:lnTo>
                  <a:lnTo>
                    <a:pt x="2000" y="6474"/>
                  </a:lnTo>
                  <a:lnTo>
                    <a:pt x="2025" y="6274"/>
                  </a:lnTo>
                  <a:lnTo>
                    <a:pt x="2100" y="6099"/>
                  </a:lnTo>
                  <a:lnTo>
                    <a:pt x="2175" y="5899"/>
                  </a:lnTo>
                  <a:lnTo>
                    <a:pt x="2250" y="5724"/>
                  </a:lnTo>
                  <a:lnTo>
                    <a:pt x="2350" y="5549"/>
                  </a:lnTo>
                  <a:lnTo>
                    <a:pt x="2475" y="5399"/>
                  </a:lnTo>
                  <a:lnTo>
                    <a:pt x="2599" y="5249"/>
                  </a:lnTo>
                  <a:lnTo>
                    <a:pt x="2724" y="5124"/>
                  </a:lnTo>
                  <a:lnTo>
                    <a:pt x="2874" y="4999"/>
                  </a:lnTo>
                  <a:lnTo>
                    <a:pt x="3049" y="4874"/>
                  </a:lnTo>
                  <a:lnTo>
                    <a:pt x="3224" y="4774"/>
                  </a:lnTo>
                  <a:lnTo>
                    <a:pt x="3399" y="4699"/>
                  </a:lnTo>
                  <a:lnTo>
                    <a:pt x="3574" y="4624"/>
                  </a:lnTo>
                  <a:lnTo>
                    <a:pt x="3774" y="4574"/>
                  </a:lnTo>
                  <a:lnTo>
                    <a:pt x="3849" y="4849"/>
                  </a:lnTo>
                  <a:lnTo>
                    <a:pt x="3899" y="4974"/>
                  </a:lnTo>
                  <a:lnTo>
                    <a:pt x="3974" y="5074"/>
                  </a:lnTo>
                  <a:lnTo>
                    <a:pt x="4049" y="5174"/>
                  </a:lnTo>
                  <a:lnTo>
                    <a:pt x="4149" y="5274"/>
                  </a:lnTo>
                  <a:lnTo>
                    <a:pt x="4274" y="5324"/>
                  </a:lnTo>
                  <a:lnTo>
                    <a:pt x="4399" y="5374"/>
                  </a:lnTo>
                  <a:lnTo>
                    <a:pt x="4524" y="5424"/>
                  </a:lnTo>
                  <a:lnTo>
                    <a:pt x="4724" y="5424"/>
                  </a:lnTo>
                  <a:lnTo>
                    <a:pt x="4974" y="6224"/>
                  </a:lnTo>
                  <a:lnTo>
                    <a:pt x="5024" y="6349"/>
                  </a:lnTo>
                  <a:lnTo>
                    <a:pt x="5099" y="6474"/>
                  </a:lnTo>
                  <a:lnTo>
                    <a:pt x="5224" y="6574"/>
                  </a:lnTo>
                  <a:lnTo>
                    <a:pt x="5348" y="6674"/>
                  </a:lnTo>
                  <a:lnTo>
                    <a:pt x="5523" y="6724"/>
                  </a:lnTo>
                  <a:lnTo>
                    <a:pt x="5698" y="6749"/>
                  </a:lnTo>
                  <a:lnTo>
                    <a:pt x="5798" y="6749"/>
                  </a:lnTo>
                  <a:lnTo>
                    <a:pt x="5923" y="6724"/>
                  </a:lnTo>
                  <a:lnTo>
                    <a:pt x="6548" y="6524"/>
                  </a:lnTo>
                  <a:lnTo>
                    <a:pt x="6698" y="6474"/>
                  </a:lnTo>
                  <a:lnTo>
                    <a:pt x="6823" y="6374"/>
                  </a:lnTo>
                  <a:lnTo>
                    <a:pt x="6923" y="6274"/>
                  </a:lnTo>
                  <a:lnTo>
                    <a:pt x="6998" y="6149"/>
                  </a:lnTo>
                  <a:lnTo>
                    <a:pt x="7073" y="6024"/>
                  </a:lnTo>
                  <a:lnTo>
                    <a:pt x="7098" y="5874"/>
                  </a:lnTo>
                  <a:lnTo>
                    <a:pt x="7098" y="5724"/>
                  </a:lnTo>
                  <a:lnTo>
                    <a:pt x="7073" y="5574"/>
                  </a:lnTo>
                  <a:lnTo>
                    <a:pt x="6823" y="4774"/>
                  </a:lnTo>
                  <a:lnTo>
                    <a:pt x="6923" y="4699"/>
                  </a:lnTo>
                  <a:lnTo>
                    <a:pt x="7048" y="4599"/>
                  </a:lnTo>
                  <a:lnTo>
                    <a:pt x="7123" y="4474"/>
                  </a:lnTo>
                  <a:lnTo>
                    <a:pt x="7173" y="4349"/>
                  </a:lnTo>
                  <a:lnTo>
                    <a:pt x="7223" y="4224"/>
                  </a:lnTo>
                  <a:lnTo>
                    <a:pt x="7248" y="4100"/>
                  </a:lnTo>
                  <a:lnTo>
                    <a:pt x="7248" y="3950"/>
                  </a:lnTo>
                  <a:lnTo>
                    <a:pt x="7198" y="3800"/>
                  </a:lnTo>
                  <a:lnTo>
                    <a:pt x="6673" y="2025"/>
                  </a:lnTo>
                  <a:lnTo>
                    <a:pt x="6598" y="1875"/>
                  </a:lnTo>
                  <a:lnTo>
                    <a:pt x="6498" y="1750"/>
                  </a:lnTo>
                  <a:lnTo>
                    <a:pt x="6398" y="1625"/>
                  </a:lnTo>
                  <a:lnTo>
                    <a:pt x="6248" y="1550"/>
                  </a:lnTo>
                  <a:lnTo>
                    <a:pt x="6098" y="1475"/>
                  </a:lnTo>
                  <a:lnTo>
                    <a:pt x="5948" y="1450"/>
                  </a:lnTo>
                  <a:lnTo>
                    <a:pt x="5773" y="1450"/>
                  </a:lnTo>
                  <a:lnTo>
                    <a:pt x="5623" y="1475"/>
                  </a:lnTo>
                  <a:lnTo>
                    <a:pt x="5274" y="1600"/>
                  </a:lnTo>
                  <a:lnTo>
                    <a:pt x="4499" y="351"/>
                  </a:lnTo>
                  <a:lnTo>
                    <a:pt x="4374" y="201"/>
                  </a:lnTo>
                  <a:lnTo>
                    <a:pt x="4224" y="101"/>
                  </a:lnTo>
                  <a:lnTo>
                    <a:pt x="4074" y="26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35;p30"/>
            <p:cNvSpPr/>
            <p:nvPr/>
          </p:nvSpPr>
          <p:spPr>
            <a:xfrm>
              <a:off x="7861652" y="5732817"/>
              <a:ext cx="19131" cy="27811"/>
            </a:xfrm>
            <a:custGeom>
              <a:avLst/>
              <a:gdLst/>
              <a:ahLst/>
              <a:cxnLst/>
              <a:rect l="l" t="t" r="r" b="b"/>
              <a:pathLst>
                <a:path w="551" h="801" extrusionOk="0">
                  <a:moveTo>
                    <a:pt x="275" y="1"/>
                  </a:moveTo>
                  <a:lnTo>
                    <a:pt x="175" y="26"/>
                  </a:lnTo>
                  <a:lnTo>
                    <a:pt x="125" y="76"/>
                  </a:lnTo>
                  <a:lnTo>
                    <a:pt x="75" y="176"/>
                  </a:lnTo>
                  <a:lnTo>
                    <a:pt x="0" y="501"/>
                  </a:lnTo>
                  <a:lnTo>
                    <a:pt x="0" y="601"/>
                  </a:lnTo>
                  <a:lnTo>
                    <a:pt x="25" y="676"/>
                  </a:lnTo>
                  <a:lnTo>
                    <a:pt x="100" y="751"/>
                  </a:lnTo>
                  <a:lnTo>
                    <a:pt x="175" y="801"/>
                  </a:lnTo>
                  <a:lnTo>
                    <a:pt x="225" y="801"/>
                  </a:lnTo>
                  <a:lnTo>
                    <a:pt x="325" y="776"/>
                  </a:lnTo>
                  <a:lnTo>
                    <a:pt x="375" y="751"/>
                  </a:lnTo>
                  <a:lnTo>
                    <a:pt x="450" y="701"/>
                  </a:lnTo>
                  <a:lnTo>
                    <a:pt x="475" y="601"/>
                  </a:lnTo>
                  <a:lnTo>
                    <a:pt x="550" y="276"/>
                  </a:lnTo>
                  <a:lnTo>
                    <a:pt x="550" y="201"/>
                  </a:lnTo>
                  <a:lnTo>
                    <a:pt x="525" y="101"/>
                  </a:lnTo>
                  <a:lnTo>
                    <a:pt x="450" y="26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36;p30"/>
            <p:cNvSpPr/>
            <p:nvPr/>
          </p:nvSpPr>
          <p:spPr>
            <a:xfrm>
              <a:off x="7869464" y="5706812"/>
              <a:ext cx="17395" cy="19096"/>
            </a:xfrm>
            <a:custGeom>
              <a:avLst/>
              <a:gdLst/>
              <a:ahLst/>
              <a:cxnLst/>
              <a:rect l="l" t="t" r="r" b="b"/>
              <a:pathLst>
                <a:path w="501" h="550" extrusionOk="0">
                  <a:moveTo>
                    <a:pt x="225" y="0"/>
                  </a:moveTo>
                  <a:lnTo>
                    <a:pt x="150" y="25"/>
                  </a:lnTo>
                  <a:lnTo>
                    <a:pt x="75" y="100"/>
                  </a:lnTo>
                  <a:lnTo>
                    <a:pt x="25" y="175"/>
                  </a:lnTo>
                  <a:lnTo>
                    <a:pt x="25" y="250"/>
                  </a:lnTo>
                  <a:lnTo>
                    <a:pt x="0" y="325"/>
                  </a:lnTo>
                  <a:lnTo>
                    <a:pt x="50" y="425"/>
                  </a:lnTo>
                  <a:lnTo>
                    <a:pt x="100" y="500"/>
                  </a:lnTo>
                  <a:lnTo>
                    <a:pt x="200" y="525"/>
                  </a:lnTo>
                  <a:lnTo>
                    <a:pt x="250" y="550"/>
                  </a:lnTo>
                  <a:lnTo>
                    <a:pt x="325" y="525"/>
                  </a:lnTo>
                  <a:lnTo>
                    <a:pt x="400" y="475"/>
                  </a:lnTo>
                  <a:lnTo>
                    <a:pt x="450" y="425"/>
                  </a:lnTo>
                  <a:lnTo>
                    <a:pt x="500" y="350"/>
                  </a:lnTo>
                  <a:lnTo>
                    <a:pt x="500" y="300"/>
                  </a:lnTo>
                  <a:lnTo>
                    <a:pt x="500" y="200"/>
                  </a:lnTo>
                  <a:lnTo>
                    <a:pt x="475" y="100"/>
                  </a:lnTo>
                  <a:lnTo>
                    <a:pt x="400" y="50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37;p30"/>
            <p:cNvSpPr/>
            <p:nvPr/>
          </p:nvSpPr>
          <p:spPr>
            <a:xfrm>
              <a:off x="8101984" y="5508977"/>
              <a:ext cx="31283" cy="31248"/>
            </a:xfrm>
            <a:custGeom>
              <a:avLst/>
              <a:gdLst/>
              <a:ahLst/>
              <a:cxnLst/>
              <a:rect l="l" t="t" r="r" b="b"/>
              <a:pathLst>
                <a:path w="901" h="900" extrusionOk="0">
                  <a:moveTo>
                    <a:pt x="451" y="0"/>
                  </a:moveTo>
                  <a:lnTo>
                    <a:pt x="376" y="25"/>
                  </a:lnTo>
                  <a:lnTo>
                    <a:pt x="276" y="50"/>
                  </a:lnTo>
                  <a:lnTo>
                    <a:pt x="201" y="75"/>
                  </a:lnTo>
                  <a:lnTo>
                    <a:pt x="126" y="150"/>
                  </a:lnTo>
                  <a:lnTo>
                    <a:pt x="76" y="200"/>
                  </a:lnTo>
                  <a:lnTo>
                    <a:pt x="51" y="275"/>
                  </a:lnTo>
                  <a:lnTo>
                    <a:pt x="26" y="375"/>
                  </a:lnTo>
                  <a:lnTo>
                    <a:pt x="1" y="450"/>
                  </a:lnTo>
                  <a:lnTo>
                    <a:pt x="26" y="550"/>
                  </a:lnTo>
                  <a:lnTo>
                    <a:pt x="51" y="625"/>
                  </a:lnTo>
                  <a:lnTo>
                    <a:pt x="76" y="700"/>
                  </a:lnTo>
                  <a:lnTo>
                    <a:pt x="126" y="775"/>
                  </a:lnTo>
                  <a:lnTo>
                    <a:pt x="201" y="825"/>
                  </a:lnTo>
                  <a:lnTo>
                    <a:pt x="276" y="875"/>
                  </a:lnTo>
                  <a:lnTo>
                    <a:pt x="376" y="900"/>
                  </a:lnTo>
                  <a:lnTo>
                    <a:pt x="551" y="900"/>
                  </a:lnTo>
                  <a:lnTo>
                    <a:pt x="626" y="875"/>
                  </a:lnTo>
                  <a:lnTo>
                    <a:pt x="701" y="825"/>
                  </a:lnTo>
                  <a:lnTo>
                    <a:pt x="776" y="775"/>
                  </a:lnTo>
                  <a:lnTo>
                    <a:pt x="826" y="700"/>
                  </a:lnTo>
                  <a:lnTo>
                    <a:pt x="876" y="625"/>
                  </a:lnTo>
                  <a:lnTo>
                    <a:pt x="901" y="550"/>
                  </a:lnTo>
                  <a:lnTo>
                    <a:pt x="901" y="450"/>
                  </a:lnTo>
                  <a:lnTo>
                    <a:pt x="901" y="375"/>
                  </a:lnTo>
                  <a:lnTo>
                    <a:pt x="876" y="275"/>
                  </a:lnTo>
                  <a:lnTo>
                    <a:pt x="826" y="200"/>
                  </a:lnTo>
                  <a:lnTo>
                    <a:pt x="776" y="150"/>
                  </a:lnTo>
                  <a:lnTo>
                    <a:pt x="701" y="75"/>
                  </a:lnTo>
                  <a:lnTo>
                    <a:pt x="626" y="50"/>
                  </a:lnTo>
                  <a:lnTo>
                    <a:pt x="551" y="25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38;p30"/>
            <p:cNvSpPr/>
            <p:nvPr/>
          </p:nvSpPr>
          <p:spPr>
            <a:xfrm>
              <a:off x="8047335" y="5575779"/>
              <a:ext cx="13055" cy="13055"/>
            </a:xfrm>
            <a:custGeom>
              <a:avLst/>
              <a:gdLst/>
              <a:ahLst/>
              <a:cxnLst/>
              <a:rect l="l" t="t" r="r" b="b"/>
              <a:pathLst>
                <a:path w="376" h="376" extrusionOk="0">
                  <a:moveTo>
                    <a:pt x="175" y="0"/>
                  </a:moveTo>
                  <a:lnTo>
                    <a:pt x="100" y="25"/>
                  </a:lnTo>
                  <a:lnTo>
                    <a:pt x="50" y="50"/>
                  </a:lnTo>
                  <a:lnTo>
                    <a:pt x="0" y="125"/>
                  </a:lnTo>
                  <a:lnTo>
                    <a:pt x="0" y="200"/>
                  </a:lnTo>
                  <a:lnTo>
                    <a:pt x="0" y="275"/>
                  </a:lnTo>
                  <a:lnTo>
                    <a:pt x="50" y="325"/>
                  </a:lnTo>
                  <a:lnTo>
                    <a:pt x="100" y="375"/>
                  </a:lnTo>
                  <a:lnTo>
                    <a:pt x="250" y="375"/>
                  </a:lnTo>
                  <a:lnTo>
                    <a:pt x="325" y="325"/>
                  </a:lnTo>
                  <a:lnTo>
                    <a:pt x="350" y="275"/>
                  </a:lnTo>
                  <a:lnTo>
                    <a:pt x="375" y="200"/>
                  </a:lnTo>
                  <a:lnTo>
                    <a:pt x="350" y="125"/>
                  </a:lnTo>
                  <a:lnTo>
                    <a:pt x="325" y="50"/>
                  </a:lnTo>
                  <a:lnTo>
                    <a:pt x="250" y="25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39;p30"/>
            <p:cNvSpPr/>
            <p:nvPr/>
          </p:nvSpPr>
          <p:spPr>
            <a:xfrm>
              <a:off x="8013483" y="5460369"/>
              <a:ext cx="46907" cy="52983"/>
            </a:xfrm>
            <a:custGeom>
              <a:avLst/>
              <a:gdLst/>
              <a:ahLst/>
              <a:cxnLst/>
              <a:rect l="l" t="t" r="r" b="b"/>
              <a:pathLst>
                <a:path w="1351" h="1526" extrusionOk="0">
                  <a:moveTo>
                    <a:pt x="676" y="1"/>
                  </a:moveTo>
                  <a:lnTo>
                    <a:pt x="651" y="26"/>
                  </a:lnTo>
                  <a:lnTo>
                    <a:pt x="626" y="51"/>
                  </a:lnTo>
                  <a:lnTo>
                    <a:pt x="476" y="475"/>
                  </a:lnTo>
                  <a:lnTo>
                    <a:pt x="426" y="525"/>
                  </a:lnTo>
                  <a:lnTo>
                    <a:pt x="51" y="700"/>
                  </a:lnTo>
                  <a:lnTo>
                    <a:pt x="26" y="725"/>
                  </a:lnTo>
                  <a:lnTo>
                    <a:pt x="1" y="775"/>
                  </a:lnTo>
                  <a:lnTo>
                    <a:pt x="26" y="800"/>
                  </a:lnTo>
                  <a:lnTo>
                    <a:pt x="51" y="825"/>
                  </a:lnTo>
                  <a:lnTo>
                    <a:pt x="426" y="1000"/>
                  </a:lnTo>
                  <a:lnTo>
                    <a:pt x="476" y="1050"/>
                  </a:lnTo>
                  <a:lnTo>
                    <a:pt x="626" y="1475"/>
                  </a:lnTo>
                  <a:lnTo>
                    <a:pt x="651" y="1500"/>
                  </a:lnTo>
                  <a:lnTo>
                    <a:pt x="676" y="1525"/>
                  </a:lnTo>
                  <a:lnTo>
                    <a:pt x="726" y="1500"/>
                  </a:lnTo>
                  <a:lnTo>
                    <a:pt x="751" y="1475"/>
                  </a:lnTo>
                  <a:lnTo>
                    <a:pt x="900" y="1050"/>
                  </a:lnTo>
                  <a:lnTo>
                    <a:pt x="925" y="1000"/>
                  </a:lnTo>
                  <a:lnTo>
                    <a:pt x="1300" y="825"/>
                  </a:lnTo>
                  <a:lnTo>
                    <a:pt x="1350" y="800"/>
                  </a:lnTo>
                  <a:lnTo>
                    <a:pt x="1350" y="775"/>
                  </a:lnTo>
                  <a:lnTo>
                    <a:pt x="1350" y="725"/>
                  </a:lnTo>
                  <a:lnTo>
                    <a:pt x="1300" y="700"/>
                  </a:lnTo>
                  <a:lnTo>
                    <a:pt x="925" y="525"/>
                  </a:lnTo>
                  <a:lnTo>
                    <a:pt x="900" y="475"/>
                  </a:lnTo>
                  <a:lnTo>
                    <a:pt x="751" y="51"/>
                  </a:lnTo>
                  <a:lnTo>
                    <a:pt x="726" y="26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40;p30"/>
            <p:cNvSpPr/>
            <p:nvPr/>
          </p:nvSpPr>
          <p:spPr>
            <a:xfrm>
              <a:off x="8077715" y="5590535"/>
              <a:ext cx="64232" cy="71176"/>
            </a:xfrm>
            <a:custGeom>
              <a:avLst/>
              <a:gdLst/>
              <a:ahLst/>
              <a:cxnLst/>
              <a:rect l="l" t="t" r="r" b="b"/>
              <a:pathLst>
                <a:path w="1850" h="2050" extrusionOk="0">
                  <a:moveTo>
                    <a:pt x="925" y="0"/>
                  </a:moveTo>
                  <a:lnTo>
                    <a:pt x="875" y="25"/>
                  </a:lnTo>
                  <a:lnTo>
                    <a:pt x="825" y="75"/>
                  </a:lnTo>
                  <a:lnTo>
                    <a:pt x="625" y="650"/>
                  </a:lnTo>
                  <a:lnTo>
                    <a:pt x="575" y="700"/>
                  </a:lnTo>
                  <a:lnTo>
                    <a:pt x="50" y="950"/>
                  </a:lnTo>
                  <a:lnTo>
                    <a:pt x="0" y="975"/>
                  </a:lnTo>
                  <a:lnTo>
                    <a:pt x="0" y="1025"/>
                  </a:lnTo>
                  <a:lnTo>
                    <a:pt x="0" y="1075"/>
                  </a:lnTo>
                  <a:lnTo>
                    <a:pt x="50" y="1125"/>
                  </a:lnTo>
                  <a:lnTo>
                    <a:pt x="575" y="1350"/>
                  </a:lnTo>
                  <a:lnTo>
                    <a:pt x="625" y="1400"/>
                  </a:lnTo>
                  <a:lnTo>
                    <a:pt x="825" y="1975"/>
                  </a:lnTo>
                  <a:lnTo>
                    <a:pt x="875" y="2025"/>
                  </a:lnTo>
                  <a:lnTo>
                    <a:pt x="925" y="2050"/>
                  </a:lnTo>
                  <a:lnTo>
                    <a:pt x="975" y="2025"/>
                  </a:lnTo>
                  <a:lnTo>
                    <a:pt x="1000" y="1975"/>
                  </a:lnTo>
                  <a:lnTo>
                    <a:pt x="1200" y="1400"/>
                  </a:lnTo>
                  <a:lnTo>
                    <a:pt x="1225" y="1375"/>
                  </a:lnTo>
                  <a:lnTo>
                    <a:pt x="1250" y="1350"/>
                  </a:lnTo>
                  <a:lnTo>
                    <a:pt x="1775" y="1125"/>
                  </a:lnTo>
                  <a:lnTo>
                    <a:pt x="1825" y="1075"/>
                  </a:lnTo>
                  <a:lnTo>
                    <a:pt x="1849" y="1025"/>
                  </a:lnTo>
                  <a:lnTo>
                    <a:pt x="1825" y="975"/>
                  </a:lnTo>
                  <a:lnTo>
                    <a:pt x="1775" y="950"/>
                  </a:lnTo>
                  <a:lnTo>
                    <a:pt x="1250" y="700"/>
                  </a:lnTo>
                  <a:lnTo>
                    <a:pt x="1200" y="650"/>
                  </a:lnTo>
                  <a:lnTo>
                    <a:pt x="1000" y="75"/>
                  </a:lnTo>
                  <a:lnTo>
                    <a:pt x="975" y="25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872;p30"/>
          <p:cNvGrpSpPr/>
          <p:nvPr/>
        </p:nvGrpSpPr>
        <p:grpSpPr>
          <a:xfrm>
            <a:off x="2591965" y="4687983"/>
            <a:ext cx="521298" cy="524471"/>
            <a:chOff x="1408593" y="5457765"/>
            <a:chExt cx="427820" cy="430424"/>
          </a:xfrm>
        </p:grpSpPr>
        <p:sp>
          <p:nvSpPr>
            <p:cNvPr id="48" name="Google Shape;873;p30"/>
            <p:cNvSpPr/>
            <p:nvPr/>
          </p:nvSpPr>
          <p:spPr>
            <a:xfrm>
              <a:off x="1408593" y="5457765"/>
              <a:ext cx="427820" cy="430424"/>
            </a:xfrm>
            <a:custGeom>
              <a:avLst/>
              <a:gdLst/>
              <a:ahLst/>
              <a:cxnLst/>
              <a:rect l="l" t="t" r="r" b="b"/>
              <a:pathLst>
                <a:path w="12322" h="12397" extrusionOk="0">
                  <a:moveTo>
                    <a:pt x="11346" y="500"/>
                  </a:moveTo>
                  <a:lnTo>
                    <a:pt x="11471" y="550"/>
                  </a:lnTo>
                  <a:lnTo>
                    <a:pt x="11571" y="600"/>
                  </a:lnTo>
                  <a:lnTo>
                    <a:pt x="11646" y="675"/>
                  </a:lnTo>
                  <a:lnTo>
                    <a:pt x="11721" y="750"/>
                  </a:lnTo>
                  <a:lnTo>
                    <a:pt x="11796" y="850"/>
                  </a:lnTo>
                  <a:lnTo>
                    <a:pt x="11821" y="975"/>
                  </a:lnTo>
                  <a:lnTo>
                    <a:pt x="11821" y="1075"/>
                  </a:lnTo>
                  <a:lnTo>
                    <a:pt x="11821" y="1200"/>
                  </a:lnTo>
                  <a:lnTo>
                    <a:pt x="11796" y="1300"/>
                  </a:lnTo>
                  <a:lnTo>
                    <a:pt x="11721" y="1400"/>
                  </a:lnTo>
                  <a:lnTo>
                    <a:pt x="11646" y="1500"/>
                  </a:lnTo>
                  <a:lnTo>
                    <a:pt x="10922" y="2225"/>
                  </a:lnTo>
                  <a:lnTo>
                    <a:pt x="10772" y="1975"/>
                  </a:lnTo>
                  <a:lnTo>
                    <a:pt x="10572" y="1750"/>
                  </a:lnTo>
                  <a:lnTo>
                    <a:pt x="10347" y="1575"/>
                  </a:lnTo>
                  <a:lnTo>
                    <a:pt x="10097" y="1400"/>
                  </a:lnTo>
                  <a:lnTo>
                    <a:pt x="10822" y="675"/>
                  </a:lnTo>
                  <a:lnTo>
                    <a:pt x="10922" y="600"/>
                  </a:lnTo>
                  <a:lnTo>
                    <a:pt x="11022" y="550"/>
                  </a:lnTo>
                  <a:lnTo>
                    <a:pt x="11121" y="500"/>
                  </a:lnTo>
                  <a:close/>
                  <a:moveTo>
                    <a:pt x="9172" y="1600"/>
                  </a:moveTo>
                  <a:lnTo>
                    <a:pt x="9322" y="1625"/>
                  </a:lnTo>
                  <a:lnTo>
                    <a:pt x="9497" y="1675"/>
                  </a:lnTo>
                  <a:lnTo>
                    <a:pt x="9647" y="1725"/>
                  </a:lnTo>
                  <a:lnTo>
                    <a:pt x="9797" y="1800"/>
                  </a:lnTo>
                  <a:lnTo>
                    <a:pt x="9947" y="1875"/>
                  </a:lnTo>
                  <a:lnTo>
                    <a:pt x="10097" y="2000"/>
                  </a:lnTo>
                  <a:lnTo>
                    <a:pt x="10222" y="2100"/>
                  </a:lnTo>
                  <a:lnTo>
                    <a:pt x="10347" y="2225"/>
                  </a:lnTo>
                  <a:lnTo>
                    <a:pt x="10447" y="2375"/>
                  </a:lnTo>
                  <a:lnTo>
                    <a:pt x="10522" y="2525"/>
                  </a:lnTo>
                  <a:lnTo>
                    <a:pt x="10597" y="2675"/>
                  </a:lnTo>
                  <a:lnTo>
                    <a:pt x="10647" y="2825"/>
                  </a:lnTo>
                  <a:lnTo>
                    <a:pt x="10697" y="3000"/>
                  </a:lnTo>
                  <a:lnTo>
                    <a:pt x="10722" y="3150"/>
                  </a:lnTo>
                  <a:lnTo>
                    <a:pt x="10722" y="3324"/>
                  </a:lnTo>
                  <a:lnTo>
                    <a:pt x="10722" y="3499"/>
                  </a:lnTo>
                  <a:lnTo>
                    <a:pt x="10697" y="3649"/>
                  </a:lnTo>
                  <a:lnTo>
                    <a:pt x="10647" y="3824"/>
                  </a:lnTo>
                  <a:lnTo>
                    <a:pt x="10597" y="3974"/>
                  </a:lnTo>
                  <a:lnTo>
                    <a:pt x="10522" y="4124"/>
                  </a:lnTo>
                  <a:lnTo>
                    <a:pt x="10447" y="4274"/>
                  </a:lnTo>
                  <a:lnTo>
                    <a:pt x="10347" y="4424"/>
                  </a:lnTo>
                  <a:lnTo>
                    <a:pt x="10222" y="4549"/>
                  </a:lnTo>
                  <a:lnTo>
                    <a:pt x="10097" y="4674"/>
                  </a:lnTo>
                  <a:lnTo>
                    <a:pt x="9947" y="4774"/>
                  </a:lnTo>
                  <a:lnTo>
                    <a:pt x="9797" y="4849"/>
                  </a:lnTo>
                  <a:lnTo>
                    <a:pt x="9647" y="4924"/>
                  </a:lnTo>
                  <a:lnTo>
                    <a:pt x="9497" y="4974"/>
                  </a:lnTo>
                  <a:lnTo>
                    <a:pt x="9322" y="5024"/>
                  </a:lnTo>
                  <a:lnTo>
                    <a:pt x="9172" y="5049"/>
                  </a:lnTo>
                  <a:lnTo>
                    <a:pt x="8822" y="5049"/>
                  </a:lnTo>
                  <a:lnTo>
                    <a:pt x="8672" y="5024"/>
                  </a:lnTo>
                  <a:lnTo>
                    <a:pt x="8497" y="4974"/>
                  </a:lnTo>
                  <a:lnTo>
                    <a:pt x="8347" y="4924"/>
                  </a:lnTo>
                  <a:lnTo>
                    <a:pt x="8197" y="4849"/>
                  </a:lnTo>
                  <a:lnTo>
                    <a:pt x="8048" y="4774"/>
                  </a:lnTo>
                  <a:lnTo>
                    <a:pt x="7898" y="4674"/>
                  </a:lnTo>
                  <a:lnTo>
                    <a:pt x="7773" y="4549"/>
                  </a:lnTo>
                  <a:lnTo>
                    <a:pt x="7648" y="4424"/>
                  </a:lnTo>
                  <a:lnTo>
                    <a:pt x="7548" y="4274"/>
                  </a:lnTo>
                  <a:lnTo>
                    <a:pt x="7473" y="4124"/>
                  </a:lnTo>
                  <a:lnTo>
                    <a:pt x="7398" y="3974"/>
                  </a:lnTo>
                  <a:lnTo>
                    <a:pt x="7348" y="3824"/>
                  </a:lnTo>
                  <a:lnTo>
                    <a:pt x="7298" y="3649"/>
                  </a:lnTo>
                  <a:lnTo>
                    <a:pt x="7273" y="3499"/>
                  </a:lnTo>
                  <a:lnTo>
                    <a:pt x="7273" y="3324"/>
                  </a:lnTo>
                  <a:lnTo>
                    <a:pt x="7273" y="3150"/>
                  </a:lnTo>
                  <a:lnTo>
                    <a:pt x="7298" y="3000"/>
                  </a:lnTo>
                  <a:lnTo>
                    <a:pt x="7348" y="2825"/>
                  </a:lnTo>
                  <a:lnTo>
                    <a:pt x="7398" y="2675"/>
                  </a:lnTo>
                  <a:lnTo>
                    <a:pt x="7473" y="2525"/>
                  </a:lnTo>
                  <a:lnTo>
                    <a:pt x="7548" y="2375"/>
                  </a:lnTo>
                  <a:lnTo>
                    <a:pt x="7648" y="2225"/>
                  </a:lnTo>
                  <a:lnTo>
                    <a:pt x="7773" y="2100"/>
                  </a:lnTo>
                  <a:lnTo>
                    <a:pt x="7898" y="2000"/>
                  </a:lnTo>
                  <a:lnTo>
                    <a:pt x="8048" y="1875"/>
                  </a:lnTo>
                  <a:lnTo>
                    <a:pt x="8197" y="1800"/>
                  </a:lnTo>
                  <a:lnTo>
                    <a:pt x="8347" y="1725"/>
                  </a:lnTo>
                  <a:lnTo>
                    <a:pt x="8497" y="1675"/>
                  </a:lnTo>
                  <a:lnTo>
                    <a:pt x="8672" y="1625"/>
                  </a:lnTo>
                  <a:lnTo>
                    <a:pt x="8822" y="1600"/>
                  </a:lnTo>
                  <a:close/>
                  <a:moveTo>
                    <a:pt x="7198" y="4624"/>
                  </a:moveTo>
                  <a:lnTo>
                    <a:pt x="7298" y="4749"/>
                  </a:lnTo>
                  <a:lnTo>
                    <a:pt x="7423" y="4899"/>
                  </a:lnTo>
                  <a:lnTo>
                    <a:pt x="7598" y="5024"/>
                  </a:lnTo>
                  <a:lnTo>
                    <a:pt x="7748" y="5149"/>
                  </a:lnTo>
                  <a:lnTo>
                    <a:pt x="6848" y="6848"/>
                  </a:lnTo>
                  <a:lnTo>
                    <a:pt x="5498" y="5499"/>
                  </a:lnTo>
                  <a:lnTo>
                    <a:pt x="7198" y="4624"/>
                  </a:lnTo>
                  <a:close/>
                  <a:moveTo>
                    <a:pt x="6798" y="3299"/>
                  </a:moveTo>
                  <a:lnTo>
                    <a:pt x="6798" y="3524"/>
                  </a:lnTo>
                  <a:lnTo>
                    <a:pt x="6823" y="3749"/>
                  </a:lnTo>
                  <a:lnTo>
                    <a:pt x="6873" y="3974"/>
                  </a:lnTo>
                  <a:lnTo>
                    <a:pt x="6948" y="4199"/>
                  </a:lnTo>
                  <a:lnTo>
                    <a:pt x="1625" y="7023"/>
                  </a:lnTo>
                  <a:lnTo>
                    <a:pt x="1575" y="6823"/>
                  </a:lnTo>
                  <a:lnTo>
                    <a:pt x="1575" y="6648"/>
                  </a:lnTo>
                  <a:lnTo>
                    <a:pt x="1625" y="6448"/>
                  </a:lnTo>
                  <a:lnTo>
                    <a:pt x="1675" y="6273"/>
                  </a:lnTo>
                  <a:lnTo>
                    <a:pt x="1750" y="6099"/>
                  </a:lnTo>
                  <a:lnTo>
                    <a:pt x="1875" y="5949"/>
                  </a:lnTo>
                  <a:lnTo>
                    <a:pt x="2025" y="5824"/>
                  </a:lnTo>
                  <a:lnTo>
                    <a:pt x="2175" y="5724"/>
                  </a:lnTo>
                  <a:lnTo>
                    <a:pt x="6798" y="3299"/>
                  </a:lnTo>
                  <a:close/>
                  <a:moveTo>
                    <a:pt x="8172" y="5374"/>
                  </a:moveTo>
                  <a:lnTo>
                    <a:pt x="8372" y="5449"/>
                  </a:lnTo>
                  <a:lnTo>
                    <a:pt x="8572" y="5499"/>
                  </a:lnTo>
                  <a:lnTo>
                    <a:pt x="8797" y="5524"/>
                  </a:lnTo>
                  <a:lnTo>
                    <a:pt x="8997" y="5549"/>
                  </a:lnTo>
                  <a:lnTo>
                    <a:pt x="9147" y="5524"/>
                  </a:lnTo>
                  <a:lnTo>
                    <a:pt x="6673" y="10197"/>
                  </a:lnTo>
                  <a:lnTo>
                    <a:pt x="6573" y="10372"/>
                  </a:lnTo>
                  <a:lnTo>
                    <a:pt x="6423" y="10522"/>
                  </a:lnTo>
                  <a:lnTo>
                    <a:pt x="6273" y="10622"/>
                  </a:lnTo>
                  <a:lnTo>
                    <a:pt x="6098" y="10722"/>
                  </a:lnTo>
                  <a:lnTo>
                    <a:pt x="5923" y="10772"/>
                  </a:lnTo>
                  <a:lnTo>
                    <a:pt x="5723" y="10797"/>
                  </a:lnTo>
                  <a:lnTo>
                    <a:pt x="5548" y="10797"/>
                  </a:lnTo>
                  <a:lnTo>
                    <a:pt x="5348" y="10747"/>
                  </a:lnTo>
                  <a:lnTo>
                    <a:pt x="8172" y="5374"/>
                  </a:lnTo>
                  <a:close/>
                  <a:moveTo>
                    <a:pt x="11246" y="1"/>
                  </a:moveTo>
                  <a:lnTo>
                    <a:pt x="11046" y="26"/>
                  </a:lnTo>
                  <a:lnTo>
                    <a:pt x="10847" y="101"/>
                  </a:lnTo>
                  <a:lnTo>
                    <a:pt x="10647" y="201"/>
                  </a:lnTo>
                  <a:lnTo>
                    <a:pt x="10497" y="326"/>
                  </a:lnTo>
                  <a:lnTo>
                    <a:pt x="9622" y="1200"/>
                  </a:lnTo>
                  <a:lnTo>
                    <a:pt x="9322" y="1150"/>
                  </a:lnTo>
                  <a:lnTo>
                    <a:pt x="9047" y="1125"/>
                  </a:lnTo>
                  <a:lnTo>
                    <a:pt x="8747" y="1125"/>
                  </a:lnTo>
                  <a:lnTo>
                    <a:pt x="8472" y="1175"/>
                  </a:lnTo>
                  <a:lnTo>
                    <a:pt x="8172" y="1275"/>
                  </a:lnTo>
                  <a:lnTo>
                    <a:pt x="7923" y="1400"/>
                  </a:lnTo>
                  <a:lnTo>
                    <a:pt x="7673" y="1550"/>
                  </a:lnTo>
                  <a:lnTo>
                    <a:pt x="7423" y="1750"/>
                  </a:lnTo>
                  <a:lnTo>
                    <a:pt x="7248" y="1975"/>
                  </a:lnTo>
                  <a:lnTo>
                    <a:pt x="7098" y="2200"/>
                  </a:lnTo>
                  <a:lnTo>
                    <a:pt x="6973" y="2450"/>
                  </a:lnTo>
                  <a:lnTo>
                    <a:pt x="6873" y="2700"/>
                  </a:lnTo>
                  <a:lnTo>
                    <a:pt x="4149" y="4124"/>
                  </a:lnTo>
                  <a:lnTo>
                    <a:pt x="3324" y="3324"/>
                  </a:lnTo>
                  <a:lnTo>
                    <a:pt x="3249" y="3275"/>
                  </a:lnTo>
                  <a:lnTo>
                    <a:pt x="3149" y="3250"/>
                  </a:lnTo>
                  <a:lnTo>
                    <a:pt x="3074" y="3275"/>
                  </a:lnTo>
                  <a:lnTo>
                    <a:pt x="2999" y="3324"/>
                  </a:lnTo>
                  <a:lnTo>
                    <a:pt x="2924" y="3399"/>
                  </a:lnTo>
                  <a:lnTo>
                    <a:pt x="2924" y="3499"/>
                  </a:lnTo>
                  <a:lnTo>
                    <a:pt x="2924" y="3599"/>
                  </a:lnTo>
                  <a:lnTo>
                    <a:pt x="2999" y="3674"/>
                  </a:lnTo>
                  <a:lnTo>
                    <a:pt x="3699" y="4374"/>
                  </a:lnTo>
                  <a:lnTo>
                    <a:pt x="1950" y="5299"/>
                  </a:lnTo>
                  <a:lnTo>
                    <a:pt x="1750" y="5424"/>
                  </a:lnTo>
                  <a:lnTo>
                    <a:pt x="1575" y="5574"/>
                  </a:lnTo>
                  <a:lnTo>
                    <a:pt x="1425" y="5749"/>
                  </a:lnTo>
                  <a:lnTo>
                    <a:pt x="1300" y="5924"/>
                  </a:lnTo>
                  <a:lnTo>
                    <a:pt x="1200" y="6124"/>
                  </a:lnTo>
                  <a:lnTo>
                    <a:pt x="1150" y="6348"/>
                  </a:lnTo>
                  <a:lnTo>
                    <a:pt x="1100" y="6573"/>
                  </a:lnTo>
                  <a:lnTo>
                    <a:pt x="1100" y="6798"/>
                  </a:lnTo>
                  <a:lnTo>
                    <a:pt x="125" y="7348"/>
                  </a:lnTo>
                  <a:lnTo>
                    <a:pt x="50" y="7423"/>
                  </a:lnTo>
                  <a:lnTo>
                    <a:pt x="0" y="7498"/>
                  </a:lnTo>
                  <a:lnTo>
                    <a:pt x="0" y="7598"/>
                  </a:lnTo>
                  <a:lnTo>
                    <a:pt x="25" y="7673"/>
                  </a:lnTo>
                  <a:lnTo>
                    <a:pt x="75" y="7723"/>
                  </a:lnTo>
                  <a:lnTo>
                    <a:pt x="125" y="7773"/>
                  </a:lnTo>
                  <a:lnTo>
                    <a:pt x="175" y="7798"/>
                  </a:lnTo>
                  <a:lnTo>
                    <a:pt x="300" y="7798"/>
                  </a:lnTo>
                  <a:lnTo>
                    <a:pt x="350" y="7773"/>
                  </a:lnTo>
                  <a:lnTo>
                    <a:pt x="1200" y="7298"/>
                  </a:lnTo>
                  <a:lnTo>
                    <a:pt x="1275" y="7473"/>
                  </a:lnTo>
                  <a:lnTo>
                    <a:pt x="1350" y="7548"/>
                  </a:lnTo>
                  <a:lnTo>
                    <a:pt x="1425" y="7598"/>
                  </a:lnTo>
                  <a:lnTo>
                    <a:pt x="1525" y="7598"/>
                  </a:lnTo>
                  <a:lnTo>
                    <a:pt x="1600" y="7573"/>
                  </a:lnTo>
                  <a:lnTo>
                    <a:pt x="5049" y="5749"/>
                  </a:lnTo>
                  <a:lnTo>
                    <a:pt x="6623" y="7298"/>
                  </a:lnTo>
                  <a:lnTo>
                    <a:pt x="4799" y="10747"/>
                  </a:lnTo>
                  <a:lnTo>
                    <a:pt x="4774" y="10847"/>
                  </a:lnTo>
                  <a:lnTo>
                    <a:pt x="4774" y="10947"/>
                  </a:lnTo>
                  <a:lnTo>
                    <a:pt x="4824" y="11022"/>
                  </a:lnTo>
                  <a:lnTo>
                    <a:pt x="4899" y="11072"/>
                  </a:lnTo>
                  <a:lnTo>
                    <a:pt x="5124" y="11172"/>
                  </a:lnTo>
                  <a:lnTo>
                    <a:pt x="4624" y="12046"/>
                  </a:lnTo>
                  <a:lnTo>
                    <a:pt x="4599" y="12121"/>
                  </a:lnTo>
                  <a:lnTo>
                    <a:pt x="4599" y="12221"/>
                  </a:lnTo>
                  <a:lnTo>
                    <a:pt x="4649" y="12296"/>
                  </a:lnTo>
                  <a:lnTo>
                    <a:pt x="4724" y="12371"/>
                  </a:lnTo>
                  <a:lnTo>
                    <a:pt x="4774" y="12396"/>
                  </a:lnTo>
                  <a:lnTo>
                    <a:pt x="4899" y="12396"/>
                  </a:lnTo>
                  <a:lnTo>
                    <a:pt x="4949" y="12371"/>
                  </a:lnTo>
                  <a:lnTo>
                    <a:pt x="4999" y="12321"/>
                  </a:lnTo>
                  <a:lnTo>
                    <a:pt x="5049" y="12271"/>
                  </a:lnTo>
                  <a:lnTo>
                    <a:pt x="5623" y="11297"/>
                  </a:lnTo>
                  <a:lnTo>
                    <a:pt x="5673" y="11297"/>
                  </a:lnTo>
                  <a:lnTo>
                    <a:pt x="5898" y="11272"/>
                  </a:lnTo>
                  <a:lnTo>
                    <a:pt x="6098" y="11222"/>
                  </a:lnTo>
                  <a:lnTo>
                    <a:pt x="6298" y="11147"/>
                  </a:lnTo>
                  <a:lnTo>
                    <a:pt x="6498" y="11072"/>
                  </a:lnTo>
                  <a:lnTo>
                    <a:pt x="6673" y="10947"/>
                  </a:lnTo>
                  <a:lnTo>
                    <a:pt x="6848" y="10797"/>
                  </a:lnTo>
                  <a:lnTo>
                    <a:pt x="6973" y="10622"/>
                  </a:lnTo>
                  <a:lnTo>
                    <a:pt x="7098" y="10422"/>
                  </a:lnTo>
                  <a:lnTo>
                    <a:pt x="8023" y="8698"/>
                  </a:lnTo>
                  <a:lnTo>
                    <a:pt x="8647" y="9347"/>
                  </a:lnTo>
                  <a:lnTo>
                    <a:pt x="8722" y="9397"/>
                  </a:lnTo>
                  <a:lnTo>
                    <a:pt x="8922" y="9397"/>
                  </a:lnTo>
                  <a:lnTo>
                    <a:pt x="8997" y="9347"/>
                  </a:lnTo>
                  <a:lnTo>
                    <a:pt x="9047" y="9247"/>
                  </a:lnTo>
                  <a:lnTo>
                    <a:pt x="9072" y="9172"/>
                  </a:lnTo>
                  <a:lnTo>
                    <a:pt x="9047" y="9072"/>
                  </a:lnTo>
                  <a:lnTo>
                    <a:pt x="8997" y="8997"/>
                  </a:lnTo>
                  <a:lnTo>
                    <a:pt x="8247" y="8248"/>
                  </a:lnTo>
                  <a:lnTo>
                    <a:pt x="9747" y="5399"/>
                  </a:lnTo>
                  <a:lnTo>
                    <a:pt x="9972" y="5324"/>
                  </a:lnTo>
                  <a:lnTo>
                    <a:pt x="10172" y="5199"/>
                  </a:lnTo>
                  <a:lnTo>
                    <a:pt x="10372" y="5049"/>
                  </a:lnTo>
                  <a:lnTo>
                    <a:pt x="10572" y="4899"/>
                  </a:lnTo>
                  <a:lnTo>
                    <a:pt x="10772" y="4649"/>
                  </a:lnTo>
                  <a:lnTo>
                    <a:pt x="10922" y="4399"/>
                  </a:lnTo>
                  <a:lnTo>
                    <a:pt x="11046" y="4149"/>
                  </a:lnTo>
                  <a:lnTo>
                    <a:pt x="11146" y="3874"/>
                  </a:lnTo>
                  <a:lnTo>
                    <a:pt x="11196" y="3574"/>
                  </a:lnTo>
                  <a:lnTo>
                    <a:pt x="11221" y="3299"/>
                  </a:lnTo>
                  <a:lnTo>
                    <a:pt x="11196" y="3000"/>
                  </a:lnTo>
                  <a:lnTo>
                    <a:pt x="11121" y="2725"/>
                  </a:lnTo>
                  <a:lnTo>
                    <a:pt x="11996" y="1825"/>
                  </a:lnTo>
                  <a:lnTo>
                    <a:pt x="12146" y="1675"/>
                  </a:lnTo>
                  <a:lnTo>
                    <a:pt x="12246" y="1475"/>
                  </a:lnTo>
                  <a:lnTo>
                    <a:pt x="12296" y="1275"/>
                  </a:lnTo>
                  <a:lnTo>
                    <a:pt x="12321" y="1075"/>
                  </a:lnTo>
                  <a:lnTo>
                    <a:pt x="12296" y="875"/>
                  </a:lnTo>
                  <a:lnTo>
                    <a:pt x="12246" y="675"/>
                  </a:lnTo>
                  <a:lnTo>
                    <a:pt x="12146" y="500"/>
                  </a:lnTo>
                  <a:lnTo>
                    <a:pt x="11996" y="326"/>
                  </a:lnTo>
                  <a:lnTo>
                    <a:pt x="11846" y="201"/>
                  </a:lnTo>
                  <a:lnTo>
                    <a:pt x="11646" y="101"/>
                  </a:lnTo>
                  <a:lnTo>
                    <a:pt x="11446" y="26"/>
                  </a:lnTo>
                  <a:lnTo>
                    <a:pt x="11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74;p30"/>
            <p:cNvSpPr/>
            <p:nvPr/>
          </p:nvSpPr>
          <p:spPr>
            <a:xfrm>
              <a:off x="1687985" y="5540191"/>
              <a:ext cx="65968" cy="66003"/>
            </a:xfrm>
            <a:custGeom>
              <a:avLst/>
              <a:gdLst/>
              <a:ahLst/>
              <a:cxnLst/>
              <a:rect l="l" t="t" r="r" b="b"/>
              <a:pathLst>
                <a:path w="1900" h="1901" extrusionOk="0">
                  <a:moveTo>
                    <a:pt x="1050" y="501"/>
                  </a:moveTo>
                  <a:lnTo>
                    <a:pt x="1125" y="526"/>
                  </a:lnTo>
                  <a:lnTo>
                    <a:pt x="1200" y="576"/>
                  </a:lnTo>
                  <a:lnTo>
                    <a:pt x="1275" y="626"/>
                  </a:lnTo>
                  <a:lnTo>
                    <a:pt x="1350" y="701"/>
                  </a:lnTo>
                  <a:lnTo>
                    <a:pt x="1375" y="776"/>
                  </a:lnTo>
                  <a:lnTo>
                    <a:pt x="1400" y="851"/>
                  </a:lnTo>
                  <a:lnTo>
                    <a:pt x="1425" y="950"/>
                  </a:lnTo>
                  <a:lnTo>
                    <a:pt x="1400" y="1050"/>
                  </a:lnTo>
                  <a:lnTo>
                    <a:pt x="1375" y="1125"/>
                  </a:lnTo>
                  <a:lnTo>
                    <a:pt x="1350" y="1200"/>
                  </a:lnTo>
                  <a:lnTo>
                    <a:pt x="1275" y="1275"/>
                  </a:lnTo>
                  <a:lnTo>
                    <a:pt x="1200" y="1350"/>
                  </a:lnTo>
                  <a:lnTo>
                    <a:pt x="1125" y="1375"/>
                  </a:lnTo>
                  <a:lnTo>
                    <a:pt x="1050" y="1400"/>
                  </a:lnTo>
                  <a:lnTo>
                    <a:pt x="950" y="1425"/>
                  </a:lnTo>
                  <a:lnTo>
                    <a:pt x="850" y="1400"/>
                  </a:lnTo>
                  <a:lnTo>
                    <a:pt x="775" y="1375"/>
                  </a:lnTo>
                  <a:lnTo>
                    <a:pt x="700" y="1350"/>
                  </a:lnTo>
                  <a:lnTo>
                    <a:pt x="625" y="1275"/>
                  </a:lnTo>
                  <a:lnTo>
                    <a:pt x="575" y="1200"/>
                  </a:lnTo>
                  <a:lnTo>
                    <a:pt x="525" y="1125"/>
                  </a:lnTo>
                  <a:lnTo>
                    <a:pt x="500" y="1050"/>
                  </a:lnTo>
                  <a:lnTo>
                    <a:pt x="475" y="950"/>
                  </a:lnTo>
                  <a:lnTo>
                    <a:pt x="500" y="876"/>
                  </a:lnTo>
                  <a:lnTo>
                    <a:pt x="525" y="776"/>
                  </a:lnTo>
                  <a:lnTo>
                    <a:pt x="575" y="701"/>
                  </a:lnTo>
                  <a:lnTo>
                    <a:pt x="625" y="626"/>
                  </a:lnTo>
                  <a:lnTo>
                    <a:pt x="700" y="576"/>
                  </a:lnTo>
                  <a:lnTo>
                    <a:pt x="775" y="526"/>
                  </a:lnTo>
                  <a:lnTo>
                    <a:pt x="850" y="501"/>
                  </a:lnTo>
                  <a:close/>
                  <a:moveTo>
                    <a:pt x="950" y="1"/>
                  </a:moveTo>
                  <a:lnTo>
                    <a:pt x="775" y="26"/>
                  </a:lnTo>
                  <a:lnTo>
                    <a:pt x="575" y="76"/>
                  </a:lnTo>
                  <a:lnTo>
                    <a:pt x="425" y="151"/>
                  </a:lnTo>
                  <a:lnTo>
                    <a:pt x="275" y="276"/>
                  </a:lnTo>
                  <a:lnTo>
                    <a:pt x="150" y="426"/>
                  </a:lnTo>
                  <a:lnTo>
                    <a:pt x="76" y="601"/>
                  </a:lnTo>
                  <a:lnTo>
                    <a:pt x="26" y="776"/>
                  </a:lnTo>
                  <a:lnTo>
                    <a:pt x="1" y="950"/>
                  </a:lnTo>
                  <a:lnTo>
                    <a:pt x="26" y="1125"/>
                  </a:lnTo>
                  <a:lnTo>
                    <a:pt x="76" y="1300"/>
                  </a:lnTo>
                  <a:lnTo>
                    <a:pt x="150" y="1475"/>
                  </a:lnTo>
                  <a:lnTo>
                    <a:pt x="275" y="1625"/>
                  </a:lnTo>
                  <a:lnTo>
                    <a:pt x="425" y="1750"/>
                  </a:lnTo>
                  <a:lnTo>
                    <a:pt x="575" y="1825"/>
                  </a:lnTo>
                  <a:lnTo>
                    <a:pt x="775" y="1875"/>
                  </a:lnTo>
                  <a:lnTo>
                    <a:pt x="950" y="1900"/>
                  </a:lnTo>
                  <a:lnTo>
                    <a:pt x="1150" y="1875"/>
                  </a:lnTo>
                  <a:lnTo>
                    <a:pt x="1325" y="1825"/>
                  </a:lnTo>
                  <a:lnTo>
                    <a:pt x="1475" y="1750"/>
                  </a:lnTo>
                  <a:lnTo>
                    <a:pt x="1625" y="1625"/>
                  </a:lnTo>
                  <a:lnTo>
                    <a:pt x="1750" y="1475"/>
                  </a:lnTo>
                  <a:lnTo>
                    <a:pt x="1825" y="1325"/>
                  </a:lnTo>
                  <a:lnTo>
                    <a:pt x="1875" y="1150"/>
                  </a:lnTo>
                  <a:lnTo>
                    <a:pt x="1900" y="950"/>
                  </a:lnTo>
                  <a:lnTo>
                    <a:pt x="1875" y="776"/>
                  </a:lnTo>
                  <a:lnTo>
                    <a:pt x="1825" y="601"/>
                  </a:lnTo>
                  <a:lnTo>
                    <a:pt x="1750" y="426"/>
                  </a:lnTo>
                  <a:lnTo>
                    <a:pt x="1625" y="276"/>
                  </a:lnTo>
                  <a:lnTo>
                    <a:pt x="1475" y="151"/>
                  </a:lnTo>
                  <a:lnTo>
                    <a:pt x="1325" y="76"/>
                  </a:lnTo>
                  <a:lnTo>
                    <a:pt x="1150" y="26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75;p30"/>
            <p:cNvSpPr/>
            <p:nvPr/>
          </p:nvSpPr>
          <p:spPr>
            <a:xfrm>
              <a:off x="1462374" y="5462105"/>
              <a:ext cx="31283" cy="31283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351" y="1"/>
                  </a:moveTo>
                  <a:lnTo>
                    <a:pt x="276" y="26"/>
                  </a:lnTo>
                  <a:lnTo>
                    <a:pt x="176" y="76"/>
                  </a:lnTo>
                  <a:lnTo>
                    <a:pt x="126" y="126"/>
                  </a:lnTo>
                  <a:lnTo>
                    <a:pt x="76" y="201"/>
                  </a:lnTo>
                  <a:lnTo>
                    <a:pt x="26" y="276"/>
                  </a:lnTo>
                  <a:lnTo>
                    <a:pt x="1" y="350"/>
                  </a:lnTo>
                  <a:lnTo>
                    <a:pt x="1" y="450"/>
                  </a:lnTo>
                  <a:lnTo>
                    <a:pt x="1" y="550"/>
                  </a:lnTo>
                  <a:lnTo>
                    <a:pt x="26" y="625"/>
                  </a:lnTo>
                  <a:lnTo>
                    <a:pt x="76" y="700"/>
                  </a:lnTo>
                  <a:lnTo>
                    <a:pt x="126" y="775"/>
                  </a:lnTo>
                  <a:lnTo>
                    <a:pt x="176" y="825"/>
                  </a:lnTo>
                  <a:lnTo>
                    <a:pt x="276" y="875"/>
                  </a:lnTo>
                  <a:lnTo>
                    <a:pt x="351" y="900"/>
                  </a:lnTo>
                  <a:lnTo>
                    <a:pt x="526" y="900"/>
                  </a:lnTo>
                  <a:lnTo>
                    <a:pt x="626" y="875"/>
                  </a:lnTo>
                  <a:lnTo>
                    <a:pt x="701" y="825"/>
                  </a:lnTo>
                  <a:lnTo>
                    <a:pt x="751" y="775"/>
                  </a:lnTo>
                  <a:lnTo>
                    <a:pt x="826" y="700"/>
                  </a:lnTo>
                  <a:lnTo>
                    <a:pt x="851" y="625"/>
                  </a:lnTo>
                  <a:lnTo>
                    <a:pt x="876" y="550"/>
                  </a:lnTo>
                  <a:lnTo>
                    <a:pt x="901" y="450"/>
                  </a:lnTo>
                  <a:lnTo>
                    <a:pt x="876" y="350"/>
                  </a:lnTo>
                  <a:lnTo>
                    <a:pt x="851" y="276"/>
                  </a:lnTo>
                  <a:lnTo>
                    <a:pt x="826" y="201"/>
                  </a:lnTo>
                  <a:lnTo>
                    <a:pt x="751" y="126"/>
                  </a:lnTo>
                  <a:lnTo>
                    <a:pt x="701" y="76"/>
                  </a:lnTo>
                  <a:lnTo>
                    <a:pt x="626" y="2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76;p30"/>
            <p:cNvSpPr/>
            <p:nvPr/>
          </p:nvSpPr>
          <p:spPr>
            <a:xfrm>
              <a:off x="1632467" y="5484673"/>
              <a:ext cx="13020" cy="13055"/>
            </a:xfrm>
            <a:custGeom>
              <a:avLst/>
              <a:gdLst/>
              <a:ahLst/>
              <a:cxnLst/>
              <a:rect l="l" t="t" r="r" b="b"/>
              <a:pathLst>
                <a:path w="375" h="376" extrusionOk="0">
                  <a:moveTo>
                    <a:pt x="200" y="0"/>
                  </a:moveTo>
                  <a:lnTo>
                    <a:pt x="125" y="25"/>
                  </a:lnTo>
                  <a:lnTo>
                    <a:pt x="50" y="50"/>
                  </a:lnTo>
                  <a:lnTo>
                    <a:pt x="25" y="125"/>
                  </a:lnTo>
                  <a:lnTo>
                    <a:pt x="0" y="200"/>
                  </a:lnTo>
                  <a:lnTo>
                    <a:pt x="25" y="275"/>
                  </a:lnTo>
                  <a:lnTo>
                    <a:pt x="50" y="325"/>
                  </a:lnTo>
                  <a:lnTo>
                    <a:pt x="125" y="375"/>
                  </a:lnTo>
                  <a:lnTo>
                    <a:pt x="275" y="375"/>
                  </a:lnTo>
                  <a:lnTo>
                    <a:pt x="325" y="325"/>
                  </a:lnTo>
                  <a:lnTo>
                    <a:pt x="375" y="275"/>
                  </a:lnTo>
                  <a:lnTo>
                    <a:pt x="375" y="200"/>
                  </a:lnTo>
                  <a:lnTo>
                    <a:pt x="375" y="125"/>
                  </a:lnTo>
                  <a:lnTo>
                    <a:pt x="325" y="50"/>
                  </a:lnTo>
                  <a:lnTo>
                    <a:pt x="275" y="2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77;p30"/>
            <p:cNvSpPr/>
            <p:nvPr/>
          </p:nvSpPr>
          <p:spPr>
            <a:xfrm>
              <a:off x="1415537" y="5550607"/>
              <a:ext cx="46872" cy="52983"/>
            </a:xfrm>
            <a:custGeom>
              <a:avLst/>
              <a:gdLst/>
              <a:ahLst/>
              <a:cxnLst/>
              <a:rect l="l" t="t" r="r" b="b"/>
              <a:pathLst>
                <a:path w="1350" h="1526" extrusionOk="0">
                  <a:moveTo>
                    <a:pt x="675" y="1"/>
                  </a:moveTo>
                  <a:lnTo>
                    <a:pt x="625" y="26"/>
                  </a:lnTo>
                  <a:lnTo>
                    <a:pt x="600" y="51"/>
                  </a:lnTo>
                  <a:lnTo>
                    <a:pt x="450" y="476"/>
                  </a:lnTo>
                  <a:lnTo>
                    <a:pt x="425" y="526"/>
                  </a:lnTo>
                  <a:lnTo>
                    <a:pt x="25" y="700"/>
                  </a:lnTo>
                  <a:lnTo>
                    <a:pt x="0" y="725"/>
                  </a:lnTo>
                  <a:lnTo>
                    <a:pt x="0" y="775"/>
                  </a:lnTo>
                  <a:lnTo>
                    <a:pt x="0" y="800"/>
                  </a:lnTo>
                  <a:lnTo>
                    <a:pt x="25" y="825"/>
                  </a:lnTo>
                  <a:lnTo>
                    <a:pt x="425" y="1000"/>
                  </a:lnTo>
                  <a:lnTo>
                    <a:pt x="450" y="1050"/>
                  </a:lnTo>
                  <a:lnTo>
                    <a:pt x="600" y="1475"/>
                  </a:lnTo>
                  <a:lnTo>
                    <a:pt x="625" y="1500"/>
                  </a:lnTo>
                  <a:lnTo>
                    <a:pt x="675" y="1525"/>
                  </a:lnTo>
                  <a:lnTo>
                    <a:pt x="700" y="1500"/>
                  </a:lnTo>
                  <a:lnTo>
                    <a:pt x="725" y="1475"/>
                  </a:lnTo>
                  <a:lnTo>
                    <a:pt x="875" y="1050"/>
                  </a:lnTo>
                  <a:lnTo>
                    <a:pt x="925" y="1000"/>
                  </a:lnTo>
                  <a:lnTo>
                    <a:pt x="1300" y="825"/>
                  </a:lnTo>
                  <a:lnTo>
                    <a:pt x="1325" y="800"/>
                  </a:lnTo>
                  <a:lnTo>
                    <a:pt x="1350" y="775"/>
                  </a:lnTo>
                  <a:lnTo>
                    <a:pt x="1325" y="725"/>
                  </a:lnTo>
                  <a:lnTo>
                    <a:pt x="1300" y="700"/>
                  </a:lnTo>
                  <a:lnTo>
                    <a:pt x="925" y="526"/>
                  </a:lnTo>
                  <a:lnTo>
                    <a:pt x="875" y="476"/>
                  </a:lnTo>
                  <a:lnTo>
                    <a:pt x="725" y="51"/>
                  </a:lnTo>
                  <a:lnTo>
                    <a:pt x="700" y="26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78;p30"/>
            <p:cNvSpPr/>
            <p:nvPr/>
          </p:nvSpPr>
          <p:spPr>
            <a:xfrm>
              <a:off x="1533550" y="5462973"/>
              <a:ext cx="64232" cy="70308"/>
            </a:xfrm>
            <a:custGeom>
              <a:avLst/>
              <a:gdLst/>
              <a:ahLst/>
              <a:cxnLst/>
              <a:rect l="l" t="t" r="r" b="b"/>
              <a:pathLst>
                <a:path w="1850" h="2025" extrusionOk="0">
                  <a:moveTo>
                    <a:pt x="875" y="1"/>
                  </a:moveTo>
                  <a:lnTo>
                    <a:pt x="850" y="51"/>
                  </a:lnTo>
                  <a:lnTo>
                    <a:pt x="625" y="625"/>
                  </a:lnTo>
                  <a:lnTo>
                    <a:pt x="625" y="675"/>
                  </a:lnTo>
                  <a:lnTo>
                    <a:pt x="575" y="675"/>
                  </a:lnTo>
                  <a:lnTo>
                    <a:pt x="50" y="925"/>
                  </a:lnTo>
                  <a:lnTo>
                    <a:pt x="25" y="950"/>
                  </a:lnTo>
                  <a:lnTo>
                    <a:pt x="0" y="1000"/>
                  </a:lnTo>
                  <a:lnTo>
                    <a:pt x="25" y="1075"/>
                  </a:lnTo>
                  <a:lnTo>
                    <a:pt x="50" y="1100"/>
                  </a:lnTo>
                  <a:lnTo>
                    <a:pt x="575" y="1325"/>
                  </a:lnTo>
                  <a:lnTo>
                    <a:pt x="625" y="1350"/>
                  </a:lnTo>
                  <a:lnTo>
                    <a:pt x="625" y="1400"/>
                  </a:lnTo>
                  <a:lnTo>
                    <a:pt x="850" y="1975"/>
                  </a:lnTo>
                  <a:lnTo>
                    <a:pt x="875" y="2025"/>
                  </a:lnTo>
                  <a:lnTo>
                    <a:pt x="975" y="2025"/>
                  </a:lnTo>
                  <a:lnTo>
                    <a:pt x="1000" y="1975"/>
                  </a:lnTo>
                  <a:lnTo>
                    <a:pt x="1225" y="1400"/>
                  </a:lnTo>
                  <a:lnTo>
                    <a:pt x="1250" y="1350"/>
                  </a:lnTo>
                  <a:lnTo>
                    <a:pt x="1275" y="1325"/>
                  </a:lnTo>
                  <a:lnTo>
                    <a:pt x="1799" y="1100"/>
                  </a:lnTo>
                  <a:lnTo>
                    <a:pt x="1824" y="1075"/>
                  </a:lnTo>
                  <a:lnTo>
                    <a:pt x="1849" y="1000"/>
                  </a:lnTo>
                  <a:lnTo>
                    <a:pt x="1824" y="950"/>
                  </a:lnTo>
                  <a:lnTo>
                    <a:pt x="1799" y="925"/>
                  </a:lnTo>
                  <a:lnTo>
                    <a:pt x="1275" y="675"/>
                  </a:lnTo>
                  <a:lnTo>
                    <a:pt x="1250" y="675"/>
                  </a:lnTo>
                  <a:lnTo>
                    <a:pt x="1225" y="625"/>
                  </a:lnTo>
                  <a:lnTo>
                    <a:pt x="1000" y="51"/>
                  </a:lnTo>
                  <a:lnTo>
                    <a:pt x="9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454;p30"/>
          <p:cNvGrpSpPr/>
          <p:nvPr/>
        </p:nvGrpSpPr>
        <p:grpSpPr>
          <a:xfrm>
            <a:off x="2585330" y="6262691"/>
            <a:ext cx="524471" cy="520241"/>
            <a:chOff x="8789197" y="1363965"/>
            <a:chExt cx="430424" cy="426952"/>
          </a:xfrm>
        </p:grpSpPr>
        <p:sp>
          <p:nvSpPr>
            <p:cNvPr id="55" name="Google Shape;455;p30"/>
            <p:cNvSpPr/>
            <p:nvPr/>
          </p:nvSpPr>
          <p:spPr>
            <a:xfrm>
              <a:off x="8789197" y="1464618"/>
              <a:ext cx="430424" cy="326299"/>
            </a:xfrm>
            <a:custGeom>
              <a:avLst/>
              <a:gdLst/>
              <a:ahLst/>
              <a:cxnLst/>
              <a:rect l="l" t="t" r="r" b="b"/>
              <a:pathLst>
                <a:path w="12397" h="9398" extrusionOk="0">
                  <a:moveTo>
                    <a:pt x="11247" y="476"/>
                  </a:moveTo>
                  <a:lnTo>
                    <a:pt x="11372" y="501"/>
                  </a:lnTo>
                  <a:lnTo>
                    <a:pt x="11497" y="526"/>
                  </a:lnTo>
                  <a:lnTo>
                    <a:pt x="11622" y="601"/>
                  </a:lnTo>
                  <a:lnTo>
                    <a:pt x="11697" y="676"/>
                  </a:lnTo>
                  <a:lnTo>
                    <a:pt x="11797" y="776"/>
                  </a:lnTo>
                  <a:lnTo>
                    <a:pt x="11847" y="876"/>
                  </a:lnTo>
                  <a:lnTo>
                    <a:pt x="11897" y="1001"/>
                  </a:lnTo>
                  <a:lnTo>
                    <a:pt x="11897" y="1151"/>
                  </a:lnTo>
                  <a:lnTo>
                    <a:pt x="11897" y="8248"/>
                  </a:lnTo>
                  <a:lnTo>
                    <a:pt x="11897" y="8373"/>
                  </a:lnTo>
                  <a:lnTo>
                    <a:pt x="11847" y="8498"/>
                  </a:lnTo>
                  <a:lnTo>
                    <a:pt x="11797" y="8623"/>
                  </a:lnTo>
                  <a:lnTo>
                    <a:pt x="11697" y="8723"/>
                  </a:lnTo>
                  <a:lnTo>
                    <a:pt x="11622" y="8798"/>
                  </a:lnTo>
                  <a:lnTo>
                    <a:pt x="11497" y="8848"/>
                  </a:lnTo>
                  <a:lnTo>
                    <a:pt x="11372" y="8898"/>
                  </a:lnTo>
                  <a:lnTo>
                    <a:pt x="1001" y="8898"/>
                  </a:lnTo>
                  <a:lnTo>
                    <a:pt x="876" y="8848"/>
                  </a:lnTo>
                  <a:lnTo>
                    <a:pt x="776" y="8798"/>
                  </a:lnTo>
                  <a:lnTo>
                    <a:pt x="676" y="8723"/>
                  </a:lnTo>
                  <a:lnTo>
                    <a:pt x="601" y="8623"/>
                  </a:lnTo>
                  <a:lnTo>
                    <a:pt x="526" y="8498"/>
                  </a:lnTo>
                  <a:lnTo>
                    <a:pt x="501" y="8373"/>
                  </a:lnTo>
                  <a:lnTo>
                    <a:pt x="476" y="8248"/>
                  </a:lnTo>
                  <a:lnTo>
                    <a:pt x="476" y="1151"/>
                  </a:lnTo>
                  <a:lnTo>
                    <a:pt x="501" y="1001"/>
                  </a:lnTo>
                  <a:lnTo>
                    <a:pt x="526" y="876"/>
                  </a:lnTo>
                  <a:lnTo>
                    <a:pt x="601" y="776"/>
                  </a:lnTo>
                  <a:lnTo>
                    <a:pt x="676" y="676"/>
                  </a:lnTo>
                  <a:lnTo>
                    <a:pt x="776" y="601"/>
                  </a:lnTo>
                  <a:lnTo>
                    <a:pt x="876" y="526"/>
                  </a:lnTo>
                  <a:lnTo>
                    <a:pt x="1001" y="501"/>
                  </a:lnTo>
                  <a:lnTo>
                    <a:pt x="1151" y="476"/>
                  </a:lnTo>
                  <a:close/>
                  <a:moveTo>
                    <a:pt x="1151" y="1"/>
                  </a:moveTo>
                  <a:lnTo>
                    <a:pt x="901" y="26"/>
                  </a:lnTo>
                  <a:lnTo>
                    <a:pt x="701" y="76"/>
                  </a:lnTo>
                  <a:lnTo>
                    <a:pt x="501" y="201"/>
                  </a:lnTo>
                  <a:lnTo>
                    <a:pt x="326" y="326"/>
                  </a:lnTo>
                  <a:lnTo>
                    <a:pt x="201" y="501"/>
                  </a:lnTo>
                  <a:lnTo>
                    <a:pt x="76" y="701"/>
                  </a:lnTo>
                  <a:lnTo>
                    <a:pt x="26" y="926"/>
                  </a:lnTo>
                  <a:lnTo>
                    <a:pt x="1" y="1151"/>
                  </a:lnTo>
                  <a:lnTo>
                    <a:pt x="1" y="8248"/>
                  </a:lnTo>
                  <a:lnTo>
                    <a:pt x="26" y="8473"/>
                  </a:lnTo>
                  <a:lnTo>
                    <a:pt x="76" y="8698"/>
                  </a:lnTo>
                  <a:lnTo>
                    <a:pt x="201" y="8873"/>
                  </a:lnTo>
                  <a:lnTo>
                    <a:pt x="326" y="9048"/>
                  </a:lnTo>
                  <a:lnTo>
                    <a:pt x="501" y="9198"/>
                  </a:lnTo>
                  <a:lnTo>
                    <a:pt x="701" y="9298"/>
                  </a:lnTo>
                  <a:lnTo>
                    <a:pt x="901" y="9373"/>
                  </a:lnTo>
                  <a:lnTo>
                    <a:pt x="1151" y="9398"/>
                  </a:lnTo>
                  <a:lnTo>
                    <a:pt x="11247" y="9398"/>
                  </a:lnTo>
                  <a:lnTo>
                    <a:pt x="11472" y="9373"/>
                  </a:lnTo>
                  <a:lnTo>
                    <a:pt x="11697" y="9298"/>
                  </a:lnTo>
                  <a:lnTo>
                    <a:pt x="11872" y="9198"/>
                  </a:lnTo>
                  <a:lnTo>
                    <a:pt x="12047" y="9048"/>
                  </a:lnTo>
                  <a:lnTo>
                    <a:pt x="12197" y="8873"/>
                  </a:lnTo>
                  <a:lnTo>
                    <a:pt x="12297" y="8698"/>
                  </a:lnTo>
                  <a:lnTo>
                    <a:pt x="12372" y="8473"/>
                  </a:lnTo>
                  <a:lnTo>
                    <a:pt x="12397" y="8248"/>
                  </a:lnTo>
                  <a:lnTo>
                    <a:pt x="12397" y="1151"/>
                  </a:lnTo>
                  <a:lnTo>
                    <a:pt x="12372" y="926"/>
                  </a:lnTo>
                  <a:lnTo>
                    <a:pt x="12297" y="701"/>
                  </a:lnTo>
                  <a:lnTo>
                    <a:pt x="12197" y="501"/>
                  </a:lnTo>
                  <a:lnTo>
                    <a:pt x="12047" y="326"/>
                  </a:lnTo>
                  <a:lnTo>
                    <a:pt x="11872" y="201"/>
                  </a:lnTo>
                  <a:lnTo>
                    <a:pt x="11697" y="76"/>
                  </a:lnTo>
                  <a:lnTo>
                    <a:pt x="11472" y="26"/>
                  </a:lnTo>
                  <a:lnTo>
                    <a:pt x="1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56;p30"/>
            <p:cNvSpPr/>
            <p:nvPr/>
          </p:nvSpPr>
          <p:spPr>
            <a:xfrm>
              <a:off x="8823917" y="1500206"/>
              <a:ext cx="360116" cy="255157"/>
            </a:xfrm>
            <a:custGeom>
              <a:avLst/>
              <a:gdLst/>
              <a:ahLst/>
              <a:cxnLst/>
              <a:rect l="l" t="t" r="r" b="b"/>
              <a:pathLst>
                <a:path w="10372" h="7349" extrusionOk="0">
                  <a:moveTo>
                    <a:pt x="9897" y="276"/>
                  </a:moveTo>
                  <a:lnTo>
                    <a:pt x="9972" y="301"/>
                  </a:lnTo>
                  <a:lnTo>
                    <a:pt x="10022" y="325"/>
                  </a:lnTo>
                  <a:lnTo>
                    <a:pt x="10072" y="400"/>
                  </a:lnTo>
                  <a:lnTo>
                    <a:pt x="10072" y="475"/>
                  </a:lnTo>
                  <a:lnTo>
                    <a:pt x="10072" y="6873"/>
                  </a:lnTo>
                  <a:lnTo>
                    <a:pt x="10072" y="6948"/>
                  </a:lnTo>
                  <a:lnTo>
                    <a:pt x="10022" y="6998"/>
                  </a:lnTo>
                  <a:lnTo>
                    <a:pt x="9972" y="7048"/>
                  </a:lnTo>
                  <a:lnTo>
                    <a:pt x="400" y="7048"/>
                  </a:lnTo>
                  <a:lnTo>
                    <a:pt x="350" y="6998"/>
                  </a:lnTo>
                  <a:lnTo>
                    <a:pt x="301" y="6948"/>
                  </a:lnTo>
                  <a:lnTo>
                    <a:pt x="301" y="6873"/>
                  </a:lnTo>
                  <a:lnTo>
                    <a:pt x="301" y="475"/>
                  </a:lnTo>
                  <a:lnTo>
                    <a:pt x="301" y="400"/>
                  </a:lnTo>
                  <a:lnTo>
                    <a:pt x="350" y="325"/>
                  </a:lnTo>
                  <a:lnTo>
                    <a:pt x="400" y="301"/>
                  </a:lnTo>
                  <a:lnTo>
                    <a:pt x="475" y="276"/>
                  </a:lnTo>
                  <a:close/>
                  <a:moveTo>
                    <a:pt x="375" y="1"/>
                  </a:moveTo>
                  <a:lnTo>
                    <a:pt x="301" y="26"/>
                  </a:lnTo>
                  <a:lnTo>
                    <a:pt x="226" y="76"/>
                  </a:lnTo>
                  <a:lnTo>
                    <a:pt x="151" y="126"/>
                  </a:lnTo>
                  <a:lnTo>
                    <a:pt x="101" y="201"/>
                  </a:lnTo>
                  <a:lnTo>
                    <a:pt x="51" y="276"/>
                  </a:lnTo>
                  <a:lnTo>
                    <a:pt x="26" y="375"/>
                  </a:lnTo>
                  <a:lnTo>
                    <a:pt x="1" y="475"/>
                  </a:lnTo>
                  <a:lnTo>
                    <a:pt x="1" y="6873"/>
                  </a:lnTo>
                  <a:lnTo>
                    <a:pt x="26" y="6973"/>
                  </a:lnTo>
                  <a:lnTo>
                    <a:pt x="51" y="7048"/>
                  </a:lnTo>
                  <a:lnTo>
                    <a:pt x="101" y="7148"/>
                  </a:lnTo>
                  <a:lnTo>
                    <a:pt x="151" y="7198"/>
                  </a:lnTo>
                  <a:lnTo>
                    <a:pt x="226" y="7273"/>
                  </a:lnTo>
                  <a:lnTo>
                    <a:pt x="301" y="7323"/>
                  </a:lnTo>
                  <a:lnTo>
                    <a:pt x="375" y="7348"/>
                  </a:lnTo>
                  <a:lnTo>
                    <a:pt x="9997" y="7348"/>
                  </a:lnTo>
                  <a:lnTo>
                    <a:pt x="10072" y="7323"/>
                  </a:lnTo>
                  <a:lnTo>
                    <a:pt x="10172" y="7273"/>
                  </a:lnTo>
                  <a:lnTo>
                    <a:pt x="10222" y="7198"/>
                  </a:lnTo>
                  <a:lnTo>
                    <a:pt x="10297" y="7148"/>
                  </a:lnTo>
                  <a:lnTo>
                    <a:pt x="10347" y="7048"/>
                  </a:lnTo>
                  <a:lnTo>
                    <a:pt x="10372" y="6973"/>
                  </a:lnTo>
                  <a:lnTo>
                    <a:pt x="10372" y="6873"/>
                  </a:lnTo>
                  <a:lnTo>
                    <a:pt x="10372" y="475"/>
                  </a:lnTo>
                  <a:lnTo>
                    <a:pt x="10372" y="375"/>
                  </a:lnTo>
                  <a:lnTo>
                    <a:pt x="10347" y="276"/>
                  </a:lnTo>
                  <a:lnTo>
                    <a:pt x="10297" y="201"/>
                  </a:lnTo>
                  <a:lnTo>
                    <a:pt x="10222" y="126"/>
                  </a:lnTo>
                  <a:lnTo>
                    <a:pt x="10172" y="76"/>
                  </a:lnTo>
                  <a:lnTo>
                    <a:pt x="10072" y="26"/>
                  </a:lnTo>
                  <a:lnTo>
                    <a:pt x="9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7;p30"/>
            <p:cNvSpPr/>
            <p:nvPr/>
          </p:nvSpPr>
          <p:spPr>
            <a:xfrm>
              <a:off x="8870789" y="1556626"/>
              <a:ext cx="158809" cy="139713"/>
            </a:xfrm>
            <a:custGeom>
              <a:avLst/>
              <a:gdLst/>
              <a:ahLst/>
              <a:cxnLst/>
              <a:rect l="l" t="t" r="r" b="b"/>
              <a:pathLst>
                <a:path w="4574" h="4024" extrusionOk="0">
                  <a:moveTo>
                    <a:pt x="975" y="3049"/>
                  </a:moveTo>
                  <a:lnTo>
                    <a:pt x="975" y="3724"/>
                  </a:lnTo>
                  <a:lnTo>
                    <a:pt x="275" y="3724"/>
                  </a:lnTo>
                  <a:lnTo>
                    <a:pt x="275" y="3049"/>
                  </a:lnTo>
                  <a:close/>
                  <a:moveTo>
                    <a:pt x="275" y="475"/>
                  </a:moveTo>
                  <a:lnTo>
                    <a:pt x="4049" y="3724"/>
                  </a:lnTo>
                  <a:lnTo>
                    <a:pt x="1275" y="3724"/>
                  </a:lnTo>
                  <a:lnTo>
                    <a:pt x="1275" y="2899"/>
                  </a:lnTo>
                  <a:lnTo>
                    <a:pt x="1250" y="2849"/>
                  </a:lnTo>
                  <a:lnTo>
                    <a:pt x="1225" y="2799"/>
                  </a:lnTo>
                  <a:lnTo>
                    <a:pt x="1175" y="2774"/>
                  </a:lnTo>
                  <a:lnTo>
                    <a:pt x="1125" y="2749"/>
                  </a:lnTo>
                  <a:lnTo>
                    <a:pt x="275" y="2749"/>
                  </a:lnTo>
                  <a:lnTo>
                    <a:pt x="275" y="475"/>
                  </a:lnTo>
                  <a:close/>
                  <a:moveTo>
                    <a:pt x="150" y="0"/>
                  </a:moveTo>
                  <a:lnTo>
                    <a:pt x="75" y="25"/>
                  </a:lnTo>
                  <a:lnTo>
                    <a:pt x="25" y="75"/>
                  </a:lnTo>
                  <a:lnTo>
                    <a:pt x="0" y="150"/>
                  </a:lnTo>
                  <a:lnTo>
                    <a:pt x="0" y="3874"/>
                  </a:lnTo>
                  <a:lnTo>
                    <a:pt x="0" y="3924"/>
                  </a:lnTo>
                  <a:lnTo>
                    <a:pt x="25" y="3974"/>
                  </a:lnTo>
                  <a:lnTo>
                    <a:pt x="75" y="4024"/>
                  </a:lnTo>
                  <a:lnTo>
                    <a:pt x="4449" y="4024"/>
                  </a:lnTo>
                  <a:lnTo>
                    <a:pt x="4524" y="3999"/>
                  </a:lnTo>
                  <a:lnTo>
                    <a:pt x="4574" y="3924"/>
                  </a:lnTo>
                  <a:lnTo>
                    <a:pt x="4574" y="3849"/>
                  </a:lnTo>
                  <a:lnTo>
                    <a:pt x="4549" y="3774"/>
                  </a:lnTo>
                  <a:lnTo>
                    <a:pt x="225" y="5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8;p30"/>
            <p:cNvSpPr/>
            <p:nvPr/>
          </p:nvSpPr>
          <p:spPr>
            <a:xfrm>
              <a:off x="9047791" y="1674605"/>
              <a:ext cx="82460" cy="33019"/>
            </a:xfrm>
            <a:custGeom>
              <a:avLst/>
              <a:gdLst/>
              <a:ahLst/>
              <a:cxnLst/>
              <a:rect l="l" t="t" r="r" b="b"/>
              <a:pathLst>
                <a:path w="2375" h="951" extrusionOk="0">
                  <a:moveTo>
                    <a:pt x="1775" y="1"/>
                  </a:moveTo>
                  <a:lnTo>
                    <a:pt x="1725" y="26"/>
                  </a:lnTo>
                  <a:lnTo>
                    <a:pt x="1700" y="51"/>
                  </a:lnTo>
                  <a:lnTo>
                    <a:pt x="1675" y="101"/>
                  </a:lnTo>
                  <a:lnTo>
                    <a:pt x="1650" y="176"/>
                  </a:lnTo>
                  <a:lnTo>
                    <a:pt x="1675" y="226"/>
                  </a:lnTo>
                  <a:lnTo>
                    <a:pt x="1725" y="251"/>
                  </a:lnTo>
                  <a:lnTo>
                    <a:pt x="1800" y="326"/>
                  </a:lnTo>
                  <a:lnTo>
                    <a:pt x="150" y="326"/>
                  </a:lnTo>
                  <a:lnTo>
                    <a:pt x="100" y="351"/>
                  </a:lnTo>
                  <a:lnTo>
                    <a:pt x="50" y="376"/>
                  </a:lnTo>
                  <a:lnTo>
                    <a:pt x="0" y="426"/>
                  </a:lnTo>
                  <a:lnTo>
                    <a:pt x="0" y="476"/>
                  </a:lnTo>
                  <a:lnTo>
                    <a:pt x="0" y="526"/>
                  </a:lnTo>
                  <a:lnTo>
                    <a:pt x="50" y="576"/>
                  </a:lnTo>
                  <a:lnTo>
                    <a:pt x="100" y="626"/>
                  </a:lnTo>
                  <a:lnTo>
                    <a:pt x="1800" y="626"/>
                  </a:lnTo>
                  <a:lnTo>
                    <a:pt x="1725" y="701"/>
                  </a:lnTo>
                  <a:lnTo>
                    <a:pt x="1675" y="751"/>
                  </a:lnTo>
                  <a:lnTo>
                    <a:pt x="1650" y="801"/>
                  </a:lnTo>
                  <a:lnTo>
                    <a:pt x="1675" y="851"/>
                  </a:lnTo>
                  <a:lnTo>
                    <a:pt x="1700" y="901"/>
                  </a:lnTo>
                  <a:lnTo>
                    <a:pt x="1750" y="951"/>
                  </a:lnTo>
                  <a:lnTo>
                    <a:pt x="1850" y="951"/>
                  </a:lnTo>
                  <a:lnTo>
                    <a:pt x="1900" y="926"/>
                  </a:lnTo>
                  <a:lnTo>
                    <a:pt x="2325" y="601"/>
                  </a:lnTo>
                  <a:lnTo>
                    <a:pt x="2350" y="551"/>
                  </a:lnTo>
                  <a:lnTo>
                    <a:pt x="2375" y="501"/>
                  </a:lnTo>
                  <a:lnTo>
                    <a:pt x="2375" y="451"/>
                  </a:lnTo>
                  <a:lnTo>
                    <a:pt x="2350" y="401"/>
                  </a:lnTo>
                  <a:lnTo>
                    <a:pt x="2325" y="376"/>
                  </a:lnTo>
                  <a:lnTo>
                    <a:pt x="1900" y="26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9;p30"/>
            <p:cNvSpPr/>
            <p:nvPr/>
          </p:nvSpPr>
          <p:spPr>
            <a:xfrm>
              <a:off x="8995711" y="1547078"/>
              <a:ext cx="142352" cy="97216"/>
            </a:xfrm>
            <a:custGeom>
              <a:avLst/>
              <a:gdLst/>
              <a:ahLst/>
              <a:cxnLst/>
              <a:rect l="l" t="t" r="r" b="b"/>
              <a:pathLst>
                <a:path w="4100" h="2800" extrusionOk="0">
                  <a:moveTo>
                    <a:pt x="676" y="0"/>
                  </a:moveTo>
                  <a:lnTo>
                    <a:pt x="626" y="25"/>
                  </a:lnTo>
                  <a:lnTo>
                    <a:pt x="576" y="50"/>
                  </a:lnTo>
                  <a:lnTo>
                    <a:pt x="551" y="100"/>
                  </a:lnTo>
                  <a:lnTo>
                    <a:pt x="526" y="150"/>
                  </a:lnTo>
                  <a:lnTo>
                    <a:pt x="526" y="1874"/>
                  </a:lnTo>
                  <a:lnTo>
                    <a:pt x="301" y="1250"/>
                  </a:lnTo>
                  <a:lnTo>
                    <a:pt x="251" y="1200"/>
                  </a:lnTo>
                  <a:lnTo>
                    <a:pt x="226" y="1175"/>
                  </a:lnTo>
                  <a:lnTo>
                    <a:pt x="151" y="1150"/>
                  </a:lnTo>
                  <a:lnTo>
                    <a:pt x="101" y="1175"/>
                  </a:lnTo>
                  <a:lnTo>
                    <a:pt x="51" y="1200"/>
                  </a:lnTo>
                  <a:lnTo>
                    <a:pt x="26" y="1250"/>
                  </a:lnTo>
                  <a:lnTo>
                    <a:pt x="1" y="1300"/>
                  </a:lnTo>
                  <a:lnTo>
                    <a:pt x="26" y="1350"/>
                  </a:lnTo>
                  <a:lnTo>
                    <a:pt x="551" y="2724"/>
                  </a:lnTo>
                  <a:lnTo>
                    <a:pt x="601" y="2774"/>
                  </a:lnTo>
                  <a:lnTo>
                    <a:pt x="676" y="2799"/>
                  </a:lnTo>
                  <a:lnTo>
                    <a:pt x="751" y="2799"/>
                  </a:lnTo>
                  <a:lnTo>
                    <a:pt x="801" y="2749"/>
                  </a:lnTo>
                  <a:lnTo>
                    <a:pt x="826" y="2724"/>
                  </a:lnTo>
                  <a:lnTo>
                    <a:pt x="826" y="2674"/>
                  </a:lnTo>
                  <a:lnTo>
                    <a:pt x="826" y="300"/>
                  </a:lnTo>
                  <a:lnTo>
                    <a:pt x="3950" y="300"/>
                  </a:lnTo>
                  <a:lnTo>
                    <a:pt x="3999" y="275"/>
                  </a:lnTo>
                  <a:lnTo>
                    <a:pt x="4049" y="250"/>
                  </a:lnTo>
                  <a:lnTo>
                    <a:pt x="4074" y="200"/>
                  </a:lnTo>
                  <a:lnTo>
                    <a:pt x="4099" y="150"/>
                  </a:lnTo>
                  <a:lnTo>
                    <a:pt x="4074" y="100"/>
                  </a:lnTo>
                  <a:lnTo>
                    <a:pt x="4049" y="50"/>
                  </a:lnTo>
                  <a:lnTo>
                    <a:pt x="3999" y="25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60;p30"/>
            <p:cNvSpPr/>
            <p:nvPr/>
          </p:nvSpPr>
          <p:spPr>
            <a:xfrm>
              <a:off x="9046923" y="1590443"/>
              <a:ext cx="38192" cy="46039"/>
            </a:xfrm>
            <a:custGeom>
              <a:avLst/>
              <a:gdLst/>
              <a:ahLst/>
              <a:cxnLst/>
              <a:rect l="l" t="t" r="r" b="b"/>
              <a:pathLst>
                <a:path w="1100" h="1326" extrusionOk="0">
                  <a:moveTo>
                    <a:pt x="150" y="1"/>
                  </a:moveTo>
                  <a:lnTo>
                    <a:pt x="100" y="26"/>
                  </a:lnTo>
                  <a:lnTo>
                    <a:pt x="50" y="76"/>
                  </a:lnTo>
                  <a:lnTo>
                    <a:pt x="50" y="126"/>
                  </a:lnTo>
                  <a:lnTo>
                    <a:pt x="50" y="176"/>
                  </a:lnTo>
                  <a:lnTo>
                    <a:pt x="75" y="226"/>
                  </a:lnTo>
                  <a:lnTo>
                    <a:pt x="375" y="625"/>
                  </a:lnTo>
                  <a:lnTo>
                    <a:pt x="25" y="1075"/>
                  </a:lnTo>
                  <a:lnTo>
                    <a:pt x="0" y="1125"/>
                  </a:lnTo>
                  <a:lnTo>
                    <a:pt x="0" y="1175"/>
                  </a:lnTo>
                  <a:lnTo>
                    <a:pt x="25" y="1225"/>
                  </a:lnTo>
                  <a:lnTo>
                    <a:pt x="50" y="1275"/>
                  </a:lnTo>
                  <a:lnTo>
                    <a:pt x="100" y="1300"/>
                  </a:lnTo>
                  <a:lnTo>
                    <a:pt x="150" y="1300"/>
                  </a:lnTo>
                  <a:lnTo>
                    <a:pt x="200" y="1275"/>
                  </a:lnTo>
                  <a:lnTo>
                    <a:pt x="250" y="1250"/>
                  </a:lnTo>
                  <a:lnTo>
                    <a:pt x="550" y="875"/>
                  </a:lnTo>
                  <a:lnTo>
                    <a:pt x="850" y="1250"/>
                  </a:lnTo>
                  <a:lnTo>
                    <a:pt x="900" y="1300"/>
                  </a:lnTo>
                  <a:lnTo>
                    <a:pt x="975" y="1325"/>
                  </a:lnTo>
                  <a:lnTo>
                    <a:pt x="1000" y="1300"/>
                  </a:lnTo>
                  <a:lnTo>
                    <a:pt x="1050" y="1300"/>
                  </a:lnTo>
                  <a:lnTo>
                    <a:pt x="1100" y="1250"/>
                  </a:lnTo>
                  <a:lnTo>
                    <a:pt x="1100" y="1200"/>
                  </a:lnTo>
                  <a:lnTo>
                    <a:pt x="1100" y="1150"/>
                  </a:lnTo>
                  <a:lnTo>
                    <a:pt x="1075" y="1075"/>
                  </a:lnTo>
                  <a:lnTo>
                    <a:pt x="725" y="625"/>
                  </a:lnTo>
                  <a:lnTo>
                    <a:pt x="1025" y="226"/>
                  </a:lnTo>
                  <a:lnTo>
                    <a:pt x="1050" y="176"/>
                  </a:lnTo>
                  <a:lnTo>
                    <a:pt x="1050" y="126"/>
                  </a:lnTo>
                  <a:lnTo>
                    <a:pt x="1025" y="76"/>
                  </a:lnTo>
                  <a:lnTo>
                    <a:pt x="1000" y="26"/>
                  </a:lnTo>
                  <a:lnTo>
                    <a:pt x="950" y="1"/>
                  </a:lnTo>
                  <a:lnTo>
                    <a:pt x="900" y="1"/>
                  </a:lnTo>
                  <a:lnTo>
                    <a:pt x="825" y="26"/>
                  </a:lnTo>
                  <a:lnTo>
                    <a:pt x="800" y="51"/>
                  </a:lnTo>
                  <a:lnTo>
                    <a:pt x="550" y="376"/>
                  </a:lnTo>
                  <a:lnTo>
                    <a:pt x="300" y="51"/>
                  </a:lnTo>
                  <a:lnTo>
                    <a:pt x="250" y="26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61;p30"/>
            <p:cNvSpPr/>
            <p:nvPr/>
          </p:nvSpPr>
          <p:spPr>
            <a:xfrm>
              <a:off x="9098101" y="1573951"/>
              <a:ext cx="21735" cy="32151"/>
            </a:xfrm>
            <a:custGeom>
              <a:avLst/>
              <a:gdLst/>
              <a:ahLst/>
              <a:cxnLst/>
              <a:rect l="l" t="t" r="r" b="b"/>
              <a:pathLst>
                <a:path w="626" h="926" extrusionOk="0">
                  <a:moveTo>
                    <a:pt x="301" y="1"/>
                  </a:moveTo>
                  <a:lnTo>
                    <a:pt x="201" y="26"/>
                  </a:lnTo>
                  <a:lnTo>
                    <a:pt x="101" y="76"/>
                  </a:lnTo>
                  <a:lnTo>
                    <a:pt x="51" y="151"/>
                  </a:lnTo>
                  <a:lnTo>
                    <a:pt x="1" y="251"/>
                  </a:lnTo>
                  <a:lnTo>
                    <a:pt x="1" y="301"/>
                  </a:lnTo>
                  <a:lnTo>
                    <a:pt x="26" y="351"/>
                  </a:lnTo>
                  <a:lnTo>
                    <a:pt x="76" y="401"/>
                  </a:lnTo>
                  <a:lnTo>
                    <a:pt x="126" y="426"/>
                  </a:lnTo>
                  <a:lnTo>
                    <a:pt x="176" y="426"/>
                  </a:lnTo>
                  <a:lnTo>
                    <a:pt x="226" y="401"/>
                  </a:lnTo>
                  <a:lnTo>
                    <a:pt x="276" y="351"/>
                  </a:lnTo>
                  <a:lnTo>
                    <a:pt x="301" y="301"/>
                  </a:lnTo>
                  <a:lnTo>
                    <a:pt x="276" y="376"/>
                  </a:lnTo>
                  <a:lnTo>
                    <a:pt x="76" y="626"/>
                  </a:lnTo>
                  <a:lnTo>
                    <a:pt x="26" y="701"/>
                  </a:lnTo>
                  <a:lnTo>
                    <a:pt x="26" y="751"/>
                  </a:lnTo>
                  <a:lnTo>
                    <a:pt x="26" y="801"/>
                  </a:lnTo>
                  <a:lnTo>
                    <a:pt x="76" y="876"/>
                  </a:lnTo>
                  <a:lnTo>
                    <a:pt x="126" y="901"/>
                  </a:lnTo>
                  <a:lnTo>
                    <a:pt x="276" y="926"/>
                  </a:lnTo>
                  <a:lnTo>
                    <a:pt x="476" y="926"/>
                  </a:lnTo>
                  <a:lnTo>
                    <a:pt x="551" y="901"/>
                  </a:lnTo>
                  <a:lnTo>
                    <a:pt x="576" y="876"/>
                  </a:lnTo>
                  <a:lnTo>
                    <a:pt x="626" y="826"/>
                  </a:lnTo>
                  <a:lnTo>
                    <a:pt x="626" y="776"/>
                  </a:lnTo>
                  <a:lnTo>
                    <a:pt x="626" y="726"/>
                  </a:lnTo>
                  <a:lnTo>
                    <a:pt x="576" y="676"/>
                  </a:lnTo>
                  <a:lnTo>
                    <a:pt x="551" y="626"/>
                  </a:lnTo>
                  <a:lnTo>
                    <a:pt x="451" y="626"/>
                  </a:lnTo>
                  <a:lnTo>
                    <a:pt x="501" y="551"/>
                  </a:lnTo>
                  <a:lnTo>
                    <a:pt x="576" y="451"/>
                  </a:lnTo>
                  <a:lnTo>
                    <a:pt x="601" y="376"/>
                  </a:lnTo>
                  <a:lnTo>
                    <a:pt x="601" y="301"/>
                  </a:lnTo>
                  <a:lnTo>
                    <a:pt x="576" y="201"/>
                  </a:lnTo>
                  <a:lnTo>
                    <a:pt x="501" y="101"/>
                  </a:lnTo>
                  <a:lnTo>
                    <a:pt x="426" y="26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62;p30"/>
            <p:cNvSpPr/>
            <p:nvPr/>
          </p:nvSpPr>
          <p:spPr>
            <a:xfrm>
              <a:off x="8889850" y="1525378"/>
              <a:ext cx="58191" cy="16527"/>
            </a:xfrm>
            <a:custGeom>
              <a:avLst/>
              <a:gdLst/>
              <a:ahLst/>
              <a:cxnLst/>
              <a:rect l="l" t="t" r="r" b="b"/>
              <a:pathLst>
                <a:path w="1676" h="476" extrusionOk="0">
                  <a:moveTo>
                    <a:pt x="251" y="0"/>
                  </a:moveTo>
                  <a:lnTo>
                    <a:pt x="151" y="25"/>
                  </a:lnTo>
                  <a:lnTo>
                    <a:pt x="76" y="75"/>
                  </a:lnTo>
                  <a:lnTo>
                    <a:pt x="26" y="150"/>
                  </a:lnTo>
                  <a:lnTo>
                    <a:pt x="1" y="225"/>
                  </a:lnTo>
                  <a:lnTo>
                    <a:pt x="26" y="325"/>
                  </a:lnTo>
                  <a:lnTo>
                    <a:pt x="76" y="400"/>
                  </a:lnTo>
                  <a:lnTo>
                    <a:pt x="151" y="450"/>
                  </a:lnTo>
                  <a:lnTo>
                    <a:pt x="251" y="475"/>
                  </a:lnTo>
                  <a:lnTo>
                    <a:pt x="1425" y="475"/>
                  </a:lnTo>
                  <a:lnTo>
                    <a:pt x="1525" y="450"/>
                  </a:lnTo>
                  <a:lnTo>
                    <a:pt x="1600" y="400"/>
                  </a:lnTo>
                  <a:lnTo>
                    <a:pt x="1650" y="325"/>
                  </a:lnTo>
                  <a:lnTo>
                    <a:pt x="1675" y="225"/>
                  </a:lnTo>
                  <a:lnTo>
                    <a:pt x="1650" y="150"/>
                  </a:lnTo>
                  <a:lnTo>
                    <a:pt x="1600" y="75"/>
                  </a:lnTo>
                  <a:lnTo>
                    <a:pt x="1525" y="25"/>
                  </a:lnTo>
                  <a:lnTo>
                    <a:pt x="1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63;p30"/>
            <p:cNvSpPr/>
            <p:nvPr/>
          </p:nvSpPr>
          <p:spPr>
            <a:xfrm>
              <a:off x="8849089" y="1525378"/>
              <a:ext cx="26075" cy="16527"/>
            </a:xfrm>
            <a:custGeom>
              <a:avLst/>
              <a:gdLst/>
              <a:ahLst/>
              <a:cxnLst/>
              <a:rect l="l" t="t" r="r" b="b"/>
              <a:pathLst>
                <a:path w="751" h="476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25"/>
                  </a:lnTo>
                  <a:lnTo>
                    <a:pt x="25" y="325"/>
                  </a:lnTo>
                  <a:lnTo>
                    <a:pt x="75" y="400"/>
                  </a:lnTo>
                  <a:lnTo>
                    <a:pt x="150" y="450"/>
                  </a:lnTo>
                  <a:lnTo>
                    <a:pt x="250" y="475"/>
                  </a:lnTo>
                  <a:lnTo>
                    <a:pt x="500" y="475"/>
                  </a:lnTo>
                  <a:lnTo>
                    <a:pt x="600" y="450"/>
                  </a:lnTo>
                  <a:lnTo>
                    <a:pt x="675" y="400"/>
                  </a:lnTo>
                  <a:lnTo>
                    <a:pt x="725" y="325"/>
                  </a:lnTo>
                  <a:lnTo>
                    <a:pt x="750" y="225"/>
                  </a:lnTo>
                  <a:lnTo>
                    <a:pt x="725" y="150"/>
                  </a:lnTo>
                  <a:lnTo>
                    <a:pt x="675" y="75"/>
                  </a:lnTo>
                  <a:lnTo>
                    <a:pt x="600" y="25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64;p30"/>
            <p:cNvSpPr/>
            <p:nvPr/>
          </p:nvSpPr>
          <p:spPr>
            <a:xfrm>
              <a:off x="9033035" y="1376117"/>
              <a:ext cx="31283" cy="31283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375" y="1"/>
                  </a:moveTo>
                  <a:lnTo>
                    <a:pt x="300" y="26"/>
                  </a:lnTo>
                  <a:lnTo>
                    <a:pt x="200" y="51"/>
                  </a:lnTo>
                  <a:lnTo>
                    <a:pt x="150" y="101"/>
                  </a:lnTo>
                  <a:lnTo>
                    <a:pt x="75" y="176"/>
                  </a:lnTo>
                  <a:lnTo>
                    <a:pt x="50" y="251"/>
                  </a:lnTo>
                  <a:lnTo>
                    <a:pt x="1" y="326"/>
                  </a:lnTo>
                  <a:lnTo>
                    <a:pt x="1" y="426"/>
                  </a:lnTo>
                  <a:lnTo>
                    <a:pt x="1" y="526"/>
                  </a:lnTo>
                  <a:lnTo>
                    <a:pt x="26" y="601"/>
                  </a:lnTo>
                  <a:lnTo>
                    <a:pt x="75" y="676"/>
                  </a:lnTo>
                  <a:lnTo>
                    <a:pt x="125" y="751"/>
                  </a:lnTo>
                  <a:lnTo>
                    <a:pt x="175" y="801"/>
                  </a:lnTo>
                  <a:lnTo>
                    <a:pt x="250" y="851"/>
                  </a:lnTo>
                  <a:lnTo>
                    <a:pt x="350" y="876"/>
                  </a:lnTo>
                  <a:lnTo>
                    <a:pt x="425" y="901"/>
                  </a:lnTo>
                  <a:lnTo>
                    <a:pt x="525" y="876"/>
                  </a:lnTo>
                  <a:lnTo>
                    <a:pt x="600" y="851"/>
                  </a:lnTo>
                  <a:lnTo>
                    <a:pt x="675" y="826"/>
                  </a:lnTo>
                  <a:lnTo>
                    <a:pt x="750" y="776"/>
                  </a:lnTo>
                  <a:lnTo>
                    <a:pt x="800" y="701"/>
                  </a:lnTo>
                  <a:lnTo>
                    <a:pt x="850" y="626"/>
                  </a:lnTo>
                  <a:lnTo>
                    <a:pt x="875" y="551"/>
                  </a:lnTo>
                  <a:lnTo>
                    <a:pt x="900" y="451"/>
                  </a:lnTo>
                  <a:lnTo>
                    <a:pt x="900" y="376"/>
                  </a:lnTo>
                  <a:lnTo>
                    <a:pt x="875" y="276"/>
                  </a:lnTo>
                  <a:lnTo>
                    <a:pt x="825" y="201"/>
                  </a:lnTo>
                  <a:lnTo>
                    <a:pt x="775" y="126"/>
                  </a:lnTo>
                  <a:lnTo>
                    <a:pt x="725" y="76"/>
                  </a:lnTo>
                  <a:lnTo>
                    <a:pt x="625" y="26"/>
                  </a:lnTo>
                  <a:lnTo>
                    <a:pt x="5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65;p30"/>
            <p:cNvSpPr/>
            <p:nvPr/>
          </p:nvSpPr>
          <p:spPr>
            <a:xfrm>
              <a:off x="8946270" y="1428197"/>
              <a:ext cx="13055" cy="13055"/>
            </a:xfrm>
            <a:custGeom>
              <a:avLst/>
              <a:gdLst/>
              <a:ahLst/>
              <a:cxnLst/>
              <a:rect l="l" t="t" r="r" b="b"/>
              <a:pathLst>
                <a:path w="376" h="376" extrusionOk="0">
                  <a:moveTo>
                    <a:pt x="125" y="0"/>
                  </a:moveTo>
                  <a:lnTo>
                    <a:pt x="75" y="25"/>
                  </a:lnTo>
                  <a:lnTo>
                    <a:pt x="25" y="75"/>
                  </a:lnTo>
                  <a:lnTo>
                    <a:pt x="0" y="150"/>
                  </a:lnTo>
                  <a:lnTo>
                    <a:pt x="0" y="225"/>
                  </a:lnTo>
                  <a:lnTo>
                    <a:pt x="25" y="300"/>
                  </a:lnTo>
                  <a:lnTo>
                    <a:pt x="75" y="350"/>
                  </a:lnTo>
                  <a:lnTo>
                    <a:pt x="150" y="375"/>
                  </a:lnTo>
                  <a:lnTo>
                    <a:pt x="225" y="375"/>
                  </a:lnTo>
                  <a:lnTo>
                    <a:pt x="300" y="325"/>
                  </a:lnTo>
                  <a:lnTo>
                    <a:pt x="350" y="275"/>
                  </a:lnTo>
                  <a:lnTo>
                    <a:pt x="375" y="200"/>
                  </a:lnTo>
                  <a:lnTo>
                    <a:pt x="375" y="125"/>
                  </a:lnTo>
                  <a:lnTo>
                    <a:pt x="325" y="75"/>
                  </a:lnTo>
                  <a:lnTo>
                    <a:pt x="275" y="2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66;p30"/>
            <p:cNvSpPr/>
            <p:nvPr/>
          </p:nvSpPr>
          <p:spPr>
            <a:xfrm>
              <a:off x="9146709" y="1402157"/>
              <a:ext cx="46872" cy="52115"/>
            </a:xfrm>
            <a:custGeom>
              <a:avLst/>
              <a:gdLst/>
              <a:ahLst/>
              <a:cxnLst/>
              <a:rect l="l" t="t" r="r" b="b"/>
              <a:pathLst>
                <a:path w="1350" h="1501" extrusionOk="0">
                  <a:moveTo>
                    <a:pt x="650" y="1"/>
                  </a:moveTo>
                  <a:lnTo>
                    <a:pt x="625" y="26"/>
                  </a:lnTo>
                  <a:lnTo>
                    <a:pt x="475" y="475"/>
                  </a:lnTo>
                  <a:lnTo>
                    <a:pt x="425" y="500"/>
                  </a:lnTo>
                  <a:lnTo>
                    <a:pt x="50" y="675"/>
                  </a:lnTo>
                  <a:lnTo>
                    <a:pt x="25" y="700"/>
                  </a:lnTo>
                  <a:lnTo>
                    <a:pt x="0" y="750"/>
                  </a:lnTo>
                  <a:lnTo>
                    <a:pt x="25" y="775"/>
                  </a:lnTo>
                  <a:lnTo>
                    <a:pt x="50" y="800"/>
                  </a:lnTo>
                  <a:lnTo>
                    <a:pt x="425" y="975"/>
                  </a:lnTo>
                  <a:lnTo>
                    <a:pt x="475" y="1025"/>
                  </a:lnTo>
                  <a:lnTo>
                    <a:pt x="625" y="1450"/>
                  </a:lnTo>
                  <a:lnTo>
                    <a:pt x="650" y="1475"/>
                  </a:lnTo>
                  <a:lnTo>
                    <a:pt x="675" y="1500"/>
                  </a:lnTo>
                  <a:lnTo>
                    <a:pt x="700" y="1475"/>
                  </a:lnTo>
                  <a:lnTo>
                    <a:pt x="725" y="1450"/>
                  </a:lnTo>
                  <a:lnTo>
                    <a:pt x="900" y="1025"/>
                  </a:lnTo>
                  <a:lnTo>
                    <a:pt x="925" y="975"/>
                  </a:lnTo>
                  <a:lnTo>
                    <a:pt x="1300" y="800"/>
                  </a:lnTo>
                  <a:lnTo>
                    <a:pt x="1325" y="775"/>
                  </a:lnTo>
                  <a:lnTo>
                    <a:pt x="1350" y="750"/>
                  </a:lnTo>
                  <a:lnTo>
                    <a:pt x="1325" y="700"/>
                  </a:lnTo>
                  <a:lnTo>
                    <a:pt x="1300" y="675"/>
                  </a:lnTo>
                  <a:lnTo>
                    <a:pt x="925" y="500"/>
                  </a:lnTo>
                  <a:lnTo>
                    <a:pt x="900" y="475"/>
                  </a:lnTo>
                  <a:lnTo>
                    <a:pt x="725" y="26"/>
                  </a:lnTo>
                  <a:lnTo>
                    <a:pt x="7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67;p30"/>
            <p:cNvSpPr/>
            <p:nvPr/>
          </p:nvSpPr>
          <p:spPr>
            <a:xfrm>
              <a:off x="8793537" y="1363965"/>
              <a:ext cx="64267" cy="70343"/>
            </a:xfrm>
            <a:custGeom>
              <a:avLst/>
              <a:gdLst/>
              <a:ahLst/>
              <a:cxnLst/>
              <a:rect l="l" t="t" r="r" b="b"/>
              <a:pathLst>
                <a:path w="1851" h="2026" extrusionOk="0">
                  <a:moveTo>
                    <a:pt x="926" y="1"/>
                  </a:moveTo>
                  <a:lnTo>
                    <a:pt x="876" y="26"/>
                  </a:lnTo>
                  <a:lnTo>
                    <a:pt x="851" y="51"/>
                  </a:lnTo>
                  <a:lnTo>
                    <a:pt x="651" y="651"/>
                  </a:lnTo>
                  <a:lnTo>
                    <a:pt x="601" y="701"/>
                  </a:lnTo>
                  <a:lnTo>
                    <a:pt x="76" y="926"/>
                  </a:lnTo>
                  <a:lnTo>
                    <a:pt x="26" y="951"/>
                  </a:lnTo>
                  <a:lnTo>
                    <a:pt x="1" y="1026"/>
                  </a:lnTo>
                  <a:lnTo>
                    <a:pt x="26" y="1076"/>
                  </a:lnTo>
                  <a:lnTo>
                    <a:pt x="76" y="1101"/>
                  </a:lnTo>
                  <a:lnTo>
                    <a:pt x="601" y="1326"/>
                  </a:lnTo>
                  <a:lnTo>
                    <a:pt x="651" y="1400"/>
                  </a:lnTo>
                  <a:lnTo>
                    <a:pt x="851" y="1975"/>
                  </a:lnTo>
                  <a:lnTo>
                    <a:pt x="876" y="2025"/>
                  </a:lnTo>
                  <a:lnTo>
                    <a:pt x="976" y="2025"/>
                  </a:lnTo>
                  <a:lnTo>
                    <a:pt x="1001" y="1975"/>
                  </a:lnTo>
                  <a:lnTo>
                    <a:pt x="1225" y="1400"/>
                  </a:lnTo>
                  <a:lnTo>
                    <a:pt x="1275" y="1326"/>
                  </a:lnTo>
                  <a:lnTo>
                    <a:pt x="1800" y="1101"/>
                  </a:lnTo>
                  <a:lnTo>
                    <a:pt x="1825" y="1076"/>
                  </a:lnTo>
                  <a:lnTo>
                    <a:pt x="1850" y="1026"/>
                  </a:lnTo>
                  <a:lnTo>
                    <a:pt x="1825" y="951"/>
                  </a:lnTo>
                  <a:lnTo>
                    <a:pt x="1800" y="926"/>
                  </a:lnTo>
                  <a:lnTo>
                    <a:pt x="1275" y="701"/>
                  </a:lnTo>
                  <a:lnTo>
                    <a:pt x="1225" y="651"/>
                  </a:lnTo>
                  <a:lnTo>
                    <a:pt x="1001" y="51"/>
                  </a:lnTo>
                  <a:lnTo>
                    <a:pt x="976" y="26"/>
                  </a:lnTo>
                  <a:lnTo>
                    <a:pt x="9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7500065" y="704537"/>
            <a:ext cx="2843700" cy="16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Tầng nguồn</a:t>
            </a:r>
            <a:endParaRPr b="0" dirty="0"/>
          </a:p>
        </p:txBody>
      </p:sp>
      <p:sp>
        <p:nvSpPr>
          <p:cNvPr id="171" name="Google Shape;171;p27"/>
          <p:cNvSpPr/>
          <p:nvPr/>
        </p:nvSpPr>
        <p:spPr>
          <a:xfrm>
            <a:off x="8488557" y="6231046"/>
            <a:ext cx="840786" cy="880634"/>
          </a:xfrm>
          <a:custGeom>
            <a:avLst/>
            <a:gdLst/>
            <a:ahLst/>
            <a:cxnLst/>
            <a:rect l="l" t="t" r="r" b="b"/>
            <a:pathLst>
              <a:path w="200068" h="209550" extrusionOk="0">
                <a:moveTo>
                  <a:pt x="100034" y="0"/>
                </a:moveTo>
                <a:lnTo>
                  <a:pt x="99560" y="119"/>
                </a:lnTo>
                <a:lnTo>
                  <a:pt x="99560" y="474"/>
                </a:lnTo>
                <a:lnTo>
                  <a:pt x="99560" y="711"/>
                </a:lnTo>
                <a:lnTo>
                  <a:pt x="91382" y="25009"/>
                </a:lnTo>
                <a:lnTo>
                  <a:pt x="83322" y="49424"/>
                </a:lnTo>
                <a:lnTo>
                  <a:pt x="83085" y="50017"/>
                </a:lnTo>
                <a:lnTo>
                  <a:pt x="82848" y="50373"/>
                </a:lnTo>
                <a:lnTo>
                  <a:pt x="82611" y="50610"/>
                </a:lnTo>
                <a:lnTo>
                  <a:pt x="82255" y="50728"/>
                </a:lnTo>
                <a:lnTo>
                  <a:pt x="82018" y="50610"/>
                </a:lnTo>
                <a:lnTo>
                  <a:pt x="81663" y="50491"/>
                </a:lnTo>
                <a:lnTo>
                  <a:pt x="80952" y="50017"/>
                </a:lnTo>
                <a:lnTo>
                  <a:pt x="40298" y="20979"/>
                </a:lnTo>
                <a:lnTo>
                  <a:pt x="39350" y="20149"/>
                </a:lnTo>
                <a:lnTo>
                  <a:pt x="39113" y="20031"/>
                </a:lnTo>
                <a:lnTo>
                  <a:pt x="38876" y="19912"/>
                </a:lnTo>
                <a:lnTo>
                  <a:pt x="38520" y="19912"/>
                </a:lnTo>
                <a:lnTo>
                  <a:pt x="38165" y="20031"/>
                </a:lnTo>
                <a:lnTo>
                  <a:pt x="54402" y="71588"/>
                </a:lnTo>
                <a:lnTo>
                  <a:pt x="52387" y="71707"/>
                </a:lnTo>
                <a:lnTo>
                  <a:pt x="2370" y="72181"/>
                </a:lnTo>
                <a:lnTo>
                  <a:pt x="1185" y="72062"/>
                </a:lnTo>
                <a:lnTo>
                  <a:pt x="593" y="72062"/>
                </a:lnTo>
                <a:lnTo>
                  <a:pt x="237" y="72299"/>
                </a:lnTo>
                <a:lnTo>
                  <a:pt x="0" y="72537"/>
                </a:lnTo>
                <a:lnTo>
                  <a:pt x="38876" y="101219"/>
                </a:lnTo>
                <a:lnTo>
                  <a:pt x="40180" y="102049"/>
                </a:lnTo>
                <a:lnTo>
                  <a:pt x="41483" y="102879"/>
                </a:lnTo>
                <a:lnTo>
                  <a:pt x="42076" y="103353"/>
                </a:lnTo>
                <a:lnTo>
                  <a:pt x="42550" y="103827"/>
                </a:lnTo>
                <a:lnTo>
                  <a:pt x="42906" y="104182"/>
                </a:lnTo>
                <a:lnTo>
                  <a:pt x="43024" y="104656"/>
                </a:lnTo>
                <a:lnTo>
                  <a:pt x="42906" y="105249"/>
                </a:lnTo>
                <a:lnTo>
                  <a:pt x="42550" y="105842"/>
                </a:lnTo>
                <a:lnTo>
                  <a:pt x="42076" y="106316"/>
                </a:lnTo>
                <a:lnTo>
                  <a:pt x="41483" y="106671"/>
                </a:lnTo>
                <a:lnTo>
                  <a:pt x="40180" y="107501"/>
                </a:lnTo>
                <a:lnTo>
                  <a:pt x="38876" y="108331"/>
                </a:lnTo>
                <a:lnTo>
                  <a:pt x="0" y="137013"/>
                </a:lnTo>
                <a:lnTo>
                  <a:pt x="237" y="137251"/>
                </a:lnTo>
                <a:lnTo>
                  <a:pt x="474" y="137488"/>
                </a:lnTo>
                <a:lnTo>
                  <a:pt x="711" y="137488"/>
                </a:lnTo>
                <a:lnTo>
                  <a:pt x="1067" y="137606"/>
                </a:lnTo>
                <a:lnTo>
                  <a:pt x="2133" y="137488"/>
                </a:lnTo>
                <a:lnTo>
                  <a:pt x="26786" y="137606"/>
                </a:lnTo>
                <a:lnTo>
                  <a:pt x="54521" y="137606"/>
                </a:lnTo>
                <a:lnTo>
                  <a:pt x="38165" y="189519"/>
                </a:lnTo>
                <a:lnTo>
                  <a:pt x="38520" y="189638"/>
                </a:lnTo>
                <a:lnTo>
                  <a:pt x="38876" y="189638"/>
                </a:lnTo>
                <a:lnTo>
                  <a:pt x="39468" y="189282"/>
                </a:lnTo>
                <a:lnTo>
                  <a:pt x="40417" y="188453"/>
                </a:lnTo>
                <a:lnTo>
                  <a:pt x="60684" y="174111"/>
                </a:lnTo>
                <a:lnTo>
                  <a:pt x="80833" y="159652"/>
                </a:lnTo>
                <a:lnTo>
                  <a:pt x="81781" y="159059"/>
                </a:lnTo>
                <a:lnTo>
                  <a:pt x="82137" y="158940"/>
                </a:lnTo>
                <a:lnTo>
                  <a:pt x="82493" y="158940"/>
                </a:lnTo>
                <a:lnTo>
                  <a:pt x="82730" y="159059"/>
                </a:lnTo>
                <a:lnTo>
                  <a:pt x="82967" y="159414"/>
                </a:lnTo>
                <a:lnTo>
                  <a:pt x="83204" y="159770"/>
                </a:lnTo>
                <a:lnTo>
                  <a:pt x="83322" y="160363"/>
                </a:lnTo>
                <a:lnTo>
                  <a:pt x="84033" y="162733"/>
                </a:lnTo>
                <a:lnTo>
                  <a:pt x="84863" y="165104"/>
                </a:lnTo>
                <a:lnTo>
                  <a:pt x="91974" y="186438"/>
                </a:lnTo>
                <a:lnTo>
                  <a:pt x="99204" y="207891"/>
                </a:lnTo>
                <a:lnTo>
                  <a:pt x="99323" y="208365"/>
                </a:lnTo>
                <a:lnTo>
                  <a:pt x="99323" y="209076"/>
                </a:lnTo>
                <a:lnTo>
                  <a:pt x="99441" y="209313"/>
                </a:lnTo>
                <a:lnTo>
                  <a:pt x="99678" y="209431"/>
                </a:lnTo>
                <a:lnTo>
                  <a:pt x="100034" y="209550"/>
                </a:lnTo>
                <a:lnTo>
                  <a:pt x="100508" y="209550"/>
                </a:lnTo>
                <a:lnTo>
                  <a:pt x="100864" y="208128"/>
                </a:lnTo>
                <a:lnTo>
                  <a:pt x="108805" y="184423"/>
                </a:lnTo>
                <a:lnTo>
                  <a:pt x="116627" y="160718"/>
                </a:lnTo>
                <a:lnTo>
                  <a:pt x="116864" y="160007"/>
                </a:lnTo>
                <a:lnTo>
                  <a:pt x="117220" y="159414"/>
                </a:lnTo>
                <a:lnTo>
                  <a:pt x="117457" y="159177"/>
                </a:lnTo>
                <a:lnTo>
                  <a:pt x="117813" y="159059"/>
                </a:lnTo>
                <a:lnTo>
                  <a:pt x="118168" y="159059"/>
                </a:lnTo>
                <a:lnTo>
                  <a:pt x="118524" y="159177"/>
                </a:lnTo>
                <a:lnTo>
                  <a:pt x="119590" y="159889"/>
                </a:lnTo>
                <a:lnTo>
                  <a:pt x="139621" y="174230"/>
                </a:lnTo>
                <a:lnTo>
                  <a:pt x="159770" y="188571"/>
                </a:lnTo>
                <a:lnTo>
                  <a:pt x="160600" y="189282"/>
                </a:lnTo>
                <a:lnTo>
                  <a:pt x="161074" y="189401"/>
                </a:lnTo>
                <a:lnTo>
                  <a:pt x="161429" y="189519"/>
                </a:lnTo>
                <a:lnTo>
                  <a:pt x="161903" y="189401"/>
                </a:lnTo>
                <a:lnTo>
                  <a:pt x="145666" y="138080"/>
                </a:lnTo>
                <a:lnTo>
                  <a:pt x="147562" y="137962"/>
                </a:lnTo>
                <a:lnTo>
                  <a:pt x="197935" y="137488"/>
                </a:lnTo>
                <a:lnTo>
                  <a:pt x="199120" y="137606"/>
                </a:lnTo>
                <a:lnTo>
                  <a:pt x="199357" y="137488"/>
                </a:lnTo>
                <a:lnTo>
                  <a:pt x="199594" y="137488"/>
                </a:lnTo>
                <a:lnTo>
                  <a:pt x="199831" y="137251"/>
                </a:lnTo>
                <a:lnTo>
                  <a:pt x="200068" y="137013"/>
                </a:lnTo>
                <a:lnTo>
                  <a:pt x="159296" y="107027"/>
                </a:lnTo>
                <a:lnTo>
                  <a:pt x="157637" y="105723"/>
                </a:lnTo>
                <a:lnTo>
                  <a:pt x="157281" y="105249"/>
                </a:lnTo>
                <a:lnTo>
                  <a:pt x="157162" y="104775"/>
                </a:lnTo>
                <a:lnTo>
                  <a:pt x="157281" y="104419"/>
                </a:lnTo>
                <a:lnTo>
                  <a:pt x="157637" y="103945"/>
                </a:lnTo>
                <a:lnTo>
                  <a:pt x="159296" y="102642"/>
                </a:lnTo>
                <a:lnTo>
                  <a:pt x="200068" y="72537"/>
                </a:lnTo>
                <a:lnTo>
                  <a:pt x="199831" y="72299"/>
                </a:lnTo>
                <a:lnTo>
                  <a:pt x="199594" y="72181"/>
                </a:lnTo>
                <a:lnTo>
                  <a:pt x="199357" y="72062"/>
                </a:lnTo>
                <a:lnTo>
                  <a:pt x="199120" y="72062"/>
                </a:lnTo>
                <a:lnTo>
                  <a:pt x="197935" y="72181"/>
                </a:lnTo>
                <a:lnTo>
                  <a:pt x="173519" y="71944"/>
                </a:lnTo>
                <a:lnTo>
                  <a:pt x="145547" y="71944"/>
                </a:lnTo>
                <a:lnTo>
                  <a:pt x="161785" y="20149"/>
                </a:lnTo>
                <a:lnTo>
                  <a:pt x="157992" y="22520"/>
                </a:lnTo>
                <a:lnTo>
                  <a:pt x="154318" y="25009"/>
                </a:lnTo>
                <a:lnTo>
                  <a:pt x="147088" y="29987"/>
                </a:lnTo>
                <a:lnTo>
                  <a:pt x="133102" y="39943"/>
                </a:lnTo>
                <a:lnTo>
                  <a:pt x="119235" y="50017"/>
                </a:lnTo>
                <a:lnTo>
                  <a:pt x="118287" y="50491"/>
                </a:lnTo>
                <a:lnTo>
                  <a:pt x="117931" y="50610"/>
                </a:lnTo>
                <a:lnTo>
                  <a:pt x="117576" y="50610"/>
                </a:lnTo>
                <a:lnTo>
                  <a:pt x="117338" y="50491"/>
                </a:lnTo>
                <a:lnTo>
                  <a:pt x="117101" y="50136"/>
                </a:lnTo>
                <a:lnTo>
                  <a:pt x="116746" y="49187"/>
                </a:lnTo>
                <a:lnTo>
                  <a:pt x="116035" y="46817"/>
                </a:lnTo>
                <a:lnTo>
                  <a:pt x="115205" y="44446"/>
                </a:lnTo>
                <a:lnTo>
                  <a:pt x="100864" y="1778"/>
                </a:lnTo>
                <a:lnTo>
                  <a:pt x="100864" y="1185"/>
                </a:lnTo>
                <a:lnTo>
                  <a:pt x="100745" y="593"/>
                </a:lnTo>
                <a:lnTo>
                  <a:pt x="100627" y="356"/>
                </a:lnTo>
                <a:lnTo>
                  <a:pt x="100390" y="119"/>
                </a:lnTo>
                <a:lnTo>
                  <a:pt x="100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7"/>
          <p:cNvGrpSpPr/>
          <p:nvPr/>
        </p:nvGrpSpPr>
        <p:grpSpPr>
          <a:xfrm>
            <a:off x="8103234" y="2507421"/>
            <a:ext cx="1514400" cy="212874"/>
            <a:chOff x="3376780" y="5815993"/>
            <a:chExt cx="3432457" cy="482489"/>
          </a:xfrm>
        </p:grpSpPr>
        <p:sp>
          <p:nvSpPr>
            <p:cNvPr id="173" name="Google Shape;173;p27"/>
            <p:cNvSpPr/>
            <p:nvPr/>
          </p:nvSpPr>
          <p:spPr>
            <a:xfrm>
              <a:off x="337678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397114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456550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515986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575422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634858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9" name="Google Shape;179;p27"/>
          <p:cNvCxnSpPr/>
          <p:nvPr/>
        </p:nvCxnSpPr>
        <p:spPr>
          <a:xfrm>
            <a:off x="7722029" y="2332037"/>
            <a:ext cx="23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7"/>
          <p:cNvCxnSpPr/>
          <p:nvPr/>
        </p:nvCxnSpPr>
        <p:spPr>
          <a:xfrm>
            <a:off x="704850" y="2730167"/>
            <a:ext cx="215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27"/>
          <p:cNvCxnSpPr/>
          <p:nvPr/>
        </p:nvCxnSpPr>
        <p:spPr>
          <a:xfrm>
            <a:off x="4104375" y="1265237"/>
            <a:ext cx="248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70;p27"/>
          <p:cNvSpPr txBox="1">
            <a:spLocks/>
          </p:cNvSpPr>
          <p:nvPr/>
        </p:nvSpPr>
        <p:spPr>
          <a:xfrm>
            <a:off x="361050" y="1092795"/>
            <a:ext cx="2843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fair Display"/>
              <a:buNone/>
              <a:defRPr sz="4000" b="1" i="1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thông</a:t>
            </a:r>
            <a:r>
              <a:rPr lang="en-US" b="0" dirty="0" smtClean="0"/>
              <a:t> </a:t>
            </a:r>
            <a:r>
              <a:rPr lang="en-US" b="0" dirty="0" err="1" smtClean="0"/>
              <a:t>số</a:t>
            </a:r>
            <a:r>
              <a:rPr lang="en-US" b="0" dirty="0" smtClean="0"/>
              <a:t> </a:t>
            </a:r>
            <a:endParaRPr lang="en-US" b="0" dirty="0"/>
          </a:p>
        </p:txBody>
      </p:sp>
      <p:sp>
        <p:nvSpPr>
          <p:cNvPr id="109" name="Google Shape;170;p27"/>
          <p:cNvSpPr txBox="1">
            <a:spLocks/>
          </p:cNvSpPr>
          <p:nvPr/>
        </p:nvSpPr>
        <p:spPr>
          <a:xfrm>
            <a:off x="3924075" y="1143318"/>
            <a:ext cx="2843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fair Display"/>
              <a:buNone/>
              <a:defRPr sz="4000" b="1" i="1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 err="1" smtClean="0"/>
              <a:t>Công</a:t>
            </a:r>
            <a:r>
              <a:rPr lang="en-US" b="0" dirty="0" smtClean="0"/>
              <a:t> </a:t>
            </a:r>
            <a:r>
              <a:rPr lang="en-US" b="0" dirty="0" err="1" smtClean="0"/>
              <a:t>dụng</a:t>
            </a:r>
            <a:r>
              <a:rPr lang="en-US" b="0" dirty="0" smtClean="0"/>
              <a:t> </a:t>
            </a:r>
            <a:r>
              <a:rPr lang="en-US" b="0" dirty="0" err="1" smtClean="0"/>
              <a:t>của</a:t>
            </a:r>
            <a:r>
              <a:rPr lang="en-US" b="0" dirty="0" smtClean="0"/>
              <a:t> </a:t>
            </a:r>
            <a:r>
              <a:rPr lang="en-US" b="0" dirty="0" err="1" smtClean="0"/>
              <a:t>tầng</a:t>
            </a:r>
            <a:endParaRPr lang="en-US" b="0" dirty="0"/>
          </a:p>
        </p:txBody>
      </p:sp>
      <p:sp>
        <p:nvSpPr>
          <p:cNvPr id="110" name="Google Shape;170;p27"/>
          <p:cNvSpPr txBox="1">
            <a:spLocks/>
          </p:cNvSpPr>
          <p:nvPr/>
        </p:nvSpPr>
        <p:spPr>
          <a:xfrm>
            <a:off x="361050" y="2858365"/>
            <a:ext cx="2843700" cy="380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fair Display"/>
              <a:buNone/>
              <a:defRPr sz="4000" b="1" i="1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US" sz="2000" b="0" dirty="0" smtClean="0"/>
              <a:t>VLP=23,66(V)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b="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b="0" dirty="0" smtClean="0"/>
              <a:t>ILP=2,96(A)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b="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b="0" dirty="0" err="1"/>
              <a:t>Vcc</a:t>
            </a:r>
            <a:r>
              <a:rPr lang="en-US" sz="2000" b="0" dirty="0"/>
              <a:t>=67,1 (V</a:t>
            </a:r>
            <a:r>
              <a:rPr lang="en-US" sz="2000" b="0" dirty="0" smtClean="0"/>
              <a:t>)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b="0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b="0" dirty="0" err="1" smtClean="0"/>
              <a:t>Pcc</a:t>
            </a:r>
            <a:r>
              <a:rPr lang="en-US" sz="2000" b="0" dirty="0" smtClean="0"/>
              <a:t>=56,53(W)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b="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b="0" dirty="0" smtClean="0"/>
              <a:t>H=61,91%</a:t>
            </a:r>
            <a:endParaRPr lang="en-US" sz="2000" b="0" dirty="0"/>
          </a:p>
        </p:txBody>
      </p:sp>
      <p:sp>
        <p:nvSpPr>
          <p:cNvPr id="111" name="Google Shape;170;p27"/>
          <p:cNvSpPr txBox="1">
            <a:spLocks/>
          </p:cNvSpPr>
          <p:nvPr/>
        </p:nvSpPr>
        <p:spPr>
          <a:xfrm>
            <a:off x="3924075" y="3022769"/>
            <a:ext cx="2843700" cy="380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fair Display"/>
              <a:buNone/>
              <a:defRPr sz="4000" b="1" i="1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0" dirty="0" smtClean="0"/>
              <a:t>-</a:t>
            </a:r>
            <a:endParaRPr lang="en-US" sz="2000" b="0" dirty="0"/>
          </a:p>
        </p:txBody>
      </p:sp>
      <p:pic>
        <p:nvPicPr>
          <p:cNvPr id="2050" name="Picture 2" descr="Không có mô tả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6" t="25366" r="25847" b="12962"/>
          <a:stretch/>
        </p:blipFill>
        <p:spPr bwMode="auto">
          <a:xfrm>
            <a:off x="7183870" y="3041097"/>
            <a:ext cx="3476090" cy="219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  <p:bldP spid="1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0;p27"/>
          <p:cNvSpPr txBox="1">
            <a:spLocks noGrp="1"/>
          </p:cNvSpPr>
          <p:nvPr>
            <p:ph type="title"/>
          </p:nvPr>
        </p:nvSpPr>
        <p:spPr>
          <a:xfrm>
            <a:off x="7488936" y="886968"/>
            <a:ext cx="2843700" cy="16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Tầng khuếch đại công suất</a:t>
            </a:r>
            <a:endParaRPr b="0" dirty="0"/>
          </a:p>
        </p:txBody>
      </p:sp>
      <p:cxnSp>
        <p:nvCxnSpPr>
          <p:cNvPr id="4" name="Google Shape;179;p27"/>
          <p:cNvCxnSpPr/>
          <p:nvPr/>
        </p:nvCxnSpPr>
        <p:spPr>
          <a:xfrm>
            <a:off x="7741050" y="2770818"/>
            <a:ext cx="23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oogle Shape;172;p27"/>
          <p:cNvGrpSpPr/>
          <p:nvPr/>
        </p:nvGrpSpPr>
        <p:grpSpPr>
          <a:xfrm>
            <a:off x="8151750" y="2916332"/>
            <a:ext cx="1514400" cy="212874"/>
            <a:chOff x="3376780" y="5815993"/>
            <a:chExt cx="3432457" cy="482489"/>
          </a:xfrm>
        </p:grpSpPr>
        <p:sp>
          <p:nvSpPr>
            <p:cNvPr id="6" name="Google Shape;173;p27"/>
            <p:cNvSpPr/>
            <p:nvPr/>
          </p:nvSpPr>
          <p:spPr>
            <a:xfrm>
              <a:off x="337678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4;p27"/>
            <p:cNvSpPr/>
            <p:nvPr/>
          </p:nvSpPr>
          <p:spPr>
            <a:xfrm>
              <a:off x="397114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5;p27"/>
            <p:cNvSpPr/>
            <p:nvPr/>
          </p:nvSpPr>
          <p:spPr>
            <a:xfrm>
              <a:off x="456550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6;p27"/>
            <p:cNvSpPr/>
            <p:nvPr/>
          </p:nvSpPr>
          <p:spPr>
            <a:xfrm>
              <a:off x="515986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;p27"/>
            <p:cNvSpPr/>
            <p:nvPr/>
          </p:nvSpPr>
          <p:spPr>
            <a:xfrm>
              <a:off x="575422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8;p27"/>
            <p:cNvSpPr/>
            <p:nvPr/>
          </p:nvSpPr>
          <p:spPr>
            <a:xfrm>
              <a:off x="634858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70;p27"/>
          <p:cNvSpPr txBox="1">
            <a:spLocks/>
          </p:cNvSpPr>
          <p:nvPr/>
        </p:nvSpPr>
        <p:spPr>
          <a:xfrm>
            <a:off x="3924075" y="1143318"/>
            <a:ext cx="2843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fair Display"/>
              <a:buNone/>
              <a:defRPr sz="4000" b="1" i="1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 err="1" smtClean="0"/>
              <a:t>Công</a:t>
            </a:r>
            <a:r>
              <a:rPr lang="en-US" b="0" dirty="0" smtClean="0"/>
              <a:t> </a:t>
            </a:r>
            <a:r>
              <a:rPr lang="en-US" b="0" dirty="0" err="1" smtClean="0"/>
              <a:t>dụng</a:t>
            </a:r>
            <a:r>
              <a:rPr lang="en-US" b="0" dirty="0" smtClean="0"/>
              <a:t> </a:t>
            </a:r>
            <a:r>
              <a:rPr lang="en-US" b="0" dirty="0" err="1" smtClean="0"/>
              <a:t>của</a:t>
            </a:r>
            <a:r>
              <a:rPr lang="en-US" b="0" dirty="0" smtClean="0"/>
              <a:t> </a:t>
            </a:r>
            <a:r>
              <a:rPr lang="en-US" b="0" dirty="0" err="1" smtClean="0"/>
              <a:t>tầng</a:t>
            </a:r>
            <a:endParaRPr lang="en-US" b="0" dirty="0"/>
          </a:p>
        </p:txBody>
      </p:sp>
      <p:sp>
        <p:nvSpPr>
          <p:cNvPr id="13" name="Google Shape;170;p27"/>
          <p:cNvSpPr txBox="1">
            <a:spLocks/>
          </p:cNvSpPr>
          <p:nvPr/>
        </p:nvSpPr>
        <p:spPr>
          <a:xfrm>
            <a:off x="361050" y="1092795"/>
            <a:ext cx="2843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fair Display"/>
              <a:buNone/>
              <a:defRPr sz="4000" b="1" i="1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thông</a:t>
            </a:r>
            <a:r>
              <a:rPr lang="en-US" b="0" dirty="0" smtClean="0"/>
              <a:t> </a:t>
            </a:r>
            <a:r>
              <a:rPr lang="en-US" b="0" dirty="0" err="1" smtClean="0"/>
              <a:t>số</a:t>
            </a:r>
            <a:r>
              <a:rPr lang="en-US" b="0" dirty="0" smtClean="0"/>
              <a:t> </a:t>
            </a:r>
            <a:endParaRPr lang="en-US" b="0" dirty="0"/>
          </a:p>
        </p:txBody>
      </p:sp>
      <p:cxnSp>
        <p:nvCxnSpPr>
          <p:cNvPr id="14" name="Google Shape;182;p27"/>
          <p:cNvCxnSpPr/>
          <p:nvPr/>
        </p:nvCxnSpPr>
        <p:spPr>
          <a:xfrm>
            <a:off x="704850" y="2730167"/>
            <a:ext cx="215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237;p27"/>
          <p:cNvCxnSpPr/>
          <p:nvPr/>
        </p:nvCxnSpPr>
        <p:spPr>
          <a:xfrm>
            <a:off x="4104375" y="1265237"/>
            <a:ext cx="248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0;p27"/>
          <p:cNvSpPr txBox="1">
            <a:spLocks/>
          </p:cNvSpPr>
          <p:nvPr/>
        </p:nvSpPr>
        <p:spPr>
          <a:xfrm>
            <a:off x="361050" y="2858365"/>
            <a:ext cx="2843700" cy="380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fair Display"/>
              <a:buNone/>
              <a:defRPr sz="4000" b="1" i="1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Q1 </a:t>
            </a:r>
            <a:r>
              <a:rPr lang="en-US" sz="2000" b="0" dirty="0" err="1" smtClean="0">
                <a:latin typeface="+mn-lt"/>
              </a:rPr>
              <a:t>là</a:t>
            </a:r>
            <a:r>
              <a:rPr lang="en-US" sz="2000" b="0" dirty="0" smtClean="0">
                <a:latin typeface="+mn-lt"/>
              </a:rPr>
              <a:t> BJT 2SC5200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b="0" dirty="0" smtClean="0">
              <a:latin typeface="+mn-lt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Q2 </a:t>
            </a:r>
            <a:r>
              <a:rPr lang="en-US" sz="2000" b="0" dirty="0" err="1" smtClean="0">
                <a:latin typeface="+mn-lt"/>
              </a:rPr>
              <a:t>là</a:t>
            </a:r>
            <a:r>
              <a:rPr lang="en-US" sz="2000" b="0" dirty="0" smtClean="0">
                <a:latin typeface="+mn-lt"/>
              </a:rPr>
              <a:t> BJT 2SA1943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b="0" dirty="0" smtClean="0">
              <a:latin typeface="+mn-lt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Q3 </a:t>
            </a:r>
            <a:r>
              <a:rPr lang="en-US" sz="2000" b="0" dirty="0" err="1" smtClean="0">
                <a:latin typeface="+mn-lt"/>
              </a:rPr>
              <a:t>là</a:t>
            </a:r>
            <a:r>
              <a:rPr lang="en-US" sz="2000" b="0" dirty="0" smtClean="0">
                <a:latin typeface="+mn-lt"/>
              </a:rPr>
              <a:t> BJT 2SC2073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b="0" dirty="0" smtClean="0">
              <a:latin typeface="+mn-lt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Q4 </a:t>
            </a:r>
            <a:r>
              <a:rPr lang="en-US" sz="2000" b="0" dirty="0" err="1" smtClean="0">
                <a:latin typeface="+mn-lt"/>
              </a:rPr>
              <a:t>là</a:t>
            </a:r>
            <a:r>
              <a:rPr lang="en-US" sz="2000" b="0" dirty="0" smtClean="0">
                <a:latin typeface="+mn-lt"/>
              </a:rPr>
              <a:t> BJT 2SA940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b="0" dirty="0" smtClean="0">
              <a:latin typeface="+mn-lt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R1=R3=0.47</a:t>
            </a:r>
            <a:r>
              <a:rPr lang="el-GR" sz="2000" i="0" dirty="0"/>
              <a:t>Ω</a:t>
            </a:r>
            <a:r>
              <a:rPr lang="en-US" sz="2000" b="0" dirty="0" smtClean="0">
                <a:latin typeface="+mn-lt"/>
              </a:rPr>
              <a:t>/2W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b="0" dirty="0" smtClean="0">
              <a:latin typeface="+mn-lt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R3=R4=220</a:t>
            </a:r>
            <a:r>
              <a:rPr lang="el-GR" sz="2000" i="0" dirty="0"/>
              <a:t>Ω</a:t>
            </a:r>
            <a:endParaRPr lang="en-US" sz="2000" b="0" dirty="0">
              <a:latin typeface="+mn-lt"/>
            </a:endParaRPr>
          </a:p>
        </p:txBody>
      </p:sp>
      <p:sp>
        <p:nvSpPr>
          <p:cNvPr id="18" name="Google Shape;170;p27"/>
          <p:cNvSpPr txBox="1">
            <a:spLocks/>
          </p:cNvSpPr>
          <p:nvPr/>
        </p:nvSpPr>
        <p:spPr>
          <a:xfrm>
            <a:off x="3924075" y="3022769"/>
            <a:ext cx="2843700" cy="380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fair Display"/>
              <a:buNone/>
              <a:defRPr sz="4000" b="1" i="1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0" dirty="0" smtClean="0"/>
              <a:t>-</a:t>
            </a:r>
            <a:endParaRPr lang="en-US" sz="2000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16" t="19483" r="36515" b="7521"/>
          <a:stretch/>
        </p:blipFill>
        <p:spPr bwMode="auto">
          <a:xfrm>
            <a:off x="7770039" y="3322492"/>
            <a:ext cx="24088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85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0;p27"/>
          <p:cNvSpPr txBox="1">
            <a:spLocks noGrp="1"/>
          </p:cNvSpPr>
          <p:nvPr>
            <p:ph type="title"/>
          </p:nvPr>
        </p:nvSpPr>
        <p:spPr>
          <a:xfrm>
            <a:off x="7051482" y="731837"/>
            <a:ext cx="2090205" cy="51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Tầng lái và mạch phân cực nguồn dòng</a:t>
            </a:r>
            <a:endParaRPr b="0" dirty="0"/>
          </a:p>
        </p:txBody>
      </p:sp>
      <p:cxnSp>
        <p:nvCxnSpPr>
          <p:cNvPr id="4" name="Google Shape;179;p27"/>
          <p:cNvCxnSpPr/>
          <p:nvPr/>
        </p:nvCxnSpPr>
        <p:spPr>
          <a:xfrm>
            <a:off x="7042840" y="5380037"/>
            <a:ext cx="196066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oogle Shape;172;p27"/>
          <p:cNvGrpSpPr/>
          <p:nvPr/>
        </p:nvGrpSpPr>
        <p:grpSpPr>
          <a:xfrm>
            <a:off x="7292929" y="5532437"/>
            <a:ext cx="1514400" cy="212874"/>
            <a:chOff x="3376780" y="5815993"/>
            <a:chExt cx="3432457" cy="482489"/>
          </a:xfrm>
        </p:grpSpPr>
        <p:sp>
          <p:nvSpPr>
            <p:cNvPr id="6" name="Google Shape;173;p27"/>
            <p:cNvSpPr/>
            <p:nvPr/>
          </p:nvSpPr>
          <p:spPr>
            <a:xfrm>
              <a:off x="337678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4;p27"/>
            <p:cNvSpPr/>
            <p:nvPr/>
          </p:nvSpPr>
          <p:spPr>
            <a:xfrm>
              <a:off x="397114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5;p27"/>
            <p:cNvSpPr/>
            <p:nvPr/>
          </p:nvSpPr>
          <p:spPr>
            <a:xfrm>
              <a:off x="456550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6;p27"/>
            <p:cNvSpPr/>
            <p:nvPr/>
          </p:nvSpPr>
          <p:spPr>
            <a:xfrm>
              <a:off x="515986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;p27"/>
            <p:cNvSpPr/>
            <p:nvPr/>
          </p:nvSpPr>
          <p:spPr>
            <a:xfrm>
              <a:off x="575422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8;p27"/>
            <p:cNvSpPr/>
            <p:nvPr/>
          </p:nvSpPr>
          <p:spPr>
            <a:xfrm>
              <a:off x="634858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70;p27"/>
          <p:cNvSpPr txBox="1">
            <a:spLocks/>
          </p:cNvSpPr>
          <p:nvPr/>
        </p:nvSpPr>
        <p:spPr>
          <a:xfrm>
            <a:off x="3924075" y="1143318"/>
            <a:ext cx="2843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fair Display"/>
              <a:buNone/>
              <a:defRPr sz="4000" b="1" i="1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 err="1" smtClean="0"/>
              <a:t>Công</a:t>
            </a:r>
            <a:r>
              <a:rPr lang="en-US" b="0" dirty="0" smtClean="0"/>
              <a:t> </a:t>
            </a:r>
            <a:r>
              <a:rPr lang="en-US" b="0" dirty="0" err="1" smtClean="0"/>
              <a:t>dụng</a:t>
            </a:r>
            <a:r>
              <a:rPr lang="en-US" b="0" dirty="0" smtClean="0"/>
              <a:t> </a:t>
            </a:r>
            <a:r>
              <a:rPr lang="en-US" b="0" dirty="0" err="1" smtClean="0"/>
              <a:t>của</a:t>
            </a:r>
            <a:r>
              <a:rPr lang="en-US" b="0" dirty="0" smtClean="0"/>
              <a:t> </a:t>
            </a:r>
            <a:r>
              <a:rPr lang="en-US" b="0" dirty="0" err="1" smtClean="0"/>
              <a:t>tầng</a:t>
            </a:r>
            <a:endParaRPr lang="en-US" b="0" dirty="0"/>
          </a:p>
        </p:txBody>
      </p:sp>
      <p:sp>
        <p:nvSpPr>
          <p:cNvPr id="13" name="Google Shape;170;p27"/>
          <p:cNvSpPr txBox="1">
            <a:spLocks/>
          </p:cNvSpPr>
          <p:nvPr/>
        </p:nvSpPr>
        <p:spPr>
          <a:xfrm>
            <a:off x="361050" y="1092795"/>
            <a:ext cx="2843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fair Display"/>
              <a:buNone/>
              <a:defRPr sz="4000" b="1" i="1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thông</a:t>
            </a:r>
            <a:r>
              <a:rPr lang="en-US" b="0" dirty="0" smtClean="0"/>
              <a:t> </a:t>
            </a:r>
            <a:r>
              <a:rPr lang="en-US" b="0" dirty="0" err="1" smtClean="0"/>
              <a:t>số</a:t>
            </a:r>
            <a:r>
              <a:rPr lang="en-US" b="0" dirty="0" smtClean="0"/>
              <a:t> </a:t>
            </a:r>
            <a:endParaRPr lang="en-US" b="0" dirty="0"/>
          </a:p>
        </p:txBody>
      </p:sp>
      <p:cxnSp>
        <p:nvCxnSpPr>
          <p:cNvPr id="14" name="Google Shape;182;p27"/>
          <p:cNvCxnSpPr/>
          <p:nvPr/>
        </p:nvCxnSpPr>
        <p:spPr>
          <a:xfrm>
            <a:off x="704850" y="2730167"/>
            <a:ext cx="215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237;p27"/>
          <p:cNvCxnSpPr/>
          <p:nvPr/>
        </p:nvCxnSpPr>
        <p:spPr>
          <a:xfrm>
            <a:off x="4104375" y="1265237"/>
            <a:ext cx="248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0;p27"/>
          <p:cNvSpPr txBox="1">
            <a:spLocks/>
          </p:cNvSpPr>
          <p:nvPr/>
        </p:nvSpPr>
        <p:spPr>
          <a:xfrm>
            <a:off x="361050" y="2858365"/>
            <a:ext cx="2843700" cy="380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fair Display"/>
              <a:buNone/>
              <a:defRPr sz="4000" b="1" i="1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VR1=1k(</a:t>
            </a:r>
            <a:r>
              <a:rPr lang="el-GR" sz="2000" i="0" dirty="0"/>
              <a:t>Ω</a:t>
            </a:r>
            <a:r>
              <a:rPr lang="en-US" sz="2000" b="0" dirty="0" smtClean="0">
                <a:latin typeface="+mn-lt"/>
              </a:rPr>
              <a:t>)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b="0" dirty="0" smtClean="0">
              <a:latin typeface="+mn-lt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VR2=1k(</a:t>
            </a:r>
            <a:r>
              <a:rPr lang="el-GR" sz="2000" i="0" dirty="0"/>
              <a:t>Ω</a:t>
            </a:r>
            <a:r>
              <a:rPr lang="en-US" sz="2000" b="0" dirty="0" smtClean="0">
                <a:latin typeface="+mn-lt"/>
              </a:rPr>
              <a:t>)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b="0" dirty="0" smtClean="0">
              <a:latin typeface="+mn-lt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R5=220(</a:t>
            </a:r>
            <a:r>
              <a:rPr lang="el-GR" sz="2000" i="0" dirty="0"/>
              <a:t>Ω</a:t>
            </a:r>
            <a:r>
              <a:rPr lang="en-US" sz="2000" b="0" dirty="0" smtClean="0">
                <a:latin typeface="+mn-lt"/>
              </a:rPr>
              <a:t>)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b="0" dirty="0" smtClean="0">
              <a:latin typeface="+mn-lt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R6=330(</a:t>
            </a:r>
            <a:r>
              <a:rPr lang="el-GR" sz="2000" i="0" dirty="0"/>
              <a:t>Ω</a:t>
            </a:r>
            <a:r>
              <a:rPr lang="en-US" sz="2000" b="0" dirty="0" smtClean="0">
                <a:latin typeface="+mn-lt"/>
              </a:rPr>
              <a:t>)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b="0" dirty="0" smtClean="0">
              <a:latin typeface="+mn-lt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R7=22k(</a:t>
            </a:r>
            <a:r>
              <a:rPr lang="el-GR" sz="2000" i="0" dirty="0"/>
              <a:t>Ω</a:t>
            </a:r>
            <a:r>
              <a:rPr lang="en-US" sz="2000" b="0" dirty="0" smtClean="0">
                <a:latin typeface="+mn-lt"/>
              </a:rPr>
              <a:t>)</a:t>
            </a:r>
            <a:endParaRPr lang="en-US" sz="2000" b="0" dirty="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61" t="10623" r="33889" b="7160"/>
          <a:stretch/>
        </p:blipFill>
        <p:spPr bwMode="auto">
          <a:xfrm>
            <a:off x="9141687" y="731837"/>
            <a:ext cx="1330086" cy="618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933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0;p27"/>
          <p:cNvSpPr txBox="1">
            <a:spLocks noGrp="1"/>
          </p:cNvSpPr>
          <p:nvPr>
            <p:ph type="title"/>
          </p:nvPr>
        </p:nvSpPr>
        <p:spPr>
          <a:xfrm>
            <a:off x="7458821" y="-177243"/>
            <a:ext cx="2843700" cy="16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Tầng vào</a:t>
            </a:r>
            <a:endParaRPr b="0" dirty="0"/>
          </a:p>
        </p:txBody>
      </p:sp>
      <p:cxnSp>
        <p:nvCxnSpPr>
          <p:cNvPr id="4" name="Google Shape;179;p27"/>
          <p:cNvCxnSpPr/>
          <p:nvPr/>
        </p:nvCxnSpPr>
        <p:spPr>
          <a:xfrm>
            <a:off x="7712772" y="960437"/>
            <a:ext cx="233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oogle Shape;172;p27"/>
          <p:cNvGrpSpPr/>
          <p:nvPr/>
        </p:nvGrpSpPr>
        <p:grpSpPr>
          <a:xfrm>
            <a:off x="8093977" y="992838"/>
            <a:ext cx="1514400" cy="212874"/>
            <a:chOff x="3376780" y="5815993"/>
            <a:chExt cx="3432457" cy="482489"/>
          </a:xfrm>
        </p:grpSpPr>
        <p:sp>
          <p:nvSpPr>
            <p:cNvPr id="6" name="Google Shape;173;p27"/>
            <p:cNvSpPr/>
            <p:nvPr/>
          </p:nvSpPr>
          <p:spPr>
            <a:xfrm>
              <a:off x="337678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4;p27"/>
            <p:cNvSpPr/>
            <p:nvPr/>
          </p:nvSpPr>
          <p:spPr>
            <a:xfrm>
              <a:off x="397114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5;p27"/>
            <p:cNvSpPr/>
            <p:nvPr/>
          </p:nvSpPr>
          <p:spPr>
            <a:xfrm>
              <a:off x="456550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6;p27"/>
            <p:cNvSpPr/>
            <p:nvPr/>
          </p:nvSpPr>
          <p:spPr>
            <a:xfrm>
              <a:off x="515986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;p27"/>
            <p:cNvSpPr/>
            <p:nvPr/>
          </p:nvSpPr>
          <p:spPr>
            <a:xfrm>
              <a:off x="575422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8;p27"/>
            <p:cNvSpPr/>
            <p:nvPr/>
          </p:nvSpPr>
          <p:spPr>
            <a:xfrm>
              <a:off x="6348580" y="5815993"/>
              <a:ext cx="460657" cy="482489"/>
            </a:xfrm>
            <a:custGeom>
              <a:avLst/>
              <a:gdLst/>
              <a:ahLst/>
              <a:cxnLst/>
              <a:rect l="l" t="t" r="r" b="b"/>
              <a:pathLst>
                <a:path w="200068" h="209550" extrusionOk="0">
                  <a:moveTo>
                    <a:pt x="100034" y="0"/>
                  </a:moveTo>
                  <a:lnTo>
                    <a:pt x="99560" y="119"/>
                  </a:lnTo>
                  <a:lnTo>
                    <a:pt x="99560" y="474"/>
                  </a:lnTo>
                  <a:lnTo>
                    <a:pt x="99560" y="711"/>
                  </a:lnTo>
                  <a:lnTo>
                    <a:pt x="91382" y="25009"/>
                  </a:lnTo>
                  <a:lnTo>
                    <a:pt x="83322" y="49424"/>
                  </a:lnTo>
                  <a:lnTo>
                    <a:pt x="83085" y="50017"/>
                  </a:lnTo>
                  <a:lnTo>
                    <a:pt x="82848" y="50373"/>
                  </a:lnTo>
                  <a:lnTo>
                    <a:pt x="82611" y="50610"/>
                  </a:lnTo>
                  <a:lnTo>
                    <a:pt x="82255" y="50728"/>
                  </a:lnTo>
                  <a:lnTo>
                    <a:pt x="82018" y="50610"/>
                  </a:lnTo>
                  <a:lnTo>
                    <a:pt x="81663" y="50491"/>
                  </a:lnTo>
                  <a:lnTo>
                    <a:pt x="80952" y="50017"/>
                  </a:lnTo>
                  <a:lnTo>
                    <a:pt x="40298" y="20979"/>
                  </a:lnTo>
                  <a:lnTo>
                    <a:pt x="39350" y="20149"/>
                  </a:lnTo>
                  <a:lnTo>
                    <a:pt x="39113" y="20031"/>
                  </a:lnTo>
                  <a:lnTo>
                    <a:pt x="38876" y="19912"/>
                  </a:lnTo>
                  <a:lnTo>
                    <a:pt x="38520" y="19912"/>
                  </a:lnTo>
                  <a:lnTo>
                    <a:pt x="38165" y="20031"/>
                  </a:lnTo>
                  <a:lnTo>
                    <a:pt x="54402" y="71588"/>
                  </a:lnTo>
                  <a:lnTo>
                    <a:pt x="52387" y="71707"/>
                  </a:lnTo>
                  <a:lnTo>
                    <a:pt x="2370" y="72181"/>
                  </a:lnTo>
                  <a:lnTo>
                    <a:pt x="1185" y="72062"/>
                  </a:lnTo>
                  <a:lnTo>
                    <a:pt x="593" y="72062"/>
                  </a:lnTo>
                  <a:lnTo>
                    <a:pt x="237" y="72299"/>
                  </a:lnTo>
                  <a:lnTo>
                    <a:pt x="0" y="72537"/>
                  </a:lnTo>
                  <a:lnTo>
                    <a:pt x="38876" y="101219"/>
                  </a:lnTo>
                  <a:lnTo>
                    <a:pt x="40180" y="102049"/>
                  </a:lnTo>
                  <a:lnTo>
                    <a:pt x="41483" y="102879"/>
                  </a:lnTo>
                  <a:lnTo>
                    <a:pt x="42076" y="103353"/>
                  </a:lnTo>
                  <a:lnTo>
                    <a:pt x="42550" y="103827"/>
                  </a:lnTo>
                  <a:lnTo>
                    <a:pt x="42906" y="104182"/>
                  </a:lnTo>
                  <a:lnTo>
                    <a:pt x="43024" y="104656"/>
                  </a:lnTo>
                  <a:lnTo>
                    <a:pt x="42906" y="105249"/>
                  </a:lnTo>
                  <a:lnTo>
                    <a:pt x="42550" y="105842"/>
                  </a:lnTo>
                  <a:lnTo>
                    <a:pt x="42076" y="106316"/>
                  </a:lnTo>
                  <a:lnTo>
                    <a:pt x="41483" y="106671"/>
                  </a:lnTo>
                  <a:lnTo>
                    <a:pt x="40180" y="107501"/>
                  </a:lnTo>
                  <a:lnTo>
                    <a:pt x="38876" y="108331"/>
                  </a:lnTo>
                  <a:lnTo>
                    <a:pt x="0" y="137013"/>
                  </a:lnTo>
                  <a:lnTo>
                    <a:pt x="237" y="137251"/>
                  </a:lnTo>
                  <a:lnTo>
                    <a:pt x="474" y="137488"/>
                  </a:lnTo>
                  <a:lnTo>
                    <a:pt x="711" y="137488"/>
                  </a:lnTo>
                  <a:lnTo>
                    <a:pt x="1067" y="137606"/>
                  </a:lnTo>
                  <a:lnTo>
                    <a:pt x="2133" y="137488"/>
                  </a:lnTo>
                  <a:lnTo>
                    <a:pt x="26786" y="137606"/>
                  </a:lnTo>
                  <a:lnTo>
                    <a:pt x="54521" y="137606"/>
                  </a:lnTo>
                  <a:lnTo>
                    <a:pt x="38165" y="189519"/>
                  </a:lnTo>
                  <a:lnTo>
                    <a:pt x="38520" y="189638"/>
                  </a:lnTo>
                  <a:lnTo>
                    <a:pt x="38876" y="189638"/>
                  </a:lnTo>
                  <a:lnTo>
                    <a:pt x="39468" y="189282"/>
                  </a:lnTo>
                  <a:lnTo>
                    <a:pt x="40417" y="188453"/>
                  </a:lnTo>
                  <a:lnTo>
                    <a:pt x="60684" y="174111"/>
                  </a:lnTo>
                  <a:lnTo>
                    <a:pt x="80833" y="159652"/>
                  </a:lnTo>
                  <a:lnTo>
                    <a:pt x="81781" y="159059"/>
                  </a:lnTo>
                  <a:lnTo>
                    <a:pt x="82137" y="158940"/>
                  </a:lnTo>
                  <a:lnTo>
                    <a:pt x="82493" y="158940"/>
                  </a:lnTo>
                  <a:lnTo>
                    <a:pt x="82730" y="159059"/>
                  </a:lnTo>
                  <a:lnTo>
                    <a:pt x="82967" y="159414"/>
                  </a:lnTo>
                  <a:lnTo>
                    <a:pt x="83204" y="159770"/>
                  </a:lnTo>
                  <a:lnTo>
                    <a:pt x="83322" y="160363"/>
                  </a:lnTo>
                  <a:lnTo>
                    <a:pt x="84033" y="162733"/>
                  </a:lnTo>
                  <a:lnTo>
                    <a:pt x="84863" y="165104"/>
                  </a:lnTo>
                  <a:lnTo>
                    <a:pt x="91974" y="186438"/>
                  </a:lnTo>
                  <a:lnTo>
                    <a:pt x="99204" y="207891"/>
                  </a:lnTo>
                  <a:lnTo>
                    <a:pt x="99323" y="208365"/>
                  </a:lnTo>
                  <a:lnTo>
                    <a:pt x="99323" y="209076"/>
                  </a:lnTo>
                  <a:lnTo>
                    <a:pt x="99441" y="209313"/>
                  </a:lnTo>
                  <a:lnTo>
                    <a:pt x="99678" y="209431"/>
                  </a:lnTo>
                  <a:lnTo>
                    <a:pt x="100034" y="209550"/>
                  </a:lnTo>
                  <a:lnTo>
                    <a:pt x="100508" y="209550"/>
                  </a:lnTo>
                  <a:lnTo>
                    <a:pt x="100864" y="208128"/>
                  </a:lnTo>
                  <a:lnTo>
                    <a:pt x="108805" y="184423"/>
                  </a:lnTo>
                  <a:lnTo>
                    <a:pt x="116627" y="160718"/>
                  </a:lnTo>
                  <a:lnTo>
                    <a:pt x="116864" y="160007"/>
                  </a:lnTo>
                  <a:lnTo>
                    <a:pt x="117220" y="159414"/>
                  </a:lnTo>
                  <a:lnTo>
                    <a:pt x="117457" y="159177"/>
                  </a:lnTo>
                  <a:lnTo>
                    <a:pt x="117813" y="159059"/>
                  </a:lnTo>
                  <a:lnTo>
                    <a:pt x="118168" y="159059"/>
                  </a:lnTo>
                  <a:lnTo>
                    <a:pt x="118524" y="159177"/>
                  </a:lnTo>
                  <a:lnTo>
                    <a:pt x="119590" y="159889"/>
                  </a:lnTo>
                  <a:lnTo>
                    <a:pt x="139621" y="174230"/>
                  </a:lnTo>
                  <a:lnTo>
                    <a:pt x="159770" y="188571"/>
                  </a:lnTo>
                  <a:lnTo>
                    <a:pt x="160600" y="189282"/>
                  </a:lnTo>
                  <a:lnTo>
                    <a:pt x="161074" y="189401"/>
                  </a:lnTo>
                  <a:lnTo>
                    <a:pt x="161429" y="189519"/>
                  </a:lnTo>
                  <a:lnTo>
                    <a:pt x="161903" y="189401"/>
                  </a:lnTo>
                  <a:lnTo>
                    <a:pt x="145666" y="138080"/>
                  </a:lnTo>
                  <a:lnTo>
                    <a:pt x="147562" y="137962"/>
                  </a:lnTo>
                  <a:lnTo>
                    <a:pt x="197935" y="137488"/>
                  </a:lnTo>
                  <a:lnTo>
                    <a:pt x="199120" y="137606"/>
                  </a:lnTo>
                  <a:lnTo>
                    <a:pt x="199357" y="137488"/>
                  </a:lnTo>
                  <a:lnTo>
                    <a:pt x="199594" y="137488"/>
                  </a:lnTo>
                  <a:lnTo>
                    <a:pt x="199831" y="137251"/>
                  </a:lnTo>
                  <a:lnTo>
                    <a:pt x="200068" y="137013"/>
                  </a:lnTo>
                  <a:lnTo>
                    <a:pt x="159296" y="107027"/>
                  </a:lnTo>
                  <a:lnTo>
                    <a:pt x="157637" y="105723"/>
                  </a:lnTo>
                  <a:lnTo>
                    <a:pt x="157281" y="105249"/>
                  </a:lnTo>
                  <a:lnTo>
                    <a:pt x="157162" y="104775"/>
                  </a:lnTo>
                  <a:lnTo>
                    <a:pt x="157281" y="104419"/>
                  </a:lnTo>
                  <a:lnTo>
                    <a:pt x="157637" y="103945"/>
                  </a:lnTo>
                  <a:lnTo>
                    <a:pt x="159296" y="102642"/>
                  </a:lnTo>
                  <a:lnTo>
                    <a:pt x="200068" y="72537"/>
                  </a:lnTo>
                  <a:lnTo>
                    <a:pt x="199831" y="72299"/>
                  </a:lnTo>
                  <a:lnTo>
                    <a:pt x="199594" y="72181"/>
                  </a:lnTo>
                  <a:lnTo>
                    <a:pt x="199357" y="72062"/>
                  </a:lnTo>
                  <a:lnTo>
                    <a:pt x="199120" y="72062"/>
                  </a:lnTo>
                  <a:lnTo>
                    <a:pt x="197935" y="72181"/>
                  </a:lnTo>
                  <a:lnTo>
                    <a:pt x="173519" y="71944"/>
                  </a:lnTo>
                  <a:lnTo>
                    <a:pt x="145547" y="71944"/>
                  </a:lnTo>
                  <a:lnTo>
                    <a:pt x="161785" y="20149"/>
                  </a:lnTo>
                  <a:lnTo>
                    <a:pt x="157992" y="22520"/>
                  </a:lnTo>
                  <a:lnTo>
                    <a:pt x="154318" y="25009"/>
                  </a:lnTo>
                  <a:lnTo>
                    <a:pt x="147088" y="29987"/>
                  </a:lnTo>
                  <a:lnTo>
                    <a:pt x="133102" y="39943"/>
                  </a:lnTo>
                  <a:lnTo>
                    <a:pt x="119235" y="50017"/>
                  </a:lnTo>
                  <a:lnTo>
                    <a:pt x="118287" y="50491"/>
                  </a:lnTo>
                  <a:lnTo>
                    <a:pt x="117931" y="50610"/>
                  </a:lnTo>
                  <a:lnTo>
                    <a:pt x="117576" y="50610"/>
                  </a:lnTo>
                  <a:lnTo>
                    <a:pt x="117338" y="50491"/>
                  </a:lnTo>
                  <a:lnTo>
                    <a:pt x="117101" y="50136"/>
                  </a:lnTo>
                  <a:lnTo>
                    <a:pt x="116746" y="49187"/>
                  </a:lnTo>
                  <a:lnTo>
                    <a:pt x="116035" y="46817"/>
                  </a:lnTo>
                  <a:lnTo>
                    <a:pt x="115205" y="44446"/>
                  </a:lnTo>
                  <a:lnTo>
                    <a:pt x="100864" y="1778"/>
                  </a:lnTo>
                  <a:lnTo>
                    <a:pt x="100864" y="1185"/>
                  </a:lnTo>
                  <a:lnTo>
                    <a:pt x="100745" y="593"/>
                  </a:lnTo>
                  <a:lnTo>
                    <a:pt x="100627" y="356"/>
                  </a:lnTo>
                  <a:lnTo>
                    <a:pt x="100390" y="119"/>
                  </a:lnTo>
                  <a:lnTo>
                    <a:pt x="100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70;p27"/>
          <p:cNvSpPr txBox="1">
            <a:spLocks/>
          </p:cNvSpPr>
          <p:nvPr/>
        </p:nvSpPr>
        <p:spPr>
          <a:xfrm>
            <a:off x="3924075" y="1143318"/>
            <a:ext cx="2843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fair Display"/>
              <a:buNone/>
              <a:defRPr sz="4000" b="1" i="1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 err="1" smtClean="0"/>
              <a:t>Công</a:t>
            </a:r>
            <a:r>
              <a:rPr lang="en-US" b="0" dirty="0" smtClean="0"/>
              <a:t> </a:t>
            </a:r>
            <a:r>
              <a:rPr lang="en-US" b="0" dirty="0" err="1" smtClean="0"/>
              <a:t>dụng</a:t>
            </a:r>
            <a:r>
              <a:rPr lang="en-US" b="0" dirty="0" smtClean="0"/>
              <a:t> </a:t>
            </a:r>
            <a:r>
              <a:rPr lang="en-US" b="0" dirty="0" err="1" smtClean="0"/>
              <a:t>của</a:t>
            </a:r>
            <a:r>
              <a:rPr lang="en-US" b="0" dirty="0" smtClean="0"/>
              <a:t> </a:t>
            </a:r>
            <a:r>
              <a:rPr lang="en-US" b="0" dirty="0" err="1" smtClean="0"/>
              <a:t>tầng</a:t>
            </a:r>
            <a:endParaRPr lang="en-US" b="0" dirty="0"/>
          </a:p>
        </p:txBody>
      </p:sp>
      <p:sp>
        <p:nvSpPr>
          <p:cNvPr id="13" name="Google Shape;170;p27"/>
          <p:cNvSpPr txBox="1">
            <a:spLocks/>
          </p:cNvSpPr>
          <p:nvPr/>
        </p:nvSpPr>
        <p:spPr>
          <a:xfrm>
            <a:off x="361050" y="1092795"/>
            <a:ext cx="2843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fair Display"/>
              <a:buNone/>
              <a:defRPr sz="4000" b="1" i="1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thông</a:t>
            </a:r>
            <a:r>
              <a:rPr lang="en-US" b="0" dirty="0" smtClean="0"/>
              <a:t> </a:t>
            </a:r>
            <a:r>
              <a:rPr lang="en-US" b="0" dirty="0" err="1" smtClean="0"/>
              <a:t>số</a:t>
            </a:r>
            <a:r>
              <a:rPr lang="en-US" b="0" dirty="0" smtClean="0"/>
              <a:t> </a:t>
            </a:r>
            <a:endParaRPr lang="en-US" b="0" dirty="0"/>
          </a:p>
        </p:txBody>
      </p:sp>
      <p:cxnSp>
        <p:nvCxnSpPr>
          <p:cNvPr id="14" name="Google Shape;182;p27"/>
          <p:cNvCxnSpPr/>
          <p:nvPr/>
        </p:nvCxnSpPr>
        <p:spPr>
          <a:xfrm>
            <a:off x="704850" y="2730167"/>
            <a:ext cx="215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237;p27"/>
          <p:cNvCxnSpPr/>
          <p:nvPr/>
        </p:nvCxnSpPr>
        <p:spPr>
          <a:xfrm>
            <a:off x="4104375" y="1265237"/>
            <a:ext cx="248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0;p27"/>
          <p:cNvSpPr txBox="1">
            <a:spLocks/>
          </p:cNvSpPr>
          <p:nvPr/>
        </p:nvSpPr>
        <p:spPr>
          <a:xfrm>
            <a:off x="361050" y="2858365"/>
            <a:ext cx="2843700" cy="380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fair Display"/>
              <a:buNone/>
              <a:defRPr sz="4000" b="1" i="1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C1=4.7(</a:t>
            </a:r>
            <a:r>
              <a:rPr lang="en-US" sz="2000" b="0" dirty="0" err="1" smtClean="0">
                <a:latin typeface="+mn-lt"/>
              </a:rPr>
              <a:t>uF</a:t>
            </a:r>
            <a:r>
              <a:rPr lang="en-US" sz="2000" b="0" dirty="0" smtClean="0">
                <a:latin typeface="+mn-lt"/>
              </a:rPr>
              <a:t>)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b="0" dirty="0" smtClean="0">
              <a:latin typeface="+mn-lt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C2=100(</a:t>
            </a:r>
            <a:r>
              <a:rPr lang="en-US" sz="2000" b="0" dirty="0" err="1" smtClean="0">
                <a:latin typeface="+mn-lt"/>
              </a:rPr>
              <a:t>uF</a:t>
            </a:r>
            <a:r>
              <a:rPr lang="en-US" sz="2000" b="0" dirty="0" smtClean="0">
                <a:latin typeface="+mn-lt"/>
              </a:rPr>
              <a:t>)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b="0" dirty="0" smtClean="0">
              <a:latin typeface="+mn-lt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C3=10(</a:t>
            </a:r>
            <a:r>
              <a:rPr lang="en-US" sz="2000" b="0" dirty="0" err="1" smtClean="0">
                <a:latin typeface="+mn-lt"/>
              </a:rPr>
              <a:t>nF</a:t>
            </a:r>
            <a:r>
              <a:rPr lang="en-US" sz="2000" b="0" dirty="0" smtClean="0">
                <a:latin typeface="+mn-lt"/>
              </a:rPr>
              <a:t>)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b="0" dirty="0" smtClean="0">
              <a:latin typeface="+mn-lt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C4=150(</a:t>
            </a:r>
            <a:r>
              <a:rPr lang="en-US" sz="2000" b="0" dirty="0" err="1" smtClean="0">
                <a:latin typeface="+mn-lt"/>
              </a:rPr>
              <a:t>uF</a:t>
            </a:r>
            <a:r>
              <a:rPr lang="en-US" sz="2000" b="0" dirty="0" smtClean="0">
                <a:latin typeface="+mn-lt"/>
              </a:rPr>
              <a:t>)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b="0" dirty="0" smtClean="0">
              <a:latin typeface="+mn-lt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b="0" dirty="0" smtClean="0">
                <a:latin typeface="+mn-lt"/>
              </a:rPr>
              <a:t>C</a:t>
            </a:r>
            <a:r>
              <a:rPr lang="en-US" sz="1600" b="0" dirty="0" smtClean="0">
                <a:latin typeface="+mn-lt"/>
              </a:rPr>
              <a:t>L</a:t>
            </a:r>
            <a:r>
              <a:rPr lang="en-US" sz="2000" b="0" dirty="0" smtClean="0">
                <a:latin typeface="+mn-lt"/>
              </a:rPr>
              <a:t>=4700(</a:t>
            </a:r>
            <a:r>
              <a:rPr lang="en-US" sz="2000" b="0" dirty="0" err="1" smtClean="0">
                <a:latin typeface="+mn-lt"/>
              </a:rPr>
              <a:t>uF</a:t>
            </a:r>
            <a:r>
              <a:rPr lang="en-US" sz="2000" b="0" dirty="0" smtClean="0">
                <a:latin typeface="+mn-lt"/>
              </a:rPr>
              <a:t>)</a:t>
            </a:r>
            <a:endParaRPr lang="en-US" sz="2000" b="0" dirty="0">
              <a:latin typeface="+mn-lt"/>
            </a:endParaRPr>
          </a:p>
        </p:txBody>
      </p:sp>
      <p:sp>
        <p:nvSpPr>
          <p:cNvPr id="18" name="Google Shape;170;p27"/>
          <p:cNvSpPr txBox="1">
            <a:spLocks/>
          </p:cNvSpPr>
          <p:nvPr/>
        </p:nvSpPr>
        <p:spPr>
          <a:xfrm>
            <a:off x="3924075" y="3022769"/>
            <a:ext cx="2843700" cy="380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fair Display"/>
              <a:buNone/>
              <a:defRPr sz="4000" b="1" i="1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000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4" t="9607" r="51446" b="7340"/>
          <a:stretch/>
        </p:blipFill>
        <p:spPr bwMode="auto">
          <a:xfrm>
            <a:off x="7162666" y="1265237"/>
            <a:ext cx="3436011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933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38;p29"/>
          <p:cNvSpPr txBox="1">
            <a:spLocks/>
          </p:cNvSpPr>
          <p:nvPr/>
        </p:nvSpPr>
        <p:spPr>
          <a:xfrm>
            <a:off x="2069306" y="122237"/>
            <a:ext cx="6437700" cy="16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fair Display"/>
              <a:buNone/>
              <a:defRPr sz="33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 smtClean="0">
                <a:latin typeface="+mn-lt"/>
              </a:rPr>
              <a:t>Sơ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đồ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toàn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mạch</a:t>
            </a:r>
            <a:endParaRPr lang="en-US" dirty="0">
              <a:latin typeface="+mn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8" t="22891" r="19041" b="17487"/>
          <a:stretch/>
        </p:blipFill>
        <p:spPr bwMode="auto">
          <a:xfrm>
            <a:off x="1535906" y="1265236"/>
            <a:ext cx="8479519" cy="5553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9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+mn-lt"/>
              </a:rPr>
              <a:t>Mạch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thực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tế</a:t>
            </a:r>
            <a:endParaRPr lang="en-US" dirty="0">
              <a:latin typeface="+mn-lt"/>
            </a:endParaRPr>
          </a:p>
        </p:txBody>
      </p:sp>
      <p:pic>
        <p:nvPicPr>
          <p:cNvPr id="1026" name="Picture 2" descr="Không có mô tả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23972" y="329573"/>
            <a:ext cx="5443869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68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Brochure for College by Slidesgo">
  <a:themeElements>
    <a:clrScheme name="Simple Light">
      <a:dk1>
        <a:srgbClr val="3A3A38"/>
      </a:dk1>
      <a:lt1>
        <a:srgbClr val="FFFFFF"/>
      </a:lt1>
      <a:dk2>
        <a:srgbClr val="383838"/>
      </a:dk2>
      <a:lt2>
        <a:srgbClr val="F7F5E9"/>
      </a:lt2>
      <a:accent1>
        <a:srgbClr val="E2DDCB"/>
      </a:accent1>
      <a:accent2>
        <a:srgbClr val="80E4D1"/>
      </a:accent2>
      <a:accent3>
        <a:srgbClr val="CDF5EF"/>
      </a:accent3>
      <a:accent4>
        <a:srgbClr val="157563"/>
      </a:accent4>
      <a:accent5>
        <a:srgbClr val="FFFFFF"/>
      </a:accent5>
      <a:accent6>
        <a:srgbClr val="FFFFFF"/>
      </a:accent6>
      <a:hlink>
        <a:srgbClr val="3AA18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237</Words>
  <Application>Microsoft Office PowerPoint</Application>
  <PresentationFormat>Custom</PresentationFormat>
  <Paragraphs>90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Ubuntu</vt:lpstr>
      <vt:lpstr>Playfair Display</vt:lpstr>
      <vt:lpstr>Minimalist Brochure for College by Slidesgo</vt:lpstr>
      <vt:lpstr>Đồ án  Kỹ thuật mạch điện tử</vt:lpstr>
      <vt:lpstr>Giới thiệu </vt:lpstr>
      <vt:lpstr>Sơ lược mạch</vt:lpstr>
      <vt:lpstr>Tầng nguồn</vt:lpstr>
      <vt:lpstr>Tầng khuếch đại công suất</vt:lpstr>
      <vt:lpstr>Tầng lái và mạch phân cực nguồn dòng</vt:lpstr>
      <vt:lpstr>Tầng vào</vt:lpstr>
      <vt:lpstr>PowerPoint Presentation</vt:lpstr>
      <vt:lpstr>Mạch thực tế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Brochure for College</dc:title>
  <cp:lastModifiedBy>cd_rom47@yahoo.com</cp:lastModifiedBy>
  <cp:revision>16</cp:revision>
  <dcterms:modified xsi:type="dcterms:W3CDTF">2021-08-18T05:27:50Z</dcterms:modified>
</cp:coreProperties>
</file>