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82" r:id="rId8"/>
    <p:sldId id="283" r:id="rId9"/>
    <p:sldId id="262" r:id="rId10"/>
    <p:sldId id="263" r:id="rId11"/>
    <p:sldId id="280" r:id="rId12"/>
    <p:sldId id="284" r:id="rId13"/>
    <p:sldId id="285" r:id="rId14"/>
    <p:sldId id="286" r:id="rId15"/>
    <p:sldId id="287" r:id="rId16"/>
    <p:sldId id="288" r:id="rId17"/>
    <p:sldId id="264" r:id="rId18"/>
    <p:sldId id="281" r:id="rId19"/>
    <p:sldId id="265" r:id="rId20"/>
    <p:sldId id="266"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78" d="100"/>
          <a:sy n="78" d="100"/>
        </p:scale>
        <p:origin x="2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5226657" y="5302711"/>
            <a:ext cx="1738000" cy="150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5078743" y="-108000"/>
            <a:ext cx="2034000" cy="23488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866900" y="2655767"/>
            <a:ext cx="8458000" cy="1546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400"/>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r>
              <a:rPr lang="en-US" smtClean="0"/>
              <a:t>Click to edit Master title style</a:t>
            </a:r>
            <a:endParaRPr/>
          </a:p>
        </p:txBody>
      </p:sp>
      <p:sp>
        <p:nvSpPr>
          <p:cNvPr id="13" name="Google Shape;13;p2"/>
          <p:cNvSpPr/>
          <p:nvPr/>
        </p:nvSpPr>
        <p:spPr>
          <a:xfrm rot="10800000" flipH="1">
            <a:off x="3746500" y="-230500"/>
            <a:ext cx="1482000" cy="12832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rot="10800000" flipH="1">
            <a:off x="4803631" y="1813479"/>
            <a:ext cx="658400" cy="5700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p:nvPr/>
        </p:nvSpPr>
        <p:spPr>
          <a:xfrm rot="10800000" flipH="1">
            <a:off x="7038553" y="1140372"/>
            <a:ext cx="1259600" cy="1090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rot="10800000" flipH="1">
            <a:off x="7154399" y="469765"/>
            <a:ext cx="658400" cy="5696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7" name="Google Shape;17;p2"/>
          <p:cNvGrpSpPr/>
          <p:nvPr/>
        </p:nvGrpSpPr>
        <p:grpSpPr>
          <a:xfrm>
            <a:off x="7398871" y="1373041"/>
            <a:ext cx="539520" cy="498745"/>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 name="Google Shape;20;p2"/>
          <p:cNvSpPr/>
          <p:nvPr/>
        </p:nvSpPr>
        <p:spPr>
          <a:xfrm>
            <a:off x="4337362" y="151031"/>
            <a:ext cx="300113" cy="519952"/>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1" name="Google Shape;21;p2"/>
          <p:cNvGrpSpPr/>
          <p:nvPr/>
        </p:nvGrpSpPr>
        <p:grpSpPr>
          <a:xfrm>
            <a:off x="5840701" y="686924"/>
            <a:ext cx="510611" cy="80948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 name="Google Shape;30;p2"/>
          <p:cNvGrpSpPr/>
          <p:nvPr/>
        </p:nvGrpSpPr>
        <p:grpSpPr>
          <a:xfrm>
            <a:off x="4265952" y="1203946"/>
            <a:ext cx="526691" cy="537729"/>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5" name="Google Shape;35;p2"/>
          <p:cNvSpPr/>
          <p:nvPr/>
        </p:nvSpPr>
        <p:spPr>
          <a:xfrm rot="10800000" flipH="1">
            <a:off x="6680711" y="6102197"/>
            <a:ext cx="1377200" cy="11928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2"/>
          <p:cNvSpPr/>
          <p:nvPr/>
        </p:nvSpPr>
        <p:spPr>
          <a:xfrm rot="10800000" flipH="1">
            <a:off x="6844905" y="5408600"/>
            <a:ext cx="720000" cy="6232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2"/>
          <p:cNvSpPr/>
          <p:nvPr/>
        </p:nvSpPr>
        <p:spPr>
          <a:xfrm rot="10800000" flipH="1">
            <a:off x="4135612" y="4839625"/>
            <a:ext cx="1377200" cy="11920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 name="Google Shape;38;p2"/>
          <p:cNvSpPr/>
          <p:nvPr/>
        </p:nvSpPr>
        <p:spPr>
          <a:xfrm rot="10800000" flipH="1">
            <a:off x="4707179" y="6102216"/>
            <a:ext cx="602800" cy="5216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7160941" y="6490348"/>
            <a:ext cx="416671" cy="416645"/>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0" name="Google Shape;40;p2"/>
          <p:cNvGrpSpPr/>
          <p:nvPr/>
        </p:nvGrpSpPr>
        <p:grpSpPr>
          <a:xfrm>
            <a:off x="7696013" y="5408587"/>
            <a:ext cx="765257" cy="734067"/>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7" name="Google Shape;47;p2"/>
          <p:cNvSpPr/>
          <p:nvPr/>
        </p:nvSpPr>
        <p:spPr>
          <a:xfrm>
            <a:off x="4572278" y="5206389"/>
            <a:ext cx="503785" cy="45824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128194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6A6F88-3243-4697-A9B6-F7C38729A9D4}"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90BBD-6DAF-4D72-B951-0CB99A514F17}" type="slidenum">
              <a:rPr lang="en-US" smtClean="0"/>
              <a:t>‹#›</a:t>
            </a:fld>
            <a:endParaRPr lang="en-US"/>
          </a:p>
        </p:txBody>
      </p:sp>
    </p:spTree>
    <p:extLst>
      <p:ext uri="{BB962C8B-B14F-4D97-AF65-F5344CB8AC3E}">
        <p14:creationId xmlns:p14="http://schemas.microsoft.com/office/powerpoint/2010/main" val="298442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6A6F88-3243-4697-A9B6-F7C38729A9D4}"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90BBD-6DAF-4D72-B951-0CB99A514F17}" type="slidenum">
              <a:rPr lang="en-US" smtClean="0"/>
              <a:t>‹#›</a:t>
            </a:fld>
            <a:endParaRPr lang="en-US"/>
          </a:p>
        </p:txBody>
      </p:sp>
    </p:spTree>
    <p:extLst>
      <p:ext uri="{BB962C8B-B14F-4D97-AF65-F5344CB8AC3E}">
        <p14:creationId xmlns:p14="http://schemas.microsoft.com/office/powerpoint/2010/main" val="3249529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48"/>
        <p:cNvGrpSpPr/>
        <p:nvPr/>
      </p:nvGrpSpPr>
      <p:grpSpPr>
        <a:xfrm>
          <a:off x="0" y="0"/>
          <a:ext cx="0" cy="0"/>
          <a:chOff x="0" y="0"/>
          <a:chExt cx="0" cy="0"/>
        </a:xfrm>
      </p:grpSpPr>
      <p:sp>
        <p:nvSpPr>
          <p:cNvPr id="49" name="Google Shape;49;p3"/>
          <p:cNvSpPr/>
          <p:nvPr/>
        </p:nvSpPr>
        <p:spPr>
          <a:xfrm rot="10800000" flipH="1">
            <a:off x="-126625" y="405101"/>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745867" y="2051767"/>
            <a:ext cx="2384000" cy="27528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3657600" y="2314333"/>
            <a:ext cx="75184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800"/>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r>
              <a:rPr lang="en-US" smtClean="0"/>
              <a:t>Click to edit Master title style</a:t>
            </a:r>
            <a:endParaRPr/>
          </a:p>
        </p:txBody>
      </p:sp>
      <p:sp>
        <p:nvSpPr>
          <p:cNvPr id="52" name="Google Shape;52;p3"/>
          <p:cNvSpPr txBox="1">
            <a:spLocks noGrp="1"/>
          </p:cNvSpPr>
          <p:nvPr>
            <p:ph type="subTitle" idx="1"/>
          </p:nvPr>
        </p:nvSpPr>
        <p:spPr>
          <a:xfrm>
            <a:off x="3657600" y="3761339"/>
            <a:ext cx="7594800" cy="1046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smtClean="0"/>
              <a:t>Click to edit Master subtitle style</a:t>
            </a:r>
            <a:endParaRPr/>
          </a:p>
        </p:txBody>
      </p:sp>
      <p:sp>
        <p:nvSpPr>
          <p:cNvPr id="53" name="Google Shape;53;p3"/>
          <p:cNvSpPr/>
          <p:nvPr/>
        </p:nvSpPr>
        <p:spPr>
          <a:xfrm rot="10800000" flipH="1">
            <a:off x="88899" y="41805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 name="Google Shape;54;p3"/>
          <p:cNvSpPr/>
          <p:nvPr/>
        </p:nvSpPr>
        <p:spPr>
          <a:xfrm rot="10800000" flipH="1">
            <a:off x="1104900" y="46887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3"/>
          <p:cNvSpPr/>
          <p:nvPr/>
        </p:nvSpPr>
        <p:spPr>
          <a:xfrm rot="10800000" flipH="1">
            <a:off x="1015999" y="1170600"/>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 name="Google Shape;56;p3"/>
          <p:cNvSpPr/>
          <p:nvPr/>
        </p:nvSpPr>
        <p:spPr>
          <a:xfrm rot="10800000" flipH="1">
            <a:off x="1058468" y="6257068"/>
            <a:ext cx="690000" cy="5972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7" name="Google Shape;57;p3"/>
          <p:cNvGrpSpPr/>
          <p:nvPr/>
        </p:nvGrpSpPr>
        <p:grpSpPr>
          <a:xfrm>
            <a:off x="1328479" y="1427558"/>
            <a:ext cx="468272" cy="43288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0" name="Google Shape;60;p3"/>
          <p:cNvSpPr/>
          <p:nvPr/>
        </p:nvSpPr>
        <p:spPr>
          <a:xfrm>
            <a:off x="524801" y="44621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1" name="Google Shape;61;p3"/>
          <p:cNvGrpSpPr/>
          <p:nvPr/>
        </p:nvGrpSpPr>
        <p:grpSpPr>
          <a:xfrm>
            <a:off x="407005" y="738475"/>
            <a:ext cx="329959" cy="523069"/>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 name="Google Shape;70;p3"/>
          <p:cNvGrpSpPr/>
          <p:nvPr/>
        </p:nvGrpSpPr>
        <p:grpSpPr>
          <a:xfrm>
            <a:off x="1893312" y="4845775"/>
            <a:ext cx="457176" cy="466757"/>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5" name="Google Shape;75;p3"/>
          <p:cNvSpPr/>
          <p:nvPr/>
        </p:nvSpPr>
        <p:spPr>
          <a:xfrm rot="10800000" flipH="1">
            <a:off x="977899" y="5248033"/>
            <a:ext cx="1093200"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 name="Google Shape;76;p3"/>
          <p:cNvSpPr/>
          <p:nvPr/>
        </p:nvSpPr>
        <p:spPr>
          <a:xfrm rot="10800000" flipH="1">
            <a:off x="984700" y="134467"/>
            <a:ext cx="571600" cy="4948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3"/>
          <p:cNvSpPr/>
          <p:nvPr/>
        </p:nvSpPr>
        <p:spPr>
          <a:xfrm rot="10800000" flipH="1">
            <a:off x="-388433" y="5531300"/>
            <a:ext cx="1576400" cy="136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 name="Google Shape;78;p3"/>
          <p:cNvSpPr/>
          <p:nvPr/>
        </p:nvSpPr>
        <p:spPr>
          <a:xfrm rot="10800000" flipH="1">
            <a:off x="560967" y="-86967"/>
            <a:ext cx="478400"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 name="Google Shape;79;p3"/>
          <p:cNvSpPr/>
          <p:nvPr/>
        </p:nvSpPr>
        <p:spPr>
          <a:xfrm>
            <a:off x="1359118" y="5556077"/>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0" name="Google Shape;80;p3"/>
          <p:cNvGrpSpPr/>
          <p:nvPr/>
        </p:nvGrpSpPr>
        <p:grpSpPr>
          <a:xfrm>
            <a:off x="-67047" y="1937059"/>
            <a:ext cx="833125" cy="799168"/>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7" name="Google Shape;87;p3"/>
          <p:cNvSpPr/>
          <p:nvPr/>
        </p:nvSpPr>
        <p:spPr>
          <a:xfrm>
            <a:off x="62933" y="5907294"/>
            <a:ext cx="673641" cy="612749"/>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45373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8"/>
        <p:cNvGrpSpPr/>
        <p:nvPr/>
      </p:nvGrpSpPr>
      <p:grpSpPr>
        <a:xfrm>
          <a:off x="0" y="0"/>
          <a:ext cx="0" cy="0"/>
          <a:chOff x="0" y="0"/>
          <a:chExt cx="0" cy="0"/>
        </a:xfrm>
      </p:grpSpPr>
      <p:sp>
        <p:nvSpPr>
          <p:cNvPr id="89" name="Google Shape;89;p4"/>
          <p:cNvSpPr/>
          <p:nvPr/>
        </p:nvSpPr>
        <p:spPr>
          <a:xfrm rot="10800000" flipH="1">
            <a:off x="-126625" y="825559"/>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90" name="Google Shape;90;p4"/>
          <p:cNvSpPr/>
          <p:nvPr/>
        </p:nvSpPr>
        <p:spPr>
          <a:xfrm rot="5400000">
            <a:off x="666132" y="2540316"/>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734933" y="2780800"/>
            <a:ext cx="8376400" cy="1093200"/>
          </a:xfrm>
          <a:prstGeom prst="rect">
            <a:avLst/>
          </a:prstGeom>
        </p:spPr>
        <p:txBody>
          <a:bodyPr spcFirstLastPara="1" wrap="square" lIns="91425" tIns="91425" rIns="91425" bIns="91425" anchor="ctr" anchorCtr="0">
            <a:noAutofit/>
          </a:bodyPr>
          <a:lstStyle>
            <a:lvl1pPr marL="609585" lvl="0" indent="-507987" rtl="0">
              <a:spcBef>
                <a:spcPts val="800"/>
              </a:spcBef>
              <a:spcAft>
                <a:spcPts val="0"/>
              </a:spcAft>
              <a:buSzPts val="2400"/>
              <a:buFont typeface="Nixie One"/>
              <a:buChar char="◇"/>
              <a:defRPr sz="3200">
                <a:latin typeface="Nixie One"/>
                <a:ea typeface="Nixie One"/>
                <a:cs typeface="Nixie One"/>
                <a:sym typeface="Nixie One"/>
              </a:defRPr>
            </a:lvl1pPr>
            <a:lvl2pPr marL="1219170" lvl="1" indent="-507987" rtl="0">
              <a:spcBef>
                <a:spcPts val="0"/>
              </a:spcBef>
              <a:spcAft>
                <a:spcPts val="0"/>
              </a:spcAft>
              <a:buSzPts val="2400"/>
              <a:buFont typeface="Nixie One"/>
              <a:buChar char="￭"/>
              <a:defRPr sz="3200">
                <a:latin typeface="Nixie One"/>
                <a:ea typeface="Nixie One"/>
                <a:cs typeface="Nixie One"/>
                <a:sym typeface="Nixie One"/>
              </a:defRPr>
            </a:lvl2pPr>
            <a:lvl3pPr marL="1828754" lvl="2" indent="-507987" rtl="0">
              <a:spcBef>
                <a:spcPts val="0"/>
              </a:spcBef>
              <a:spcAft>
                <a:spcPts val="0"/>
              </a:spcAft>
              <a:buSzPts val="2400"/>
              <a:buFont typeface="Nixie One"/>
              <a:buChar char="￮"/>
              <a:defRPr sz="3200">
                <a:latin typeface="Nixie One"/>
                <a:ea typeface="Nixie One"/>
                <a:cs typeface="Nixie One"/>
                <a:sym typeface="Nixie One"/>
              </a:defRPr>
            </a:lvl3pPr>
            <a:lvl4pPr marL="2438339" lvl="3" indent="-507987" rtl="0">
              <a:spcBef>
                <a:spcPts val="0"/>
              </a:spcBef>
              <a:spcAft>
                <a:spcPts val="0"/>
              </a:spcAft>
              <a:buSzPts val="2400"/>
              <a:buFont typeface="Nixie One"/>
              <a:buChar char="●"/>
              <a:defRPr sz="3200">
                <a:latin typeface="Nixie One"/>
                <a:ea typeface="Nixie One"/>
                <a:cs typeface="Nixie One"/>
                <a:sym typeface="Nixie One"/>
              </a:defRPr>
            </a:lvl4pPr>
            <a:lvl5pPr marL="3047924" lvl="4" indent="-507987" rtl="0">
              <a:spcBef>
                <a:spcPts val="0"/>
              </a:spcBef>
              <a:spcAft>
                <a:spcPts val="0"/>
              </a:spcAft>
              <a:buSzPts val="2400"/>
              <a:buFont typeface="Nixie One"/>
              <a:buChar char="○"/>
              <a:defRPr sz="3200">
                <a:latin typeface="Nixie One"/>
                <a:ea typeface="Nixie One"/>
                <a:cs typeface="Nixie One"/>
                <a:sym typeface="Nixie One"/>
              </a:defRPr>
            </a:lvl5pPr>
            <a:lvl6pPr marL="3657509" lvl="5" indent="-507987" rtl="0">
              <a:spcBef>
                <a:spcPts val="0"/>
              </a:spcBef>
              <a:spcAft>
                <a:spcPts val="0"/>
              </a:spcAft>
              <a:buSzPts val="2400"/>
              <a:buFont typeface="Nixie One"/>
              <a:buChar char="■"/>
              <a:defRPr sz="3200">
                <a:latin typeface="Nixie One"/>
                <a:ea typeface="Nixie One"/>
                <a:cs typeface="Nixie One"/>
                <a:sym typeface="Nixie One"/>
              </a:defRPr>
            </a:lvl6pPr>
            <a:lvl7pPr marL="4267093" lvl="6" indent="-507987" rtl="0">
              <a:spcBef>
                <a:spcPts val="0"/>
              </a:spcBef>
              <a:spcAft>
                <a:spcPts val="0"/>
              </a:spcAft>
              <a:buSzPts val="2400"/>
              <a:buFont typeface="Nixie One"/>
              <a:buChar char="●"/>
              <a:defRPr sz="3200">
                <a:latin typeface="Nixie One"/>
                <a:ea typeface="Nixie One"/>
                <a:cs typeface="Nixie One"/>
                <a:sym typeface="Nixie One"/>
              </a:defRPr>
            </a:lvl7pPr>
            <a:lvl8pPr marL="4876678" lvl="7" indent="-507987" rtl="0">
              <a:spcBef>
                <a:spcPts val="0"/>
              </a:spcBef>
              <a:spcAft>
                <a:spcPts val="0"/>
              </a:spcAft>
              <a:buSzPts val="2400"/>
              <a:buFont typeface="Nixie One"/>
              <a:buChar char="○"/>
              <a:defRPr sz="3200">
                <a:latin typeface="Nixie One"/>
                <a:ea typeface="Nixie One"/>
                <a:cs typeface="Nixie One"/>
                <a:sym typeface="Nixie One"/>
              </a:defRPr>
            </a:lvl8pPr>
            <a:lvl9pPr marL="5486263" lvl="8" indent="-507987">
              <a:spcBef>
                <a:spcPts val="0"/>
              </a:spcBef>
              <a:spcAft>
                <a:spcPts val="0"/>
              </a:spcAft>
              <a:buSzPts val="2400"/>
              <a:buFont typeface="Nixie One"/>
              <a:buChar char="■"/>
              <a:defRPr sz="3200">
                <a:latin typeface="Nixie One"/>
                <a:ea typeface="Nixie One"/>
                <a:cs typeface="Nixie One"/>
                <a:sym typeface="Nixie One"/>
              </a:defRPr>
            </a:lvl9pPr>
          </a:lstStyle>
          <a:p>
            <a:pPr lvl="0"/>
            <a:r>
              <a:rPr lang="en-US" smtClean="0"/>
              <a:t>Edit Master text styles</a:t>
            </a:r>
          </a:p>
        </p:txBody>
      </p:sp>
      <p:sp>
        <p:nvSpPr>
          <p:cNvPr id="92" name="Google Shape;92;p4"/>
          <p:cNvSpPr/>
          <p:nvPr/>
        </p:nvSpPr>
        <p:spPr>
          <a:xfrm rot="10800000" flipH="1">
            <a:off x="-165101" y="37487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 name="Google Shape;93;p4"/>
          <p:cNvSpPr/>
          <p:nvPr/>
        </p:nvSpPr>
        <p:spPr>
          <a:xfrm rot="10800000" flipH="1">
            <a:off x="850900" y="42569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 name="Google Shape;94;p4"/>
          <p:cNvSpPr/>
          <p:nvPr/>
        </p:nvSpPr>
        <p:spPr>
          <a:xfrm rot="10800000" flipH="1">
            <a:off x="1003299" y="1602400"/>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 name="Google Shape;95;p4"/>
          <p:cNvSpPr/>
          <p:nvPr/>
        </p:nvSpPr>
        <p:spPr>
          <a:xfrm rot="10800000" flipH="1">
            <a:off x="876300" y="5840233"/>
            <a:ext cx="478400" cy="4140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6" name="Google Shape;96;p4"/>
          <p:cNvGrpSpPr/>
          <p:nvPr/>
        </p:nvGrpSpPr>
        <p:grpSpPr>
          <a:xfrm>
            <a:off x="1315779" y="1859358"/>
            <a:ext cx="468272" cy="43288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9" name="Google Shape;99;p4"/>
          <p:cNvSpPr/>
          <p:nvPr/>
        </p:nvSpPr>
        <p:spPr>
          <a:xfrm>
            <a:off x="270801" y="40303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0" name="Google Shape;100;p4"/>
          <p:cNvGrpSpPr/>
          <p:nvPr/>
        </p:nvGrpSpPr>
        <p:grpSpPr>
          <a:xfrm>
            <a:off x="394305" y="1170275"/>
            <a:ext cx="329959" cy="523069"/>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9" name="Google Shape;109;p4"/>
          <p:cNvGrpSpPr/>
          <p:nvPr/>
        </p:nvGrpSpPr>
        <p:grpSpPr>
          <a:xfrm>
            <a:off x="1639312" y="4413975"/>
            <a:ext cx="457176" cy="466757"/>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4" name="Google Shape;114;p4"/>
          <p:cNvSpPr/>
          <p:nvPr/>
        </p:nvSpPr>
        <p:spPr>
          <a:xfrm rot="10800000" flipH="1">
            <a:off x="723899" y="4816233"/>
            <a:ext cx="1093200"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 name="Google Shape;115;p4"/>
          <p:cNvSpPr/>
          <p:nvPr/>
        </p:nvSpPr>
        <p:spPr>
          <a:xfrm rot="10800000" flipH="1">
            <a:off x="972000" y="566267"/>
            <a:ext cx="571600" cy="4948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 name="Google Shape;116;p4"/>
          <p:cNvSpPr/>
          <p:nvPr/>
        </p:nvSpPr>
        <p:spPr>
          <a:xfrm rot="10800000" flipH="1">
            <a:off x="-153403" y="5328033"/>
            <a:ext cx="1093200" cy="9464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7" name="Google Shape;117;p4"/>
          <p:cNvSpPr/>
          <p:nvPr/>
        </p:nvSpPr>
        <p:spPr>
          <a:xfrm rot="10800000" flipH="1">
            <a:off x="548267" y="344833"/>
            <a:ext cx="478400"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8" name="Google Shape;118;p4"/>
          <p:cNvSpPr/>
          <p:nvPr/>
        </p:nvSpPr>
        <p:spPr>
          <a:xfrm>
            <a:off x="1105118" y="5124277"/>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9" name="Google Shape;119;p4"/>
          <p:cNvGrpSpPr/>
          <p:nvPr/>
        </p:nvGrpSpPr>
        <p:grpSpPr>
          <a:xfrm>
            <a:off x="89456" y="2242253"/>
            <a:ext cx="607499" cy="582739"/>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6" name="Google Shape;126;p4"/>
          <p:cNvSpPr/>
          <p:nvPr/>
        </p:nvSpPr>
        <p:spPr>
          <a:xfrm>
            <a:off x="193235" y="5619333"/>
            <a:ext cx="399936" cy="363784"/>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7" name="Google Shape;127;p4"/>
          <p:cNvSpPr txBox="1"/>
          <p:nvPr/>
        </p:nvSpPr>
        <p:spPr>
          <a:xfrm>
            <a:off x="125333" y="2572775"/>
            <a:ext cx="26096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16000">
                <a:solidFill>
                  <a:srgbClr val="FFFFFF"/>
                </a:solidFill>
                <a:latin typeface="Nixie One"/>
                <a:ea typeface="Nixie One"/>
                <a:cs typeface="Nixie One"/>
                <a:sym typeface="Nixie One"/>
              </a:rPr>
              <a:t>“</a:t>
            </a:r>
            <a:endParaRPr sz="1600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fld id="{C5F90BBD-6DAF-4D72-B951-0CB99A514F17}" type="slidenum">
              <a:rPr lang="en-US" smtClean="0"/>
              <a:t>‹#›</a:t>
            </a:fld>
            <a:endParaRPr lang="en-US"/>
          </a:p>
        </p:txBody>
      </p:sp>
    </p:spTree>
    <p:extLst>
      <p:ext uri="{BB962C8B-B14F-4D97-AF65-F5344CB8AC3E}">
        <p14:creationId xmlns:p14="http://schemas.microsoft.com/office/powerpoint/2010/main" val="2655925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29"/>
        <p:cNvGrpSpPr/>
        <p:nvPr/>
      </p:nvGrpSpPr>
      <p:grpSpPr>
        <a:xfrm>
          <a:off x="0" y="0"/>
          <a:ext cx="0" cy="0"/>
          <a:chOff x="0" y="0"/>
          <a:chExt cx="0" cy="0"/>
        </a:xfrm>
      </p:grpSpPr>
      <p:sp>
        <p:nvSpPr>
          <p:cNvPr id="130" name="Google Shape;130;p5"/>
          <p:cNvSpPr/>
          <p:nvPr/>
        </p:nvSpPr>
        <p:spPr>
          <a:xfrm rot="10800000" flipH="1">
            <a:off x="10218233" y="4913077"/>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666132" y="209467"/>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2310267" y="2314133"/>
            <a:ext cx="6592400" cy="8604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smtClean="0"/>
              <a:t>Click to edit Master title style</a:t>
            </a:r>
            <a:endParaRPr/>
          </a:p>
        </p:txBody>
      </p:sp>
      <p:sp>
        <p:nvSpPr>
          <p:cNvPr id="133" name="Google Shape;133;p5"/>
          <p:cNvSpPr txBox="1">
            <a:spLocks noGrp="1"/>
          </p:cNvSpPr>
          <p:nvPr>
            <p:ph type="body" idx="1"/>
          </p:nvPr>
        </p:nvSpPr>
        <p:spPr>
          <a:xfrm>
            <a:off x="2310267" y="3006833"/>
            <a:ext cx="6592400" cy="2213200"/>
          </a:xfrm>
          <a:prstGeom prst="rect">
            <a:avLst/>
          </a:prstGeom>
        </p:spPr>
        <p:txBody>
          <a:bodyPr spcFirstLastPara="1" wrap="square" lIns="91425" tIns="91425" rIns="91425" bIns="91425" anchor="t" anchorCtr="0">
            <a:noAutofit/>
          </a:bodyPr>
          <a:lstStyle>
            <a:lvl1pPr marL="609585" lvl="0" indent="-423323">
              <a:spcBef>
                <a:spcPts val="800"/>
              </a:spcBef>
              <a:spcAft>
                <a:spcPts val="0"/>
              </a:spcAft>
              <a:buSzPts val="1400"/>
              <a:buFont typeface="Muli"/>
              <a:buChar char="◇"/>
              <a:defRPr>
                <a:latin typeface="Muli"/>
                <a:ea typeface="Muli"/>
                <a:cs typeface="Muli"/>
                <a:sym typeface="Muli"/>
              </a:defRPr>
            </a:lvl1pPr>
            <a:lvl2pPr marL="1219170" lvl="1" indent="-423323">
              <a:spcBef>
                <a:spcPts val="0"/>
              </a:spcBef>
              <a:spcAft>
                <a:spcPts val="0"/>
              </a:spcAft>
              <a:buSzPts val="1400"/>
              <a:buFont typeface="Muli"/>
              <a:buChar char="￭"/>
              <a:defRPr>
                <a:latin typeface="Muli"/>
                <a:ea typeface="Muli"/>
                <a:cs typeface="Muli"/>
                <a:sym typeface="Muli"/>
              </a:defRPr>
            </a:lvl2pPr>
            <a:lvl3pPr marL="1828754" lvl="2" indent="-423323">
              <a:spcBef>
                <a:spcPts val="0"/>
              </a:spcBef>
              <a:spcAft>
                <a:spcPts val="0"/>
              </a:spcAft>
              <a:buSzPts val="1400"/>
              <a:buFont typeface="Muli"/>
              <a:buChar char="￮"/>
              <a:defRPr>
                <a:latin typeface="Muli"/>
                <a:ea typeface="Muli"/>
                <a:cs typeface="Muli"/>
                <a:sym typeface="Muli"/>
              </a:defRPr>
            </a:lvl3pPr>
            <a:lvl4pPr marL="2438339" lvl="3" indent="-423323">
              <a:spcBef>
                <a:spcPts val="0"/>
              </a:spcBef>
              <a:spcAft>
                <a:spcPts val="0"/>
              </a:spcAft>
              <a:buSzPts val="1400"/>
              <a:buFont typeface="Muli"/>
              <a:buChar char="●"/>
              <a:defRPr>
                <a:latin typeface="Muli"/>
                <a:ea typeface="Muli"/>
                <a:cs typeface="Muli"/>
                <a:sym typeface="Muli"/>
              </a:defRPr>
            </a:lvl4pPr>
            <a:lvl5pPr marL="3047924" lvl="4" indent="-423323">
              <a:spcBef>
                <a:spcPts val="0"/>
              </a:spcBef>
              <a:spcAft>
                <a:spcPts val="0"/>
              </a:spcAft>
              <a:buSzPts val="1400"/>
              <a:buFont typeface="Muli"/>
              <a:buChar char="○"/>
              <a:defRPr>
                <a:latin typeface="Muli"/>
                <a:ea typeface="Muli"/>
                <a:cs typeface="Muli"/>
                <a:sym typeface="Muli"/>
              </a:defRPr>
            </a:lvl5pPr>
            <a:lvl6pPr marL="3657509" lvl="5" indent="-423323">
              <a:spcBef>
                <a:spcPts val="0"/>
              </a:spcBef>
              <a:spcAft>
                <a:spcPts val="0"/>
              </a:spcAft>
              <a:buSzPts val="1400"/>
              <a:buFont typeface="Muli"/>
              <a:buChar char="■"/>
              <a:defRPr>
                <a:latin typeface="Muli"/>
                <a:ea typeface="Muli"/>
                <a:cs typeface="Muli"/>
                <a:sym typeface="Muli"/>
              </a:defRPr>
            </a:lvl6pPr>
            <a:lvl7pPr marL="4267093" lvl="6" indent="-423323">
              <a:spcBef>
                <a:spcPts val="0"/>
              </a:spcBef>
              <a:spcAft>
                <a:spcPts val="0"/>
              </a:spcAft>
              <a:buSzPts val="1400"/>
              <a:buFont typeface="Muli"/>
              <a:buChar char="●"/>
              <a:defRPr>
                <a:latin typeface="Muli"/>
                <a:ea typeface="Muli"/>
                <a:cs typeface="Muli"/>
                <a:sym typeface="Muli"/>
              </a:defRPr>
            </a:lvl7pPr>
            <a:lvl8pPr marL="4876678" lvl="7" indent="-423323">
              <a:spcBef>
                <a:spcPts val="0"/>
              </a:spcBef>
              <a:spcAft>
                <a:spcPts val="0"/>
              </a:spcAft>
              <a:buSzPts val="1400"/>
              <a:buFont typeface="Muli"/>
              <a:buChar char="○"/>
              <a:defRPr>
                <a:latin typeface="Muli"/>
                <a:ea typeface="Muli"/>
                <a:cs typeface="Muli"/>
                <a:sym typeface="Muli"/>
              </a:defRPr>
            </a:lvl8pPr>
            <a:lvl9pPr marL="5486263" lvl="8" indent="-423323">
              <a:spcBef>
                <a:spcPts val="0"/>
              </a:spcBef>
              <a:spcAft>
                <a:spcPts val="0"/>
              </a:spcAft>
              <a:buSzPts val="1400"/>
              <a:buFont typeface="Muli"/>
              <a:buChar char="■"/>
              <a:defRPr>
                <a:latin typeface="Muli"/>
                <a:ea typeface="Muli"/>
                <a:cs typeface="Muli"/>
                <a:sym typeface="Muli"/>
              </a:defRPr>
            </a:lvl9pPr>
          </a:lstStyle>
          <a:p>
            <a:pPr lvl="0"/>
            <a:r>
              <a:rPr lang="en-US" smtClean="0"/>
              <a:t>Edit Master text styles</a:t>
            </a:r>
          </a:p>
        </p:txBody>
      </p:sp>
      <p:sp>
        <p:nvSpPr>
          <p:cNvPr id="134" name="Google Shape;134;p5"/>
          <p:cNvSpPr/>
          <p:nvPr/>
        </p:nvSpPr>
        <p:spPr>
          <a:xfrm rot="10800000" flipH="1">
            <a:off x="-165101" y="14119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5" name="Google Shape;135;p5"/>
          <p:cNvSpPr/>
          <p:nvPr/>
        </p:nvSpPr>
        <p:spPr>
          <a:xfrm rot="10800000" flipH="1">
            <a:off x="850900" y="19201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6" name="Google Shape;136;p5"/>
          <p:cNvSpPr/>
          <p:nvPr/>
        </p:nvSpPr>
        <p:spPr>
          <a:xfrm rot="10800000" flipH="1">
            <a:off x="1993899" y="-175533"/>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7" name="Google Shape;137;p5"/>
          <p:cNvSpPr/>
          <p:nvPr/>
        </p:nvSpPr>
        <p:spPr>
          <a:xfrm rot="10800000" flipH="1">
            <a:off x="437067" y="118567"/>
            <a:ext cx="478400" cy="4140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 name="Google Shape;138;p5"/>
          <p:cNvSpPr/>
          <p:nvPr/>
        </p:nvSpPr>
        <p:spPr>
          <a:xfrm rot="10800000" flipH="1">
            <a:off x="11315699" y="5641033"/>
            <a:ext cx="1093200"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5"/>
          <p:cNvSpPr/>
          <p:nvPr/>
        </p:nvSpPr>
        <p:spPr>
          <a:xfrm rot="10800000" flipH="1">
            <a:off x="10833099" y="6154267"/>
            <a:ext cx="571600" cy="4948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0" name="Google Shape;140;p5"/>
          <p:cNvSpPr/>
          <p:nvPr/>
        </p:nvSpPr>
        <p:spPr>
          <a:xfrm rot="10800000" flipH="1">
            <a:off x="10428464" y="3913867"/>
            <a:ext cx="1093200" cy="9464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1" name="Google Shape;141;p5"/>
          <p:cNvSpPr/>
          <p:nvPr/>
        </p:nvSpPr>
        <p:spPr>
          <a:xfrm rot="10800000" flipH="1">
            <a:off x="11315700" y="4682900"/>
            <a:ext cx="478400"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42" name="Google Shape;142;p5"/>
          <p:cNvGrpSpPr/>
          <p:nvPr/>
        </p:nvGrpSpPr>
        <p:grpSpPr>
          <a:xfrm>
            <a:off x="2306379" y="81425"/>
            <a:ext cx="468272" cy="43288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5" name="Google Shape;145;p5"/>
          <p:cNvSpPr/>
          <p:nvPr/>
        </p:nvSpPr>
        <p:spPr>
          <a:xfrm>
            <a:off x="270801" y="16935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 name="Google Shape;146;p5"/>
          <p:cNvSpPr/>
          <p:nvPr/>
        </p:nvSpPr>
        <p:spPr>
          <a:xfrm>
            <a:off x="11696918" y="5949077"/>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47" name="Google Shape;147;p5"/>
          <p:cNvGrpSpPr/>
          <p:nvPr/>
        </p:nvGrpSpPr>
        <p:grpSpPr>
          <a:xfrm>
            <a:off x="9805423" y="4568953"/>
            <a:ext cx="607499" cy="582739"/>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4" name="Google Shape;154;p5"/>
          <p:cNvSpPr/>
          <p:nvPr/>
        </p:nvSpPr>
        <p:spPr>
          <a:xfrm>
            <a:off x="10775101" y="4205167"/>
            <a:ext cx="399936" cy="363784"/>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5" name="Google Shape;155;p5"/>
          <p:cNvGrpSpPr/>
          <p:nvPr/>
        </p:nvGrpSpPr>
        <p:grpSpPr>
          <a:xfrm>
            <a:off x="1205701" y="686924"/>
            <a:ext cx="510611" cy="80948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4" name="Google Shape;164;p5"/>
          <p:cNvGrpSpPr/>
          <p:nvPr/>
        </p:nvGrpSpPr>
        <p:grpSpPr>
          <a:xfrm>
            <a:off x="447679" y="2454042"/>
            <a:ext cx="457176" cy="466757"/>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9" name="Google Shape;169;p5"/>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5F90BBD-6DAF-4D72-B951-0CB99A514F17}" type="slidenum">
              <a:rPr lang="en-US" smtClean="0"/>
              <a:t>‹#›</a:t>
            </a:fld>
            <a:endParaRPr lang="en-US"/>
          </a:p>
        </p:txBody>
      </p:sp>
    </p:spTree>
    <p:extLst>
      <p:ext uri="{BB962C8B-B14F-4D97-AF65-F5344CB8AC3E}">
        <p14:creationId xmlns:p14="http://schemas.microsoft.com/office/powerpoint/2010/main" val="2283450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70"/>
        <p:cNvGrpSpPr/>
        <p:nvPr/>
      </p:nvGrpSpPr>
      <p:grpSpPr>
        <a:xfrm>
          <a:off x="0" y="0"/>
          <a:ext cx="0" cy="0"/>
          <a:chOff x="0" y="0"/>
          <a:chExt cx="0" cy="0"/>
        </a:xfrm>
      </p:grpSpPr>
      <p:sp>
        <p:nvSpPr>
          <p:cNvPr id="171" name="Google Shape;171;p6"/>
          <p:cNvSpPr/>
          <p:nvPr/>
        </p:nvSpPr>
        <p:spPr>
          <a:xfrm rot="10800000" flipH="1">
            <a:off x="10218233" y="4913077"/>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666132" y="209467"/>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173" name="Google Shape;173;p6"/>
          <p:cNvSpPr txBox="1">
            <a:spLocks noGrp="1"/>
          </p:cNvSpPr>
          <p:nvPr>
            <p:ph type="title"/>
          </p:nvPr>
        </p:nvSpPr>
        <p:spPr>
          <a:xfrm>
            <a:off x="2310267" y="2314133"/>
            <a:ext cx="6592400" cy="8604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smtClean="0"/>
              <a:t>Click to edit Master title style</a:t>
            </a:r>
            <a:endParaRPr/>
          </a:p>
        </p:txBody>
      </p:sp>
      <p:sp>
        <p:nvSpPr>
          <p:cNvPr id="174" name="Google Shape;174;p6"/>
          <p:cNvSpPr txBox="1">
            <a:spLocks noGrp="1"/>
          </p:cNvSpPr>
          <p:nvPr>
            <p:ph type="body" idx="1"/>
          </p:nvPr>
        </p:nvSpPr>
        <p:spPr>
          <a:xfrm>
            <a:off x="2312000" y="3219267"/>
            <a:ext cx="3556400" cy="3551600"/>
          </a:xfrm>
          <a:prstGeom prst="rect">
            <a:avLst/>
          </a:prstGeom>
        </p:spPr>
        <p:txBody>
          <a:bodyPr spcFirstLastPara="1" wrap="square" lIns="91425" tIns="91425" rIns="91425" bIns="91425" anchor="t" anchorCtr="0">
            <a:noAutofit/>
          </a:bodyPr>
          <a:lstStyle>
            <a:lvl1pPr marL="609585" lvl="0" indent="-423323">
              <a:spcBef>
                <a:spcPts val="800"/>
              </a:spcBef>
              <a:spcAft>
                <a:spcPts val="0"/>
              </a:spcAft>
              <a:buSzPts val="14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pPr lvl="0"/>
            <a:r>
              <a:rPr lang="en-US" smtClean="0"/>
              <a:t>Edit Master text styles</a:t>
            </a:r>
          </a:p>
        </p:txBody>
      </p:sp>
      <p:sp>
        <p:nvSpPr>
          <p:cNvPr id="175" name="Google Shape;175;p6"/>
          <p:cNvSpPr txBox="1">
            <a:spLocks noGrp="1"/>
          </p:cNvSpPr>
          <p:nvPr>
            <p:ph type="body" idx="2"/>
          </p:nvPr>
        </p:nvSpPr>
        <p:spPr>
          <a:xfrm>
            <a:off x="6082784" y="3219267"/>
            <a:ext cx="3556400" cy="3551600"/>
          </a:xfrm>
          <a:prstGeom prst="rect">
            <a:avLst/>
          </a:prstGeom>
        </p:spPr>
        <p:txBody>
          <a:bodyPr spcFirstLastPara="1" wrap="square" lIns="91425" tIns="91425" rIns="91425" bIns="91425" anchor="t" anchorCtr="0">
            <a:noAutofit/>
          </a:bodyPr>
          <a:lstStyle>
            <a:lvl1pPr marL="609585" lvl="0" indent="-423323">
              <a:spcBef>
                <a:spcPts val="800"/>
              </a:spcBef>
              <a:spcAft>
                <a:spcPts val="0"/>
              </a:spcAft>
              <a:buSzPts val="14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pPr lvl="0"/>
            <a:r>
              <a:rPr lang="en-US" smtClean="0"/>
              <a:t>Edit Master text styles</a:t>
            </a:r>
          </a:p>
        </p:txBody>
      </p:sp>
      <p:sp>
        <p:nvSpPr>
          <p:cNvPr id="176" name="Google Shape;176;p6"/>
          <p:cNvSpPr/>
          <p:nvPr/>
        </p:nvSpPr>
        <p:spPr>
          <a:xfrm rot="10800000" flipH="1">
            <a:off x="-165101" y="14119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7" name="Google Shape;177;p6"/>
          <p:cNvSpPr/>
          <p:nvPr/>
        </p:nvSpPr>
        <p:spPr>
          <a:xfrm rot="10800000" flipH="1">
            <a:off x="850900" y="19201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8" name="Google Shape;178;p6"/>
          <p:cNvSpPr/>
          <p:nvPr/>
        </p:nvSpPr>
        <p:spPr>
          <a:xfrm rot="10800000" flipH="1">
            <a:off x="1993899" y="-175533"/>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9" name="Google Shape;179;p6"/>
          <p:cNvSpPr/>
          <p:nvPr/>
        </p:nvSpPr>
        <p:spPr>
          <a:xfrm rot="10800000" flipH="1">
            <a:off x="437067" y="118567"/>
            <a:ext cx="478400" cy="4140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0" name="Google Shape;180;p6"/>
          <p:cNvGrpSpPr/>
          <p:nvPr/>
        </p:nvGrpSpPr>
        <p:grpSpPr>
          <a:xfrm>
            <a:off x="2306379" y="81425"/>
            <a:ext cx="468272" cy="432881"/>
            <a:chOff x="5975075" y="2327500"/>
            <a:chExt cx="420100" cy="388350"/>
          </a:xfrm>
        </p:grpSpPr>
        <p:sp>
          <p:nvSpPr>
            <p:cNvPr id="181" name="Google Shape;181;p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3" name="Google Shape;183;p6"/>
          <p:cNvSpPr/>
          <p:nvPr/>
        </p:nvSpPr>
        <p:spPr>
          <a:xfrm>
            <a:off x="270801" y="16935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4" name="Google Shape;184;p6"/>
          <p:cNvGrpSpPr/>
          <p:nvPr/>
        </p:nvGrpSpPr>
        <p:grpSpPr>
          <a:xfrm>
            <a:off x="1205701" y="686924"/>
            <a:ext cx="510611" cy="809481"/>
            <a:chOff x="6718575" y="2318625"/>
            <a:chExt cx="256950" cy="407375"/>
          </a:xfrm>
        </p:grpSpPr>
        <p:sp>
          <p:nvSpPr>
            <p:cNvPr id="185" name="Google Shape;185;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3" name="Google Shape;193;p6"/>
          <p:cNvGrpSpPr/>
          <p:nvPr/>
        </p:nvGrpSpPr>
        <p:grpSpPr>
          <a:xfrm>
            <a:off x="447679" y="2454042"/>
            <a:ext cx="457176" cy="466757"/>
            <a:chOff x="3951850" y="2985350"/>
            <a:chExt cx="407950" cy="416500"/>
          </a:xfrm>
        </p:grpSpPr>
        <p:sp>
          <p:nvSpPr>
            <p:cNvPr id="194" name="Google Shape;194;p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8" name="Google Shape;198;p6"/>
          <p:cNvSpPr/>
          <p:nvPr/>
        </p:nvSpPr>
        <p:spPr>
          <a:xfrm rot="10800000" flipH="1">
            <a:off x="11315699" y="5641033"/>
            <a:ext cx="1093200"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9" name="Google Shape;199;p6"/>
          <p:cNvSpPr/>
          <p:nvPr/>
        </p:nvSpPr>
        <p:spPr>
          <a:xfrm rot="10800000" flipH="1">
            <a:off x="10833099" y="6154267"/>
            <a:ext cx="571600" cy="4948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0" name="Google Shape;200;p6"/>
          <p:cNvSpPr/>
          <p:nvPr/>
        </p:nvSpPr>
        <p:spPr>
          <a:xfrm rot="10800000" flipH="1">
            <a:off x="10428464" y="3913867"/>
            <a:ext cx="1093200" cy="9464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1" name="Google Shape;201;p6"/>
          <p:cNvSpPr/>
          <p:nvPr/>
        </p:nvSpPr>
        <p:spPr>
          <a:xfrm rot="10800000" flipH="1">
            <a:off x="11315700" y="4682900"/>
            <a:ext cx="478400"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2" name="Google Shape;202;p6"/>
          <p:cNvSpPr/>
          <p:nvPr/>
        </p:nvSpPr>
        <p:spPr>
          <a:xfrm>
            <a:off x="11696918" y="5949077"/>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03" name="Google Shape;203;p6"/>
          <p:cNvGrpSpPr/>
          <p:nvPr/>
        </p:nvGrpSpPr>
        <p:grpSpPr>
          <a:xfrm>
            <a:off x="9805423" y="4568953"/>
            <a:ext cx="607499" cy="582739"/>
            <a:chOff x="5241175" y="4959100"/>
            <a:chExt cx="539775" cy="517775"/>
          </a:xfrm>
        </p:grpSpPr>
        <p:sp>
          <p:nvSpPr>
            <p:cNvPr id="204" name="Google Shape;204;p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0" name="Google Shape;210;p6"/>
          <p:cNvSpPr/>
          <p:nvPr/>
        </p:nvSpPr>
        <p:spPr>
          <a:xfrm>
            <a:off x="10775101" y="4205167"/>
            <a:ext cx="399936" cy="363784"/>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1" name="Google Shape;211;p6"/>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5F90BBD-6DAF-4D72-B951-0CB99A514F17}" type="slidenum">
              <a:rPr lang="en-US" smtClean="0"/>
              <a:t>‹#›</a:t>
            </a:fld>
            <a:endParaRPr lang="en-US"/>
          </a:p>
        </p:txBody>
      </p:sp>
    </p:spTree>
    <p:extLst>
      <p:ext uri="{BB962C8B-B14F-4D97-AF65-F5344CB8AC3E}">
        <p14:creationId xmlns:p14="http://schemas.microsoft.com/office/powerpoint/2010/main" val="399409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212"/>
        <p:cNvGrpSpPr/>
        <p:nvPr/>
      </p:nvGrpSpPr>
      <p:grpSpPr>
        <a:xfrm>
          <a:off x="0" y="0"/>
          <a:ext cx="0" cy="0"/>
          <a:chOff x="0" y="0"/>
          <a:chExt cx="0" cy="0"/>
        </a:xfrm>
      </p:grpSpPr>
      <p:sp>
        <p:nvSpPr>
          <p:cNvPr id="213" name="Google Shape;213;p7"/>
          <p:cNvSpPr/>
          <p:nvPr/>
        </p:nvSpPr>
        <p:spPr>
          <a:xfrm rot="5400000">
            <a:off x="666132" y="209467"/>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2310267" y="2314133"/>
            <a:ext cx="6592400" cy="8604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smtClean="0"/>
              <a:t>Click to edit Master title style</a:t>
            </a:r>
            <a:endParaRPr/>
          </a:p>
        </p:txBody>
      </p:sp>
      <p:sp>
        <p:nvSpPr>
          <p:cNvPr id="215" name="Google Shape;215;p7"/>
          <p:cNvSpPr txBox="1">
            <a:spLocks noGrp="1"/>
          </p:cNvSpPr>
          <p:nvPr>
            <p:ph type="body" idx="1"/>
          </p:nvPr>
        </p:nvSpPr>
        <p:spPr>
          <a:xfrm>
            <a:off x="2310267" y="3174533"/>
            <a:ext cx="2902400" cy="33932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pPr lvl="0"/>
            <a:r>
              <a:rPr lang="en-US" smtClean="0"/>
              <a:t>Edit Master text styles</a:t>
            </a:r>
          </a:p>
        </p:txBody>
      </p:sp>
      <p:sp>
        <p:nvSpPr>
          <p:cNvPr id="216" name="Google Shape;216;p7"/>
          <p:cNvSpPr txBox="1">
            <a:spLocks noGrp="1"/>
          </p:cNvSpPr>
          <p:nvPr>
            <p:ph type="body" idx="2"/>
          </p:nvPr>
        </p:nvSpPr>
        <p:spPr>
          <a:xfrm>
            <a:off x="5361296" y="3174533"/>
            <a:ext cx="2902400" cy="33932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pPr lvl="0"/>
            <a:r>
              <a:rPr lang="en-US" smtClean="0"/>
              <a:t>Edit Master text styles</a:t>
            </a:r>
          </a:p>
        </p:txBody>
      </p:sp>
      <p:sp>
        <p:nvSpPr>
          <p:cNvPr id="217" name="Google Shape;217;p7"/>
          <p:cNvSpPr txBox="1">
            <a:spLocks noGrp="1"/>
          </p:cNvSpPr>
          <p:nvPr>
            <p:ph type="body" idx="3"/>
          </p:nvPr>
        </p:nvSpPr>
        <p:spPr>
          <a:xfrm>
            <a:off x="8412327" y="3174533"/>
            <a:ext cx="2902400" cy="33932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pPr lvl="0"/>
            <a:r>
              <a:rPr lang="en-US" smtClean="0"/>
              <a:t>Edit Master text styles</a:t>
            </a:r>
          </a:p>
        </p:txBody>
      </p:sp>
      <p:sp>
        <p:nvSpPr>
          <p:cNvPr id="218" name="Google Shape;218;p7"/>
          <p:cNvSpPr/>
          <p:nvPr/>
        </p:nvSpPr>
        <p:spPr>
          <a:xfrm rot="10800000" flipH="1">
            <a:off x="-165101" y="14119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9" name="Google Shape;219;p7"/>
          <p:cNvSpPr/>
          <p:nvPr/>
        </p:nvSpPr>
        <p:spPr>
          <a:xfrm rot="10800000" flipH="1">
            <a:off x="850900" y="19201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0" name="Google Shape;220;p7"/>
          <p:cNvSpPr/>
          <p:nvPr/>
        </p:nvSpPr>
        <p:spPr>
          <a:xfrm rot="10800000" flipH="1">
            <a:off x="1993899" y="-175533"/>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1" name="Google Shape;221;p7"/>
          <p:cNvSpPr/>
          <p:nvPr/>
        </p:nvSpPr>
        <p:spPr>
          <a:xfrm rot="10800000" flipH="1">
            <a:off x="437067" y="118567"/>
            <a:ext cx="478400" cy="4140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2" name="Google Shape;222;p7"/>
          <p:cNvGrpSpPr/>
          <p:nvPr/>
        </p:nvGrpSpPr>
        <p:grpSpPr>
          <a:xfrm>
            <a:off x="2306379" y="81425"/>
            <a:ext cx="468272" cy="43288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25" name="Google Shape;225;p7"/>
          <p:cNvSpPr/>
          <p:nvPr/>
        </p:nvSpPr>
        <p:spPr>
          <a:xfrm>
            <a:off x="270801" y="16935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6" name="Google Shape;226;p7"/>
          <p:cNvGrpSpPr/>
          <p:nvPr/>
        </p:nvGrpSpPr>
        <p:grpSpPr>
          <a:xfrm>
            <a:off x="1205701" y="686924"/>
            <a:ext cx="510611" cy="80948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5" name="Google Shape;235;p7"/>
          <p:cNvGrpSpPr/>
          <p:nvPr/>
        </p:nvGrpSpPr>
        <p:grpSpPr>
          <a:xfrm>
            <a:off x="447679" y="2454042"/>
            <a:ext cx="457176" cy="466757"/>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40" name="Google Shape;240;p7"/>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5F90BBD-6DAF-4D72-B951-0CB99A514F17}" type="slidenum">
              <a:rPr lang="en-US" smtClean="0"/>
              <a:t>‹#›</a:t>
            </a:fld>
            <a:endParaRPr lang="en-US"/>
          </a:p>
        </p:txBody>
      </p:sp>
    </p:spTree>
    <p:extLst>
      <p:ext uri="{BB962C8B-B14F-4D97-AF65-F5344CB8AC3E}">
        <p14:creationId xmlns:p14="http://schemas.microsoft.com/office/powerpoint/2010/main" val="1709090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1"/>
        <p:cNvGrpSpPr/>
        <p:nvPr/>
      </p:nvGrpSpPr>
      <p:grpSpPr>
        <a:xfrm>
          <a:off x="0" y="0"/>
          <a:ext cx="0" cy="0"/>
          <a:chOff x="0" y="0"/>
          <a:chExt cx="0" cy="0"/>
        </a:xfrm>
      </p:grpSpPr>
      <p:sp>
        <p:nvSpPr>
          <p:cNvPr id="242" name="Google Shape;242;p8"/>
          <p:cNvSpPr/>
          <p:nvPr/>
        </p:nvSpPr>
        <p:spPr>
          <a:xfrm rot="10800000" flipH="1">
            <a:off x="10218233" y="4913077"/>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666132" y="209467"/>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244" name="Google Shape;244;p8"/>
          <p:cNvSpPr txBox="1">
            <a:spLocks noGrp="1"/>
          </p:cNvSpPr>
          <p:nvPr>
            <p:ph type="title"/>
          </p:nvPr>
        </p:nvSpPr>
        <p:spPr>
          <a:xfrm>
            <a:off x="2310267" y="1094933"/>
            <a:ext cx="6592400" cy="8604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smtClean="0"/>
              <a:t>Click to edit Master title style</a:t>
            </a:r>
            <a:endParaRPr/>
          </a:p>
        </p:txBody>
      </p:sp>
      <p:sp>
        <p:nvSpPr>
          <p:cNvPr id="245" name="Google Shape;245;p8"/>
          <p:cNvSpPr/>
          <p:nvPr/>
        </p:nvSpPr>
        <p:spPr>
          <a:xfrm rot="10800000" flipH="1">
            <a:off x="-165101" y="14119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6" name="Google Shape;246;p8"/>
          <p:cNvSpPr/>
          <p:nvPr/>
        </p:nvSpPr>
        <p:spPr>
          <a:xfrm rot="10800000" flipH="1">
            <a:off x="850900" y="19201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7" name="Google Shape;247;p8"/>
          <p:cNvSpPr/>
          <p:nvPr/>
        </p:nvSpPr>
        <p:spPr>
          <a:xfrm rot="10800000" flipH="1">
            <a:off x="1993899" y="-175533"/>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8" name="Google Shape;248;p8"/>
          <p:cNvSpPr/>
          <p:nvPr/>
        </p:nvSpPr>
        <p:spPr>
          <a:xfrm rot="10800000" flipH="1">
            <a:off x="437067" y="118567"/>
            <a:ext cx="478400" cy="4140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49" name="Google Shape;249;p8"/>
          <p:cNvGrpSpPr/>
          <p:nvPr/>
        </p:nvGrpSpPr>
        <p:grpSpPr>
          <a:xfrm>
            <a:off x="2306379" y="81425"/>
            <a:ext cx="468272" cy="432881"/>
            <a:chOff x="5975075" y="2327500"/>
            <a:chExt cx="420100" cy="388350"/>
          </a:xfrm>
        </p:grpSpPr>
        <p:sp>
          <p:nvSpPr>
            <p:cNvPr id="250" name="Google Shape;250;p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52" name="Google Shape;252;p8"/>
          <p:cNvSpPr/>
          <p:nvPr/>
        </p:nvSpPr>
        <p:spPr>
          <a:xfrm>
            <a:off x="270801" y="16935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53" name="Google Shape;253;p8"/>
          <p:cNvGrpSpPr/>
          <p:nvPr/>
        </p:nvGrpSpPr>
        <p:grpSpPr>
          <a:xfrm>
            <a:off x="1205701" y="686924"/>
            <a:ext cx="510611" cy="809481"/>
            <a:chOff x="6718575" y="2318625"/>
            <a:chExt cx="256950" cy="407375"/>
          </a:xfrm>
        </p:grpSpPr>
        <p:sp>
          <p:nvSpPr>
            <p:cNvPr id="254" name="Google Shape;254;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2" name="Google Shape;262;p8"/>
          <p:cNvGrpSpPr/>
          <p:nvPr/>
        </p:nvGrpSpPr>
        <p:grpSpPr>
          <a:xfrm>
            <a:off x="447679" y="2454042"/>
            <a:ext cx="457176" cy="466757"/>
            <a:chOff x="3951850" y="2985350"/>
            <a:chExt cx="407950" cy="416500"/>
          </a:xfrm>
        </p:grpSpPr>
        <p:sp>
          <p:nvSpPr>
            <p:cNvPr id="263" name="Google Shape;263;p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7" name="Google Shape;267;p8"/>
          <p:cNvSpPr/>
          <p:nvPr/>
        </p:nvSpPr>
        <p:spPr>
          <a:xfrm rot="10800000" flipH="1">
            <a:off x="11315699" y="5641033"/>
            <a:ext cx="1093200"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8" name="Google Shape;268;p8"/>
          <p:cNvSpPr/>
          <p:nvPr/>
        </p:nvSpPr>
        <p:spPr>
          <a:xfrm rot="10800000" flipH="1">
            <a:off x="10833099" y="6154267"/>
            <a:ext cx="571600" cy="4948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9" name="Google Shape;269;p8"/>
          <p:cNvSpPr/>
          <p:nvPr/>
        </p:nvSpPr>
        <p:spPr>
          <a:xfrm rot="10800000" flipH="1">
            <a:off x="10428464" y="3913867"/>
            <a:ext cx="1093200" cy="9464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0" name="Google Shape;270;p8"/>
          <p:cNvSpPr/>
          <p:nvPr/>
        </p:nvSpPr>
        <p:spPr>
          <a:xfrm rot="10800000" flipH="1">
            <a:off x="11315700" y="4682900"/>
            <a:ext cx="478400"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1" name="Google Shape;271;p8"/>
          <p:cNvSpPr/>
          <p:nvPr/>
        </p:nvSpPr>
        <p:spPr>
          <a:xfrm>
            <a:off x="11696918" y="5949077"/>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72" name="Google Shape;272;p8"/>
          <p:cNvGrpSpPr/>
          <p:nvPr/>
        </p:nvGrpSpPr>
        <p:grpSpPr>
          <a:xfrm>
            <a:off x="9805423" y="4568953"/>
            <a:ext cx="607499" cy="582739"/>
            <a:chOff x="5241175" y="4959100"/>
            <a:chExt cx="539775" cy="517775"/>
          </a:xfrm>
        </p:grpSpPr>
        <p:sp>
          <p:nvSpPr>
            <p:cNvPr id="273" name="Google Shape;273;p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79" name="Google Shape;279;p8"/>
          <p:cNvSpPr/>
          <p:nvPr/>
        </p:nvSpPr>
        <p:spPr>
          <a:xfrm>
            <a:off x="10775101" y="4205167"/>
            <a:ext cx="399936" cy="363784"/>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0" name="Google Shape;280;p8"/>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5F90BBD-6DAF-4D72-B951-0CB99A514F17}" type="slidenum">
              <a:rPr lang="en-US" smtClean="0"/>
              <a:t>‹#›</a:t>
            </a:fld>
            <a:endParaRPr lang="en-US"/>
          </a:p>
        </p:txBody>
      </p:sp>
    </p:spTree>
    <p:extLst>
      <p:ext uri="{BB962C8B-B14F-4D97-AF65-F5344CB8AC3E}">
        <p14:creationId xmlns:p14="http://schemas.microsoft.com/office/powerpoint/2010/main" val="2993562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81"/>
        <p:cNvGrpSpPr/>
        <p:nvPr/>
      </p:nvGrpSpPr>
      <p:grpSpPr>
        <a:xfrm>
          <a:off x="0" y="0"/>
          <a:ext cx="0" cy="0"/>
          <a:chOff x="0" y="0"/>
          <a:chExt cx="0" cy="0"/>
        </a:xfrm>
      </p:grpSpPr>
      <p:sp>
        <p:nvSpPr>
          <p:cNvPr id="282" name="Google Shape;282;p9"/>
          <p:cNvSpPr/>
          <p:nvPr/>
        </p:nvSpPr>
        <p:spPr>
          <a:xfrm rot="10800000" flipH="1">
            <a:off x="10218233" y="4913077"/>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283" name="Google Shape;283;p9"/>
          <p:cNvSpPr/>
          <p:nvPr/>
        </p:nvSpPr>
        <p:spPr>
          <a:xfrm rot="5400000">
            <a:off x="666132" y="209467"/>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284" name="Google Shape;284;p9"/>
          <p:cNvSpPr txBox="1">
            <a:spLocks noGrp="1"/>
          </p:cNvSpPr>
          <p:nvPr>
            <p:ph type="body" idx="1"/>
          </p:nvPr>
        </p:nvSpPr>
        <p:spPr>
          <a:xfrm>
            <a:off x="609600" y="5875079"/>
            <a:ext cx="10972800" cy="6928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1400"/>
              <a:buNone/>
              <a:defRPr/>
            </a:lvl1pPr>
          </a:lstStyle>
          <a:p>
            <a:pPr lvl="0"/>
            <a:r>
              <a:rPr lang="en-US" smtClean="0"/>
              <a:t>Edit Master text styles</a:t>
            </a:r>
          </a:p>
        </p:txBody>
      </p:sp>
      <p:sp>
        <p:nvSpPr>
          <p:cNvPr id="285" name="Google Shape;285;p9"/>
          <p:cNvSpPr/>
          <p:nvPr/>
        </p:nvSpPr>
        <p:spPr>
          <a:xfrm rot="10800000" flipH="1">
            <a:off x="-165101" y="14119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6" name="Google Shape;286;p9"/>
          <p:cNvSpPr/>
          <p:nvPr/>
        </p:nvSpPr>
        <p:spPr>
          <a:xfrm rot="10800000" flipH="1">
            <a:off x="850900" y="19201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7" name="Google Shape;287;p9"/>
          <p:cNvSpPr/>
          <p:nvPr/>
        </p:nvSpPr>
        <p:spPr>
          <a:xfrm rot="10800000" flipH="1">
            <a:off x="1993899" y="-175533"/>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8" name="Google Shape;288;p9"/>
          <p:cNvSpPr/>
          <p:nvPr/>
        </p:nvSpPr>
        <p:spPr>
          <a:xfrm rot="10800000" flipH="1">
            <a:off x="437067" y="118567"/>
            <a:ext cx="478400" cy="4140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89" name="Google Shape;289;p9"/>
          <p:cNvGrpSpPr/>
          <p:nvPr/>
        </p:nvGrpSpPr>
        <p:grpSpPr>
          <a:xfrm>
            <a:off x="2306379" y="81425"/>
            <a:ext cx="468272" cy="432881"/>
            <a:chOff x="5975075" y="2327500"/>
            <a:chExt cx="420100" cy="388350"/>
          </a:xfrm>
        </p:grpSpPr>
        <p:sp>
          <p:nvSpPr>
            <p:cNvPr id="290" name="Google Shape;290;p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2" name="Google Shape;292;p9"/>
          <p:cNvSpPr/>
          <p:nvPr/>
        </p:nvSpPr>
        <p:spPr>
          <a:xfrm>
            <a:off x="270801" y="16935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3" name="Google Shape;293;p9"/>
          <p:cNvGrpSpPr/>
          <p:nvPr/>
        </p:nvGrpSpPr>
        <p:grpSpPr>
          <a:xfrm>
            <a:off x="1205701" y="686924"/>
            <a:ext cx="510611" cy="809481"/>
            <a:chOff x="6718575" y="2318625"/>
            <a:chExt cx="256950" cy="407375"/>
          </a:xfrm>
        </p:grpSpPr>
        <p:sp>
          <p:nvSpPr>
            <p:cNvPr id="294" name="Google Shape;294;p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9"/>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2" name="Google Shape;302;p9"/>
          <p:cNvGrpSpPr/>
          <p:nvPr/>
        </p:nvGrpSpPr>
        <p:grpSpPr>
          <a:xfrm>
            <a:off x="447679" y="2454042"/>
            <a:ext cx="457176" cy="466757"/>
            <a:chOff x="3951850" y="2985350"/>
            <a:chExt cx="407950" cy="416500"/>
          </a:xfrm>
        </p:grpSpPr>
        <p:sp>
          <p:nvSpPr>
            <p:cNvPr id="303" name="Google Shape;303;p9"/>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9"/>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9"/>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9"/>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07" name="Google Shape;307;p9"/>
          <p:cNvSpPr/>
          <p:nvPr/>
        </p:nvSpPr>
        <p:spPr>
          <a:xfrm rot="10800000" flipH="1">
            <a:off x="11315699" y="5641033"/>
            <a:ext cx="1093200"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8" name="Google Shape;308;p9"/>
          <p:cNvSpPr/>
          <p:nvPr/>
        </p:nvSpPr>
        <p:spPr>
          <a:xfrm rot="10800000" flipH="1">
            <a:off x="10833099" y="6154267"/>
            <a:ext cx="571600" cy="4948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9" name="Google Shape;309;p9"/>
          <p:cNvSpPr/>
          <p:nvPr/>
        </p:nvSpPr>
        <p:spPr>
          <a:xfrm rot="10800000" flipH="1">
            <a:off x="10428464" y="3913867"/>
            <a:ext cx="1093200" cy="9464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0" name="Google Shape;310;p9"/>
          <p:cNvSpPr/>
          <p:nvPr/>
        </p:nvSpPr>
        <p:spPr>
          <a:xfrm rot="10800000" flipH="1">
            <a:off x="11315700" y="4682900"/>
            <a:ext cx="478400"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1" name="Google Shape;311;p9"/>
          <p:cNvSpPr/>
          <p:nvPr/>
        </p:nvSpPr>
        <p:spPr>
          <a:xfrm>
            <a:off x="11696918" y="5949077"/>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12" name="Google Shape;312;p9"/>
          <p:cNvGrpSpPr/>
          <p:nvPr/>
        </p:nvGrpSpPr>
        <p:grpSpPr>
          <a:xfrm>
            <a:off x="9805423" y="4568953"/>
            <a:ext cx="607499" cy="582739"/>
            <a:chOff x="5241175" y="4959100"/>
            <a:chExt cx="539775" cy="517775"/>
          </a:xfrm>
        </p:grpSpPr>
        <p:sp>
          <p:nvSpPr>
            <p:cNvPr id="313" name="Google Shape;313;p9"/>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9"/>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9"/>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9"/>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9"/>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9"/>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19" name="Google Shape;319;p9"/>
          <p:cNvSpPr/>
          <p:nvPr/>
        </p:nvSpPr>
        <p:spPr>
          <a:xfrm>
            <a:off x="10775101" y="4205167"/>
            <a:ext cx="399936" cy="363784"/>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0" name="Google Shape;320;p9"/>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5F90BBD-6DAF-4D72-B951-0CB99A514F17}" type="slidenum">
              <a:rPr lang="en-US" smtClean="0"/>
              <a:t>‹#›</a:t>
            </a:fld>
            <a:endParaRPr lang="en-US"/>
          </a:p>
        </p:txBody>
      </p:sp>
    </p:spTree>
    <p:extLst>
      <p:ext uri="{BB962C8B-B14F-4D97-AF65-F5344CB8AC3E}">
        <p14:creationId xmlns:p14="http://schemas.microsoft.com/office/powerpoint/2010/main" val="233280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10957803" y="5495279"/>
            <a:ext cx="913600" cy="7912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517983" y="140283"/>
            <a:ext cx="1258800" cy="1453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65100" y="1130388"/>
            <a:ext cx="899200" cy="7792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 name="Google Shape;325;p10"/>
          <p:cNvSpPr/>
          <p:nvPr/>
        </p:nvSpPr>
        <p:spPr>
          <a:xfrm rot="10800000" flipH="1">
            <a:off x="670821" y="1548600"/>
            <a:ext cx="470400" cy="4072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 name="Google Shape;326;p10"/>
          <p:cNvSpPr/>
          <p:nvPr/>
        </p:nvSpPr>
        <p:spPr>
          <a:xfrm rot="10800000" flipH="1">
            <a:off x="1611232" y="-175749"/>
            <a:ext cx="899200" cy="7792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7" name="Google Shape;327;p10"/>
          <p:cNvSpPr/>
          <p:nvPr/>
        </p:nvSpPr>
        <p:spPr>
          <a:xfrm rot="10800000" flipH="1">
            <a:off x="330337" y="66257"/>
            <a:ext cx="393600" cy="3408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8" name="Google Shape;328;p10"/>
          <p:cNvSpPr/>
          <p:nvPr/>
        </p:nvSpPr>
        <p:spPr>
          <a:xfrm rot="10800000" flipH="1">
            <a:off x="11684757" y="5981305"/>
            <a:ext cx="724000" cy="6272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9" name="Google Shape;329;p10"/>
          <p:cNvSpPr/>
          <p:nvPr/>
        </p:nvSpPr>
        <p:spPr>
          <a:xfrm rot="10800000" flipH="1">
            <a:off x="11365080" y="6321467"/>
            <a:ext cx="378800" cy="3276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0" name="Google Shape;330;p10"/>
          <p:cNvSpPr/>
          <p:nvPr/>
        </p:nvSpPr>
        <p:spPr>
          <a:xfrm rot="10800000" flipH="1">
            <a:off x="11097047" y="4837364"/>
            <a:ext cx="724000" cy="626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1" name="Google Shape;331;p10"/>
          <p:cNvSpPr/>
          <p:nvPr/>
        </p:nvSpPr>
        <p:spPr>
          <a:xfrm rot="10800000" flipH="1">
            <a:off x="11684759" y="5346509"/>
            <a:ext cx="316800" cy="2744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2" name="Google Shape;332;p10"/>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5F90BBD-6DAF-4D72-B951-0CB99A514F17}" type="slidenum">
              <a:rPr lang="en-US" smtClean="0"/>
              <a:t>‹#›</a:t>
            </a:fld>
            <a:endParaRPr lang="en-US"/>
          </a:p>
        </p:txBody>
      </p:sp>
    </p:spTree>
    <p:extLst>
      <p:ext uri="{BB962C8B-B14F-4D97-AF65-F5344CB8AC3E}">
        <p14:creationId xmlns:p14="http://schemas.microsoft.com/office/powerpoint/2010/main" val="2074250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10267" y="2314133"/>
            <a:ext cx="6592400" cy="860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2310267" y="3006833"/>
            <a:ext cx="6592400" cy="22132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8076" y="6380700"/>
            <a:ext cx="731600" cy="477200"/>
          </a:xfrm>
          <a:prstGeom prst="rect">
            <a:avLst/>
          </a:prstGeom>
          <a:noFill/>
          <a:ln>
            <a:noFill/>
          </a:ln>
        </p:spPr>
        <p:txBody>
          <a:bodyPr spcFirstLastPara="1" wrap="square" lIns="91425" tIns="91425" rIns="91425" bIns="91425" anchor="t" anchorCtr="0">
            <a:noAutofit/>
          </a:bodyPr>
          <a:lstStyle>
            <a:lvl1pPr lvl="0">
              <a:buNone/>
              <a:defRPr sz="1600">
                <a:solidFill>
                  <a:srgbClr val="19BBD5"/>
                </a:solidFill>
                <a:latin typeface="Nixie One"/>
                <a:ea typeface="Nixie One"/>
                <a:cs typeface="Nixie One"/>
                <a:sym typeface="Nixie One"/>
              </a:defRPr>
            </a:lvl1pPr>
            <a:lvl2pPr lvl="1">
              <a:buNone/>
              <a:defRPr sz="1600">
                <a:solidFill>
                  <a:srgbClr val="19BBD5"/>
                </a:solidFill>
                <a:latin typeface="Nixie One"/>
                <a:ea typeface="Nixie One"/>
                <a:cs typeface="Nixie One"/>
                <a:sym typeface="Nixie One"/>
              </a:defRPr>
            </a:lvl2pPr>
            <a:lvl3pPr lvl="2">
              <a:buNone/>
              <a:defRPr sz="1600">
                <a:solidFill>
                  <a:srgbClr val="19BBD5"/>
                </a:solidFill>
                <a:latin typeface="Nixie One"/>
                <a:ea typeface="Nixie One"/>
                <a:cs typeface="Nixie One"/>
                <a:sym typeface="Nixie One"/>
              </a:defRPr>
            </a:lvl3pPr>
            <a:lvl4pPr lvl="3">
              <a:buNone/>
              <a:defRPr sz="1600">
                <a:solidFill>
                  <a:srgbClr val="19BBD5"/>
                </a:solidFill>
                <a:latin typeface="Nixie One"/>
                <a:ea typeface="Nixie One"/>
                <a:cs typeface="Nixie One"/>
                <a:sym typeface="Nixie One"/>
              </a:defRPr>
            </a:lvl4pPr>
            <a:lvl5pPr lvl="4">
              <a:buNone/>
              <a:defRPr sz="1600">
                <a:solidFill>
                  <a:srgbClr val="19BBD5"/>
                </a:solidFill>
                <a:latin typeface="Nixie One"/>
                <a:ea typeface="Nixie One"/>
                <a:cs typeface="Nixie One"/>
                <a:sym typeface="Nixie One"/>
              </a:defRPr>
            </a:lvl5pPr>
            <a:lvl6pPr lvl="5">
              <a:buNone/>
              <a:defRPr sz="1600">
                <a:solidFill>
                  <a:srgbClr val="19BBD5"/>
                </a:solidFill>
                <a:latin typeface="Nixie One"/>
                <a:ea typeface="Nixie One"/>
                <a:cs typeface="Nixie One"/>
                <a:sym typeface="Nixie One"/>
              </a:defRPr>
            </a:lvl6pPr>
            <a:lvl7pPr lvl="6">
              <a:buNone/>
              <a:defRPr sz="1600">
                <a:solidFill>
                  <a:srgbClr val="19BBD5"/>
                </a:solidFill>
                <a:latin typeface="Nixie One"/>
                <a:ea typeface="Nixie One"/>
                <a:cs typeface="Nixie One"/>
                <a:sym typeface="Nixie One"/>
              </a:defRPr>
            </a:lvl7pPr>
            <a:lvl8pPr lvl="7">
              <a:buNone/>
              <a:defRPr sz="1600">
                <a:solidFill>
                  <a:srgbClr val="19BBD5"/>
                </a:solidFill>
                <a:latin typeface="Nixie One"/>
                <a:ea typeface="Nixie One"/>
                <a:cs typeface="Nixie One"/>
                <a:sym typeface="Nixie One"/>
              </a:defRPr>
            </a:lvl8pPr>
            <a:lvl9pPr lvl="8">
              <a:buNone/>
              <a:defRPr sz="1600">
                <a:solidFill>
                  <a:srgbClr val="19BBD5"/>
                </a:solidFill>
                <a:latin typeface="Nixie One"/>
                <a:ea typeface="Nixie One"/>
                <a:cs typeface="Nixie One"/>
                <a:sym typeface="Nixie One"/>
              </a:defRPr>
            </a:lvl9pPr>
          </a:lstStyle>
          <a:p>
            <a:fld id="{C5F90BBD-6DAF-4D72-B951-0CB99A514F17}" type="slidenum">
              <a:rPr lang="en-US" smtClean="0"/>
              <a:t>‹#›</a:t>
            </a:fld>
            <a:endParaRPr lang="en-US"/>
          </a:p>
        </p:txBody>
      </p:sp>
    </p:spTree>
    <p:extLst>
      <p:ext uri="{BB962C8B-B14F-4D97-AF65-F5344CB8AC3E}">
        <p14:creationId xmlns:p14="http://schemas.microsoft.com/office/powerpoint/2010/main" val="361930111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000" dirty="0" err="1" smtClean="0">
                <a:latin typeface="Times New Roman" panose="02020603050405020304" pitchFamily="18" charset="0"/>
                <a:cs typeface="Times New Roman" panose="02020603050405020304" pitchFamily="18" charset="0"/>
              </a:rPr>
              <a:t>Nguyễn</a:t>
            </a:r>
            <a:r>
              <a:rPr lang="en-US" sz="5000" dirty="0" smtClean="0">
                <a:latin typeface="Times New Roman" panose="02020603050405020304" pitchFamily="18" charset="0"/>
                <a:cs typeface="Times New Roman" panose="02020603050405020304" pitchFamily="18" charset="0"/>
              </a:rPr>
              <a:t> </a:t>
            </a:r>
            <a:r>
              <a:rPr lang="en-US" sz="5000" dirty="0" err="1" smtClean="0">
                <a:latin typeface="Times New Roman" panose="02020603050405020304" pitchFamily="18" charset="0"/>
                <a:cs typeface="Times New Roman" panose="02020603050405020304" pitchFamily="18" charset="0"/>
              </a:rPr>
              <a:t>Đại</a:t>
            </a:r>
            <a:r>
              <a:rPr lang="en-US" sz="5000" dirty="0" smtClean="0">
                <a:latin typeface="Times New Roman" panose="02020603050405020304" pitchFamily="18" charset="0"/>
                <a:cs typeface="Times New Roman" panose="02020603050405020304" pitchFamily="18" charset="0"/>
              </a:rPr>
              <a:t> </a:t>
            </a:r>
            <a:r>
              <a:rPr lang="en-US" sz="5000" dirty="0" err="1" smtClean="0">
                <a:latin typeface="Times New Roman" panose="02020603050405020304" pitchFamily="18" charset="0"/>
                <a:cs typeface="Times New Roman" panose="02020603050405020304" pitchFamily="18" charset="0"/>
              </a:rPr>
              <a:t>Nhân</a:t>
            </a:r>
            <a:r>
              <a:rPr lang="en-US" sz="5000" dirty="0" smtClean="0">
                <a:latin typeface="Times New Roman" panose="02020603050405020304" pitchFamily="18" charset="0"/>
                <a:cs typeface="Times New Roman" panose="02020603050405020304" pitchFamily="18" charset="0"/>
              </a:rPr>
              <a:t/>
            </a:r>
            <a:br>
              <a:rPr lang="en-US" sz="5000" dirty="0" smtClean="0">
                <a:latin typeface="Times New Roman" panose="02020603050405020304" pitchFamily="18" charset="0"/>
                <a:cs typeface="Times New Roman" panose="02020603050405020304" pitchFamily="18" charset="0"/>
              </a:rPr>
            </a:br>
            <a:r>
              <a:rPr lang="en-US" sz="5000" dirty="0" smtClean="0">
                <a:latin typeface="Times New Roman" panose="02020603050405020304" pitchFamily="18" charset="0"/>
                <a:cs typeface="Times New Roman" panose="02020603050405020304" pitchFamily="18" charset="0"/>
              </a:rPr>
              <a:t>CNTT 14-05</a:t>
            </a:r>
            <a:endParaRPr lang="en-US" sz="5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b="1" dirty="0" err="1" smtClean="0">
                <a:latin typeface="Times New Roman" panose="02020603050405020304" pitchFamily="18" charset="0"/>
                <a:cs typeface="Times New Roman" panose="02020603050405020304" pitchFamily="18" charset="0"/>
              </a:rPr>
              <a:t>Bài</a:t>
            </a:r>
            <a:r>
              <a:rPr lang="en-US" b="1" dirty="0" smtClean="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toán</a:t>
            </a:r>
            <a:r>
              <a:rPr lang="en-US" b="1" dirty="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cơ</a:t>
            </a:r>
            <a:r>
              <a:rPr lang="en-US" b="1" dirty="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bản</a:t>
            </a:r>
            <a:r>
              <a:rPr lang="en-US" b="1" dirty="0" smtClean="0">
                <a:latin typeface="Times New Roman" panose="02020603050405020304" pitchFamily="18" charset="0"/>
                <a:cs typeface="Times New Roman" panose="02020603050405020304" pitchFamily="18" charset="0"/>
              </a:rPr>
              <a:t> Logistic </a:t>
            </a:r>
            <a:r>
              <a:rPr lang="en-US" b="1" dirty="0">
                <a:latin typeface="Times New Roman" panose="02020603050405020304" pitchFamily="18" charset="0"/>
                <a:cs typeface="Times New Roman" panose="02020603050405020304" pitchFamily="18" charset="0"/>
              </a:rPr>
              <a:t>Regression (LR</a:t>
            </a:r>
            <a:r>
              <a:rPr lang="en-US" b="1" dirty="0" smtClean="0">
                <a:latin typeface="Times New Roman" panose="02020603050405020304" pitchFamily="18" charset="0"/>
                <a:cs typeface="Times New Roman" panose="02020603050405020304" pitchFamily="18" charset="0"/>
              </a:rPr>
              <a:t>)</a:t>
            </a:r>
            <a:endParaRPr lang="en-US" b="1" dirty="0"/>
          </a:p>
          <a:p>
            <a:endParaRPr lang="en-US" b="1" dirty="0"/>
          </a:p>
        </p:txBody>
      </p:sp>
    </p:spTree>
    <p:extLst>
      <p:ext uri="{BB962C8B-B14F-4D97-AF65-F5344CB8AC3E}">
        <p14:creationId xmlns:p14="http://schemas.microsoft.com/office/powerpoint/2010/main" val="2901570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838200" y="1876557"/>
            <a:ext cx="10515600" cy="200054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Nhận</a:t>
            </a:r>
            <a:r>
              <a:rPr kumimoji="0" lang="en-US" altLang="en-US"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xét</a:t>
            </a:r>
            <a:r>
              <a:rPr kumimoji="0" lang="en-US" altLang="en-US"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err="1" smtClean="0">
                <a:ln>
                  <a:noFill/>
                </a:ln>
                <a:solidFill>
                  <a:srgbClr val="292B2C"/>
                </a:solidFill>
                <a:effectLst/>
                <a:latin typeface="Times New Roman" panose="02020603050405020304" pitchFamily="18" charset="0"/>
                <a:cs typeface="Times New Roman" panose="02020603050405020304" pitchFamily="18" charset="0"/>
              </a:rPr>
              <a:t>Hàm</a:t>
            </a:r>
            <a:r>
              <a:rPr kumimoji="0" lang="en-US" altLang="en-US" i="0" u="none" strike="noStrike" cap="none" normalizeH="0" baseline="0" dirty="0" smtClean="0">
                <a:ln>
                  <a:noFill/>
                </a:ln>
                <a:solidFill>
                  <a:srgbClr val="292B2C"/>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rgbClr val="292B2C"/>
                </a:solidFill>
                <a:effectLst/>
                <a:latin typeface="Times New Roman" panose="02020603050405020304" pitchFamily="18" charset="0"/>
                <a:cs typeface="Times New Roman" panose="02020603050405020304" pitchFamily="18" charset="0"/>
              </a:rPr>
              <a:t>liên</a:t>
            </a:r>
            <a:r>
              <a:rPr kumimoji="0" lang="en-US" altLang="en-US" i="0" u="none" strike="noStrike" cap="none" normalizeH="0" baseline="0" dirty="0" smtClean="0">
                <a:ln>
                  <a:noFill/>
                </a:ln>
                <a:solidFill>
                  <a:srgbClr val="292B2C"/>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rgbClr val="292B2C"/>
                </a:solidFill>
                <a:effectLst/>
                <a:latin typeface="Times New Roman" panose="02020603050405020304" pitchFamily="18" charset="0"/>
                <a:cs typeface="Times New Roman" panose="02020603050405020304" pitchFamily="18" charset="0"/>
              </a:rPr>
              <a:t>tục</a:t>
            </a:r>
            <a:r>
              <a:rPr kumimoji="0" lang="en-US" altLang="en-US" i="0" u="none" strike="noStrike" cap="none" normalizeH="0" baseline="0" dirty="0" smtClean="0">
                <a:ln>
                  <a:noFill/>
                </a:ln>
                <a:solidFill>
                  <a:srgbClr val="292B2C"/>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rgbClr val="292B2C"/>
                </a:solidFill>
                <a:effectLst/>
                <a:latin typeface="Times New Roman" panose="02020603050405020304" pitchFamily="18" charset="0"/>
                <a:cs typeface="Times New Roman" panose="02020603050405020304" pitchFamily="18" charset="0"/>
              </a:rPr>
              <a:t>và</a:t>
            </a:r>
            <a:r>
              <a:rPr kumimoji="0" lang="en-US" altLang="en-US" i="0" u="none" strike="noStrike" cap="none" normalizeH="0" baseline="0" dirty="0" smtClean="0">
                <a:ln>
                  <a:noFill/>
                </a:ln>
                <a:solidFill>
                  <a:srgbClr val="292B2C"/>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rgbClr val="292B2C"/>
                </a:solidFill>
                <a:effectLst/>
                <a:latin typeface="Times New Roman" panose="02020603050405020304" pitchFamily="18" charset="0"/>
                <a:cs typeface="Times New Roman" panose="02020603050405020304" pitchFamily="18" charset="0"/>
              </a:rPr>
              <a:t>luôn</a:t>
            </a:r>
            <a:r>
              <a:rPr kumimoji="0" lang="en-US" altLang="en-US" i="0" u="none" strike="noStrike" cap="none" normalizeH="0" baseline="0" dirty="0" smtClean="0">
                <a:ln>
                  <a:noFill/>
                </a:ln>
                <a:solidFill>
                  <a:srgbClr val="292B2C"/>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rgbClr val="292B2C"/>
                </a:solidFill>
                <a:effectLst/>
                <a:latin typeface="Times New Roman" panose="02020603050405020304" pitchFamily="18" charset="0"/>
                <a:cs typeface="Times New Roman" panose="02020603050405020304" pitchFamily="18" charset="0"/>
              </a:rPr>
              <a:t>đưa</a:t>
            </a:r>
            <a:r>
              <a:rPr kumimoji="0" lang="en-US" altLang="en-US" i="0" u="none" strike="noStrike" cap="none" normalizeH="0" baseline="0" dirty="0" smtClean="0">
                <a:ln>
                  <a:noFill/>
                </a:ln>
                <a:solidFill>
                  <a:srgbClr val="292B2C"/>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rgbClr val="292B2C"/>
                </a:solidFill>
                <a:effectLst/>
                <a:latin typeface="Times New Roman" panose="02020603050405020304" pitchFamily="18" charset="0"/>
                <a:cs typeface="Times New Roman" panose="02020603050405020304" pitchFamily="18" charset="0"/>
              </a:rPr>
              <a:t>ra</a:t>
            </a:r>
            <a:r>
              <a:rPr kumimoji="0" lang="en-US" altLang="en-US" i="0" u="none" strike="noStrike" cap="none" normalizeH="0" baseline="0" dirty="0" smtClean="0">
                <a:ln>
                  <a:noFill/>
                </a:ln>
                <a:solidFill>
                  <a:srgbClr val="292B2C"/>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rgbClr val="292B2C"/>
                </a:solidFill>
                <a:effectLst/>
                <a:latin typeface="Times New Roman" panose="02020603050405020304" pitchFamily="18" charset="0"/>
                <a:cs typeface="Times New Roman" panose="02020603050405020304" pitchFamily="18" charset="0"/>
              </a:rPr>
              <a:t>giá</a:t>
            </a:r>
            <a:r>
              <a:rPr kumimoji="0" lang="en-US" altLang="en-US" i="0" u="none" strike="noStrike" cap="none" normalizeH="0" baseline="0" dirty="0" smtClean="0">
                <a:ln>
                  <a:noFill/>
                </a:ln>
                <a:solidFill>
                  <a:srgbClr val="292B2C"/>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rgbClr val="292B2C"/>
                </a:solidFill>
                <a:effectLst/>
                <a:latin typeface="Times New Roman" panose="02020603050405020304" pitchFamily="18" charset="0"/>
                <a:cs typeface="Times New Roman" panose="02020603050405020304" pitchFamily="18" charset="0"/>
              </a:rPr>
              <a:t>trị</a:t>
            </a:r>
            <a:r>
              <a:rPr kumimoji="0" lang="en-US" altLang="en-US" i="0" u="none" strike="noStrike" cap="none" normalizeH="0" baseline="0" dirty="0" smtClean="0">
                <a:ln>
                  <a:noFill/>
                </a:ln>
                <a:solidFill>
                  <a:srgbClr val="292B2C"/>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rgbClr val="292B2C"/>
                </a:solidFill>
                <a:effectLst/>
                <a:latin typeface="Times New Roman" panose="02020603050405020304" pitchFamily="18" charset="0"/>
                <a:cs typeface="Times New Roman" panose="02020603050405020304" pitchFamily="18" charset="0"/>
              </a:rPr>
              <a:t>trong</a:t>
            </a:r>
            <a:r>
              <a:rPr kumimoji="0" lang="en-US" altLang="en-US" i="0" u="none" strike="noStrike" cap="none" normalizeH="0" baseline="0" dirty="0" smtClean="0">
                <a:ln>
                  <a:noFill/>
                </a:ln>
                <a:solidFill>
                  <a:srgbClr val="292B2C"/>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rgbClr val="292B2C"/>
                </a:solidFill>
                <a:effectLst/>
                <a:latin typeface="Times New Roman" panose="02020603050405020304" pitchFamily="18" charset="0"/>
                <a:cs typeface="Times New Roman" panose="02020603050405020304" pitchFamily="18" charset="0"/>
              </a:rPr>
              <a:t>khoảng</a:t>
            </a:r>
            <a:r>
              <a:rPr kumimoji="0" lang="en-US" altLang="en-US" i="0" u="none" strike="noStrike" cap="none" normalizeH="0" baseline="0" dirty="0" smtClean="0">
                <a:ln>
                  <a:noFill/>
                </a:ln>
                <a:solidFill>
                  <a:srgbClr val="292B2C"/>
                </a:solidFill>
                <a:effectLst/>
                <a:latin typeface="Times New Roman" panose="02020603050405020304" pitchFamily="18" charset="0"/>
                <a:cs typeface="Times New Roman" panose="02020603050405020304" pitchFamily="18" charset="0"/>
              </a:rPr>
              <a:t> (0, 1) </a:t>
            </a:r>
            <a:endParaRPr kumimoji="0" lang="en-US" altLang="en-US"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err="1" smtClean="0">
                <a:ln>
                  <a:noFill/>
                </a:ln>
                <a:solidFill>
                  <a:srgbClr val="292B2C"/>
                </a:solidFill>
                <a:effectLst/>
                <a:latin typeface="Times New Roman" panose="02020603050405020304" pitchFamily="18" charset="0"/>
                <a:cs typeface="Times New Roman" panose="02020603050405020304" pitchFamily="18" charset="0"/>
              </a:rPr>
              <a:t>Có</a:t>
            </a:r>
            <a:r>
              <a:rPr kumimoji="0" lang="en-US" altLang="en-US" i="0" u="none" strike="noStrike" cap="none" normalizeH="0" baseline="0" dirty="0" smtClean="0">
                <a:ln>
                  <a:noFill/>
                </a:ln>
                <a:solidFill>
                  <a:srgbClr val="292B2C"/>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rgbClr val="292B2C"/>
                </a:solidFill>
                <a:effectLst/>
                <a:latin typeface="Times New Roman" panose="02020603050405020304" pitchFamily="18" charset="0"/>
                <a:cs typeface="Times New Roman" panose="02020603050405020304" pitchFamily="18" charset="0"/>
              </a:rPr>
              <a:t>đạo</a:t>
            </a:r>
            <a:r>
              <a:rPr kumimoji="0" lang="en-US" altLang="en-US" i="0" u="none" strike="noStrike" cap="none" normalizeH="0" baseline="0" dirty="0" smtClean="0">
                <a:ln>
                  <a:noFill/>
                </a:ln>
                <a:solidFill>
                  <a:srgbClr val="292B2C"/>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rgbClr val="292B2C"/>
                </a:solidFill>
                <a:effectLst/>
                <a:latin typeface="Times New Roman" panose="02020603050405020304" pitchFamily="18" charset="0"/>
                <a:cs typeface="Times New Roman" panose="02020603050405020304" pitchFamily="18" charset="0"/>
              </a:rPr>
              <a:t>hàm</a:t>
            </a:r>
            <a:r>
              <a:rPr kumimoji="0" lang="en-US" altLang="en-US" i="0" u="none" strike="noStrike" cap="none" normalizeH="0" baseline="0" dirty="0" smtClean="0">
                <a:ln>
                  <a:noFill/>
                </a:ln>
                <a:solidFill>
                  <a:srgbClr val="292B2C"/>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rgbClr val="292B2C"/>
                </a:solidFill>
                <a:effectLst/>
                <a:latin typeface="Times New Roman" panose="02020603050405020304" pitchFamily="18" charset="0"/>
                <a:cs typeface="Times New Roman" panose="02020603050405020304" pitchFamily="18" charset="0"/>
              </a:rPr>
              <a:t>tại</a:t>
            </a:r>
            <a:r>
              <a:rPr kumimoji="0" lang="en-US" altLang="en-US" i="0" u="none" strike="noStrike" cap="none" normalizeH="0" baseline="0" dirty="0" smtClean="0">
                <a:ln>
                  <a:noFill/>
                </a:ln>
                <a:solidFill>
                  <a:srgbClr val="292B2C"/>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rgbClr val="292B2C"/>
                </a:solidFill>
                <a:effectLst/>
                <a:latin typeface="Times New Roman" panose="02020603050405020304" pitchFamily="18" charset="0"/>
                <a:cs typeface="Times New Roman" panose="02020603050405020304" pitchFamily="18" charset="0"/>
              </a:rPr>
              <a:t>mọi</a:t>
            </a:r>
            <a:r>
              <a:rPr kumimoji="0" lang="en-US" altLang="en-US" i="0" u="none" strike="noStrike" cap="none" normalizeH="0" baseline="0" dirty="0" smtClean="0">
                <a:ln>
                  <a:noFill/>
                </a:ln>
                <a:solidFill>
                  <a:srgbClr val="292B2C"/>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rgbClr val="292B2C"/>
                </a:solidFill>
                <a:effectLst/>
                <a:latin typeface="Times New Roman" panose="02020603050405020304" pitchFamily="18" charset="0"/>
                <a:cs typeface="Times New Roman" panose="02020603050405020304" pitchFamily="18" charset="0"/>
              </a:rPr>
              <a:t>điểm</a:t>
            </a:r>
            <a:r>
              <a:rPr kumimoji="0" lang="en-US" altLang="en-US" i="0" u="none" strike="noStrike" cap="none" normalizeH="0" baseline="0" dirty="0" smtClean="0">
                <a:ln>
                  <a:noFill/>
                </a:ln>
                <a:solidFill>
                  <a:srgbClr val="292B2C"/>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rgbClr val="292B2C"/>
                </a:solidFill>
                <a:effectLst/>
                <a:latin typeface="Times New Roman" panose="02020603050405020304" pitchFamily="18" charset="0"/>
                <a:cs typeface="Times New Roman" panose="02020603050405020304" pitchFamily="18" charset="0"/>
              </a:rPr>
              <a:t>nên</a:t>
            </a:r>
            <a:r>
              <a:rPr kumimoji="0" lang="en-US" altLang="en-US" i="0" u="none" strike="noStrike" cap="none" normalizeH="0" baseline="0" dirty="0" smtClean="0">
                <a:ln>
                  <a:noFill/>
                </a:ln>
                <a:solidFill>
                  <a:srgbClr val="292B2C"/>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rgbClr val="292B2C"/>
                </a:solidFill>
                <a:effectLst/>
                <a:latin typeface="Times New Roman" panose="02020603050405020304" pitchFamily="18" charset="0"/>
                <a:cs typeface="Times New Roman" panose="02020603050405020304" pitchFamily="18" charset="0"/>
              </a:rPr>
              <a:t>có</a:t>
            </a:r>
            <a:r>
              <a:rPr kumimoji="0" lang="en-US" altLang="en-US" i="0" u="none" strike="noStrike" cap="none" normalizeH="0" baseline="0" dirty="0" smtClean="0">
                <a:ln>
                  <a:noFill/>
                </a:ln>
                <a:solidFill>
                  <a:srgbClr val="292B2C"/>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rgbClr val="292B2C"/>
                </a:solidFill>
                <a:effectLst/>
                <a:latin typeface="Times New Roman" panose="02020603050405020304" pitchFamily="18" charset="0"/>
                <a:cs typeface="Times New Roman" panose="02020603050405020304" pitchFamily="18" charset="0"/>
              </a:rPr>
              <a:t>thể</a:t>
            </a:r>
            <a:r>
              <a:rPr kumimoji="0" lang="en-US" altLang="en-US" i="0" u="none" strike="noStrike" cap="none" normalizeH="0" baseline="0" dirty="0" smtClean="0">
                <a:ln>
                  <a:noFill/>
                </a:ln>
                <a:solidFill>
                  <a:srgbClr val="292B2C"/>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rgbClr val="292B2C"/>
                </a:solidFill>
                <a:effectLst/>
                <a:latin typeface="Times New Roman" panose="02020603050405020304" pitchFamily="18" charset="0"/>
                <a:cs typeface="Times New Roman" panose="02020603050405020304" pitchFamily="18" charset="0"/>
              </a:rPr>
              <a:t>dùng</a:t>
            </a:r>
            <a:r>
              <a:rPr kumimoji="0" lang="en-US" altLang="en-US" i="0" u="none" strike="noStrike" cap="none" normalizeH="0" baseline="0" dirty="0" smtClean="0">
                <a:ln>
                  <a:noFill/>
                </a:ln>
                <a:solidFill>
                  <a:srgbClr val="292B2C"/>
                </a:solidFill>
                <a:effectLst/>
                <a:latin typeface="Times New Roman" panose="02020603050405020304" pitchFamily="18" charset="0"/>
                <a:cs typeface="Times New Roman" panose="02020603050405020304" pitchFamily="18" charset="0"/>
              </a:rPr>
              <a:t> gradient descent</a:t>
            </a:r>
            <a:endParaRPr kumimoji="0" lang="en-US" altLang="en-US"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52214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0267" y="1311243"/>
            <a:ext cx="6592400" cy="860400"/>
          </a:xfrm>
        </p:spPr>
        <p:txBody>
          <a:bodyPr/>
          <a:lstStyle/>
          <a:p>
            <a:r>
              <a:rPr lang="en-US" b="1" dirty="0"/>
              <a:t> </a:t>
            </a:r>
            <a:r>
              <a:rPr lang="en-US" sz="3000" b="1" dirty="0" smtClean="0">
                <a:latin typeface="Times New Roman" panose="02020603050405020304" pitchFamily="18" charset="0"/>
                <a:cs typeface="Times New Roman" panose="02020603050405020304" pitchFamily="18" charset="0"/>
              </a:rPr>
              <a:t>4. </a:t>
            </a:r>
            <a:r>
              <a:rPr lang="en-US" sz="3000" b="1" dirty="0" err="1" smtClean="0">
                <a:latin typeface="Times New Roman" panose="02020603050405020304" pitchFamily="18" charset="0"/>
                <a:cs typeface="Times New Roman" panose="02020603050405020304" pitchFamily="18" charset="0"/>
              </a:rPr>
              <a:t>Thiết</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lập</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bài</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toán</a:t>
            </a:r>
            <a:endParaRPr lang="en-US" sz="3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10267" y="2171643"/>
            <a:ext cx="6592400" cy="2966264"/>
          </a:xfrm>
        </p:spPr>
        <p:txBody>
          <a:bodyPr/>
          <a:lstStyle/>
          <a:p>
            <a:r>
              <a:rPr lang="vi-VN" sz="2000" dirty="0" smtClean="0">
                <a:latin typeface="+mj-lt"/>
              </a:rPr>
              <a:t>Về cơ bản thì chúng ta sẽ có các bước sau cho 1 bài toán Machine learning:</a:t>
            </a:r>
          </a:p>
          <a:p>
            <a:pPr lvl="1"/>
            <a:r>
              <a:rPr lang="vi-VN" sz="2000" dirty="0" smtClean="0">
                <a:latin typeface="+mj-lt"/>
              </a:rPr>
              <a:t>Thiết lập model</a:t>
            </a:r>
            <a:r>
              <a:rPr lang="en-US" sz="2000" dirty="0" smtClean="0">
                <a:latin typeface="+mj-lt"/>
              </a:rPr>
              <a:t>.</a:t>
            </a:r>
            <a:endParaRPr lang="vi-VN" sz="2000" dirty="0" smtClean="0">
              <a:latin typeface="+mj-lt"/>
            </a:endParaRPr>
          </a:p>
          <a:p>
            <a:pPr lvl="1"/>
            <a:r>
              <a:rPr lang="vi-VN" sz="2000" dirty="0" smtClean="0">
                <a:latin typeface="+mj-lt"/>
              </a:rPr>
              <a:t>Thiết lập hàm mất mát Loss Function</a:t>
            </a:r>
            <a:r>
              <a:rPr lang="en-US" sz="2000" dirty="0" smtClean="0">
                <a:latin typeface="+mj-lt"/>
              </a:rPr>
              <a:t>.</a:t>
            </a:r>
            <a:endParaRPr lang="vi-VN" sz="2000" dirty="0" smtClean="0">
              <a:latin typeface="+mj-lt"/>
            </a:endParaRPr>
          </a:p>
          <a:p>
            <a:pPr lvl="1"/>
            <a:r>
              <a:rPr lang="vi-VN" sz="2000" dirty="0" smtClean="0">
                <a:latin typeface="+mj-lt"/>
              </a:rPr>
              <a:t>Tìm tham số bằng việc tối ưu loss function</a:t>
            </a:r>
            <a:r>
              <a:rPr lang="en-US" sz="2000" dirty="0" smtClean="0">
                <a:latin typeface="+mj-lt"/>
              </a:rPr>
              <a:t>.</a:t>
            </a:r>
            <a:endParaRPr lang="vi-VN" sz="2000" dirty="0" smtClean="0">
              <a:latin typeface="+mj-lt"/>
            </a:endParaRPr>
          </a:p>
          <a:p>
            <a:pPr lvl="1"/>
            <a:r>
              <a:rPr lang="vi-VN" sz="2000" dirty="0" smtClean="0">
                <a:latin typeface="+mj-lt"/>
              </a:rPr>
              <a:t>Dự đoán dữ liệu mới dựa vào loss function mới tìm được</a:t>
            </a:r>
            <a:r>
              <a:rPr lang="en-US" sz="2000" dirty="0" smtClean="0">
                <a:latin typeface="+mj-lt"/>
              </a:rPr>
              <a:t>.</a:t>
            </a:r>
            <a:endParaRPr lang="vi-VN" sz="2000" dirty="0" smtClean="0">
              <a:latin typeface="+mj-lt"/>
            </a:endParaRPr>
          </a:p>
          <a:p>
            <a:endParaRPr lang="en-US" dirty="0"/>
          </a:p>
        </p:txBody>
      </p:sp>
    </p:spTree>
    <p:extLst>
      <p:ext uri="{BB962C8B-B14F-4D97-AF65-F5344CB8AC3E}">
        <p14:creationId xmlns:p14="http://schemas.microsoft.com/office/powerpoint/2010/main" val="22165694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0267" y="1251452"/>
            <a:ext cx="6592400" cy="860400"/>
          </a:xfrm>
        </p:spPr>
        <p:txBody>
          <a:bodyPr/>
          <a:lstStyle/>
          <a:p>
            <a:r>
              <a:rPr lang="en-US" sz="3000" dirty="0" smtClean="0">
                <a:latin typeface="Times New Roman" panose="02020603050405020304" pitchFamily="18" charset="0"/>
                <a:cs typeface="Times New Roman" panose="02020603050405020304" pitchFamily="18" charset="0"/>
              </a:rPr>
              <a:t>5. Code </a:t>
            </a:r>
            <a:r>
              <a:rPr lang="en-US" sz="3200" dirty="0">
                <a:latin typeface="Times New Roman" panose="02020603050405020304" pitchFamily="18" charset="0"/>
                <a:cs typeface="Times New Roman" panose="02020603050405020304" pitchFamily="18" charset="0"/>
              </a:rPr>
              <a:t>Logistic Regression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với</a:t>
            </a:r>
            <a:r>
              <a:rPr lang="en-US" sz="3000" dirty="0" smtClean="0">
                <a:latin typeface="Times New Roman" panose="02020603050405020304" pitchFamily="18" charset="0"/>
                <a:cs typeface="Times New Roman" panose="02020603050405020304" pitchFamily="18" charset="0"/>
              </a:rPr>
              <a:t> Python</a:t>
            </a:r>
            <a:endParaRPr lang="en-US" sz="3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10267" y="2111852"/>
            <a:ext cx="6592400" cy="4288948"/>
          </a:xfrm>
        </p:spPr>
        <p:txBody>
          <a:bodyPr/>
          <a:lstStyle/>
          <a:p>
            <a:r>
              <a:rPr lang="vi-VN" sz="1800" dirty="0">
                <a:latin typeface="+mj-lt"/>
              </a:rPr>
              <a:t>Một nhóm 20 sinh viên dành thời gian trong khoảng từ 0 đến 6 giờ cho việc ôn thi. Thời gian ôn thi này ảnh hưởng đến xác suất sinh viên vượt qua kỳ thi như thế nào?</a:t>
            </a:r>
            <a:endParaRPr lang="en-US" sz="1800" dirty="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0267" y="3412784"/>
            <a:ext cx="6592400" cy="2206067"/>
          </a:xfrm>
          <a:prstGeom prst="rect">
            <a:avLst/>
          </a:prstGeom>
        </p:spPr>
      </p:pic>
    </p:spTree>
    <p:extLst>
      <p:ext uri="{BB962C8B-B14F-4D97-AF65-F5344CB8AC3E}">
        <p14:creationId xmlns:p14="http://schemas.microsoft.com/office/powerpoint/2010/main" val="1483424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0267" y="1337949"/>
            <a:ext cx="6592400" cy="860400"/>
          </a:xfrm>
        </p:spPr>
        <p:txBody>
          <a:bodyPr/>
          <a:lstStyle/>
          <a:p>
            <a:r>
              <a:rPr lang="vi-VN" sz="2500" dirty="0" smtClean="0">
                <a:latin typeface="+mj-lt"/>
              </a:rPr>
              <a:t>Đưa </a:t>
            </a:r>
            <a:r>
              <a:rPr lang="vi-VN" sz="2500" dirty="0">
                <a:latin typeface="+mj-lt"/>
              </a:rPr>
              <a:t>ra dự đoán đỗ qua giờ học của sinh viên</a:t>
            </a:r>
            <a:endParaRPr lang="en-US" sz="2500" dirty="0">
              <a:latin typeface="+mj-lt"/>
            </a:endParaRPr>
          </a:p>
        </p:txBody>
      </p:sp>
      <p:sp>
        <p:nvSpPr>
          <p:cNvPr id="3" name="Content Placeholder 2"/>
          <p:cNvSpPr>
            <a:spLocks noGrp="1"/>
          </p:cNvSpPr>
          <p:nvPr>
            <p:ph idx="1"/>
          </p:nvPr>
        </p:nvSpPr>
        <p:spPr>
          <a:xfrm>
            <a:off x="2310267" y="2198349"/>
            <a:ext cx="6592400" cy="4190094"/>
          </a:xfrm>
        </p:spPr>
        <p:txBody>
          <a:bodyPr/>
          <a:lstStyle/>
          <a:p>
            <a:pPr marL="139700" indent="0">
              <a:buNone/>
            </a:pPr>
            <a:r>
              <a:rPr lang="en-US" sz="1600" dirty="0">
                <a:latin typeface="Times New Roman" panose="02020603050405020304" pitchFamily="18" charset="0"/>
                <a:cs typeface="Times New Roman" panose="02020603050405020304" pitchFamily="18" charset="0"/>
              </a:rPr>
              <a:t>from __future__ import division, </a:t>
            </a:r>
            <a:r>
              <a:rPr lang="en-US" sz="1600" dirty="0" err="1">
                <a:latin typeface="Times New Roman" panose="02020603050405020304" pitchFamily="18" charset="0"/>
                <a:cs typeface="Times New Roman" panose="02020603050405020304" pitchFamily="18" charset="0"/>
              </a:rPr>
              <a:t>print_function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unicode_literals</a:t>
            </a:r>
            <a:endParaRPr lang="en-US" sz="1600" dirty="0">
              <a:latin typeface="Times New Roman" panose="02020603050405020304" pitchFamily="18" charset="0"/>
              <a:cs typeface="Times New Roman" panose="02020603050405020304" pitchFamily="18" charset="0"/>
            </a:endParaRPr>
          </a:p>
          <a:p>
            <a:pPr marL="139700" indent="0">
              <a:buNone/>
            </a:pPr>
            <a:r>
              <a:rPr lang="en-US" sz="1600" dirty="0">
                <a:latin typeface="Times New Roman" panose="02020603050405020304" pitchFamily="18" charset="0"/>
                <a:cs typeface="Times New Roman" panose="02020603050405020304" pitchFamily="18" charset="0"/>
              </a:rPr>
              <a:t>import </a:t>
            </a:r>
            <a:r>
              <a:rPr lang="en-US" sz="1600" dirty="0" err="1">
                <a:latin typeface="Times New Roman" panose="02020603050405020304" pitchFamily="18" charset="0"/>
                <a:cs typeface="Times New Roman" panose="02020603050405020304" pitchFamily="18" charset="0"/>
              </a:rPr>
              <a:t>numpy</a:t>
            </a:r>
            <a:r>
              <a:rPr lang="en-US" sz="1600" dirty="0">
                <a:latin typeface="Times New Roman" panose="02020603050405020304" pitchFamily="18" charset="0"/>
                <a:cs typeface="Times New Roman" panose="02020603050405020304" pitchFamily="18" charset="0"/>
              </a:rPr>
              <a:t> as np </a:t>
            </a:r>
          </a:p>
          <a:p>
            <a:pPr marL="139700" indent="0">
              <a:buNone/>
            </a:pPr>
            <a:r>
              <a:rPr lang="en-US" sz="1600" dirty="0">
                <a:latin typeface="Times New Roman" panose="02020603050405020304" pitchFamily="18" charset="0"/>
                <a:cs typeface="Times New Roman" panose="02020603050405020304" pitchFamily="18" charset="0"/>
              </a:rPr>
              <a:t>import </a:t>
            </a:r>
            <a:r>
              <a:rPr lang="en-US" sz="1600" dirty="0" err="1">
                <a:latin typeface="Times New Roman" panose="02020603050405020304" pitchFamily="18" charset="0"/>
                <a:cs typeface="Times New Roman" panose="02020603050405020304" pitchFamily="18" charset="0"/>
              </a:rPr>
              <a:t>matplotlib.pyplot</a:t>
            </a:r>
            <a:r>
              <a:rPr lang="en-US" sz="1600" dirty="0">
                <a:latin typeface="Times New Roman" panose="02020603050405020304" pitchFamily="18" charset="0"/>
                <a:cs typeface="Times New Roman" panose="02020603050405020304" pitchFamily="18" charset="0"/>
              </a:rPr>
              <a:t> as </a:t>
            </a:r>
            <a:r>
              <a:rPr lang="en-US" sz="1600" dirty="0" err="1">
                <a:latin typeface="Times New Roman" panose="02020603050405020304" pitchFamily="18" charset="0"/>
                <a:cs typeface="Times New Roman" panose="02020603050405020304" pitchFamily="18" charset="0"/>
              </a:rPr>
              <a:t>plt</a:t>
            </a:r>
            <a:endParaRPr lang="en-US" sz="1600" dirty="0">
              <a:latin typeface="Times New Roman" panose="02020603050405020304" pitchFamily="18" charset="0"/>
              <a:cs typeface="Times New Roman" panose="02020603050405020304" pitchFamily="18" charset="0"/>
            </a:endParaRPr>
          </a:p>
          <a:p>
            <a:pPr marL="139700" indent="0">
              <a:buNone/>
            </a:pP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tạo</a:t>
            </a:r>
            <a:r>
              <a:rPr lang="en-US" sz="1600" dirty="0">
                <a:latin typeface="Times New Roman" panose="02020603050405020304" pitchFamily="18" charset="0"/>
                <a:cs typeface="Times New Roman" panose="02020603050405020304" pitchFamily="18" charset="0"/>
              </a:rPr>
              <a:t> seed random </a:t>
            </a:r>
            <a:r>
              <a:rPr lang="en-US" sz="1600" dirty="0" err="1">
                <a:latin typeface="Times New Roman" panose="02020603050405020304" pitchFamily="18" charset="0"/>
                <a:cs typeface="Times New Roman" panose="02020603050405020304" pitchFamily="18" charset="0"/>
              </a:rPr>
              <a:t>trung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máy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nhau</a:t>
            </a:r>
            <a:endParaRPr lang="en-US" sz="1600" dirty="0">
              <a:latin typeface="Times New Roman" panose="02020603050405020304" pitchFamily="18" charset="0"/>
              <a:cs typeface="Times New Roman" panose="02020603050405020304" pitchFamily="18" charset="0"/>
            </a:endParaRPr>
          </a:p>
          <a:p>
            <a:pPr marL="139700" indent="0">
              <a:buNone/>
            </a:pPr>
            <a:r>
              <a:rPr lang="en-US" sz="1600" dirty="0" err="1">
                <a:latin typeface="Times New Roman" panose="02020603050405020304" pitchFamily="18" charset="0"/>
                <a:cs typeface="Times New Roman" panose="02020603050405020304" pitchFamily="18" charset="0"/>
              </a:rPr>
              <a:t>np.random.seed</a:t>
            </a:r>
            <a:r>
              <a:rPr lang="en-US" sz="1600" dirty="0">
                <a:latin typeface="Times New Roman" panose="02020603050405020304" pitchFamily="18" charset="0"/>
                <a:cs typeface="Times New Roman" panose="02020603050405020304" pitchFamily="18" charset="0"/>
              </a:rPr>
              <a:t>(2) </a:t>
            </a:r>
          </a:p>
          <a:p>
            <a:pPr marL="139700" indent="0">
              <a:buNone/>
            </a:pP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x</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np.array</a:t>
            </a:r>
            <a:r>
              <a:rPr lang="en-US" sz="1600" dirty="0">
                <a:latin typeface="Times New Roman" panose="02020603050405020304" pitchFamily="18" charset="0"/>
                <a:cs typeface="Times New Roman" panose="02020603050405020304" pitchFamily="18" charset="0"/>
              </a:rPr>
              <a:t>([[0.50, 0.75, 1.00, 1.25, 1.50, 1.75, 1.75, 2.00, 2.25, 2.50, </a:t>
            </a:r>
          </a:p>
          <a:p>
            <a:pPr marL="139700" indent="0">
              <a:buNone/>
            </a:pPr>
            <a:r>
              <a:rPr lang="en-US" sz="1600" dirty="0">
                <a:latin typeface="Times New Roman" panose="02020603050405020304" pitchFamily="18" charset="0"/>
                <a:cs typeface="Times New Roman" panose="02020603050405020304" pitchFamily="18" charset="0"/>
              </a:rPr>
              <a:t>              2.75, 3.00, 3.25, 3.50, 4.00, 4.25, 4.50, 4.75, 5.00, 5.50]])</a:t>
            </a:r>
          </a:p>
          <a:p>
            <a:pPr marL="139700" indent="0">
              <a:buNone/>
            </a:pPr>
            <a:r>
              <a:rPr lang="en-US" sz="1600" dirty="0">
                <a:latin typeface="Times New Roman" panose="02020603050405020304" pitchFamily="18" charset="0"/>
                <a:cs typeface="Times New Roman" panose="02020603050405020304" pitchFamily="18" charset="0"/>
              </a:rPr>
              <a:t>y = </a:t>
            </a:r>
            <a:r>
              <a:rPr lang="en-US" sz="1600" dirty="0" err="1">
                <a:latin typeface="Times New Roman" panose="02020603050405020304" pitchFamily="18" charset="0"/>
                <a:cs typeface="Times New Roman" panose="02020603050405020304" pitchFamily="18" charset="0"/>
              </a:rPr>
              <a:t>np.array</a:t>
            </a:r>
            <a:r>
              <a:rPr lang="en-US" sz="1600" dirty="0">
                <a:latin typeface="Times New Roman" panose="02020603050405020304" pitchFamily="18" charset="0"/>
                <a:cs typeface="Times New Roman" panose="02020603050405020304" pitchFamily="18" charset="0"/>
              </a:rPr>
              <a:t>([0, 0, 0, 0, 0, 0, 1, 0, 1, 0, 1, 0, 1, 0, 1, 1, 1, 1, 1, 1])</a:t>
            </a:r>
          </a:p>
          <a:p>
            <a:pPr marL="139700" indent="0">
              <a:buNone/>
            </a:pP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Trích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xuất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đầu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ra</a:t>
            </a:r>
            <a:endParaRPr lang="en-US" sz="1600" dirty="0">
              <a:latin typeface="Times New Roman" panose="02020603050405020304" pitchFamily="18" charset="0"/>
              <a:cs typeface="Times New Roman" panose="02020603050405020304" pitchFamily="18" charset="0"/>
            </a:endParaRPr>
          </a:p>
          <a:p>
            <a:pPr marL="139700" indent="0">
              <a:buNone/>
            </a:pPr>
            <a:r>
              <a:rPr lang="en-US" sz="1600" dirty="0">
                <a:latin typeface="Times New Roman" panose="02020603050405020304" pitchFamily="18" charset="0"/>
                <a:cs typeface="Times New Roman" panose="02020603050405020304" pitchFamily="18" charset="0"/>
              </a:rPr>
              <a:t>x</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np.concatenate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np.ones</a:t>
            </a:r>
            <a:r>
              <a:rPr lang="en-US" sz="1600" dirty="0">
                <a:latin typeface="Times New Roman" panose="02020603050405020304" pitchFamily="18" charset="0"/>
                <a:cs typeface="Times New Roman" panose="02020603050405020304" pitchFamily="18" charset="0"/>
              </a:rPr>
              <a:t>((1, </a:t>
            </a:r>
            <a:r>
              <a:rPr lang="en-US" sz="1600" dirty="0" err="1">
                <a:latin typeface="Times New Roman" panose="02020603050405020304" pitchFamily="18" charset="0"/>
                <a:cs typeface="Times New Roman" panose="02020603050405020304" pitchFamily="18" charset="0"/>
              </a:rPr>
              <a:t>X.shape</a:t>
            </a:r>
            <a:r>
              <a:rPr lang="en-US" sz="1600" dirty="0">
                <a:latin typeface="Times New Roman" panose="02020603050405020304" pitchFamily="18" charset="0"/>
                <a:cs typeface="Times New Roman" panose="02020603050405020304" pitchFamily="18" charset="0"/>
              </a:rPr>
              <a:t>[1])), X), axis = 0)</a:t>
            </a:r>
          </a:p>
          <a:p>
            <a:endParaRPr lang="en-US" dirty="0"/>
          </a:p>
        </p:txBody>
      </p:sp>
    </p:spTree>
    <p:extLst>
      <p:ext uri="{BB962C8B-B14F-4D97-AF65-F5344CB8AC3E}">
        <p14:creationId xmlns:p14="http://schemas.microsoft.com/office/powerpoint/2010/main" val="14535049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0267" y="518983"/>
            <a:ext cx="6592400" cy="616685"/>
          </a:xfrm>
        </p:spPr>
        <p:txBody>
          <a:bodyPr/>
          <a:lstStyle/>
          <a:p>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hàm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cần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thiết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cho</a:t>
            </a:r>
            <a:r>
              <a:rPr lang="en-US" sz="2500" dirty="0">
                <a:latin typeface="Times New Roman" panose="02020603050405020304" pitchFamily="18" charset="0"/>
                <a:cs typeface="Times New Roman" panose="02020603050405020304" pitchFamily="18" charset="0"/>
              </a:rPr>
              <a:t> logistic sigmoid </a:t>
            </a:r>
            <a:r>
              <a:rPr lang="en-US" sz="2500" dirty="0" smtClean="0">
                <a:latin typeface="Times New Roman" panose="02020603050405020304" pitchFamily="18" charset="0"/>
                <a:cs typeface="Times New Roman" panose="02020603050405020304" pitchFamily="18" charset="0"/>
              </a:rPr>
              <a:t>regression</a:t>
            </a:r>
            <a:endParaRPr lang="en-US" sz="2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10267" y="1135668"/>
            <a:ext cx="6592400" cy="5524624"/>
          </a:xfrm>
        </p:spPr>
        <p:txBody>
          <a:bodyPr/>
          <a:lstStyle/>
          <a:p>
            <a:r>
              <a:rPr lang="vi-VN" altLang="vi-VN" sz="1200" dirty="0">
                <a:solidFill>
                  <a:schemeClr val="tx1"/>
                </a:solidFill>
                <a:latin typeface="+mj-lt"/>
              </a:rPr>
              <a:t>def sigmoid(s):</a:t>
            </a:r>
            <a:br>
              <a:rPr lang="vi-VN" altLang="vi-VN" sz="1200" dirty="0">
                <a:solidFill>
                  <a:schemeClr val="tx1"/>
                </a:solidFill>
                <a:latin typeface="+mj-lt"/>
              </a:rPr>
            </a:br>
            <a:r>
              <a:rPr lang="vi-VN" altLang="vi-VN" sz="1200" dirty="0">
                <a:solidFill>
                  <a:schemeClr val="tx1"/>
                </a:solidFill>
                <a:latin typeface="+mj-lt"/>
              </a:rPr>
              <a:t>    return 1/(1 + np.exp(-s)) </a:t>
            </a:r>
            <a:br>
              <a:rPr lang="vi-VN" altLang="vi-VN" sz="1200" dirty="0">
                <a:solidFill>
                  <a:schemeClr val="tx1"/>
                </a:solidFill>
                <a:latin typeface="+mj-lt"/>
              </a:rPr>
            </a:br>
            <a:r>
              <a:rPr lang="vi-VN" altLang="vi-VN" sz="1200" dirty="0">
                <a:solidFill>
                  <a:schemeClr val="tx1"/>
                </a:solidFill>
                <a:latin typeface="+mj-lt"/>
              </a:rPr>
              <a:t>def logistic_sigmoid_regression(X, y, w_init, eta, tol = 1e-4, max_count = 10000): </a:t>
            </a:r>
            <a:br>
              <a:rPr lang="vi-VN" altLang="vi-VN" sz="1200" dirty="0">
                <a:solidFill>
                  <a:schemeClr val="tx1"/>
                </a:solidFill>
                <a:latin typeface="+mj-lt"/>
              </a:rPr>
            </a:br>
            <a:r>
              <a:rPr lang="vi-VN" altLang="vi-VN" sz="1200" dirty="0">
                <a:solidFill>
                  <a:schemeClr val="tx1"/>
                </a:solidFill>
                <a:latin typeface="+mj-lt"/>
              </a:rPr>
              <a:t>   w = [w_init]</a:t>
            </a:r>
            <a:br>
              <a:rPr lang="vi-VN" altLang="vi-VN" sz="1200" dirty="0">
                <a:solidFill>
                  <a:schemeClr val="tx1"/>
                </a:solidFill>
                <a:latin typeface="+mj-lt"/>
              </a:rPr>
            </a:br>
            <a:r>
              <a:rPr lang="vi-VN" altLang="vi-VN" sz="1200" dirty="0">
                <a:solidFill>
                  <a:schemeClr val="tx1"/>
                </a:solidFill>
                <a:latin typeface="+mj-lt"/>
              </a:rPr>
              <a:t>    it = 0</a:t>
            </a:r>
            <a:br>
              <a:rPr lang="vi-VN" altLang="vi-VN" sz="1200" dirty="0">
                <a:solidFill>
                  <a:schemeClr val="tx1"/>
                </a:solidFill>
                <a:latin typeface="+mj-lt"/>
              </a:rPr>
            </a:br>
            <a:r>
              <a:rPr lang="vi-VN" altLang="vi-VN" sz="1200" dirty="0">
                <a:solidFill>
                  <a:schemeClr val="tx1"/>
                </a:solidFill>
                <a:latin typeface="+mj-lt"/>
              </a:rPr>
              <a:t>    N = X.shape[1] </a:t>
            </a:r>
            <a:br>
              <a:rPr lang="vi-VN" altLang="vi-VN" sz="1200" dirty="0">
                <a:solidFill>
                  <a:schemeClr val="tx1"/>
                </a:solidFill>
                <a:latin typeface="+mj-lt"/>
              </a:rPr>
            </a:br>
            <a:r>
              <a:rPr lang="vi-VN" altLang="vi-VN" sz="1200" dirty="0">
                <a:solidFill>
                  <a:schemeClr val="tx1"/>
                </a:solidFill>
                <a:latin typeface="+mj-lt"/>
              </a:rPr>
              <a:t>   d = X.shape[0]</a:t>
            </a:r>
            <a:br>
              <a:rPr lang="vi-VN" altLang="vi-VN" sz="1200" dirty="0">
                <a:solidFill>
                  <a:schemeClr val="tx1"/>
                </a:solidFill>
                <a:latin typeface="+mj-lt"/>
              </a:rPr>
            </a:br>
            <a:r>
              <a:rPr lang="vi-VN" altLang="vi-VN" sz="1200" dirty="0">
                <a:solidFill>
                  <a:schemeClr val="tx1"/>
                </a:solidFill>
                <a:latin typeface="+mj-lt"/>
              </a:rPr>
              <a:t>    count = 0 </a:t>
            </a:r>
            <a:br>
              <a:rPr lang="vi-VN" altLang="vi-VN" sz="1200" dirty="0">
                <a:solidFill>
                  <a:schemeClr val="tx1"/>
                </a:solidFill>
                <a:latin typeface="+mj-lt"/>
              </a:rPr>
            </a:br>
            <a:r>
              <a:rPr lang="vi-VN" altLang="vi-VN" sz="1200" dirty="0">
                <a:solidFill>
                  <a:schemeClr val="tx1"/>
                </a:solidFill>
                <a:latin typeface="+mj-lt"/>
              </a:rPr>
              <a:t>   check_w_after = 20</a:t>
            </a:r>
            <a:br>
              <a:rPr lang="vi-VN" altLang="vi-VN" sz="1200" dirty="0">
                <a:solidFill>
                  <a:schemeClr val="tx1"/>
                </a:solidFill>
                <a:latin typeface="+mj-lt"/>
              </a:rPr>
            </a:br>
            <a:r>
              <a:rPr lang="vi-VN" altLang="vi-VN" sz="1200" dirty="0">
                <a:solidFill>
                  <a:schemeClr val="tx1"/>
                </a:solidFill>
                <a:latin typeface="+mj-lt"/>
              </a:rPr>
              <a:t>    while count &lt; max_count:</a:t>
            </a:r>
            <a:br>
              <a:rPr lang="vi-VN" altLang="vi-VN" sz="1200" dirty="0">
                <a:solidFill>
                  <a:schemeClr val="tx1"/>
                </a:solidFill>
                <a:latin typeface="+mj-lt"/>
              </a:rPr>
            </a:br>
            <a:r>
              <a:rPr lang="vi-VN" altLang="vi-VN" sz="1200" dirty="0">
                <a:solidFill>
                  <a:schemeClr val="tx1"/>
                </a:solidFill>
                <a:latin typeface="+mj-lt"/>
              </a:rPr>
              <a:t>       </a:t>
            </a:r>
            <a:r>
              <a:rPr lang="vi-VN" altLang="vi-VN" sz="1200" i="1" dirty="0">
                <a:solidFill>
                  <a:schemeClr val="tx1"/>
                </a:solidFill>
                <a:latin typeface="+mj-lt"/>
              </a:rPr>
              <a:t># mix dữ liệu</a:t>
            </a:r>
            <a:br>
              <a:rPr lang="vi-VN" altLang="vi-VN" sz="1200" i="1" dirty="0">
                <a:solidFill>
                  <a:schemeClr val="tx1"/>
                </a:solidFill>
                <a:latin typeface="+mj-lt"/>
              </a:rPr>
            </a:br>
            <a:r>
              <a:rPr lang="vi-VN" altLang="vi-VN" sz="1200" i="1" dirty="0">
                <a:solidFill>
                  <a:schemeClr val="tx1"/>
                </a:solidFill>
                <a:latin typeface="+mj-lt"/>
              </a:rPr>
              <a:t>      </a:t>
            </a:r>
            <a:r>
              <a:rPr lang="vi-VN" altLang="vi-VN" sz="1200" dirty="0">
                <a:solidFill>
                  <a:schemeClr val="tx1"/>
                </a:solidFill>
                <a:latin typeface="+mj-lt"/>
              </a:rPr>
              <a:t>mix_id = np.random.permutation(N) </a:t>
            </a:r>
            <a:br>
              <a:rPr lang="vi-VN" altLang="vi-VN" sz="1200" dirty="0">
                <a:solidFill>
                  <a:schemeClr val="tx1"/>
                </a:solidFill>
                <a:latin typeface="+mj-lt"/>
              </a:rPr>
            </a:br>
            <a:r>
              <a:rPr lang="vi-VN" altLang="vi-VN" sz="1200" dirty="0">
                <a:solidFill>
                  <a:schemeClr val="tx1"/>
                </a:solidFill>
                <a:latin typeface="+mj-lt"/>
              </a:rPr>
              <a:t>      for i in mix_id: </a:t>
            </a:r>
            <a:br>
              <a:rPr lang="vi-VN" altLang="vi-VN" sz="1200" dirty="0">
                <a:solidFill>
                  <a:schemeClr val="tx1"/>
                </a:solidFill>
                <a:latin typeface="+mj-lt"/>
              </a:rPr>
            </a:br>
            <a:r>
              <a:rPr lang="vi-VN" altLang="vi-VN" sz="1200" dirty="0">
                <a:solidFill>
                  <a:schemeClr val="tx1"/>
                </a:solidFill>
                <a:latin typeface="+mj-lt"/>
              </a:rPr>
              <a:t>         xi = X[:, i].reshape(d, 1) </a:t>
            </a:r>
            <a:br>
              <a:rPr lang="vi-VN" altLang="vi-VN" sz="1200" dirty="0">
                <a:solidFill>
                  <a:schemeClr val="tx1"/>
                </a:solidFill>
                <a:latin typeface="+mj-lt"/>
              </a:rPr>
            </a:br>
            <a:r>
              <a:rPr lang="vi-VN" altLang="vi-VN" sz="1200" dirty="0">
                <a:solidFill>
                  <a:schemeClr val="tx1"/>
                </a:solidFill>
                <a:latin typeface="+mj-lt"/>
              </a:rPr>
              <a:t>         yi = y[i] zi = sigmoid(np.dot(w[-1].T, xi)) </a:t>
            </a:r>
            <a:br>
              <a:rPr lang="vi-VN" altLang="vi-VN" sz="1200" dirty="0">
                <a:solidFill>
                  <a:schemeClr val="tx1"/>
                </a:solidFill>
                <a:latin typeface="+mj-lt"/>
              </a:rPr>
            </a:br>
            <a:r>
              <a:rPr lang="vi-VN" altLang="vi-VN" sz="1200" dirty="0">
                <a:solidFill>
                  <a:schemeClr val="tx1"/>
                </a:solidFill>
                <a:latin typeface="+mj-lt"/>
              </a:rPr>
              <a:t>         w_new = w[-1] + eta*(yi - zi)*xi </a:t>
            </a:r>
            <a:br>
              <a:rPr lang="vi-VN" altLang="vi-VN" sz="1200" dirty="0">
                <a:solidFill>
                  <a:schemeClr val="tx1"/>
                </a:solidFill>
                <a:latin typeface="+mj-lt"/>
              </a:rPr>
            </a:br>
            <a:r>
              <a:rPr lang="vi-VN" altLang="vi-VN" sz="1200" dirty="0">
                <a:solidFill>
                  <a:schemeClr val="tx1"/>
                </a:solidFill>
                <a:latin typeface="+mj-lt"/>
              </a:rPr>
              <a:t>         count += 1 </a:t>
            </a:r>
            <a:br>
              <a:rPr lang="vi-VN" altLang="vi-VN" sz="1200" dirty="0">
                <a:solidFill>
                  <a:schemeClr val="tx1"/>
                </a:solidFill>
                <a:latin typeface="+mj-lt"/>
              </a:rPr>
            </a:br>
            <a:r>
              <a:rPr lang="vi-VN" altLang="vi-VN" sz="1200" dirty="0">
                <a:solidFill>
                  <a:schemeClr val="tx1"/>
                </a:solidFill>
                <a:latin typeface="+mj-lt"/>
              </a:rPr>
              <a:t>         </a:t>
            </a:r>
            <a:r>
              <a:rPr lang="vi-VN" altLang="vi-VN" sz="1200" i="1" dirty="0">
                <a:solidFill>
                  <a:schemeClr val="tx1"/>
                </a:solidFill>
                <a:latin typeface="+mj-lt"/>
              </a:rPr>
              <a:t># dừng điều kiện </a:t>
            </a:r>
            <a:br>
              <a:rPr lang="vi-VN" altLang="vi-VN" sz="1200" i="1" dirty="0">
                <a:solidFill>
                  <a:schemeClr val="tx1"/>
                </a:solidFill>
                <a:latin typeface="+mj-lt"/>
              </a:rPr>
            </a:br>
            <a:r>
              <a:rPr lang="vi-VN" altLang="vi-VN" sz="1200" i="1" dirty="0">
                <a:solidFill>
                  <a:schemeClr val="tx1"/>
                </a:solidFill>
                <a:latin typeface="+mj-lt"/>
              </a:rPr>
              <a:t>         </a:t>
            </a:r>
            <a:r>
              <a:rPr lang="vi-VN" altLang="vi-VN" sz="1200" dirty="0">
                <a:solidFill>
                  <a:schemeClr val="tx1"/>
                </a:solidFill>
                <a:latin typeface="+mj-lt"/>
              </a:rPr>
              <a:t>if count%check_w_after == 0: </a:t>
            </a:r>
            <a:br>
              <a:rPr lang="vi-VN" altLang="vi-VN" sz="1200" dirty="0">
                <a:solidFill>
                  <a:schemeClr val="tx1"/>
                </a:solidFill>
                <a:latin typeface="+mj-lt"/>
              </a:rPr>
            </a:br>
            <a:r>
              <a:rPr lang="vi-VN" altLang="vi-VN" sz="1200" dirty="0">
                <a:solidFill>
                  <a:schemeClr val="tx1"/>
                </a:solidFill>
                <a:latin typeface="+mj-lt"/>
              </a:rPr>
              <a:t>            if np.linalg.norm(w_new - w[-check_w_after]) &lt; tol: </a:t>
            </a:r>
            <a:br>
              <a:rPr lang="vi-VN" altLang="vi-VN" sz="1200" dirty="0">
                <a:solidFill>
                  <a:schemeClr val="tx1"/>
                </a:solidFill>
                <a:latin typeface="+mj-lt"/>
              </a:rPr>
            </a:br>
            <a:r>
              <a:rPr lang="vi-VN" altLang="vi-VN" sz="1200" dirty="0">
                <a:solidFill>
                  <a:schemeClr val="tx1"/>
                </a:solidFill>
                <a:latin typeface="+mj-lt"/>
              </a:rPr>
              <a:t>               return w </a:t>
            </a:r>
            <a:br>
              <a:rPr lang="vi-VN" altLang="vi-VN" sz="1200" dirty="0">
                <a:solidFill>
                  <a:schemeClr val="tx1"/>
                </a:solidFill>
                <a:latin typeface="+mj-lt"/>
              </a:rPr>
            </a:br>
            <a:r>
              <a:rPr lang="vi-VN" altLang="vi-VN" sz="1200" dirty="0">
                <a:solidFill>
                  <a:schemeClr val="tx1"/>
                </a:solidFill>
                <a:latin typeface="+mj-lt"/>
              </a:rPr>
              <a:t>            w.append(w_new) </a:t>
            </a:r>
            <a:br>
              <a:rPr lang="vi-VN" altLang="vi-VN" sz="1200" dirty="0">
                <a:solidFill>
                  <a:schemeClr val="tx1"/>
                </a:solidFill>
                <a:latin typeface="+mj-lt"/>
              </a:rPr>
            </a:br>
            <a:r>
              <a:rPr lang="vi-VN" altLang="vi-VN" sz="1200" dirty="0">
                <a:solidFill>
                  <a:schemeClr val="tx1"/>
                </a:solidFill>
                <a:latin typeface="+mj-lt"/>
              </a:rPr>
              <a:t>   return w </a:t>
            </a:r>
            <a:br>
              <a:rPr lang="vi-VN" altLang="vi-VN" sz="1200" dirty="0">
                <a:solidFill>
                  <a:schemeClr val="tx1"/>
                </a:solidFill>
                <a:latin typeface="+mj-lt"/>
              </a:rPr>
            </a:br>
            <a:r>
              <a:rPr lang="vi-VN" altLang="vi-VN" sz="1200" dirty="0">
                <a:solidFill>
                  <a:schemeClr val="tx1"/>
                </a:solidFill>
                <a:latin typeface="+mj-lt"/>
              </a:rPr>
              <a:t>eta = .05 </a:t>
            </a:r>
            <a:br>
              <a:rPr lang="vi-VN" altLang="vi-VN" sz="1200" dirty="0">
                <a:solidFill>
                  <a:schemeClr val="tx1"/>
                </a:solidFill>
                <a:latin typeface="+mj-lt"/>
              </a:rPr>
            </a:br>
            <a:r>
              <a:rPr lang="vi-VN" altLang="vi-VN" sz="1200" dirty="0">
                <a:solidFill>
                  <a:schemeClr val="tx1"/>
                </a:solidFill>
                <a:latin typeface="+mj-lt"/>
              </a:rPr>
              <a:t>d = X.shape[0] </a:t>
            </a:r>
            <a:br>
              <a:rPr lang="vi-VN" altLang="vi-VN" sz="1200" dirty="0">
                <a:solidFill>
                  <a:schemeClr val="tx1"/>
                </a:solidFill>
                <a:latin typeface="+mj-lt"/>
              </a:rPr>
            </a:br>
            <a:r>
              <a:rPr lang="vi-VN" altLang="vi-VN" sz="1200" dirty="0">
                <a:solidFill>
                  <a:schemeClr val="tx1"/>
                </a:solidFill>
                <a:latin typeface="+mj-lt"/>
              </a:rPr>
              <a:t>w_init = np.random.randn(d, 1) </a:t>
            </a:r>
            <a:br>
              <a:rPr lang="vi-VN" altLang="vi-VN" sz="1200" dirty="0">
                <a:solidFill>
                  <a:schemeClr val="tx1"/>
                </a:solidFill>
                <a:latin typeface="+mj-lt"/>
              </a:rPr>
            </a:br>
            <a:r>
              <a:rPr lang="vi-VN" altLang="vi-VN" sz="1200" dirty="0">
                <a:solidFill>
                  <a:schemeClr val="tx1"/>
                </a:solidFill>
                <a:latin typeface="+mj-lt"/>
              </a:rPr>
              <a:t>w = logistic_sigmoid_regression(X, y, w_init, eta) </a:t>
            </a:r>
            <a:br>
              <a:rPr lang="vi-VN" altLang="vi-VN" sz="1200" dirty="0">
                <a:solidFill>
                  <a:schemeClr val="tx1"/>
                </a:solidFill>
                <a:latin typeface="+mj-lt"/>
              </a:rPr>
            </a:br>
            <a:r>
              <a:rPr lang="vi-VN" altLang="vi-VN" sz="1200" dirty="0">
                <a:solidFill>
                  <a:schemeClr val="tx1"/>
                </a:solidFill>
                <a:latin typeface="+mj-lt"/>
              </a:rPr>
              <a:t>print(w[-1])</a:t>
            </a:r>
            <a:endParaRPr lang="en-US" sz="1200" dirty="0">
              <a:solidFill>
                <a:schemeClr val="tx1"/>
              </a:solidFill>
              <a:latin typeface="+mj-lt"/>
            </a:endParaRPr>
          </a:p>
        </p:txBody>
      </p:sp>
    </p:spTree>
    <p:extLst>
      <p:ext uri="{BB962C8B-B14F-4D97-AF65-F5344CB8AC3E}">
        <p14:creationId xmlns:p14="http://schemas.microsoft.com/office/powerpoint/2010/main" val="18899725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3770" y="1004317"/>
            <a:ext cx="6592400" cy="860400"/>
          </a:xfrm>
        </p:spPr>
        <p:txBody>
          <a:bodyPr/>
          <a:lstStyle/>
          <a:p>
            <a:endParaRPr lang="en-US"/>
          </a:p>
        </p:txBody>
      </p:sp>
      <p:sp>
        <p:nvSpPr>
          <p:cNvPr id="3" name="Content Placeholder 2"/>
          <p:cNvSpPr>
            <a:spLocks noGrp="1"/>
          </p:cNvSpPr>
          <p:nvPr>
            <p:ph idx="1"/>
          </p:nvPr>
        </p:nvSpPr>
        <p:spPr>
          <a:xfrm>
            <a:off x="2223770" y="1864716"/>
            <a:ext cx="6592400" cy="3683468"/>
          </a:xfrm>
        </p:spPr>
        <p:txBody>
          <a:bodyPr/>
          <a:lstStyle/>
          <a:p>
            <a:r>
              <a:rPr lang="vi-VN" sz="1700" dirty="0">
                <a:latin typeface="+mj-lt"/>
              </a:rPr>
              <a:t>Với kết quả tìm được, đầu ra y có thể được dự đoán theo công </a:t>
            </a:r>
            <a:r>
              <a:rPr lang="vi-VN" sz="1700" dirty="0" smtClean="0">
                <a:latin typeface="+mj-lt"/>
              </a:rPr>
              <a:t>thức</a:t>
            </a:r>
            <a:r>
              <a:rPr lang="en-US" sz="1700" dirty="0" smtClean="0">
                <a:latin typeface="+mj-lt"/>
              </a:rPr>
              <a:t> </a:t>
            </a:r>
            <a:r>
              <a:rPr lang="en-US" sz="1700" dirty="0">
                <a:latin typeface="+mj-lt"/>
              </a:rPr>
              <a:t>y</a:t>
            </a:r>
            <a:r>
              <a:rPr lang="vi-VN" sz="1700" dirty="0" smtClean="0">
                <a:latin typeface="+mj-lt"/>
              </a:rPr>
              <a:t>=sigmoid</a:t>
            </a:r>
            <a:r>
              <a:rPr lang="vi-VN" sz="1700" dirty="0">
                <a:latin typeface="+mj-lt"/>
              </a:rPr>
              <a:t>(-4.1 + 1.55*x) với dữ liệu trong tập kết quả </a:t>
            </a:r>
            <a:r>
              <a:rPr lang="vi-VN" sz="1700" dirty="0" smtClean="0">
                <a:latin typeface="+mj-lt"/>
              </a:rPr>
              <a:t>là</a:t>
            </a:r>
            <a:endParaRPr lang="en-US" sz="1700" dirty="0" smtClean="0">
              <a:latin typeface="+mj-lt"/>
            </a:endParaRPr>
          </a:p>
          <a:p>
            <a:endParaRPr lang="en-US" sz="1700" dirty="0" smtClean="0">
              <a:latin typeface="+mj-lt"/>
            </a:endParaRPr>
          </a:p>
          <a:p>
            <a:r>
              <a:rPr lang="vi-VN" sz="1800" dirty="0" smtClean="0">
                <a:latin typeface="+mj-lt"/>
              </a:rPr>
              <a:t> </a:t>
            </a:r>
            <a:r>
              <a:rPr lang="en-US" sz="1700" dirty="0">
                <a:latin typeface="+mj-lt"/>
              </a:rPr>
              <a:t>print(sigmoid(np.dot(w[-1].T, X</a:t>
            </a:r>
            <a:r>
              <a:rPr lang="en-US" sz="1700" dirty="0" smtClean="0">
                <a:latin typeface="+mj-lt"/>
              </a:rPr>
              <a:t>)))</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3770" y="3509320"/>
            <a:ext cx="6592400" cy="1359243"/>
          </a:xfrm>
          <a:prstGeom prst="rect">
            <a:avLst/>
          </a:prstGeom>
        </p:spPr>
      </p:pic>
    </p:spTree>
    <p:extLst>
      <p:ext uri="{BB962C8B-B14F-4D97-AF65-F5344CB8AC3E}">
        <p14:creationId xmlns:p14="http://schemas.microsoft.com/office/powerpoint/2010/main" val="19670743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0267" y="505473"/>
            <a:ext cx="6592400" cy="543698"/>
          </a:xfrm>
        </p:spPr>
        <p:txBody>
          <a:bodyPr/>
          <a:lstStyle/>
          <a:p>
            <a:r>
              <a:rPr lang="en-US" sz="3000" dirty="0" err="1">
                <a:latin typeface="Times New Roman" panose="02020603050405020304" pitchFamily="18" charset="0"/>
                <a:cs typeface="Times New Roman" panose="02020603050405020304" pitchFamily="18" charset="0"/>
              </a:rPr>
              <a:t>Biểu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diễn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này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đồ</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thị</a:t>
            </a:r>
            <a:r>
              <a:rPr lang="en-US" sz="3000" dirty="0">
                <a:latin typeface="Times New Roman" panose="02020603050405020304" pitchFamily="18" charset="0"/>
                <a:cs typeface="Times New Roman" panose="02020603050405020304" pitchFamily="18" charset="0"/>
              </a:rPr>
              <a:t> ta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a:t>
            </a:r>
            <a:endParaRPr lang="en-US" sz="3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10267" y="1049171"/>
            <a:ext cx="6592400" cy="5376342"/>
          </a:xfrm>
        </p:spPr>
        <p:txBody>
          <a:bodyPr/>
          <a:lstStyle/>
          <a:p>
            <a:r>
              <a:rPr lang="vi-VN" altLang="vi-VN" sz="1500" dirty="0">
                <a:solidFill>
                  <a:schemeClr val="tx1"/>
                </a:solidFill>
                <a:latin typeface="+mj-lt"/>
              </a:rPr>
              <a:t>X0 = X[1, np.where(y == 0)][0]</a:t>
            </a:r>
            <a:br>
              <a:rPr lang="vi-VN" altLang="vi-VN" sz="1500" dirty="0">
                <a:solidFill>
                  <a:schemeClr val="tx1"/>
                </a:solidFill>
                <a:latin typeface="+mj-lt"/>
              </a:rPr>
            </a:br>
            <a:r>
              <a:rPr lang="vi-VN" altLang="vi-VN" sz="1500" dirty="0">
                <a:solidFill>
                  <a:schemeClr val="tx1"/>
                </a:solidFill>
                <a:latin typeface="+mj-lt"/>
              </a:rPr>
              <a:t>y0 = y[np.where(y == 0)]</a:t>
            </a:r>
            <a:br>
              <a:rPr lang="vi-VN" altLang="vi-VN" sz="1500" dirty="0">
                <a:solidFill>
                  <a:schemeClr val="tx1"/>
                </a:solidFill>
                <a:latin typeface="+mj-lt"/>
              </a:rPr>
            </a:br>
            <a:r>
              <a:rPr lang="vi-VN" altLang="vi-VN" sz="1500" dirty="0">
                <a:solidFill>
                  <a:schemeClr val="tx1"/>
                </a:solidFill>
                <a:latin typeface="+mj-lt"/>
              </a:rPr>
              <a:t>X1 = X[1, np.where(y == 1)][0]</a:t>
            </a:r>
            <a:br>
              <a:rPr lang="vi-VN" altLang="vi-VN" sz="1500" dirty="0">
                <a:solidFill>
                  <a:schemeClr val="tx1"/>
                </a:solidFill>
                <a:latin typeface="+mj-lt"/>
              </a:rPr>
            </a:br>
            <a:r>
              <a:rPr lang="vi-VN" altLang="vi-VN" sz="1500" dirty="0">
                <a:solidFill>
                  <a:schemeClr val="tx1"/>
                </a:solidFill>
                <a:latin typeface="+mj-lt"/>
              </a:rPr>
              <a:t>y1 = y[np.where(y == 1)]</a:t>
            </a:r>
            <a:br>
              <a:rPr lang="vi-VN" altLang="vi-VN" sz="1500" dirty="0">
                <a:solidFill>
                  <a:schemeClr val="tx1"/>
                </a:solidFill>
                <a:latin typeface="+mj-lt"/>
              </a:rPr>
            </a:br>
            <a:r>
              <a:rPr lang="vi-VN" altLang="vi-VN" sz="1500" dirty="0">
                <a:solidFill>
                  <a:schemeClr val="tx1"/>
                </a:solidFill>
                <a:latin typeface="+mj-lt"/>
              </a:rPr>
              <a:t/>
            </a:r>
            <a:br>
              <a:rPr lang="vi-VN" altLang="vi-VN" sz="1500" dirty="0">
                <a:solidFill>
                  <a:schemeClr val="tx1"/>
                </a:solidFill>
                <a:latin typeface="+mj-lt"/>
              </a:rPr>
            </a:br>
            <a:r>
              <a:rPr lang="vi-VN" altLang="vi-VN" sz="1500" dirty="0">
                <a:solidFill>
                  <a:schemeClr val="tx1"/>
                </a:solidFill>
                <a:latin typeface="+mj-lt"/>
              </a:rPr>
              <a:t>plt.plot(X0, y0, </a:t>
            </a:r>
            <a:r>
              <a:rPr lang="vi-VN" altLang="vi-VN" sz="1500" b="1" dirty="0">
                <a:solidFill>
                  <a:schemeClr val="tx1"/>
                </a:solidFill>
                <a:latin typeface="+mj-lt"/>
              </a:rPr>
              <a:t>'ro'</a:t>
            </a:r>
            <a:r>
              <a:rPr lang="vi-VN" altLang="vi-VN" sz="1500" dirty="0">
                <a:solidFill>
                  <a:schemeClr val="tx1"/>
                </a:solidFill>
                <a:latin typeface="+mj-lt"/>
              </a:rPr>
              <a:t>, markersize = 8)</a:t>
            </a:r>
            <a:br>
              <a:rPr lang="vi-VN" altLang="vi-VN" sz="1500" dirty="0">
                <a:solidFill>
                  <a:schemeClr val="tx1"/>
                </a:solidFill>
                <a:latin typeface="+mj-lt"/>
              </a:rPr>
            </a:br>
            <a:r>
              <a:rPr lang="vi-VN" altLang="vi-VN" sz="1500" dirty="0">
                <a:solidFill>
                  <a:schemeClr val="tx1"/>
                </a:solidFill>
                <a:latin typeface="+mj-lt"/>
              </a:rPr>
              <a:t>plt.plot(X1, y1, </a:t>
            </a:r>
            <a:r>
              <a:rPr lang="vi-VN" altLang="vi-VN" sz="1500" b="1" dirty="0">
                <a:solidFill>
                  <a:schemeClr val="tx1"/>
                </a:solidFill>
                <a:latin typeface="+mj-lt"/>
              </a:rPr>
              <a:t>'bs'</a:t>
            </a:r>
            <a:r>
              <a:rPr lang="vi-VN" altLang="vi-VN" sz="1500" dirty="0">
                <a:solidFill>
                  <a:schemeClr val="tx1"/>
                </a:solidFill>
                <a:latin typeface="+mj-lt"/>
              </a:rPr>
              <a:t>, markersize = 8)</a:t>
            </a:r>
            <a:br>
              <a:rPr lang="vi-VN" altLang="vi-VN" sz="1500" dirty="0">
                <a:solidFill>
                  <a:schemeClr val="tx1"/>
                </a:solidFill>
                <a:latin typeface="+mj-lt"/>
              </a:rPr>
            </a:br>
            <a:r>
              <a:rPr lang="vi-VN" altLang="vi-VN" sz="1500" dirty="0">
                <a:solidFill>
                  <a:schemeClr val="tx1"/>
                </a:solidFill>
                <a:latin typeface="+mj-lt"/>
              </a:rPr>
              <a:t/>
            </a:r>
            <a:br>
              <a:rPr lang="vi-VN" altLang="vi-VN" sz="1500" dirty="0">
                <a:solidFill>
                  <a:schemeClr val="tx1"/>
                </a:solidFill>
                <a:latin typeface="+mj-lt"/>
              </a:rPr>
            </a:br>
            <a:r>
              <a:rPr lang="vi-VN" altLang="vi-VN" sz="1500" dirty="0">
                <a:solidFill>
                  <a:schemeClr val="tx1"/>
                </a:solidFill>
                <a:latin typeface="+mj-lt"/>
              </a:rPr>
              <a:t>xx = np.linspace(0, 6, 1000)</a:t>
            </a:r>
            <a:br>
              <a:rPr lang="vi-VN" altLang="vi-VN" sz="1500" dirty="0">
                <a:solidFill>
                  <a:schemeClr val="tx1"/>
                </a:solidFill>
                <a:latin typeface="+mj-lt"/>
              </a:rPr>
            </a:br>
            <a:r>
              <a:rPr lang="vi-VN" altLang="vi-VN" sz="1500" dirty="0">
                <a:solidFill>
                  <a:schemeClr val="tx1"/>
                </a:solidFill>
                <a:latin typeface="+mj-lt"/>
              </a:rPr>
              <a:t>w0 = w[-1][0][0]</a:t>
            </a:r>
            <a:br>
              <a:rPr lang="vi-VN" altLang="vi-VN" sz="1500" dirty="0">
                <a:solidFill>
                  <a:schemeClr val="tx1"/>
                </a:solidFill>
                <a:latin typeface="+mj-lt"/>
              </a:rPr>
            </a:br>
            <a:r>
              <a:rPr lang="vi-VN" altLang="vi-VN" sz="1500" dirty="0">
                <a:solidFill>
                  <a:schemeClr val="tx1"/>
                </a:solidFill>
                <a:latin typeface="+mj-lt"/>
              </a:rPr>
              <a:t>w1 = w[-1][1][0]</a:t>
            </a:r>
            <a:br>
              <a:rPr lang="vi-VN" altLang="vi-VN" sz="1500" dirty="0">
                <a:solidFill>
                  <a:schemeClr val="tx1"/>
                </a:solidFill>
                <a:latin typeface="+mj-lt"/>
              </a:rPr>
            </a:br>
            <a:r>
              <a:rPr lang="vi-VN" altLang="vi-VN" sz="1500" dirty="0">
                <a:solidFill>
                  <a:schemeClr val="tx1"/>
                </a:solidFill>
                <a:latin typeface="+mj-lt"/>
              </a:rPr>
              <a:t>threshold = -w0/w1</a:t>
            </a:r>
            <a:br>
              <a:rPr lang="vi-VN" altLang="vi-VN" sz="1500" dirty="0">
                <a:solidFill>
                  <a:schemeClr val="tx1"/>
                </a:solidFill>
                <a:latin typeface="+mj-lt"/>
              </a:rPr>
            </a:br>
            <a:r>
              <a:rPr lang="vi-VN" altLang="vi-VN" sz="1500" dirty="0">
                <a:solidFill>
                  <a:schemeClr val="tx1"/>
                </a:solidFill>
                <a:latin typeface="+mj-lt"/>
              </a:rPr>
              <a:t>yy = sigmoid(w0 + w1*xx)</a:t>
            </a:r>
            <a:br>
              <a:rPr lang="vi-VN" altLang="vi-VN" sz="1500" dirty="0">
                <a:solidFill>
                  <a:schemeClr val="tx1"/>
                </a:solidFill>
                <a:latin typeface="+mj-lt"/>
              </a:rPr>
            </a:br>
            <a:r>
              <a:rPr lang="vi-VN" altLang="vi-VN" sz="1500" dirty="0">
                <a:solidFill>
                  <a:schemeClr val="tx1"/>
                </a:solidFill>
                <a:latin typeface="+mj-lt"/>
              </a:rPr>
              <a:t>plt.axis([-2, 8, -1, 2])</a:t>
            </a:r>
            <a:br>
              <a:rPr lang="vi-VN" altLang="vi-VN" sz="1500" dirty="0">
                <a:solidFill>
                  <a:schemeClr val="tx1"/>
                </a:solidFill>
                <a:latin typeface="+mj-lt"/>
              </a:rPr>
            </a:br>
            <a:r>
              <a:rPr lang="vi-VN" altLang="vi-VN" sz="1500" dirty="0">
                <a:solidFill>
                  <a:schemeClr val="tx1"/>
                </a:solidFill>
                <a:latin typeface="+mj-lt"/>
              </a:rPr>
              <a:t>plt.plot(xx, yy, </a:t>
            </a:r>
            <a:r>
              <a:rPr lang="vi-VN" altLang="vi-VN" sz="1500" b="1" dirty="0">
                <a:solidFill>
                  <a:schemeClr val="tx1"/>
                </a:solidFill>
                <a:latin typeface="+mj-lt"/>
              </a:rPr>
              <a:t>'g-'</a:t>
            </a:r>
            <a:r>
              <a:rPr lang="vi-VN" altLang="vi-VN" sz="1500" dirty="0">
                <a:solidFill>
                  <a:schemeClr val="tx1"/>
                </a:solidFill>
                <a:latin typeface="+mj-lt"/>
              </a:rPr>
              <a:t>, linewidth = 2)</a:t>
            </a:r>
            <a:br>
              <a:rPr lang="vi-VN" altLang="vi-VN" sz="1500" dirty="0">
                <a:solidFill>
                  <a:schemeClr val="tx1"/>
                </a:solidFill>
                <a:latin typeface="+mj-lt"/>
              </a:rPr>
            </a:br>
            <a:r>
              <a:rPr lang="vi-VN" altLang="vi-VN" sz="1500" dirty="0">
                <a:solidFill>
                  <a:schemeClr val="tx1"/>
                </a:solidFill>
                <a:latin typeface="+mj-lt"/>
              </a:rPr>
              <a:t>plt.plot(threshold, .5, </a:t>
            </a:r>
            <a:r>
              <a:rPr lang="vi-VN" altLang="vi-VN" sz="1500" b="1" dirty="0">
                <a:solidFill>
                  <a:schemeClr val="tx1"/>
                </a:solidFill>
                <a:latin typeface="+mj-lt"/>
              </a:rPr>
              <a:t>'y^'</a:t>
            </a:r>
            <a:r>
              <a:rPr lang="vi-VN" altLang="vi-VN" sz="1500" dirty="0">
                <a:solidFill>
                  <a:schemeClr val="tx1"/>
                </a:solidFill>
                <a:latin typeface="+mj-lt"/>
              </a:rPr>
              <a:t>, markersize = 8)</a:t>
            </a:r>
            <a:br>
              <a:rPr lang="vi-VN" altLang="vi-VN" sz="1500" dirty="0">
                <a:solidFill>
                  <a:schemeClr val="tx1"/>
                </a:solidFill>
                <a:latin typeface="+mj-lt"/>
              </a:rPr>
            </a:br>
            <a:r>
              <a:rPr lang="vi-VN" altLang="vi-VN" sz="1500" dirty="0">
                <a:solidFill>
                  <a:schemeClr val="tx1"/>
                </a:solidFill>
                <a:latin typeface="+mj-lt"/>
              </a:rPr>
              <a:t>plt.xlabel(</a:t>
            </a:r>
            <a:r>
              <a:rPr lang="vi-VN" altLang="vi-VN" sz="1500" b="1" dirty="0">
                <a:solidFill>
                  <a:schemeClr val="tx1"/>
                </a:solidFill>
                <a:latin typeface="+mj-lt"/>
              </a:rPr>
              <a:t>‘giờ học '</a:t>
            </a:r>
            <a:r>
              <a:rPr lang="vi-VN" altLang="vi-VN" sz="1500" dirty="0">
                <a:solidFill>
                  <a:schemeClr val="tx1"/>
                </a:solidFill>
                <a:latin typeface="+mj-lt"/>
              </a:rPr>
              <a:t>)</a:t>
            </a:r>
            <a:br>
              <a:rPr lang="vi-VN" altLang="vi-VN" sz="1500" dirty="0">
                <a:solidFill>
                  <a:schemeClr val="tx1"/>
                </a:solidFill>
                <a:latin typeface="+mj-lt"/>
              </a:rPr>
            </a:br>
            <a:r>
              <a:rPr lang="vi-VN" altLang="vi-VN" sz="1500" dirty="0">
                <a:solidFill>
                  <a:schemeClr val="tx1"/>
                </a:solidFill>
                <a:latin typeface="+mj-lt"/>
              </a:rPr>
              <a:t>plt.ylabel(</a:t>
            </a:r>
            <a:r>
              <a:rPr lang="vi-VN" altLang="vi-VN" sz="1500" b="1" dirty="0">
                <a:solidFill>
                  <a:schemeClr val="tx1"/>
                </a:solidFill>
                <a:latin typeface="+mj-lt"/>
              </a:rPr>
              <a:t>‘dự đoán xác xuất đỗ'</a:t>
            </a:r>
            <a:r>
              <a:rPr lang="vi-VN" altLang="vi-VN" sz="1500" dirty="0">
                <a:solidFill>
                  <a:schemeClr val="tx1"/>
                </a:solidFill>
                <a:latin typeface="+mj-lt"/>
              </a:rPr>
              <a:t>)</a:t>
            </a:r>
            <a:br>
              <a:rPr lang="vi-VN" altLang="vi-VN" sz="1500" dirty="0">
                <a:solidFill>
                  <a:schemeClr val="tx1"/>
                </a:solidFill>
                <a:latin typeface="+mj-lt"/>
              </a:rPr>
            </a:br>
            <a:r>
              <a:rPr lang="vi-VN" altLang="vi-VN" sz="1500" dirty="0">
                <a:solidFill>
                  <a:schemeClr val="tx1"/>
                </a:solidFill>
                <a:latin typeface="+mj-lt"/>
              </a:rPr>
              <a:t>plt.show</a:t>
            </a:r>
            <a:r>
              <a:rPr lang="vi-VN" altLang="vi-VN" sz="1500" dirty="0" smtClean="0">
                <a:solidFill>
                  <a:schemeClr val="tx1"/>
                </a:solidFill>
                <a:latin typeface="+mj-lt"/>
              </a:rPr>
              <a:t>()</a:t>
            </a:r>
            <a:endParaRPr lang="en-US" altLang="vi-VN" sz="1500" dirty="0" smtClean="0">
              <a:solidFill>
                <a:schemeClr val="tx1"/>
              </a:solidFill>
              <a:latin typeface="+mj-lt"/>
            </a:endParaRPr>
          </a:p>
          <a:p>
            <a:r>
              <a:rPr lang="vi-VN" sz="1700" dirty="0">
                <a:latin typeface="+mj-lt"/>
              </a:rPr>
              <a:t>Nếu như chỉ có hai output là ‘fail’ hoặc ‘pass’, điểm trên đồ thị của hàm sigmoid tương ứng với xác suất 0.5 được chọn làm </a:t>
            </a:r>
            <a:r>
              <a:rPr lang="vi-VN" sz="1700" i="1" dirty="0">
                <a:latin typeface="+mj-lt"/>
              </a:rPr>
              <a:t>hard threshold</a:t>
            </a:r>
            <a:r>
              <a:rPr lang="vi-VN" sz="1700" dirty="0">
                <a:latin typeface="+mj-lt"/>
              </a:rPr>
              <a:t> (ngưỡng cứng).</a:t>
            </a:r>
            <a:endParaRPr lang="en-US" sz="1700" dirty="0">
              <a:solidFill>
                <a:schemeClr val="tx1"/>
              </a:solidFill>
              <a:latin typeface="+mj-l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58249" y="1957969"/>
            <a:ext cx="3144418" cy="2372497"/>
          </a:xfrm>
          <a:prstGeom prst="rect">
            <a:avLst/>
          </a:prstGeom>
        </p:spPr>
      </p:pic>
    </p:spTree>
    <p:extLst>
      <p:ext uri="{BB962C8B-B14F-4D97-AF65-F5344CB8AC3E}">
        <p14:creationId xmlns:p14="http://schemas.microsoft.com/office/powerpoint/2010/main" val="3363294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0267" y="1375019"/>
            <a:ext cx="6592400" cy="775057"/>
          </a:xfrm>
        </p:spPr>
        <p:txBody>
          <a:bodyPr/>
          <a:lstStyle/>
          <a:p>
            <a:r>
              <a:rPr lang="en-US" sz="3000" dirty="0">
                <a:latin typeface="Times New Roman" panose="02020603050405020304" pitchFamily="18" charset="0"/>
                <a:cs typeface="Times New Roman" panose="02020603050405020304" pitchFamily="18" charset="0"/>
              </a:rPr>
              <a:t>6</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Thảo</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luận</a:t>
            </a:r>
            <a:r>
              <a:rPr lang="en-US" sz="3000"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2310267" y="2426064"/>
            <a:ext cx="6592400" cy="3628747"/>
          </a:xfrm>
        </p:spPr>
        <p:txBody>
          <a:bodyPr>
            <a:normAutofit fontScale="32500" lnSpcReduction="20000"/>
          </a:bodyPr>
          <a:lstStyle/>
          <a:p>
            <a:r>
              <a:rPr lang="vi-VN" sz="6400" dirty="0">
                <a:latin typeface="+mj-lt"/>
              </a:rPr>
              <a:t>Một điểm cộng cho Logistic Regression so với PLA là nó không cần có giả thiết dữ liệu hai class là linearly separable. Tuy nhiên, boundary tìm được vẫn có dạng tuyến tính. Vậy nên mô hình này chỉ phù hợp với loại dữ liệu mà hai class là gần với linearly separable. Một kiểu dữ liệu mà Logistic Regression không làm việc được là dữ liệu mà một class chứa các điểm nằm trong 1 vòng tròn, class kia chứa các điểm bên ngoài đường tròn đó. Kiểu dữ liệu này được gọi là phi tuyến (non-linear). Sau một vài bài nữa, tôi sẽ giới thiệu với các bạn các mô hình khác phù hợp hơn với loại dữ liệu này hơn.</a:t>
            </a:r>
          </a:p>
          <a:p>
            <a:endParaRPr lang="en-US" dirty="0"/>
          </a:p>
        </p:txBody>
      </p:sp>
    </p:spTree>
    <p:extLst>
      <p:ext uri="{BB962C8B-B14F-4D97-AF65-F5344CB8AC3E}">
        <p14:creationId xmlns:p14="http://schemas.microsoft.com/office/powerpoint/2010/main" val="28672615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0267" y="1414481"/>
            <a:ext cx="6592400" cy="860400"/>
          </a:xfrm>
        </p:spPr>
        <p:txBody>
          <a:bodyPr/>
          <a:lstStyle/>
          <a:p>
            <a:endParaRPr lang="en-US" dirty="0"/>
          </a:p>
        </p:txBody>
      </p:sp>
      <p:sp>
        <p:nvSpPr>
          <p:cNvPr id="3" name="Content Placeholder 2"/>
          <p:cNvSpPr>
            <a:spLocks noGrp="1"/>
          </p:cNvSpPr>
          <p:nvPr>
            <p:ph idx="1"/>
          </p:nvPr>
        </p:nvSpPr>
        <p:spPr>
          <a:xfrm>
            <a:off x="2310267" y="2274880"/>
            <a:ext cx="6592400" cy="3535985"/>
          </a:xfrm>
        </p:spPr>
        <p:txBody>
          <a:bodyPr/>
          <a:lstStyle/>
          <a:p>
            <a:r>
              <a:rPr lang="vi-VN" sz="2000" dirty="0"/>
              <a:t>Một hạn chế nữa của Logistic Regression là nó yêu cầu các điểm dữ liệu được tạo ra một cách độc lập với nhau. Trên thực tế, các điểm dữ liệu có thể bị ảnh hưởng bởi nhau. Ví dụ: có một nhóm ôn tập với nhau trong 4 giờ, cả nhóm đều thi đỗ (giả sử các bạn này học rất tập trung), nhưng có một sinh viên học một mình cũng trong 4 giờ thì xác suất thi đỗ thấp hơn. Mặc dù vậy, để cho đơn giản, khi xây dựng mô hình, người ta vẫn thường giả sử các điểm dữ liệu là độc lập với nhau.</a:t>
            </a:r>
          </a:p>
          <a:p>
            <a:endParaRPr lang="en-US" dirty="0"/>
          </a:p>
        </p:txBody>
      </p:sp>
    </p:spTree>
    <p:extLst>
      <p:ext uri="{BB962C8B-B14F-4D97-AF65-F5344CB8AC3E}">
        <p14:creationId xmlns:p14="http://schemas.microsoft.com/office/powerpoint/2010/main" val="24314312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6037" y="818965"/>
            <a:ext cx="6592400" cy="860400"/>
          </a:xfrm>
        </p:spPr>
        <p:txBody>
          <a:bodyPr/>
          <a:lstStyle/>
          <a:p>
            <a:endParaRPr lang="en-US" dirty="0"/>
          </a:p>
        </p:txBody>
      </p:sp>
      <p:sp>
        <p:nvSpPr>
          <p:cNvPr id="3" name="Content Placeholder 2"/>
          <p:cNvSpPr>
            <a:spLocks noGrp="1"/>
          </p:cNvSpPr>
          <p:nvPr>
            <p:ph idx="1"/>
          </p:nvPr>
        </p:nvSpPr>
        <p:spPr>
          <a:xfrm>
            <a:off x="2046037" y="1947854"/>
            <a:ext cx="6592400" cy="2213200"/>
          </a:xfrm>
        </p:spPr>
        <p:txBody>
          <a:bodyPr/>
          <a:lstStyle/>
          <a:p>
            <a:r>
              <a:rPr lang="vi-VN" sz="2500" dirty="0">
                <a:latin typeface="+mj-lt"/>
              </a:rPr>
              <a:t>Khi biểu diễn theo Neural Networks, Linear Regression, PLA, và Logistic Regression có dạng như sau:</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5269" y="3638710"/>
            <a:ext cx="8933935" cy="2578680"/>
          </a:xfrm>
          <a:prstGeom prst="rect">
            <a:avLst/>
          </a:prstGeom>
        </p:spPr>
      </p:pic>
    </p:spTree>
    <p:extLst>
      <p:ext uri="{BB962C8B-B14F-4D97-AF65-F5344CB8AC3E}">
        <p14:creationId xmlns:p14="http://schemas.microsoft.com/office/powerpoint/2010/main" val="3866152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0267" y="1482811"/>
            <a:ext cx="6592400" cy="1267949"/>
          </a:xfrm>
        </p:spPr>
        <p:txBody>
          <a:bodyPr>
            <a:normAutofit/>
          </a:bodyPr>
          <a:lstStyle/>
          <a:p>
            <a:r>
              <a:rPr lang="en-US" sz="2600" dirty="0" smtClean="0">
                <a:latin typeface="Times New Roman" panose="02020603050405020304" pitchFamily="18" charset="0"/>
                <a:cs typeface="Times New Roman" panose="02020603050405020304" pitchFamily="18" charset="0"/>
              </a:rPr>
              <a:t>1. </a:t>
            </a:r>
            <a:r>
              <a:rPr lang="en-US" sz="2600" dirty="0" err="1" smtClean="0">
                <a:latin typeface="Times New Roman" panose="02020603050405020304" pitchFamily="18" charset="0"/>
                <a:cs typeface="Times New Roman" panose="02020603050405020304" pitchFamily="18" charset="0"/>
              </a:rPr>
              <a:t>Giới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thiệu</a:t>
            </a:r>
            <a:endParaRPr lang="en-US" sz="2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10267" y="3006832"/>
            <a:ext cx="6592400" cy="2714345"/>
          </a:xfrm>
        </p:spPr>
        <p:txBody>
          <a:bodyPr>
            <a:normAutofit/>
          </a:bodyPr>
          <a:lstStyle/>
          <a:p>
            <a:r>
              <a:rPr lang="vi-VN" dirty="0" smtClean="0">
                <a:latin typeface="+mj-lt"/>
              </a:rPr>
              <a:t>Logistic </a:t>
            </a:r>
            <a:r>
              <a:rPr lang="vi-VN" dirty="0">
                <a:latin typeface="+mj-lt"/>
              </a:rPr>
              <a:t>Regression là 1 thuật toán phân loại được dùng để gán các đối tượng cho 1 tập hợp giá trị rời rạc (như 0, 1, 2, ...). Một ví dụ điển hình là phân loại Email, gồm có email công việc, email gia đình, email spam, ... Giao dịch trực tuyến có là an toàn hay không an toàn, khối u lành tính hay ác tình. Thuật toán trên dùng hàm sigmoid logistic để đưa ra đánh giá theo xác suất. Ví dụ: Khối u này 80% là lành tính, giao dịch này 90% là gian lận, ...</a:t>
            </a:r>
          </a:p>
          <a:p>
            <a:endParaRPr lang="en-US" dirty="0"/>
          </a:p>
        </p:txBody>
      </p:sp>
    </p:spTree>
    <p:extLst>
      <p:ext uri="{BB962C8B-B14F-4D97-AF65-F5344CB8AC3E}">
        <p14:creationId xmlns:p14="http://schemas.microsoft.com/office/powerpoint/2010/main" val="16623040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0267" y="1313236"/>
            <a:ext cx="6592400" cy="860400"/>
          </a:xfrm>
        </p:spPr>
        <p:txBody>
          <a:bodyPr/>
          <a:lstStyle/>
          <a:p>
            <a:r>
              <a:rPr lang="en-US" dirty="0"/>
              <a:t>7</a:t>
            </a:r>
            <a:r>
              <a:rPr lang="en-US" dirty="0" smtClean="0"/>
              <a:t>. </a:t>
            </a:r>
            <a:r>
              <a:rPr lang="en-US" dirty="0" err="1" smtClean="0"/>
              <a:t>Ứng</a:t>
            </a:r>
            <a:r>
              <a:rPr lang="en-US" dirty="0" smtClean="0"/>
              <a:t> </a:t>
            </a:r>
            <a:r>
              <a:rPr lang="en-US" dirty="0" err="1" smtClean="0"/>
              <a:t>dụng</a:t>
            </a:r>
            <a:endParaRPr lang="en-US" dirty="0"/>
          </a:p>
        </p:txBody>
      </p:sp>
      <p:sp>
        <p:nvSpPr>
          <p:cNvPr id="3" name="Content Placeholder 2"/>
          <p:cNvSpPr>
            <a:spLocks noGrp="1"/>
          </p:cNvSpPr>
          <p:nvPr>
            <p:ph idx="1"/>
          </p:nvPr>
        </p:nvSpPr>
        <p:spPr>
          <a:xfrm>
            <a:off x="2310267" y="2351925"/>
            <a:ext cx="6592400" cy="3468108"/>
          </a:xfrm>
        </p:spPr>
        <p:txBody>
          <a:bodyPr/>
          <a:lstStyle/>
          <a:p>
            <a:endParaRPr lang="en-US" dirty="0" smtClean="0">
              <a:latin typeface="+mj-lt"/>
            </a:endParaRPr>
          </a:p>
          <a:p>
            <a:r>
              <a:rPr lang="vi-VN" sz="1800" dirty="0">
                <a:latin typeface="+mj-lt"/>
              </a:rPr>
              <a:t>Spam detection: Dự đoán mail gửi đến hòm thư của bạn có phải spam hay không.</a:t>
            </a:r>
          </a:p>
          <a:p>
            <a:r>
              <a:rPr lang="vi-VN" sz="1800" dirty="0">
                <a:latin typeface="+mj-lt"/>
              </a:rPr>
              <a:t>Credit card fraud: Dự đoán giao dịch ngân hàng có phải gian lận không.</a:t>
            </a:r>
          </a:p>
          <a:p>
            <a:r>
              <a:rPr lang="vi-VN" sz="1800" dirty="0">
                <a:latin typeface="+mj-lt"/>
              </a:rPr>
              <a:t>Health: Dự đoán 1 u là u lành hay u ác tính.</a:t>
            </a:r>
          </a:p>
          <a:p>
            <a:r>
              <a:rPr lang="vi-VN" sz="1800" dirty="0">
                <a:latin typeface="+mj-lt"/>
              </a:rPr>
              <a:t>Banking: Dự đoán khoản vay có trả được hay không.</a:t>
            </a:r>
          </a:p>
          <a:p>
            <a:r>
              <a:rPr lang="vi-VN" sz="1800" dirty="0">
                <a:latin typeface="+mj-lt"/>
              </a:rPr>
              <a:t>Investment: Dự đoán khoản đầu tư vào start-up có sinh lợi hay không</a:t>
            </a:r>
          </a:p>
          <a:p>
            <a:endParaRPr lang="en-US" sz="1800" dirty="0">
              <a:latin typeface="+mj-lt"/>
            </a:endParaRPr>
          </a:p>
        </p:txBody>
      </p:sp>
    </p:spTree>
    <p:extLst>
      <p:ext uri="{BB962C8B-B14F-4D97-AF65-F5344CB8AC3E}">
        <p14:creationId xmlns:p14="http://schemas.microsoft.com/office/powerpoint/2010/main" val="23633598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0056" y="1325593"/>
            <a:ext cx="6592400" cy="860400"/>
          </a:xfrm>
        </p:spPr>
        <p:txBody>
          <a:bodyPr/>
          <a:lstStyle/>
          <a:p>
            <a:r>
              <a:rPr lang="en-US" dirty="0" smtClean="0"/>
              <a:t>Thanks for watching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0056" y="2494910"/>
            <a:ext cx="6592399" cy="3411620"/>
          </a:xfrm>
        </p:spPr>
      </p:pic>
    </p:spTree>
    <p:extLst>
      <p:ext uri="{BB962C8B-B14F-4D97-AF65-F5344CB8AC3E}">
        <p14:creationId xmlns:p14="http://schemas.microsoft.com/office/powerpoint/2010/main" val="27371650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0267" y="1708652"/>
            <a:ext cx="6592400" cy="860400"/>
          </a:xfrm>
        </p:spPr>
        <p:txBody>
          <a:bodyPr/>
          <a:lstStyle/>
          <a:p>
            <a:r>
              <a:rPr lang="en-US" sz="3000" dirty="0" smtClean="0">
                <a:latin typeface="Times New Roman" panose="02020603050405020304" pitchFamily="18" charset="0"/>
                <a:ea typeface="Tahoma" panose="020B0604030504040204" pitchFamily="34" charset="0"/>
                <a:cs typeface="Times New Roman" panose="02020603050405020304" pitchFamily="18" charset="0"/>
              </a:rPr>
              <a:t>2. </a:t>
            </a:r>
            <a:r>
              <a:rPr lang="en-US" sz="3000" dirty="0" err="1" smtClean="0">
                <a:latin typeface="Times New Roman" panose="02020603050405020304" pitchFamily="18" charset="0"/>
                <a:ea typeface="Tahoma" panose="020B0604030504040204" pitchFamily="34" charset="0"/>
                <a:cs typeface="Times New Roman" panose="02020603050405020304" pitchFamily="18" charset="0"/>
              </a:rPr>
              <a:t>Đặt</a:t>
            </a:r>
            <a:r>
              <a:rPr lang="en-US" sz="3000" dirty="0" smtClean="0">
                <a:latin typeface="Times New Roman" panose="02020603050405020304" pitchFamily="18" charset="0"/>
                <a:ea typeface="Tahoma" panose="020B0604030504040204" pitchFamily="34" charset="0"/>
                <a:cs typeface="Times New Roman" panose="02020603050405020304" pitchFamily="18" charset="0"/>
              </a:rPr>
              <a:t> </a:t>
            </a:r>
            <a:r>
              <a:rPr lang="en-US" sz="3000" dirty="0" err="1" smtClean="0">
                <a:latin typeface="Times New Roman" panose="02020603050405020304" pitchFamily="18" charset="0"/>
                <a:ea typeface="Tahoma" panose="020B0604030504040204" pitchFamily="34" charset="0"/>
                <a:cs typeface="Times New Roman" panose="02020603050405020304" pitchFamily="18" charset="0"/>
              </a:rPr>
              <a:t>vấn</a:t>
            </a:r>
            <a:r>
              <a:rPr lang="en-US" sz="3000" dirty="0" smtClean="0">
                <a:latin typeface="Times New Roman" panose="02020603050405020304" pitchFamily="18" charset="0"/>
                <a:ea typeface="Tahoma" panose="020B0604030504040204" pitchFamily="34" charset="0"/>
                <a:cs typeface="Times New Roman" panose="02020603050405020304" pitchFamily="18" charset="0"/>
              </a:rPr>
              <a:t> </a:t>
            </a:r>
            <a:r>
              <a:rPr lang="en-US" sz="3000" dirty="0" err="1" smtClean="0">
                <a:latin typeface="Times New Roman" panose="02020603050405020304" pitchFamily="18" charset="0"/>
                <a:ea typeface="Tahoma" panose="020B0604030504040204" pitchFamily="34" charset="0"/>
                <a:cs typeface="Times New Roman" panose="02020603050405020304" pitchFamily="18" charset="0"/>
              </a:rPr>
              <a:t>đề</a:t>
            </a:r>
            <a:r>
              <a:rPr lang="en-US" sz="3000" dirty="0" smtClean="0">
                <a:latin typeface="Times New Roman" panose="02020603050405020304" pitchFamily="18" charset="0"/>
                <a:ea typeface="Tahoma" panose="020B0604030504040204" pitchFamily="34" charset="0"/>
                <a:cs typeface="Times New Roman" panose="02020603050405020304" pitchFamily="18" charset="0"/>
              </a:rPr>
              <a:t>.</a:t>
            </a:r>
            <a:endParaRPr lang="en-US" sz="3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a:xfrm>
            <a:off x="2310267" y="2722626"/>
            <a:ext cx="6592400" cy="3529893"/>
          </a:xfrm>
        </p:spPr>
        <p:txBody>
          <a:bodyPr/>
          <a:lstStyle/>
          <a:p>
            <a:r>
              <a:rPr lang="vi-VN" dirty="0">
                <a:latin typeface="+mj-lt"/>
              </a:rPr>
              <a:t>Ngân hàng bạn đang làm có chương trình cho vay ưu đãi cho các đối tượng mua chung cư. Tuy nhiên gần đây có nhiều chung cư hấp dẫn nên lượng hồ sơ người nộp cho chương trình ưu đãi tăng lên nhiều. Bình thường bạn có thể duyệt 10-20 hồ sơ một ngày để quyết định hồ sơ có được cho vay hay không, tuy nhiên gần đây bạn nhận được 1000-2000 hồ sơ mỗi ngày. Bạn không thể xử lý hết hồ sơ và bạn cần có một giải pháp để có thể dự đoán hồ sơ mới là có nên cho vay hay không. Sau khi phân tích, bạn nhận thấy có 2 yếu tố quyết định đến việc hồ sơ có được chấp nhận hay không, đó là mức lương và kinh nghiệm làm việc. Dưới đây là 1 đồ thị ví dụ</a:t>
            </a:r>
            <a:endParaRPr lang="en-US" dirty="0" smtClean="0">
              <a:latin typeface="+mj-lt"/>
            </a:endParaRPr>
          </a:p>
        </p:txBody>
      </p:sp>
    </p:spTree>
    <p:extLst>
      <p:ext uri="{BB962C8B-B14F-4D97-AF65-F5344CB8AC3E}">
        <p14:creationId xmlns:p14="http://schemas.microsoft.com/office/powerpoint/2010/main" val="34203678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0267" y="1140242"/>
            <a:ext cx="6592400" cy="860400"/>
          </a:xfrm>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0267" y="2447770"/>
            <a:ext cx="6997700" cy="3693537"/>
          </a:xfrm>
        </p:spPr>
      </p:pic>
    </p:spTree>
    <p:extLst>
      <p:ext uri="{BB962C8B-B14F-4D97-AF65-F5344CB8AC3E}">
        <p14:creationId xmlns:p14="http://schemas.microsoft.com/office/powerpoint/2010/main" val="2129117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0267" y="1449160"/>
            <a:ext cx="6592400" cy="860400"/>
          </a:xfrm>
        </p:spPr>
        <p:txBody>
          <a:bodyPr/>
          <a:lstStyle/>
          <a:p>
            <a:endParaRPr lang="en-US" dirty="0"/>
          </a:p>
        </p:txBody>
      </p:sp>
      <p:sp>
        <p:nvSpPr>
          <p:cNvPr id="3" name="Content Placeholder 2"/>
          <p:cNvSpPr>
            <a:spLocks noGrp="1"/>
          </p:cNvSpPr>
          <p:nvPr>
            <p:ph idx="1"/>
          </p:nvPr>
        </p:nvSpPr>
        <p:spPr>
          <a:xfrm>
            <a:off x="2310267" y="2309560"/>
            <a:ext cx="6592400" cy="2213200"/>
          </a:xfrm>
        </p:spPr>
        <p:txBody>
          <a:bodyPr/>
          <a:lstStyle/>
          <a:p>
            <a:r>
              <a:rPr lang="vi-VN" dirty="0">
                <a:latin typeface="+mj-lt"/>
              </a:rPr>
              <a:t>Về mặt logic, chúng ta có thể nghĩ ngay đến việc vẽ 1 đường thẳng phân chia các điểm xanh và đó, rồi đưa ra quyết định cho 1 điểm mới dựa vào đường thẳng đó. Ví dụ thế này:</a:t>
            </a:r>
            <a:endParaRPr lang="en-US" dirty="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3717" y="3532665"/>
            <a:ext cx="5905500" cy="2933700"/>
          </a:xfrm>
          <a:prstGeom prst="rect">
            <a:avLst/>
          </a:prstGeom>
        </p:spPr>
      </p:pic>
    </p:spTree>
    <p:extLst>
      <p:ext uri="{BB962C8B-B14F-4D97-AF65-F5344CB8AC3E}">
        <p14:creationId xmlns:p14="http://schemas.microsoft.com/office/powerpoint/2010/main" val="14624514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0267" y="1276165"/>
            <a:ext cx="6592400" cy="860400"/>
          </a:xfrm>
        </p:spPr>
        <p:txBody>
          <a:bodyPr/>
          <a:lstStyle/>
          <a:p>
            <a:endParaRPr lang="en-US" dirty="0"/>
          </a:p>
        </p:txBody>
      </p:sp>
      <p:sp>
        <p:nvSpPr>
          <p:cNvPr id="3" name="Content Placeholder 2"/>
          <p:cNvSpPr>
            <a:spLocks noGrp="1"/>
          </p:cNvSpPr>
          <p:nvPr>
            <p:ph idx="1"/>
          </p:nvPr>
        </p:nvSpPr>
        <p:spPr>
          <a:xfrm>
            <a:off x="2310267" y="2500205"/>
            <a:ext cx="6592400" cy="3233330"/>
          </a:xfrm>
        </p:spPr>
        <p:txBody>
          <a:bodyPr/>
          <a:lstStyle/>
          <a:p>
            <a:r>
              <a:rPr lang="vi-VN" dirty="0" smtClean="0">
                <a:latin typeface="+mj-lt"/>
              </a:rPr>
              <a:t>Ví </a:t>
            </a:r>
            <a:r>
              <a:rPr lang="vi-VN" dirty="0">
                <a:latin typeface="+mj-lt"/>
              </a:rPr>
              <a:t>dụ đường xanh là đường phân chia. Dự đoán cho hồ sơ của người có mức lương 6 triệu và 1 năm kinh nghiệm là không chấp </a:t>
            </a:r>
            <a:r>
              <a:rPr lang="vi-VN" dirty="0" smtClean="0">
                <a:latin typeface="+mj-lt"/>
              </a:rPr>
              <a:t>nhận</a:t>
            </a:r>
            <a:r>
              <a:rPr lang="en-US" dirty="0" smtClean="0">
                <a:latin typeface="+mj-lt"/>
              </a:rPr>
              <a:t>.</a:t>
            </a:r>
            <a:endParaRPr lang="vi-VN" dirty="0">
              <a:latin typeface="+mj-lt"/>
            </a:endParaRPr>
          </a:p>
          <a:p>
            <a:endParaRPr lang="en-US" dirty="0" smtClean="0">
              <a:latin typeface="+mj-lt"/>
            </a:endParaRPr>
          </a:p>
          <a:p>
            <a:r>
              <a:rPr lang="vi-VN" dirty="0" smtClean="0">
                <a:latin typeface="+mj-lt"/>
              </a:rPr>
              <a:t>Tuy </a:t>
            </a:r>
            <a:r>
              <a:rPr lang="vi-VN" dirty="0">
                <a:latin typeface="+mj-lt"/>
              </a:rPr>
              <a:t>nhiên, do ngân hàng đang gặp khó khăn nên hạn chế cho vay, ngân hàng yêu cầu hồ sơ đạt trên 80% mới cho vay. Bây giờ không chỉ dừng lại ở việc quyết định cho vay hay không, mà phải tìm </a:t>
            </a:r>
            <a:r>
              <a:rPr lang="vi-VN" b="1" dirty="0">
                <a:solidFill>
                  <a:srgbClr val="FF0000"/>
                </a:solidFill>
                <a:latin typeface="+mj-lt"/>
              </a:rPr>
              <a:t>xác suất </a:t>
            </a:r>
            <a:r>
              <a:rPr lang="vi-VN" dirty="0">
                <a:latin typeface="+mj-lt"/>
              </a:rPr>
              <a:t>hồ sơ đó cho vay là bao nhiêu.</a:t>
            </a:r>
          </a:p>
          <a:p>
            <a:endParaRPr lang="en-US" dirty="0"/>
          </a:p>
        </p:txBody>
      </p:sp>
    </p:spTree>
    <p:extLst>
      <p:ext uri="{BB962C8B-B14F-4D97-AF65-F5344CB8AC3E}">
        <p14:creationId xmlns:p14="http://schemas.microsoft.com/office/powerpoint/2010/main" val="41145370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0267" y="1502972"/>
            <a:ext cx="6592400" cy="860400"/>
          </a:xfrm>
        </p:spPr>
        <p:txBody>
          <a:bodyPr/>
          <a:lstStyle/>
          <a:p>
            <a:r>
              <a:rPr lang="en-US" sz="3000" dirty="0" err="1">
                <a:latin typeface="Times New Roman" panose="02020603050405020304" pitchFamily="18" charset="0"/>
                <a:cs typeface="Times New Roman" panose="02020603050405020304" pitchFamily="18" charset="0"/>
              </a:rPr>
              <a:t>Xác</a:t>
            </a:r>
            <a:r>
              <a:rPr lang="en-US" sz="3000" dirty="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xuất</a:t>
            </a:r>
            <a:endParaRPr lang="en-US" sz="3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10267" y="2569849"/>
            <a:ext cx="6592400" cy="2887054"/>
          </a:xfrm>
        </p:spPr>
        <p:txBody>
          <a:bodyPr/>
          <a:lstStyle/>
          <a:p>
            <a:r>
              <a:rPr lang="vi-VN" sz="2000" dirty="0">
                <a:latin typeface="+mj-lt"/>
              </a:rPr>
              <a:t>Xác xuất là gì</a:t>
            </a:r>
            <a:r>
              <a:rPr lang="vi-VN" sz="2000" dirty="0" smtClean="0">
                <a:latin typeface="+mj-lt"/>
              </a:rPr>
              <a:t>? </a:t>
            </a:r>
            <a:r>
              <a:rPr lang="vi-VN" sz="2000" dirty="0">
                <a:latin typeface="+mj-lt"/>
              </a:rPr>
              <a:t>Theo wiki, </a:t>
            </a:r>
            <a:r>
              <a:rPr lang="en-US" sz="2000" dirty="0" smtClean="0">
                <a:latin typeface="+mj-lt"/>
              </a:rPr>
              <a:t>“</a:t>
            </a:r>
            <a:r>
              <a:rPr lang="vi-VN" sz="2000" dirty="0" smtClean="0">
                <a:latin typeface="+mj-lt"/>
              </a:rPr>
              <a:t>Các </a:t>
            </a:r>
            <a:r>
              <a:rPr lang="vi-VN" sz="2000" dirty="0">
                <a:latin typeface="+mj-lt"/>
              </a:rPr>
              <a:t>nhà toán học coi xác suất là các số trong khoảng [0,1], được gán tương ứng với một biến cố mà khả năng xảy ra hoặc không xảy ra là ngẫu </a:t>
            </a:r>
            <a:r>
              <a:rPr lang="vi-VN" sz="2000" dirty="0" smtClean="0">
                <a:latin typeface="+mj-lt"/>
              </a:rPr>
              <a:t>nhiên</a:t>
            </a:r>
            <a:r>
              <a:rPr lang="en-US" sz="2000" dirty="0" smtClean="0">
                <a:latin typeface="+mj-lt"/>
              </a:rPr>
              <a:t>”</a:t>
            </a:r>
            <a:r>
              <a:rPr lang="vi-VN" sz="2000" dirty="0" smtClean="0">
                <a:latin typeface="+mj-lt"/>
              </a:rPr>
              <a:t>. </a:t>
            </a:r>
            <a:r>
              <a:rPr lang="vi-VN" sz="2000" dirty="0">
                <a:latin typeface="+mj-lt"/>
              </a:rPr>
              <a:t>Ví dụ bạn tung đồng xu có 2 mặt, thì xác xuất bạn tung được mặt ngửa là 50% ( = 50/100 = 0.5).</a:t>
            </a:r>
            <a:endParaRPr lang="en-US" sz="2000" dirty="0">
              <a:latin typeface="+mj-lt"/>
            </a:endParaRPr>
          </a:p>
        </p:txBody>
      </p:sp>
    </p:spTree>
    <p:extLst>
      <p:ext uri="{BB962C8B-B14F-4D97-AF65-F5344CB8AC3E}">
        <p14:creationId xmlns:p14="http://schemas.microsoft.com/office/powerpoint/2010/main" val="3353559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0267" y="559075"/>
            <a:ext cx="6592400" cy="860400"/>
          </a:xfrm>
        </p:spPr>
        <p:txBody>
          <a:bodyPr/>
          <a:lstStyle/>
          <a:p>
            <a:endParaRPr lang="en-US"/>
          </a:p>
        </p:txBody>
      </p:sp>
      <p:sp>
        <p:nvSpPr>
          <p:cNvPr id="3" name="Content Placeholder 2"/>
          <p:cNvSpPr>
            <a:spLocks noGrp="1"/>
          </p:cNvSpPr>
          <p:nvPr>
            <p:ph idx="1"/>
          </p:nvPr>
        </p:nvSpPr>
        <p:spPr>
          <a:xfrm>
            <a:off x="2310267" y="1465511"/>
            <a:ext cx="6592400" cy="4050386"/>
          </a:xfrm>
        </p:spPr>
        <p:txBody>
          <a:bodyPr/>
          <a:lstStyle/>
          <a:p>
            <a:r>
              <a:rPr lang="vi-VN" sz="1800" dirty="0">
                <a:latin typeface="+mj-lt"/>
              </a:rPr>
              <a:t>Nhận xét:</a:t>
            </a:r>
          </a:p>
          <a:p>
            <a:pPr lvl="1"/>
            <a:r>
              <a:rPr lang="vi-VN" sz="1800" dirty="0">
                <a:latin typeface="+mj-lt"/>
              </a:rPr>
              <a:t>Xác xuất của 1 sự kiện trong khoảng [0,1]</a:t>
            </a:r>
          </a:p>
          <a:p>
            <a:pPr lvl="1"/>
            <a:r>
              <a:rPr lang="vi-VN" sz="1800" dirty="0">
                <a:latin typeface="+mj-lt"/>
              </a:rPr>
              <a:t>Sự kiện bạn càng chắc chắc xẩy ra thì xác xuất càng cao. Ví dụ bạn lương cao và còn đi làm lâu lăm thì xác xuất bạn được vay mua chung cư là cao.</a:t>
            </a:r>
          </a:p>
          <a:p>
            <a:pPr lvl="1"/>
            <a:r>
              <a:rPr lang="vi-VN" sz="1800" dirty="0">
                <a:latin typeface="+mj-lt"/>
              </a:rPr>
              <a:t>Tổng xác xuất của sự kiện A và và sự kiện phủ định của A là 100% (hay 1). Ví dụ sự kiện A: tung đồng xu mặt ngửa, xác xuất 50%; phủ định của sự kiện A: tung đồng xu mặt sấp, xác xuất 50% =&gt; tổng 100%</a:t>
            </a:r>
          </a:p>
          <a:p>
            <a:r>
              <a:rPr lang="vi-VN" sz="1800" dirty="0">
                <a:latin typeface="+mj-lt"/>
              </a:rPr>
              <a:t>Bạn sẽ thấy xác xuất quan trọng hơn là chỉ 0 hay 1, ví dụ trước mỗi ca mổ khó, bác sĩ không thể chắc chắn là sẽ thất bại hay thành công mà chỉ có thể nói xác xuất thành công là bao nhiêu (ví dụ 80%).</a:t>
            </a:r>
          </a:p>
          <a:p>
            <a:endParaRPr lang="en-US" dirty="0"/>
          </a:p>
        </p:txBody>
      </p:sp>
    </p:spTree>
    <p:extLst>
      <p:ext uri="{BB962C8B-B14F-4D97-AF65-F5344CB8AC3E}">
        <p14:creationId xmlns:p14="http://schemas.microsoft.com/office/powerpoint/2010/main" val="1665608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0266" y="596543"/>
            <a:ext cx="6592400" cy="860400"/>
          </a:xfrm>
        </p:spPr>
        <p:txBody>
          <a:bodyPr/>
          <a:lstStyle/>
          <a:p>
            <a:r>
              <a:rPr lang="en-US" sz="3000" b="1" dirty="0">
                <a:latin typeface="Times New Roman" panose="02020603050405020304" pitchFamily="18" charset="0"/>
                <a:cs typeface="Times New Roman" panose="02020603050405020304" pitchFamily="18" charset="0"/>
              </a:rPr>
              <a:t>3. </a:t>
            </a:r>
            <a:r>
              <a:rPr lang="en-US" sz="3000" b="1" dirty="0" err="1">
                <a:latin typeface="Times New Roman" panose="02020603050405020304" pitchFamily="18" charset="0"/>
                <a:cs typeface="Times New Roman" panose="02020603050405020304" pitchFamily="18" charset="0"/>
              </a:rPr>
              <a:t>Hàm</a:t>
            </a:r>
            <a:r>
              <a:rPr lang="en-US" sz="3000" b="1" dirty="0">
                <a:latin typeface="Times New Roman" panose="02020603050405020304" pitchFamily="18" charset="0"/>
                <a:cs typeface="Times New Roman" panose="02020603050405020304" pitchFamily="18" charset="0"/>
              </a:rPr>
              <a:t> </a:t>
            </a:r>
            <a:r>
              <a:rPr lang="en-US" sz="3000" b="1" dirty="0" smtClean="0">
                <a:latin typeface="Times New Roman" panose="02020603050405020304" pitchFamily="18" charset="0"/>
                <a:cs typeface="Times New Roman" panose="02020603050405020304" pitchFamily="18" charset="0"/>
              </a:rPr>
              <a:t>sigmoid</a:t>
            </a:r>
            <a:endParaRPr lang="en-US" sz="3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10266" y="1728744"/>
            <a:ext cx="6592400" cy="1904142"/>
          </a:xfrm>
        </p:spPr>
        <p:txBody>
          <a:bodyPr>
            <a:normAutofit/>
          </a:bodyPr>
          <a:lstStyle/>
          <a:p>
            <a:r>
              <a:rPr lang="vi-VN" sz="2500" dirty="0">
                <a:latin typeface="+mj-lt"/>
              </a:rPr>
              <a:t>Giờ phải tìm xác suất cho vay của 1 hồ sơ, đương nhiên là giá trị trong đoạn [0, 1] rồi. Hàm mà luôn có giá trị trong đoạn [0, 1], liên tục mà lại dễ sử dụng thì đó là hàm sigmoid</a:t>
            </a:r>
            <a:r>
              <a:rPr lang="vi-VN" sz="2500" dirty="0" smtClean="0">
                <a:latin typeface="+mj-lt"/>
              </a:rPr>
              <a:t>.</a:t>
            </a:r>
            <a:endParaRPr lang="en-US" sz="2500" dirty="0" smtClean="0">
              <a:latin typeface="+mj-lt"/>
            </a:endParaRPr>
          </a:p>
          <a:p>
            <a:endParaRPr lang="en-US" sz="2500" dirty="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1735" y="3744236"/>
            <a:ext cx="5869461" cy="2767915"/>
          </a:xfrm>
          <a:prstGeom prst="rect">
            <a:avLst/>
          </a:prstGeom>
        </p:spPr>
      </p:pic>
    </p:spTree>
    <p:extLst>
      <p:ext uri="{BB962C8B-B14F-4D97-AF65-F5344CB8AC3E}">
        <p14:creationId xmlns:p14="http://schemas.microsoft.com/office/powerpoint/2010/main" val="610067049"/>
      </p:ext>
    </p:extLst>
  </p:cSld>
  <p:clrMapOvr>
    <a:masterClrMapping/>
  </p:clrMapOvr>
  <p:timing>
    <p:tnLst>
      <p:par>
        <p:cTn id="1" dur="indefinite" restart="never" nodeType="tmRoot"/>
      </p:par>
    </p:tnLst>
  </p:timing>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Imogen · SlidesCarnival</Template>
  <TotalTime>520</TotalTime>
  <Words>1192</Words>
  <Application>Microsoft Office PowerPoint</Application>
  <PresentationFormat>Widescreen</PresentationFormat>
  <Paragraphs>62</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Helvetica Neue</vt:lpstr>
      <vt:lpstr>Muli</vt:lpstr>
      <vt:lpstr>Nixie One</vt:lpstr>
      <vt:lpstr>Tahoma</vt:lpstr>
      <vt:lpstr>Times New Roman</vt:lpstr>
      <vt:lpstr>Imogen template</vt:lpstr>
      <vt:lpstr>Nguyễn Đại Nhân CNTT 14-05</vt:lpstr>
      <vt:lpstr>1. Giới thiệu</vt:lpstr>
      <vt:lpstr>2. Đặt vấn đề.</vt:lpstr>
      <vt:lpstr>PowerPoint Presentation</vt:lpstr>
      <vt:lpstr>PowerPoint Presentation</vt:lpstr>
      <vt:lpstr>PowerPoint Presentation</vt:lpstr>
      <vt:lpstr>Xác xuất</vt:lpstr>
      <vt:lpstr>PowerPoint Presentation</vt:lpstr>
      <vt:lpstr>3. Hàm sigmoid</vt:lpstr>
      <vt:lpstr>PowerPoint Presentation</vt:lpstr>
      <vt:lpstr> 4. Thiết lập bài toán</vt:lpstr>
      <vt:lpstr>5. Code Logistic Regression với Python</vt:lpstr>
      <vt:lpstr>Đưa ra dự đoán đỗ qua giờ học của sinh viên</vt:lpstr>
      <vt:lpstr>Các hàm cần thiết cho logistic sigmoid regression</vt:lpstr>
      <vt:lpstr>PowerPoint Presentation</vt:lpstr>
      <vt:lpstr>Biểu diễn kết quả này trên đồ thị ta có:</vt:lpstr>
      <vt:lpstr>6. Thảo luận.</vt:lpstr>
      <vt:lpstr>PowerPoint Presentation</vt:lpstr>
      <vt:lpstr>PowerPoint Presentation</vt:lpstr>
      <vt:lpstr>7. Ứng dụng</vt:lpstr>
      <vt:lpstr>Thanks for watching</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tiểu luận</dc:title>
  <dc:creator>laptop</dc:creator>
  <cp:lastModifiedBy>laptop</cp:lastModifiedBy>
  <cp:revision>70</cp:revision>
  <dcterms:created xsi:type="dcterms:W3CDTF">2021-11-04T06:12:35Z</dcterms:created>
  <dcterms:modified xsi:type="dcterms:W3CDTF">2021-11-28T09:51:17Z</dcterms:modified>
</cp:coreProperties>
</file>