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6" r:id="rId3"/>
    <p:sldId id="284" r:id="rId4"/>
    <p:sldId id="285" r:id="rId5"/>
    <p:sldId id="286" r:id="rId6"/>
    <p:sldId id="260" r:id="rId7"/>
    <p:sldId id="278" r:id="rId8"/>
    <p:sldId id="279" r:id="rId9"/>
    <p:sldId id="282" r:id="rId10"/>
    <p:sldId id="262" r:id="rId11"/>
    <p:sldId id="272" r:id="rId12"/>
    <p:sldId id="271" r:id="rId13"/>
    <p:sldId id="283" r:id="rId14"/>
    <p:sldId id="263" r:id="rId15"/>
    <p:sldId id="264" r:id="rId16"/>
    <p:sldId id="268" r:id="rId17"/>
    <p:sldId id="269" r:id="rId18"/>
    <p:sldId id="270" r:id="rId19"/>
    <p:sldId id="280" r:id="rId20"/>
    <p:sldId id="273" r:id="rId21"/>
    <p:sldId id="281" r:id="rId22"/>
    <p:sldId id="26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1A1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E554C-0A2A-4095-850E-BBC054E9ABF1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B4E43C-2FF5-402C-B69E-76638C78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04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4AF0-EAD4-4188-A807-CBBE807772D2}" type="datetime1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CA6A-1BC7-4082-8420-6830934E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29839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9D52F-4186-45FC-BBA5-8F0468F15A3E}" type="datetime1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CA6A-1BC7-4082-8420-6830934E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3643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5541-00ED-46D1-B848-EFBB9B1BFF96}" type="datetime1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CA6A-1BC7-4082-8420-6830934E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3623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8E70-C6E9-4BE7-9BA6-8F185DB6B12A}" type="datetime1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CA6A-1BC7-4082-8420-6830934E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3456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21580-C3AF-4122-8CA8-FB48F3DCBAE5}" type="datetime1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CA6A-1BC7-4082-8420-6830934E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2652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9095-B0F5-45F4-8616-D7224342AAAF}" type="datetime1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CA6A-1BC7-4082-8420-6830934E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4966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02E5-A037-43A3-843E-2A0ABCEA6C08}" type="datetime1">
              <a:rPr lang="en-US" smtClean="0"/>
              <a:t>6/3/2021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CA6A-1BC7-4082-8420-6830934E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2222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3FB06-3536-4999-99A8-4BA6B522180E}" type="datetime1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CA6A-1BC7-4082-8420-6830934E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5571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AB16-D80E-4FB2-A566-685F4FD91C03}" type="datetime1">
              <a:rPr lang="en-US" smtClean="0"/>
              <a:t>6/3/2021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CA6A-1BC7-4082-8420-6830934E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3109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1892-3F96-4337-8406-1AC16D0FE995}" type="datetime1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CA6A-1BC7-4082-8420-6830934E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9498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7E9E-BBA5-48B5-9B90-CB9BC900B234}" type="datetime1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CA6A-1BC7-4082-8420-6830934E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1415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B98FC-3852-4CC5-B429-18333C8A115D}" type="datetime1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6CA6A-1BC7-4082-8420-6830934E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5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8546" y="2382326"/>
            <a:ext cx="8134907" cy="2093348"/>
          </a:xfrm>
        </p:spPr>
        <p:txBody>
          <a:bodyPr>
            <a:noAutofit/>
          </a:bodyPr>
          <a:lstStyle/>
          <a:p>
            <a:r>
              <a:rPr lang="en-US" sz="5400" b="1" dirty="0" err="1">
                <a:solidFill>
                  <a:schemeClr val="bg2">
                    <a:lumMod val="25000"/>
                  </a:schemeClr>
                </a:solidFill>
                <a:latin typeface="GUIFont" panose="020B0502040204020203" pitchFamily="34" charset="0"/>
                <a:ea typeface="GUIFont" panose="020B0502040204020203" pitchFamily="34" charset="0"/>
                <a:cs typeface="GUIFont" panose="020B0502040204020203" pitchFamily="34" charset="0"/>
              </a:rPr>
              <a:t>Đô</a:t>
            </a:r>
            <a:r>
              <a:rPr lang="en-US" sz="5400" b="1" dirty="0">
                <a:solidFill>
                  <a:schemeClr val="bg2">
                    <a:lumMod val="25000"/>
                  </a:schemeClr>
                </a:solidFill>
                <a:latin typeface="GUIFont" panose="020B0502040204020203" pitchFamily="34" charset="0"/>
                <a:ea typeface="GUIFont" panose="020B0502040204020203" pitchFamily="34" charset="0"/>
                <a:cs typeface="GUIFont" panose="020B0502040204020203" pitchFamily="34" charset="0"/>
              </a:rPr>
              <a:t>̀ </a:t>
            </a:r>
            <a:r>
              <a:rPr lang="en-US" sz="5400" b="1" dirty="0" err="1">
                <a:solidFill>
                  <a:schemeClr val="bg2">
                    <a:lumMod val="25000"/>
                  </a:schemeClr>
                </a:solidFill>
                <a:latin typeface="GUIFont" panose="020B0502040204020203" pitchFamily="34" charset="0"/>
                <a:ea typeface="GUIFont" panose="020B0502040204020203" pitchFamily="34" charset="0"/>
                <a:cs typeface="GUIFont" panose="020B0502040204020203" pitchFamily="34" charset="0"/>
              </a:rPr>
              <a:t>án</a:t>
            </a:r>
            <a:r>
              <a:rPr lang="en-US" sz="5400" b="1" dirty="0">
                <a:solidFill>
                  <a:schemeClr val="bg2">
                    <a:lumMod val="25000"/>
                  </a:schemeClr>
                </a:solidFill>
                <a:latin typeface="GUIFont" panose="020B0502040204020203" pitchFamily="34" charset="0"/>
                <a:ea typeface="GUIFont" panose="020B0502040204020203" pitchFamily="34" charset="0"/>
                <a:cs typeface="GUIFont" panose="020B0502040204020203" pitchFamily="34" charset="0"/>
              </a:rPr>
              <a:t> </a:t>
            </a:r>
            <a:r>
              <a:rPr lang="en-US" sz="5400" b="1" dirty="0" err="1">
                <a:solidFill>
                  <a:schemeClr val="bg2">
                    <a:lumMod val="25000"/>
                  </a:schemeClr>
                </a:solidFill>
                <a:latin typeface="GUIFont" panose="020B0502040204020203" pitchFamily="34" charset="0"/>
                <a:ea typeface="GUIFont" panose="020B0502040204020203" pitchFamily="34" charset="0"/>
                <a:cs typeface="GUIFont" panose="020B0502040204020203" pitchFamily="34" charset="0"/>
              </a:rPr>
              <a:t>lập</a:t>
            </a:r>
            <a:r>
              <a:rPr lang="en-US" sz="5400" b="1" dirty="0">
                <a:solidFill>
                  <a:schemeClr val="bg2">
                    <a:lumMod val="25000"/>
                  </a:schemeClr>
                </a:solidFill>
                <a:latin typeface="GUIFont" panose="020B0502040204020203" pitchFamily="34" charset="0"/>
                <a:ea typeface="GUIFont" panose="020B0502040204020203" pitchFamily="34" charset="0"/>
                <a:cs typeface="GUIFont" panose="020B0502040204020203" pitchFamily="34" charset="0"/>
              </a:rPr>
              <a:t> </a:t>
            </a:r>
            <a:r>
              <a:rPr lang="en-US" sz="5400" b="1" dirty="0" err="1">
                <a:solidFill>
                  <a:schemeClr val="bg2">
                    <a:lumMod val="25000"/>
                  </a:schemeClr>
                </a:solidFill>
                <a:latin typeface="GUIFont" panose="020B0502040204020203" pitchFamily="34" charset="0"/>
                <a:ea typeface="GUIFont" panose="020B0502040204020203" pitchFamily="34" charset="0"/>
                <a:cs typeface="GUIFont" panose="020B0502040204020203" pitchFamily="34" charset="0"/>
              </a:rPr>
              <a:t>trình</a:t>
            </a:r>
            <a:r>
              <a:rPr lang="en-US" sz="5400" b="1" dirty="0">
                <a:solidFill>
                  <a:schemeClr val="bg2">
                    <a:lumMod val="25000"/>
                  </a:schemeClr>
                </a:solidFill>
                <a:latin typeface="GUIFont" panose="020B0502040204020203" pitchFamily="34" charset="0"/>
                <a:ea typeface="GUIFont" panose="020B0502040204020203" pitchFamily="34" charset="0"/>
                <a:cs typeface="GUIFont" panose="020B0502040204020203" pitchFamily="34" charset="0"/>
              </a:rPr>
              <a:t> web</a:t>
            </a:r>
            <a:br>
              <a:rPr lang="en-US" b="1" dirty="0">
                <a:solidFill>
                  <a:schemeClr val="bg2">
                    <a:lumMod val="25000"/>
                  </a:schemeClr>
                </a:solidFill>
                <a:latin typeface="GUIFont" panose="020B0502040204020203" pitchFamily="34" charset="0"/>
                <a:ea typeface="GUIFont" panose="020B0502040204020203" pitchFamily="34" charset="0"/>
                <a:cs typeface="GUIFont" panose="020B0502040204020203" pitchFamily="34" charset="0"/>
              </a:rPr>
            </a:br>
            <a:r>
              <a:rPr lang="en-US" sz="5400" b="1" dirty="0" err="1">
                <a:solidFill>
                  <a:schemeClr val="bg2">
                    <a:lumMod val="25000"/>
                  </a:schemeClr>
                </a:solidFill>
                <a:latin typeface="GUIFont" panose="020B0502040204020203" pitchFamily="34" charset="0"/>
                <a:ea typeface="GUIFont" panose="020B0502040204020203" pitchFamily="34" charset="0"/>
                <a:cs typeface="GUIFont" panose="020B0502040204020203" pitchFamily="34" charset="0"/>
              </a:rPr>
              <a:t>Ứng</a:t>
            </a:r>
            <a:r>
              <a:rPr lang="en-US" sz="5400" b="1" dirty="0">
                <a:solidFill>
                  <a:schemeClr val="bg2">
                    <a:lumMod val="25000"/>
                  </a:schemeClr>
                </a:solidFill>
                <a:latin typeface="GUIFont" panose="020B0502040204020203" pitchFamily="34" charset="0"/>
                <a:ea typeface="GUIFont" panose="020B0502040204020203" pitchFamily="34" charset="0"/>
                <a:cs typeface="GUIFont" panose="020B0502040204020203" pitchFamily="34" charset="0"/>
              </a:rPr>
              <a:t> </a:t>
            </a:r>
            <a:r>
              <a:rPr lang="en-US" sz="5400" b="1" dirty="0" err="1">
                <a:solidFill>
                  <a:schemeClr val="bg2">
                    <a:lumMod val="25000"/>
                  </a:schemeClr>
                </a:solidFill>
                <a:latin typeface="GUIFont" panose="020B0502040204020203" pitchFamily="34" charset="0"/>
                <a:ea typeface="GUIFont" panose="020B0502040204020203" pitchFamily="34" charset="0"/>
                <a:cs typeface="GUIFont" panose="020B0502040204020203" pitchFamily="34" charset="0"/>
              </a:rPr>
              <a:t>dụng</a:t>
            </a:r>
            <a:r>
              <a:rPr lang="en-US" sz="5400" b="1" dirty="0">
                <a:solidFill>
                  <a:schemeClr val="bg2">
                    <a:lumMod val="25000"/>
                  </a:schemeClr>
                </a:solidFill>
                <a:latin typeface="GUIFont" panose="020B0502040204020203" pitchFamily="34" charset="0"/>
                <a:ea typeface="GUIFont" panose="020B0502040204020203" pitchFamily="34" charset="0"/>
                <a:cs typeface="GUIFont" panose="020B0502040204020203" pitchFamily="34" charset="0"/>
              </a:rPr>
              <a:t> web </a:t>
            </a:r>
            <a:r>
              <a:rPr lang="en-US" sz="5400" b="1" dirty="0" err="1">
                <a:solidFill>
                  <a:schemeClr val="bg2">
                    <a:lumMod val="25000"/>
                  </a:schemeClr>
                </a:solidFill>
                <a:latin typeface="GUIFont" panose="020B0502040204020203" pitchFamily="34" charset="0"/>
                <a:ea typeface="GUIFont" panose="020B0502040204020203" pitchFamily="34" charset="0"/>
                <a:cs typeface="GUIFont" panose="020B0502040204020203" pitchFamily="34" charset="0"/>
              </a:rPr>
              <a:t>nghe</a:t>
            </a:r>
            <a:r>
              <a:rPr lang="en-US" sz="5400" b="1" dirty="0">
                <a:solidFill>
                  <a:schemeClr val="bg2">
                    <a:lumMod val="25000"/>
                  </a:schemeClr>
                </a:solidFill>
                <a:latin typeface="GUIFont" panose="020B0502040204020203" pitchFamily="34" charset="0"/>
                <a:ea typeface="GUIFont" panose="020B0502040204020203" pitchFamily="34" charset="0"/>
                <a:cs typeface="GUIFont" panose="020B0502040204020203" pitchFamily="34" charset="0"/>
              </a:rPr>
              <a:t> </a:t>
            </a:r>
            <a:r>
              <a:rPr lang="en-US" sz="5400" b="1" dirty="0" err="1">
                <a:solidFill>
                  <a:schemeClr val="bg2">
                    <a:lumMod val="25000"/>
                  </a:schemeClr>
                </a:solidFill>
                <a:latin typeface="GUIFont" panose="020B0502040204020203" pitchFamily="34" charset="0"/>
                <a:ea typeface="GUIFont" panose="020B0502040204020203" pitchFamily="34" charset="0"/>
                <a:cs typeface="GUIFont" panose="020B0502040204020203" pitchFamily="34" charset="0"/>
              </a:rPr>
              <a:t>nhạc</a:t>
            </a:r>
            <a:r>
              <a:rPr lang="en-US" sz="5400" b="1" dirty="0">
                <a:solidFill>
                  <a:schemeClr val="bg2">
                    <a:lumMod val="25000"/>
                  </a:schemeClr>
                </a:solidFill>
                <a:latin typeface="GUIFont" panose="020B0502040204020203" pitchFamily="34" charset="0"/>
                <a:ea typeface="GUIFont" panose="020B0502040204020203" pitchFamily="34" charset="0"/>
                <a:cs typeface="GUIFont" panose="020B0502040204020203" pitchFamily="34" charset="0"/>
              </a:rPr>
              <a:t> Spotify Clone</a:t>
            </a:r>
            <a:endParaRPr lang="en-US" b="1" dirty="0">
              <a:solidFill>
                <a:schemeClr val="bg2">
                  <a:lumMod val="25000"/>
                </a:schemeClr>
              </a:solidFill>
              <a:latin typeface="GUIFont" panose="020B0502040204020203" pitchFamily="34" charset="0"/>
              <a:ea typeface="GUIFont" panose="020B0502040204020203" pitchFamily="34" charset="0"/>
              <a:cs typeface="GUIFon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3882" y="4896763"/>
            <a:ext cx="4304232" cy="935779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Thực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hiện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bởi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Ngô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Hồng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Quốc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Bảo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                 B1809677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Đặng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Nguyễn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Phú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 Nguyên       B1812837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Minus 10"/>
          <p:cNvSpPr/>
          <p:nvPr/>
        </p:nvSpPr>
        <p:spPr>
          <a:xfrm flipV="1">
            <a:off x="3611273" y="4665513"/>
            <a:ext cx="4969451" cy="45719"/>
          </a:xfrm>
          <a:prstGeom prst="mathMinus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76232" y="6548228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1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521834E-554C-4025-B050-7DD10DCA443F}"/>
              </a:ext>
            </a:extLst>
          </p:cNvPr>
          <p:cNvGrpSpPr/>
          <p:nvPr/>
        </p:nvGrpSpPr>
        <p:grpSpPr>
          <a:xfrm>
            <a:off x="0" y="0"/>
            <a:ext cx="12192000" cy="1375873"/>
            <a:chOff x="0" y="0"/>
            <a:chExt cx="12192000" cy="137587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857BB8E-5EBB-44A2-BE2D-1D3D6E9B505D}"/>
                </a:ext>
              </a:extLst>
            </p:cNvPr>
            <p:cNvSpPr/>
            <p:nvPr/>
          </p:nvSpPr>
          <p:spPr>
            <a:xfrm>
              <a:off x="0" y="0"/>
              <a:ext cx="12192000" cy="1375873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5" name="Picture 6" descr="Tập tin:Logo Dai hoc Can Tho.svg – Wikipedia tiếng Việt">
              <a:extLst>
                <a:ext uri="{FF2B5EF4-FFF2-40B4-BE49-F238E27FC236}">
                  <a16:creationId xmlns:a16="http://schemas.microsoft.com/office/drawing/2014/main" id="{C91C12E9-FF68-451E-BF2A-5AFB6DCEB8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466" y="123913"/>
              <a:ext cx="1128045" cy="1128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Subtitle 2">
              <a:extLst>
                <a:ext uri="{FF2B5EF4-FFF2-40B4-BE49-F238E27FC236}">
                  <a16:creationId xmlns:a16="http://schemas.microsoft.com/office/drawing/2014/main" id="{B347C782-B21F-4EE4-B560-C3A622A4943D}"/>
                </a:ext>
              </a:extLst>
            </p:cNvPr>
            <p:cNvSpPr txBox="1">
              <a:spLocks/>
            </p:cNvSpPr>
            <p:nvPr/>
          </p:nvSpPr>
          <p:spPr>
            <a:xfrm>
              <a:off x="1965536" y="463957"/>
              <a:ext cx="9623174" cy="44795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377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indent="0" algn="ctr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indent="0" algn="ctr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indent="0" algn="ctr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indent="0" algn="ctr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indent="0" algn="ctr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indent="0" algn="ctr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indent="0" algn="ctr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indent="0" algn="ctr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200" spc="-1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KHOA CÔNG NGHỆ THÔNG TIN &amp; TRUYỀN THÔNG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9691119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BEA5ADCB-83F6-4C83-862E-EB04BB5E8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551" y="689783"/>
            <a:ext cx="10591065" cy="51907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1751" y="262671"/>
            <a:ext cx="4230167" cy="53838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3. GIAO DIỆN WEBSITE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503664" y="6575171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10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5FFF30-BA1A-40CC-98C8-582B37874F34}"/>
              </a:ext>
            </a:extLst>
          </p:cNvPr>
          <p:cNvGrpSpPr/>
          <p:nvPr/>
        </p:nvGrpSpPr>
        <p:grpSpPr>
          <a:xfrm>
            <a:off x="0" y="0"/>
            <a:ext cx="1251751" cy="6858000"/>
            <a:chOff x="0" y="0"/>
            <a:chExt cx="1251751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3E82D8-4F54-4227-A8ED-1D7275B88F04}"/>
                </a:ext>
              </a:extLst>
            </p:cNvPr>
            <p:cNvSpPr/>
            <p:nvPr/>
          </p:nvSpPr>
          <p:spPr>
            <a:xfrm rot="10800000">
              <a:off x="0" y="0"/>
              <a:ext cx="1251751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4" name="Picture 6" descr="Tập tin:Logo Dai hoc Can Tho.svg – Wikipedia tiếng Việt">
              <a:extLst>
                <a:ext uri="{FF2B5EF4-FFF2-40B4-BE49-F238E27FC236}">
                  <a16:creationId xmlns:a16="http://schemas.microsoft.com/office/drawing/2014/main" id="{66A9DC07-DBCB-4567-B4A9-4BC6B267B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1" y="135875"/>
              <a:ext cx="1126608" cy="1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BC61BFD-9687-4216-AD57-B29789BDCFEE}"/>
              </a:ext>
            </a:extLst>
          </p:cNvPr>
          <p:cNvSpPr txBox="1"/>
          <p:nvPr/>
        </p:nvSpPr>
        <p:spPr>
          <a:xfrm>
            <a:off x="1370382" y="1294881"/>
            <a:ext cx="209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Chuyển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trang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4266BB-E385-4541-BB38-297B2B09D775}"/>
              </a:ext>
            </a:extLst>
          </p:cNvPr>
          <p:cNvSpPr txBox="1"/>
          <p:nvPr/>
        </p:nvSpPr>
        <p:spPr>
          <a:xfrm>
            <a:off x="5369344" y="5943593"/>
            <a:ext cx="248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Trang </a:t>
            </a:r>
            <a:r>
              <a:rPr lang="en-US" sz="2000" dirty="0" err="1"/>
              <a:t>chủ</a:t>
            </a: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772B53-B3D9-4980-AA7D-28602211CA87}"/>
              </a:ext>
            </a:extLst>
          </p:cNvPr>
          <p:cNvSpPr/>
          <p:nvPr/>
        </p:nvSpPr>
        <p:spPr>
          <a:xfrm>
            <a:off x="4694548" y="5137608"/>
            <a:ext cx="3912124" cy="7429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1DD8BE-1206-40DC-93D9-B425C37C2092}"/>
              </a:ext>
            </a:extLst>
          </p:cNvPr>
          <p:cNvSpPr txBox="1"/>
          <p:nvPr/>
        </p:nvSpPr>
        <p:spPr>
          <a:xfrm>
            <a:off x="6808717" y="4519711"/>
            <a:ext cx="2092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Phát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chuyển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bài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hát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AC867E-E0D8-4084-8EBF-01888A3AF672}"/>
              </a:ext>
            </a:extLst>
          </p:cNvPr>
          <p:cNvSpPr/>
          <p:nvPr/>
        </p:nvSpPr>
        <p:spPr>
          <a:xfrm>
            <a:off x="9341962" y="3556000"/>
            <a:ext cx="2663654" cy="15816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70F93E-D572-4036-8196-62F6DDFD8A07}"/>
              </a:ext>
            </a:extLst>
          </p:cNvPr>
          <p:cNvSpPr txBox="1"/>
          <p:nvPr/>
        </p:nvSpPr>
        <p:spPr>
          <a:xfrm>
            <a:off x="9605329" y="2699003"/>
            <a:ext cx="2092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bài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hát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đang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được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phát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trong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hàng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đợi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3F238B-18E7-4756-979B-86B31368C54B}"/>
              </a:ext>
            </a:extLst>
          </p:cNvPr>
          <p:cNvSpPr/>
          <p:nvPr/>
        </p:nvSpPr>
        <p:spPr>
          <a:xfrm>
            <a:off x="1414551" y="1598173"/>
            <a:ext cx="1897223" cy="15268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074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7" grpId="0" animBg="1"/>
      <p:bldP spid="9" grpId="0"/>
      <p:bldP spid="15" grpId="0" animBg="1"/>
      <p:bldP spid="16" grpId="0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B6B5F7-BAD6-4156-94B7-8D69CB29B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017" y="801056"/>
            <a:ext cx="10555550" cy="519531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1751" y="262671"/>
            <a:ext cx="4230167" cy="53838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3. GIAO DIỆN WEBSITE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503664" y="6575171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11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5FFF30-BA1A-40CC-98C8-582B37874F34}"/>
              </a:ext>
            </a:extLst>
          </p:cNvPr>
          <p:cNvGrpSpPr/>
          <p:nvPr/>
        </p:nvGrpSpPr>
        <p:grpSpPr>
          <a:xfrm>
            <a:off x="0" y="0"/>
            <a:ext cx="1251751" cy="6858000"/>
            <a:chOff x="0" y="0"/>
            <a:chExt cx="1251751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3E82D8-4F54-4227-A8ED-1D7275B88F04}"/>
                </a:ext>
              </a:extLst>
            </p:cNvPr>
            <p:cNvSpPr/>
            <p:nvPr/>
          </p:nvSpPr>
          <p:spPr>
            <a:xfrm rot="10800000">
              <a:off x="0" y="0"/>
              <a:ext cx="1251751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4" name="Picture 6" descr="Tập tin:Logo Dai hoc Can Tho.svg – Wikipedia tiếng Việt">
              <a:extLst>
                <a:ext uri="{FF2B5EF4-FFF2-40B4-BE49-F238E27FC236}">
                  <a16:creationId xmlns:a16="http://schemas.microsoft.com/office/drawing/2014/main" id="{66A9DC07-DBCB-4567-B4A9-4BC6B267B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1" y="135875"/>
              <a:ext cx="1126608" cy="1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4F0DAB5-ACF0-424E-A159-071632E31E1A}"/>
              </a:ext>
            </a:extLst>
          </p:cNvPr>
          <p:cNvSpPr txBox="1"/>
          <p:nvPr/>
        </p:nvSpPr>
        <p:spPr>
          <a:xfrm>
            <a:off x="5481918" y="6077261"/>
            <a:ext cx="248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Trang </a:t>
            </a:r>
            <a:r>
              <a:rPr lang="en-US" sz="2000" dirty="0" err="1"/>
              <a:t>tìm</a:t>
            </a:r>
            <a:r>
              <a:rPr lang="en-US" sz="2000" dirty="0"/>
              <a:t> </a:t>
            </a:r>
            <a:r>
              <a:rPr lang="en-US" sz="2000" dirty="0" err="1"/>
              <a:t>kiếm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D1361-FF63-47BA-9BED-9A532F99C2E1}"/>
              </a:ext>
            </a:extLst>
          </p:cNvPr>
          <p:cNvSpPr/>
          <p:nvPr/>
        </p:nvSpPr>
        <p:spPr>
          <a:xfrm>
            <a:off x="3476515" y="835786"/>
            <a:ext cx="4262891" cy="5036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063944-F17F-44E8-95E1-CB5A6185F231}"/>
              </a:ext>
            </a:extLst>
          </p:cNvPr>
          <p:cNvSpPr txBox="1"/>
          <p:nvPr/>
        </p:nvSpPr>
        <p:spPr>
          <a:xfrm>
            <a:off x="7728371" y="764447"/>
            <a:ext cx="2092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Tìm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kiếm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theo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tên</a:t>
            </a:r>
            <a:r>
              <a:rPr lang="en-US" dirty="0">
                <a:solidFill>
                  <a:srgbClr val="FF0000"/>
                </a:solidFill>
              </a:rPr>
              <a:t> ca </a:t>
            </a:r>
            <a:r>
              <a:rPr lang="en-US" dirty="0" err="1">
                <a:solidFill>
                  <a:srgbClr val="FF0000"/>
                </a:solidFill>
              </a:rPr>
              <a:t>sĩ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hoặc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bài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hát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274980-A2B5-4586-956B-DB8903694C04}"/>
              </a:ext>
            </a:extLst>
          </p:cNvPr>
          <p:cNvSpPr/>
          <p:nvPr/>
        </p:nvSpPr>
        <p:spPr>
          <a:xfrm>
            <a:off x="9935850" y="5413151"/>
            <a:ext cx="367645" cy="4212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57C284-0193-47B4-83B1-FF041F0BF840}"/>
              </a:ext>
            </a:extLst>
          </p:cNvPr>
          <p:cNvSpPr txBox="1"/>
          <p:nvPr/>
        </p:nvSpPr>
        <p:spPr>
          <a:xfrm>
            <a:off x="9002596" y="4990508"/>
            <a:ext cx="209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Tắt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Bật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hàng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đợi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4D9E23-0593-4C27-9622-3DE8D08A7D52}"/>
              </a:ext>
            </a:extLst>
          </p:cNvPr>
          <p:cNvSpPr/>
          <p:nvPr/>
        </p:nvSpPr>
        <p:spPr>
          <a:xfrm>
            <a:off x="4705548" y="2011648"/>
            <a:ext cx="903399" cy="1376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41889C-3F49-4962-A66A-1EE3D5AB6A15}"/>
              </a:ext>
            </a:extLst>
          </p:cNvPr>
          <p:cNvSpPr txBox="1"/>
          <p:nvPr/>
        </p:nvSpPr>
        <p:spPr>
          <a:xfrm>
            <a:off x="5366817" y="1877826"/>
            <a:ext cx="237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Xem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thông</a:t>
            </a:r>
            <a:r>
              <a:rPr lang="en-US" dirty="0">
                <a:solidFill>
                  <a:srgbClr val="FF0000"/>
                </a:solidFill>
              </a:rPr>
              <a:t> tin ca </a:t>
            </a:r>
            <a:r>
              <a:rPr lang="en-US" dirty="0" err="1">
                <a:solidFill>
                  <a:srgbClr val="FF0000"/>
                </a:solidFill>
              </a:rPr>
              <a:t>sĩ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C395A5-1140-4A4C-BDAB-DA89AF99246F}"/>
              </a:ext>
            </a:extLst>
          </p:cNvPr>
          <p:cNvSpPr/>
          <p:nvPr/>
        </p:nvSpPr>
        <p:spPr>
          <a:xfrm>
            <a:off x="10303495" y="1870058"/>
            <a:ext cx="290190" cy="2792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D88309-497F-476B-9EFF-C4D5B2CB6A43}"/>
              </a:ext>
            </a:extLst>
          </p:cNvPr>
          <p:cNvSpPr txBox="1"/>
          <p:nvPr/>
        </p:nvSpPr>
        <p:spPr>
          <a:xfrm>
            <a:off x="8293936" y="1867492"/>
            <a:ext cx="2092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FF0000"/>
                </a:solidFill>
              </a:rPr>
              <a:t>Thêm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vào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trang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yêu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thích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8665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  <p:bldP spid="17" grpId="0" animBg="1"/>
      <p:bldP spid="18" grpId="0"/>
      <p:bldP spid="21" grpId="0" animBg="1"/>
      <p:bldP spid="22" grpId="0"/>
      <p:bldP spid="23" grpId="0" animBg="1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7BD111-7D6E-4FE2-B7D7-43E3D74AE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481" y="699179"/>
            <a:ext cx="10486622" cy="516684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1751" y="262671"/>
            <a:ext cx="4230167" cy="53838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3. GIAO DIỆN WEBSITE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503664" y="6575171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12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5FFF30-BA1A-40CC-98C8-582B37874F34}"/>
              </a:ext>
            </a:extLst>
          </p:cNvPr>
          <p:cNvGrpSpPr/>
          <p:nvPr/>
        </p:nvGrpSpPr>
        <p:grpSpPr>
          <a:xfrm>
            <a:off x="0" y="0"/>
            <a:ext cx="1251751" cy="6858000"/>
            <a:chOff x="0" y="0"/>
            <a:chExt cx="1251751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3E82D8-4F54-4227-A8ED-1D7275B88F04}"/>
                </a:ext>
              </a:extLst>
            </p:cNvPr>
            <p:cNvSpPr/>
            <p:nvPr/>
          </p:nvSpPr>
          <p:spPr>
            <a:xfrm rot="10800000">
              <a:off x="0" y="0"/>
              <a:ext cx="1251751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4" name="Picture 6" descr="Tập tin:Logo Dai hoc Can Tho.svg – Wikipedia tiếng Việt">
              <a:extLst>
                <a:ext uri="{FF2B5EF4-FFF2-40B4-BE49-F238E27FC236}">
                  <a16:creationId xmlns:a16="http://schemas.microsoft.com/office/drawing/2014/main" id="{66A9DC07-DBCB-4567-B4A9-4BC6B267B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1" y="135875"/>
              <a:ext cx="1126608" cy="1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4F0DAB5-ACF0-424E-A159-071632E31E1A}"/>
              </a:ext>
            </a:extLst>
          </p:cNvPr>
          <p:cNvSpPr txBox="1"/>
          <p:nvPr/>
        </p:nvSpPr>
        <p:spPr>
          <a:xfrm>
            <a:off x="5481918" y="5813652"/>
            <a:ext cx="248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Trang ca </a:t>
            </a:r>
            <a:r>
              <a:rPr lang="en-US" sz="2000" dirty="0" err="1"/>
              <a:t>sĩ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1B2983-E400-461D-BEDF-5E0AF2D0A20D}"/>
              </a:ext>
            </a:extLst>
          </p:cNvPr>
          <p:cNvSpPr/>
          <p:nvPr/>
        </p:nvSpPr>
        <p:spPr>
          <a:xfrm>
            <a:off x="6693158" y="2567623"/>
            <a:ext cx="618556" cy="5209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AC6E9B-6453-498D-9199-2CC3C5242D2B}"/>
              </a:ext>
            </a:extLst>
          </p:cNvPr>
          <p:cNvSpPr txBox="1"/>
          <p:nvPr/>
        </p:nvSpPr>
        <p:spPr>
          <a:xfrm>
            <a:off x="7293445" y="2489525"/>
            <a:ext cx="2372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Phát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tất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cả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bài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hát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của</a:t>
            </a:r>
            <a:r>
              <a:rPr lang="en-US" dirty="0">
                <a:solidFill>
                  <a:srgbClr val="FF0000"/>
                </a:solidFill>
              </a:rPr>
              <a:t> ca </a:t>
            </a:r>
            <a:r>
              <a:rPr lang="en-US" dirty="0" err="1">
                <a:solidFill>
                  <a:srgbClr val="FF0000"/>
                </a:solidFill>
              </a:rPr>
              <a:t>sĩ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5C62AAD-61A1-4B8A-BF9A-0957532E48BE}"/>
              </a:ext>
            </a:extLst>
          </p:cNvPr>
          <p:cNvCxnSpPr>
            <a:cxnSpLocks/>
            <a:stCxn id="15" idx="1"/>
          </p:cNvCxnSpPr>
          <p:nvPr/>
        </p:nvCxnSpPr>
        <p:spPr>
          <a:xfrm>
            <a:off x="7293445" y="2812691"/>
            <a:ext cx="1954250" cy="103344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BC35DC4-003A-4A8B-9F09-397448162C39}"/>
              </a:ext>
            </a:extLst>
          </p:cNvPr>
          <p:cNvSpPr/>
          <p:nvPr/>
        </p:nvSpPr>
        <p:spPr>
          <a:xfrm>
            <a:off x="9356756" y="3517392"/>
            <a:ext cx="2560924" cy="15384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972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ED537A-DF49-4A41-A281-7DA96794C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007" y="699179"/>
            <a:ext cx="10655875" cy="5239139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2007" y="135875"/>
            <a:ext cx="4230167" cy="53838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3. GIAO DIỆN WEBSITE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512808" y="6575171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13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7C03331-14D2-4DBC-A432-CF534AE0FE5F}"/>
              </a:ext>
            </a:extLst>
          </p:cNvPr>
          <p:cNvGrpSpPr/>
          <p:nvPr/>
        </p:nvGrpSpPr>
        <p:grpSpPr>
          <a:xfrm>
            <a:off x="0" y="0"/>
            <a:ext cx="1251751" cy="6858000"/>
            <a:chOff x="0" y="0"/>
            <a:chExt cx="1251751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7E9BA23-8467-45CA-AA75-1B9582141172}"/>
                </a:ext>
              </a:extLst>
            </p:cNvPr>
            <p:cNvSpPr/>
            <p:nvPr/>
          </p:nvSpPr>
          <p:spPr>
            <a:xfrm rot="10800000">
              <a:off x="0" y="0"/>
              <a:ext cx="1251751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5" name="Picture 6" descr="Tập tin:Logo Dai hoc Can Tho.svg – Wikipedia tiếng Việt">
              <a:extLst>
                <a:ext uri="{FF2B5EF4-FFF2-40B4-BE49-F238E27FC236}">
                  <a16:creationId xmlns:a16="http://schemas.microsoft.com/office/drawing/2014/main" id="{259F155C-A006-43DC-9789-544406A997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1" y="135875"/>
              <a:ext cx="1126608" cy="1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D5AE594-4C2C-4931-8612-ADFEB856CBFC}"/>
              </a:ext>
            </a:extLst>
          </p:cNvPr>
          <p:cNvSpPr txBox="1"/>
          <p:nvPr/>
        </p:nvSpPr>
        <p:spPr>
          <a:xfrm>
            <a:off x="5481918" y="6077261"/>
            <a:ext cx="248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Trang </a:t>
            </a:r>
            <a:r>
              <a:rPr lang="en-US" sz="2000" dirty="0" err="1"/>
              <a:t>Yêu</a:t>
            </a:r>
            <a:r>
              <a:rPr lang="en-US" sz="2000" dirty="0"/>
              <a:t> </a:t>
            </a:r>
            <a:r>
              <a:rPr lang="en-US" sz="2000" dirty="0" err="1"/>
              <a:t>Thích</a:t>
            </a:r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D4902C-D636-4825-8261-6C24255418C7}"/>
              </a:ext>
            </a:extLst>
          </p:cNvPr>
          <p:cNvSpPr/>
          <p:nvPr/>
        </p:nvSpPr>
        <p:spPr>
          <a:xfrm>
            <a:off x="4361711" y="2300550"/>
            <a:ext cx="2598381" cy="15701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36C5EB-F942-48C3-AF00-2E8E74FD313E}"/>
              </a:ext>
            </a:extLst>
          </p:cNvPr>
          <p:cNvSpPr/>
          <p:nvPr/>
        </p:nvSpPr>
        <p:spPr>
          <a:xfrm>
            <a:off x="9402751" y="3572794"/>
            <a:ext cx="2629229" cy="16049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773727-2984-41B0-9851-6DA7BCF13319}"/>
              </a:ext>
            </a:extLst>
          </p:cNvPr>
          <p:cNvSpPr txBox="1"/>
          <p:nvPr/>
        </p:nvSpPr>
        <p:spPr>
          <a:xfrm>
            <a:off x="6739944" y="4206015"/>
            <a:ext cx="2800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FF0000"/>
                </a:solidFill>
              </a:rPr>
              <a:t>Chơi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theo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bài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hát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yêu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thích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D62F8B-3147-40AC-81FD-FC911527B54A}"/>
              </a:ext>
            </a:extLst>
          </p:cNvPr>
          <p:cNvSpPr/>
          <p:nvPr/>
        </p:nvSpPr>
        <p:spPr>
          <a:xfrm>
            <a:off x="9909796" y="2499360"/>
            <a:ext cx="266169" cy="2537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BD1362-B3B0-43D6-882C-0877F591839E}"/>
              </a:ext>
            </a:extLst>
          </p:cNvPr>
          <p:cNvSpPr txBox="1"/>
          <p:nvPr/>
        </p:nvSpPr>
        <p:spPr>
          <a:xfrm>
            <a:off x="7917220" y="2487712"/>
            <a:ext cx="1992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FF0000"/>
                </a:solidFill>
              </a:rPr>
              <a:t>Xóa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khỏi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danh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sách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yêu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thích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4A41B7-113B-4929-9C04-262A687BE5BA}"/>
              </a:ext>
            </a:extLst>
          </p:cNvPr>
          <p:cNvSpPr/>
          <p:nvPr/>
        </p:nvSpPr>
        <p:spPr>
          <a:xfrm>
            <a:off x="10336220" y="2511007"/>
            <a:ext cx="266169" cy="2537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C915F1-5658-41ED-98DC-F77A8920B765}"/>
              </a:ext>
            </a:extLst>
          </p:cNvPr>
          <p:cNvSpPr txBox="1"/>
          <p:nvPr/>
        </p:nvSpPr>
        <p:spPr>
          <a:xfrm>
            <a:off x="10248621" y="2476065"/>
            <a:ext cx="1992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FF0000"/>
                </a:solidFill>
              </a:rPr>
              <a:t>Thêm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vào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hàng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đợi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181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  <p:bldP spid="19" grpId="0"/>
      <p:bldP spid="12" grpId="0" animBg="1"/>
      <p:bldP spid="16" grpId="0"/>
      <p:bldP spid="20" grpId="0" animBg="1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1751" y="262671"/>
            <a:ext cx="4230167" cy="53838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3. GIAO DIỆN WEBSITE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503664" y="6575171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14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5FFF30-BA1A-40CC-98C8-582B37874F34}"/>
              </a:ext>
            </a:extLst>
          </p:cNvPr>
          <p:cNvGrpSpPr/>
          <p:nvPr/>
        </p:nvGrpSpPr>
        <p:grpSpPr>
          <a:xfrm>
            <a:off x="0" y="0"/>
            <a:ext cx="1251751" cy="6858000"/>
            <a:chOff x="0" y="0"/>
            <a:chExt cx="1251751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3E82D8-4F54-4227-A8ED-1D7275B88F04}"/>
                </a:ext>
              </a:extLst>
            </p:cNvPr>
            <p:cNvSpPr/>
            <p:nvPr/>
          </p:nvSpPr>
          <p:spPr>
            <a:xfrm rot="10800000">
              <a:off x="0" y="0"/>
              <a:ext cx="1251751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4" name="Picture 6" descr="Tập tin:Logo Dai hoc Can Tho.svg – Wikipedia tiếng Việt">
              <a:extLst>
                <a:ext uri="{FF2B5EF4-FFF2-40B4-BE49-F238E27FC236}">
                  <a16:creationId xmlns:a16="http://schemas.microsoft.com/office/drawing/2014/main" id="{66A9DC07-DBCB-4567-B4A9-4BC6B267B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1" y="135875"/>
              <a:ext cx="1126608" cy="1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14389E8-AF3D-4E4D-8DBD-DE1795C05A13}"/>
              </a:ext>
            </a:extLst>
          </p:cNvPr>
          <p:cNvSpPr txBox="1"/>
          <p:nvPr/>
        </p:nvSpPr>
        <p:spPr>
          <a:xfrm>
            <a:off x="7956170" y="5968841"/>
            <a:ext cx="248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Đăng ký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AE371D-61EE-4CCC-A458-F4CD62E7D91B}"/>
              </a:ext>
            </a:extLst>
          </p:cNvPr>
          <p:cNvSpPr txBox="1"/>
          <p:nvPr/>
        </p:nvSpPr>
        <p:spPr>
          <a:xfrm>
            <a:off x="3161887" y="5980634"/>
            <a:ext cx="2320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Đăng nhập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191758-4F5C-4CA7-A3CC-5CCB67142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051" y="766069"/>
            <a:ext cx="4589702" cy="52145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74591C-8589-44CA-9264-64E33A1CD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8856" y="789458"/>
            <a:ext cx="4737259" cy="516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71996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B1A56B-05BF-458D-9441-16952A0CC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274" y="699179"/>
            <a:ext cx="10587155" cy="521086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1751" y="262671"/>
            <a:ext cx="4230167" cy="53838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3. GIAO DIỆN WEBSITE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503664" y="6575171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15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5FFF30-BA1A-40CC-98C8-582B37874F34}"/>
              </a:ext>
            </a:extLst>
          </p:cNvPr>
          <p:cNvGrpSpPr/>
          <p:nvPr/>
        </p:nvGrpSpPr>
        <p:grpSpPr>
          <a:xfrm>
            <a:off x="0" y="0"/>
            <a:ext cx="1251751" cy="6858000"/>
            <a:chOff x="0" y="0"/>
            <a:chExt cx="1251751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3E82D8-4F54-4227-A8ED-1D7275B88F04}"/>
                </a:ext>
              </a:extLst>
            </p:cNvPr>
            <p:cNvSpPr/>
            <p:nvPr/>
          </p:nvSpPr>
          <p:spPr>
            <a:xfrm rot="10800000">
              <a:off x="0" y="0"/>
              <a:ext cx="1251751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4" name="Picture 6" descr="Tập tin:Logo Dai hoc Can Tho.svg – Wikipedia tiếng Việt">
              <a:extLst>
                <a:ext uri="{FF2B5EF4-FFF2-40B4-BE49-F238E27FC236}">
                  <a16:creationId xmlns:a16="http://schemas.microsoft.com/office/drawing/2014/main" id="{66A9DC07-DBCB-4567-B4A9-4BC6B267B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1" y="135875"/>
              <a:ext cx="1126608" cy="1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E5DBB0E-886C-449D-BE74-2CFFCCDA67B1}"/>
              </a:ext>
            </a:extLst>
          </p:cNvPr>
          <p:cNvSpPr txBox="1"/>
          <p:nvPr/>
        </p:nvSpPr>
        <p:spPr>
          <a:xfrm>
            <a:off x="5095419" y="6131912"/>
            <a:ext cx="3643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cập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2E2C99-6390-4C72-B6C1-B1BDA479160C}"/>
              </a:ext>
            </a:extLst>
          </p:cNvPr>
          <p:cNvSpPr/>
          <p:nvPr/>
        </p:nvSpPr>
        <p:spPr>
          <a:xfrm>
            <a:off x="10503408" y="1262483"/>
            <a:ext cx="1327231" cy="8833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3886AB-59B6-44FB-AF03-6A183E34FB5B}"/>
              </a:ext>
            </a:extLst>
          </p:cNvPr>
          <p:cNvSpPr/>
          <p:nvPr/>
        </p:nvSpPr>
        <p:spPr>
          <a:xfrm>
            <a:off x="11406433" y="769236"/>
            <a:ext cx="493652" cy="4091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E9455C-45BB-48CF-BEB5-9FE0260E41BE}"/>
              </a:ext>
            </a:extLst>
          </p:cNvPr>
          <p:cNvSpPr txBox="1"/>
          <p:nvPr/>
        </p:nvSpPr>
        <p:spPr>
          <a:xfrm>
            <a:off x="9049732" y="801056"/>
            <a:ext cx="2447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FF0000"/>
                </a:solidFill>
              </a:rPr>
              <a:t>Quản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lý</a:t>
            </a:r>
            <a:r>
              <a:rPr lang="en-US" sz="1400" dirty="0">
                <a:solidFill>
                  <a:srgbClr val="FF0000"/>
                </a:solidFill>
              </a:rPr>
              <a:t> admin/</a:t>
            </a:r>
            <a:r>
              <a:rPr lang="en-US" sz="1400" dirty="0" err="1">
                <a:solidFill>
                  <a:srgbClr val="FF0000"/>
                </a:solidFill>
              </a:rPr>
              <a:t>người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dùng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4425A4-EF40-4481-BCF3-5BD035763EBC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9643681" y="1704138"/>
            <a:ext cx="859727" cy="11050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D324C2E-252C-4892-9832-F93C2A1FEA17}"/>
              </a:ext>
            </a:extLst>
          </p:cNvPr>
          <p:cNvSpPr txBox="1"/>
          <p:nvPr/>
        </p:nvSpPr>
        <p:spPr>
          <a:xfrm>
            <a:off x="8395011" y="2744614"/>
            <a:ext cx="2447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FF0000"/>
                </a:solidFill>
              </a:rPr>
              <a:t>Dành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cho</a:t>
            </a:r>
            <a:r>
              <a:rPr lang="en-US" sz="1400" dirty="0">
                <a:solidFill>
                  <a:srgbClr val="FF0000"/>
                </a:solidFill>
              </a:rPr>
              <a:t> admin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4FC0F46-B325-466C-8417-7BF0A4821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3408" y="1248408"/>
            <a:ext cx="1327232" cy="93562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66A665A-55C8-4D75-879B-2185BCC46E72}"/>
              </a:ext>
            </a:extLst>
          </p:cNvPr>
          <p:cNvSpPr/>
          <p:nvPr/>
        </p:nvSpPr>
        <p:spPr>
          <a:xfrm>
            <a:off x="10503408" y="1262483"/>
            <a:ext cx="1327231" cy="8833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53F998-2445-4758-9947-06532975E438}"/>
              </a:ext>
            </a:extLst>
          </p:cNvPr>
          <p:cNvSpPr txBox="1"/>
          <p:nvPr/>
        </p:nvSpPr>
        <p:spPr>
          <a:xfrm>
            <a:off x="9999886" y="2169715"/>
            <a:ext cx="2447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FF0000"/>
                </a:solidFill>
              </a:rPr>
              <a:t>Dành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cho</a:t>
            </a:r>
            <a:r>
              <a:rPr lang="en-US" sz="1400" dirty="0">
                <a:solidFill>
                  <a:srgbClr val="FF0000"/>
                </a:solidFill>
              </a:rPr>
              <a:t> user</a:t>
            </a:r>
          </a:p>
        </p:txBody>
      </p:sp>
    </p:spTree>
    <p:extLst>
      <p:ext uri="{BB962C8B-B14F-4D97-AF65-F5344CB8AC3E}">
        <p14:creationId xmlns:p14="http://schemas.microsoft.com/office/powerpoint/2010/main" val="3709544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5" grpId="0" animBg="1"/>
      <p:bldP spid="15" grpId="1" animBg="1"/>
      <p:bldP spid="18" grpId="0"/>
      <p:bldP spid="18" grpId="1"/>
      <p:bldP spid="19" grpId="0"/>
      <p:bldP spid="19" grpId="1"/>
      <p:bldP spid="21" grpId="0" animBg="1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E39B83-584D-4283-9A54-68869352F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544" y="699179"/>
            <a:ext cx="8977079" cy="520253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1751" y="262671"/>
            <a:ext cx="4230167" cy="53838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3. GIAO DIỆN WEBSITE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503664" y="6575171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16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5FFF30-BA1A-40CC-98C8-582B37874F34}"/>
              </a:ext>
            </a:extLst>
          </p:cNvPr>
          <p:cNvGrpSpPr/>
          <p:nvPr/>
        </p:nvGrpSpPr>
        <p:grpSpPr>
          <a:xfrm>
            <a:off x="0" y="0"/>
            <a:ext cx="1251751" cy="6858000"/>
            <a:chOff x="0" y="0"/>
            <a:chExt cx="1251751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3E82D8-4F54-4227-A8ED-1D7275B88F04}"/>
                </a:ext>
              </a:extLst>
            </p:cNvPr>
            <p:cNvSpPr/>
            <p:nvPr/>
          </p:nvSpPr>
          <p:spPr>
            <a:xfrm rot="10800000">
              <a:off x="0" y="0"/>
              <a:ext cx="1251751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4" name="Picture 6" descr="Tập tin:Logo Dai hoc Can Tho.svg – Wikipedia tiếng Việt">
              <a:extLst>
                <a:ext uri="{FF2B5EF4-FFF2-40B4-BE49-F238E27FC236}">
                  <a16:creationId xmlns:a16="http://schemas.microsoft.com/office/drawing/2014/main" id="{66A9DC07-DBCB-4567-B4A9-4BC6B267B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1" y="135875"/>
              <a:ext cx="1126608" cy="1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E5DBB0E-886C-449D-BE74-2CFFCCDA67B1}"/>
              </a:ext>
            </a:extLst>
          </p:cNvPr>
          <p:cNvSpPr txBox="1"/>
          <p:nvPr/>
        </p:nvSpPr>
        <p:spPr>
          <a:xfrm>
            <a:off x="5481918" y="5856889"/>
            <a:ext cx="248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Quản</a:t>
            </a:r>
            <a:r>
              <a:rPr lang="en-US" sz="2000" dirty="0"/>
              <a:t> </a:t>
            </a:r>
            <a:r>
              <a:rPr lang="en-US" sz="2000" dirty="0" err="1"/>
              <a:t>ly</a:t>
            </a:r>
            <a:r>
              <a:rPr lang="en-US" sz="2000" dirty="0"/>
              <a:t>́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danh</a:t>
            </a:r>
            <a:r>
              <a:rPr lang="en-US" sz="2000" dirty="0"/>
              <a:t> </a:t>
            </a:r>
            <a:r>
              <a:rPr lang="en-US" sz="2000" dirty="0" err="1"/>
              <a:t>mục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99DC9E-7FCA-4B14-8A38-0D2E0339B212}"/>
              </a:ext>
            </a:extLst>
          </p:cNvPr>
          <p:cNvSpPr txBox="1"/>
          <p:nvPr/>
        </p:nvSpPr>
        <p:spPr>
          <a:xfrm>
            <a:off x="3766893" y="4017231"/>
            <a:ext cx="207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Quản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lý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người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dùng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4BB932-5F52-45DC-9589-2C0D3D353F88}"/>
              </a:ext>
            </a:extLst>
          </p:cNvPr>
          <p:cNvSpPr txBox="1"/>
          <p:nvPr/>
        </p:nvSpPr>
        <p:spPr>
          <a:xfrm>
            <a:off x="6268631" y="4017232"/>
            <a:ext cx="171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Quản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lý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bài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hát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D02451-1380-4656-8207-40EFADD95304}"/>
              </a:ext>
            </a:extLst>
          </p:cNvPr>
          <p:cNvSpPr txBox="1"/>
          <p:nvPr/>
        </p:nvSpPr>
        <p:spPr>
          <a:xfrm>
            <a:off x="8408333" y="4012878"/>
            <a:ext cx="148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Quản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lý</a:t>
            </a:r>
            <a:r>
              <a:rPr lang="en-US" dirty="0">
                <a:solidFill>
                  <a:srgbClr val="FF0000"/>
                </a:solidFill>
              </a:rPr>
              <a:t> ca </a:t>
            </a:r>
            <a:r>
              <a:rPr lang="en-US" dirty="0" err="1">
                <a:solidFill>
                  <a:srgbClr val="FF0000"/>
                </a:solidFill>
              </a:rPr>
              <a:t>sĩ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754434-4EB7-40CA-8BA9-4B3F83583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5374" y="814354"/>
            <a:ext cx="890588" cy="82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40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1751" y="262671"/>
            <a:ext cx="4230167" cy="53838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3. GIAO DIỆN WEBSITE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503664" y="6575171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17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5FFF30-BA1A-40CC-98C8-582B37874F34}"/>
              </a:ext>
            </a:extLst>
          </p:cNvPr>
          <p:cNvGrpSpPr/>
          <p:nvPr/>
        </p:nvGrpSpPr>
        <p:grpSpPr>
          <a:xfrm>
            <a:off x="0" y="0"/>
            <a:ext cx="1251751" cy="6858000"/>
            <a:chOff x="0" y="0"/>
            <a:chExt cx="1251751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3E82D8-4F54-4227-A8ED-1D7275B88F04}"/>
                </a:ext>
              </a:extLst>
            </p:cNvPr>
            <p:cNvSpPr/>
            <p:nvPr/>
          </p:nvSpPr>
          <p:spPr>
            <a:xfrm rot="10800000">
              <a:off x="0" y="0"/>
              <a:ext cx="1251751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4" name="Picture 6" descr="Tập tin:Logo Dai hoc Can Tho.svg – Wikipedia tiếng Việt">
              <a:extLst>
                <a:ext uri="{FF2B5EF4-FFF2-40B4-BE49-F238E27FC236}">
                  <a16:creationId xmlns:a16="http://schemas.microsoft.com/office/drawing/2014/main" id="{66A9DC07-DBCB-4567-B4A9-4BC6B267B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1" y="135875"/>
              <a:ext cx="1126608" cy="1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E5DBB0E-886C-449D-BE74-2CFFCCDA67B1}"/>
              </a:ext>
            </a:extLst>
          </p:cNvPr>
          <p:cNvSpPr txBox="1"/>
          <p:nvPr/>
        </p:nvSpPr>
        <p:spPr>
          <a:xfrm>
            <a:off x="5481918" y="5916101"/>
            <a:ext cx="248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7AD648-0E9B-481B-8EC0-1570A623B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679" y="877316"/>
            <a:ext cx="10182225" cy="49625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70E4F4F-76DC-4E35-9FD2-968C5E3826CA}"/>
              </a:ext>
            </a:extLst>
          </p:cNvPr>
          <p:cNvSpPr/>
          <p:nvPr/>
        </p:nvSpPr>
        <p:spPr>
          <a:xfrm>
            <a:off x="6588100" y="4414671"/>
            <a:ext cx="1094743" cy="4212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95CF8D-E325-42BF-B853-C6C0D3CDB1DA}"/>
              </a:ext>
            </a:extLst>
          </p:cNvPr>
          <p:cNvSpPr txBox="1"/>
          <p:nvPr/>
        </p:nvSpPr>
        <p:spPr>
          <a:xfrm>
            <a:off x="5949178" y="4912214"/>
            <a:ext cx="2372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FF0000"/>
                </a:solidFill>
              </a:rPr>
              <a:t>Phân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quyền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người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dùng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401821-033B-4179-8A9B-546A3039C125}"/>
              </a:ext>
            </a:extLst>
          </p:cNvPr>
          <p:cNvSpPr/>
          <p:nvPr/>
        </p:nvSpPr>
        <p:spPr>
          <a:xfrm>
            <a:off x="8541020" y="3267888"/>
            <a:ext cx="1094743" cy="4212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1B448C-8EC0-4D69-B52F-EC2A61D33C1E}"/>
              </a:ext>
            </a:extLst>
          </p:cNvPr>
          <p:cNvSpPr txBox="1"/>
          <p:nvPr/>
        </p:nvSpPr>
        <p:spPr>
          <a:xfrm>
            <a:off x="9503664" y="3309252"/>
            <a:ext cx="1688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FF0000"/>
                </a:solidFill>
              </a:rPr>
              <a:t>Xóa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người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dùng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6517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  <p:bldP spid="18" grpId="0" animBg="1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1751" y="262671"/>
            <a:ext cx="4230167" cy="53838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3. GIAO DIỆN WEBSITE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503664" y="6575171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18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5FFF30-BA1A-40CC-98C8-582B37874F34}"/>
              </a:ext>
            </a:extLst>
          </p:cNvPr>
          <p:cNvGrpSpPr/>
          <p:nvPr/>
        </p:nvGrpSpPr>
        <p:grpSpPr>
          <a:xfrm>
            <a:off x="0" y="0"/>
            <a:ext cx="1251751" cy="6858000"/>
            <a:chOff x="0" y="0"/>
            <a:chExt cx="1251751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3E82D8-4F54-4227-A8ED-1D7275B88F04}"/>
                </a:ext>
              </a:extLst>
            </p:cNvPr>
            <p:cNvSpPr/>
            <p:nvPr/>
          </p:nvSpPr>
          <p:spPr>
            <a:xfrm rot="10800000">
              <a:off x="0" y="0"/>
              <a:ext cx="1251751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4" name="Picture 6" descr="Tập tin:Logo Dai hoc Can Tho.svg – Wikipedia tiếng Việt">
              <a:extLst>
                <a:ext uri="{FF2B5EF4-FFF2-40B4-BE49-F238E27FC236}">
                  <a16:creationId xmlns:a16="http://schemas.microsoft.com/office/drawing/2014/main" id="{66A9DC07-DBCB-4567-B4A9-4BC6B267B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1" y="135875"/>
              <a:ext cx="1126608" cy="1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4F0DAB5-ACF0-424E-A159-071632E31E1A}"/>
              </a:ext>
            </a:extLst>
          </p:cNvPr>
          <p:cNvSpPr txBox="1"/>
          <p:nvPr/>
        </p:nvSpPr>
        <p:spPr>
          <a:xfrm>
            <a:off x="5481918" y="5933830"/>
            <a:ext cx="248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hát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484C5-2753-4CF9-8064-B5563032B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294" y="766792"/>
            <a:ext cx="10049090" cy="504686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B3E1121-87F2-44D6-91B1-41F1C4F85109}"/>
              </a:ext>
            </a:extLst>
          </p:cNvPr>
          <p:cNvSpPr/>
          <p:nvPr/>
        </p:nvSpPr>
        <p:spPr>
          <a:xfrm>
            <a:off x="1905042" y="5153249"/>
            <a:ext cx="9444830" cy="4212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EBD038-17D2-4CAC-A8DB-DAC3866AB79D}"/>
              </a:ext>
            </a:extLst>
          </p:cNvPr>
          <p:cNvSpPr txBox="1"/>
          <p:nvPr/>
        </p:nvSpPr>
        <p:spPr>
          <a:xfrm>
            <a:off x="7448621" y="5594658"/>
            <a:ext cx="1688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FF0000"/>
                </a:solidFill>
              </a:rPr>
              <a:t>Thêm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bài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hát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76C5C3-88AF-4713-94D0-2E2760045C75}"/>
              </a:ext>
            </a:extLst>
          </p:cNvPr>
          <p:cNvSpPr/>
          <p:nvPr/>
        </p:nvSpPr>
        <p:spPr>
          <a:xfrm>
            <a:off x="10276139" y="2419654"/>
            <a:ext cx="838063" cy="3216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3F28F3-022A-4622-B87D-6AD51EA0F641}"/>
              </a:ext>
            </a:extLst>
          </p:cNvPr>
          <p:cNvSpPr txBox="1"/>
          <p:nvPr/>
        </p:nvSpPr>
        <p:spPr>
          <a:xfrm>
            <a:off x="10367842" y="2084211"/>
            <a:ext cx="1292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FF0000"/>
                </a:solidFill>
              </a:rPr>
              <a:t>Xóa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bài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hát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ADD831-6AA6-412D-8C55-FC813CF2E71D}"/>
              </a:ext>
            </a:extLst>
          </p:cNvPr>
          <p:cNvSpPr/>
          <p:nvPr/>
        </p:nvSpPr>
        <p:spPr>
          <a:xfrm>
            <a:off x="9110296" y="2434018"/>
            <a:ext cx="838063" cy="3216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29D636-6A03-42F4-9436-F7F0BF5A776B}"/>
              </a:ext>
            </a:extLst>
          </p:cNvPr>
          <p:cNvSpPr txBox="1"/>
          <p:nvPr/>
        </p:nvSpPr>
        <p:spPr>
          <a:xfrm>
            <a:off x="8695572" y="2116750"/>
            <a:ext cx="1292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FF0000"/>
                </a:solidFill>
              </a:rPr>
              <a:t>Sửa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bài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hát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327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20" grpId="0" animBg="1"/>
      <p:bldP spid="21" grpId="0"/>
      <p:bldP spid="22" grpId="0" animBg="1"/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1751" y="262671"/>
            <a:ext cx="4230167" cy="53838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3. GIAO DIỆN WEBSITE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503664" y="6575171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19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5FFF30-BA1A-40CC-98C8-582B37874F34}"/>
              </a:ext>
            </a:extLst>
          </p:cNvPr>
          <p:cNvGrpSpPr/>
          <p:nvPr/>
        </p:nvGrpSpPr>
        <p:grpSpPr>
          <a:xfrm>
            <a:off x="0" y="0"/>
            <a:ext cx="1251751" cy="6858000"/>
            <a:chOff x="0" y="0"/>
            <a:chExt cx="1251751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3E82D8-4F54-4227-A8ED-1D7275B88F04}"/>
                </a:ext>
              </a:extLst>
            </p:cNvPr>
            <p:cNvSpPr/>
            <p:nvPr/>
          </p:nvSpPr>
          <p:spPr>
            <a:xfrm rot="10800000">
              <a:off x="0" y="0"/>
              <a:ext cx="1251751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4" name="Picture 6" descr="Tập tin:Logo Dai hoc Can Tho.svg – Wikipedia tiếng Việt">
              <a:extLst>
                <a:ext uri="{FF2B5EF4-FFF2-40B4-BE49-F238E27FC236}">
                  <a16:creationId xmlns:a16="http://schemas.microsoft.com/office/drawing/2014/main" id="{66A9DC07-DBCB-4567-B4A9-4BC6B267B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1" y="135875"/>
              <a:ext cx="1126608" cy="1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A484033-A279-4971-AC26-EFB271E2C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110" y="758482"/>
            <a:ext cx="4994554" cy="50468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075B742-AA32-4B85-BCF1-B579B40B7B97}"/>
              </a:ext>
            </a:extLst>
          </p:cNvPr>
          <p:cNvSpPr txBox="1"/>
          <p:nvPr/>
        </p:nvSpPr>
        <p:spPr>
          <a:xfrm>
            <a:off x="2670513" y="5899463"/>
            <a:ext cx="248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Thêm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hát</a:t>
            </a:r>
            <a:endParaRPr 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3CDF56-727D-4B76-B6C8-9C4851BC7230}"/>
              </a:ext>
            </a:extLst>
          </p:cNvPr>
          <p:cNvSpPr txBox="1"/>
          <p:nvPr/>
        </p:nvSpPr>
        <p:spPr>
          <a:xfrm>
            <a:off x="8389516" y="5899462"/>
            <a:ext cx="248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Sửa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hát</a:t>
            </a:r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66AD40-C278-4525-9064-B9D38E868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1048" y="758483"/>
            <a:ext cx="4745231" cy="504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6150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6252" y="859290"/>
            <a:ext cx="4751460" cy="538385"/>
          </a:xfrm>
        </p:spPr>
        <p:txBody>
          <a:bodyPr>
            <a:noAutofit/>
          </a:bodyPr>
          <a:lstStyle/>
          <a:p>
            <a:pPr algn="l"/>
            <a:r>
              <a:rPr lang="en-US" sz="3600" b="1">
                <a:solidFill>
                  <a:schemeClr val="bg2">
                    <a:lumMod val="25000"/>
                  </a:schemeClr>
                </a:solidFill>
              </a:rPr>
              <a:t>OUTLINE</a:t>
            </a:r>
            <a:endParaRPr lang="en-US" sz="3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FE9AAB4-CBC7-4DCA-B281-BFF983589C83}"/>
              </a:ext>
            </a:extLst>
          </p:cNvPr>
          <p:cNvGrpSpPr/>
          <p:nvPr/>
        </p:nvGrpSpPr>
        <p:grpSpPr>
          <a:xfrm>
            <a:off x="0" y="0"/>
            <a:ext cx="1251751" cy="6858000"/>
            <a:chOff x="0" y="0"/>
            <a:chExt cx="1251751" cy="6858000"/>
          </a:xfrm>
        </p:grpSpPr>
        <p:sp>
          <p:nvSpPr>
            <p:cNvPr id="10" name="Rectangle 9"/>
            <p:cNvSpPr/>
            <p:nvPr/>
          </p:nvSpPr>
          <p:spPr>
            <a:xfrm rot="10800000">
              <a:off x="0" y="0"/>
              <a:ext cx="1251751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030" name="Picture 6" descr="Tập tin:Logo Dai hoc Can Tho.svg – Wikipedia tiếng Việ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1" y="135875"/>
              <a:ext cx="1126608" cy="1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03664" y="6575171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8E3589-E725-4832-ADD2-2B59A3EB25A2}"/>
              </a:ext>
            </a:extLst>
          </p:cNvPr>
          <p:cNvSpPr txBox="1"/>
          <p:nvPr/>
        </p:nvSpPr>
        <p:spPr>
          <a:xfrm>
            <a:off x="2580442" y="1397675"/>
            <a:ext cx="7031115" cy="3085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3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Bảng</a:t>
            </a:r>
            <a:r>
              <a:rPr lang="en-US" sz="3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mô</a:t>
            </a:r>
            <a:r>
              <a:rPr lang="en-US" sz="3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tả </a:t>
            </a:r>
            <a:r>
              <a:rPr lang="en-US" sz="3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chức</a:t>
            </a:r>
            <a:r>
              <a:rPr lang="en-US" sz="3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năng</a:t>
            </a:r>
            <a:endParaRPr lang="en-US" sz="3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3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Cấu</a:t>
            </a:r>
            <a:r>
              <a:rPr lang="en-US" sz="3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trúc</a:t>
            </a:r>
            <a:r>
              <a:rPr lang="en-US" sz="3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cơ</a:t>
            </a:r>
            <a:r>
              <a:rPr lang="en-US" sz="3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sơ</a:t>
            </a:r>
            <a:r>
              <a:rPr lang="en-US" sz="3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̉ </a:t>
            </a:r>
            <a:r>
              <a:rPr lang="en-US" sz="3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dư</a:t>
            </a:r>
            <a:r>
              <a:rPr lang="en-US" sz="3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̃ </a:t>
            </a:r>
            <a:r>
              <a:rPr lang="en-US" sz="3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liệu</a:t>
            </a:r>
            <a:endParaRPr lang="en-US" sz="3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Giao </a:t>
            </a:r>
            <a:r>
              <a:rPr lang="en-US" sz="3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diện</a:t>
            </a:r>
            <a:r>
              <a:rPr lang="en-US" sz="3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Website</a:t>
            </a:r>
          </a:p>
        </p:txBody>
      </p:sp>
    </p:spTree>
    <p:extLst>
      <p:ext uri="{BB962C8B-B14F-4D97-AF65-F5344CB8AC3E}">
        <p14:creationId xmlns:p14="http://schemas.microsoft.com/office/powerpoint/2010/main" val="400110949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1751" y="262671"/>
            <a:ext cx="4230167" cy="53838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3. GIAO DIỆN WEBSITE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503664" y="6575171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20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5FFF30-BA1A-40CC-98C8-582B37874F34}"/>
              </a:ext>
            </a:extLst>
          </p:cNvPr>
          <p:cNvGrpSpPr/>
          <p:nvPr/>
        </p:nvGrpSpPr>
        <p:grpSpPr>
          <a:xfrm>
            <a:off x="0" y="0"/>
            <a:ext cx="1251751" cy="6858000"/>
            <a:chOff x="0" y="0"/>
            <a:chExt cx="1251751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3E82D8-4F54-4227-A8ED-1D7275B88F04}"/>
                </a:ext>
              </a:extLst>
            </p:cNvPr>
            <p:cNvSpPr/>
            <p:nvPr/>
          </p:nvSpPr>
          <p:spPr>
            <a:xfrm rot="10800000">
              <a:off x="0" y="0"/>
              <a:ext cx="1251751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4" name="Picture 6" descr="Tập tin:Logo Dai hoc Can Tho.svg – Wikipedia tiếng Việt">
              <a:extLst>
                <a:ext uri="{FF2B5EF4-FFF2-40B4-BE49-F238E27FC236}">
                  <a16:creationId xmlns:a16="http://schemas.microsoft.com/office/drawing/2014/main" id="{66A9DC07-DBCB-4567-B4A9-4BC6B267B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1" y="135875"/>
              <a:ext cx="1126608" cy="1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4F0DAB5-ACF0-424E-A159-071632E31E1A}"/>
              </a:ext>
            </a:extLst>
          </p:cNvPr>
          <p:cNvSpPr txBox="1"/>
          <p:nvPr/>
        </p:nvSpPr>
        <p:spPr>
          <a:xfrm>
            <a:off x="5481918" y="6357623"/>
            <a:ext cx="248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Quản</a:t>
            </a:r>
            <a:r>
              <a:rPr lang="en-US" sz="2000" dirty="0"/>
              <a:t> </a:t>
            </a:r>
            <a:r>
              <a:rPr lang="en-US" sz="2000" dirty="0" err="1"/>
              <a:t>ly</a:t>
            </a:r>
            <a:r>
              <a:rPr lang="en-US" sz="2000" dirty="0"/>
              <a:t>́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hát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6A4C62-28DD-4A9F-80A5-4764BAB7E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616" y="699179"/>
            <a:ext cx="10570351" cy="565844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3912DC4-228D-4056-9CB1-02BEB0B676C6}"/>
              </a:ext>
            </a:extLst>
          </p:cNvPr>
          <p:cNvSpPr/>
          <p:nvPr/>
        </p:nvSpPr>
        <p:spPr>
          <a:xfrm>
            <a:off x="1633168" y="5759232"/>
            <a:ext cx="10122057" cy="4212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1AD58E-7A3B-4322-A833-88D6FBCC036F}"/>
              </a:ext>
            </a:extLst>
          </p:cNvPr>
          <p:cNvSpPr txBox="1"/>
          <p:nvPr/>
        </p:nvSpPr>
        <p:spPr>
          <a:xfrm>
            <a:off x="8285526" y="6180515"/>
            <a:ext cx="2273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FF0000"/>
                </a:solidFill>
              </a:rPr>
              <a:t>Thêm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bài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hát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689ADB-B8AE-4C3B-AD69-69F356394184}"/>
              </a:ext>
            </a:extLst>
          </p:cNvPr>
          <p:cNvSpPr/>
          <p:nvPr/>
        </p:nvSpPr>
        <p:spPr>
          <a:xfrm>
            <a:off x="10341203" y="1900718"/>
            <a:ext cx="744719" cy="3385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04C4B0-D8EB-49D5-8949-CAC1F4AF3849}"/>
              </a:ext>
            </a:extLst>
          </p:cNvPr>
          <p:cNvSpPr txBox="1"/>
          <p:nvPr/>
        </p:nvSpPr>
        <p:spPr>
          <a:xfrm>
            <a:off x="8870240" y="1581302"/>
            <a:ext cx="1688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FF0000"/>
                </a:solidFill>
              </a:rPr>
              <a:t>Cập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nhật</a:t>
            </a:r>
            <a:r>
              <a:rPr lang="en-US" sz="1600" dirty="0">
                <a:solidFill>
                  <a:srgbClr val="FF0000"/>
                </a:solidFill>
              </a:rPr>
              <a:t> Ca </a:t>
            </a:r>
            <a:r>
              <a:rPr lang="en-US" sz="1600" dirty="0" err="1">
                <a:solidFill>
                  <a:srgbClr val="FF0000"/>
                </a:solidFill>
              </a:rPr>
              <a:t>sĩ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127BE1-61D9-4BE5-92F7-AB7B2C42D741}"/>
              </a:ext>
            </a:extLst>
          </p:cNvPr>
          <p:cNvSpPr/>
          <p:nvPr/>
        </p:nvSpPr>
        <p:spPr>
          <a:xfrm>
            <a:off x="11010506" y="2556763"/>
            <a:ext cx="744719" cy="3385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46386A-112D-42B8-91DE-5339005E70FA}"/>
              </a:ext>
            </a:extLst>
          </p:cNvPr>
          <p:cNvSpPr txBox="1"/>
          <p:nvPr/>
        </p:nvSpPr>
        <p:spPr>
          <a:xfrm>
            <a:off x="9539543" y="2237347"/>
            <a:ext cx="1688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FF0000"/>
                </a:solidFill>
              </a:rPr>
              <a:t>Xóa</a:t>
            </a:r>
            <a:r>
              <a:rPr lang="en-US" sz="1600" dirty="0">
                <a:solidFill>
                  <a:srgbClr val="FF0000"/>
                </a:solidFill>
              </a:rPr>
              <a:t> ca </a:t>
            </a:r>
            <a:r>
              <a:rPr lang="en-US" sz="1600" dirty="0" err="1">
                <a:solidFill>
                  <a:srgbClr val="FF0000"/>
                </a:solidFill>
              </a:rPr>
              <a:t>sĩ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443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  <p:bldP spid="17" grpId="0" animBg="1"/>
      <p:bldP spid="18" grpId="0"/>
      <p:bldP spid="19" grpId="0" animBg="1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1751" y="262671"/>
            <a:ext cx="4230167" cy="53838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3. GIAO DIỆN WEBSITE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503664" y="6575171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21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5FFF30-BA1A-40CC-98C8-582B37874F34}"/>
              </a:ext>
            </a:extLst>
          </p:cNvPr>
          <p:cNvGrpSpPr/>
          <p:nvPr/>
        </p:nvGrpSpPr>
        <p:grpSpPr>
          <a:xfrm>
            <a:off x="0" y="0"/>
            <a:ext cx="1251751" cy="6858000"/>
            <a:chOff x="0" y="0"/>
            <a:chExt cx="1251751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3E82D8-4F54-4227-A8ED-1D7275B88F04}"/>
                </a:ext>
              </a:extLst>
            </p:cNvPr>
            <p:cNvSpPr/>
            <p:nvPr/>
          </p:nvSpPr>
          <p:spPr>
            <a:xfrm rot="10800000">
              <a:off x="0" y="0"/>
              <a:ext cx="1251751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4" name="Picture 6" descr="Tập tin:Logo Dai hoc Can Tho.svg – Wikipedia tiếng Việt">
              <a:extLst>
                <a:ext uri="{FF2B5EF4-FFF2-40B4-BE49-F238E27FC236}">
                  <a16:creationId xmlns:a16="http://schemas.microsoft.com/office/drawing/2014/main" id="{66A9DC07-DBCB-4567-B4A9-4BC6B267B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1" y="135875"/>
              <a:ext cx="1126608" cy="1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68575EC0-40A1-4D7B-B77F-411B321CD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735" y="699179"/>
            <a:ext cx="4911600" cy="56584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F7CCD6-470E-4FC1-AAC2-714D0ABF6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319" y="699179"/>
            <a:ext cx="5036689" cy="565844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826F320-1F5D-4CEE-BC03-D27B11220C57}"/>
              </a:ext>
            </a:extLst>
          </p:cNvPr>
          <p:cNvSpPr txBox="1"/>
          <p:nvPr/>
        </p:nvSpPr>
        <p:spPr>
          <a:xfrm>
            <a:off x="2875661" y="6394021"/>
            <a:ext cx="248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Thêm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hát</a:t>
            </a:r>
            <a:endParaRPr 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831C8D-7EFD-4C93-8FCF-4EFF803D09F0}"/>
              </a:ext>
            </a:extLst>
          </p:cNvPr>
          <p:cNvSpPr txBox="1"/>
          <p:nvPr/>
        </p:nvSpPr>
        <p:spPr>
          <a:xfrm>
            <a:off x="8260790" y="6394021"/>
            <a:ext cx="248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Chỉnh</a:t>
            </a:r>
            <a:r>
              <a:rPr lang="en-US" sz="2000" dirty="0"/>
              <a:t> </a:t>
            </a:r>
            <a:r>
              <a:rPr lang="en-US" sz="2000" dirty="0" err="1"/>
              <a:t>sửa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hát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116456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3ABD2A8-3BAD-4B81-B668-52A814312F70}"/>
              </a:ext>
            </a:extLst>
          </p:cNvPr>
          <p:cNvGrpSpPr/>
          <p:nvPr/>
        </p:nvGrpSpPr>
        <p:grpSpPr>
          <a:xfrm>
            <a:off x="0" y="0"/>
            <a:ext cx="12192000" cy="1375873"/>
            <a:chOff x="0" y="0"/>
            <a:chExt cx="12192000" cy="1375873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1375873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030" name="Picture 6" descr="Tập tin:Logo Dai hoc Can Tho.svg – Wikipedia tiếng Việ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466" y="123913"/>
              <a:ext cx="1128045" cy="1128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Subtitle 2"/>
            <p:cNvSpPr txBox="1">
              <a:spLocks/>
            </p:cNvSpPr>
            <p:nvPr/>
          </p:nvSpPr>
          <p:spPr>
            <a:xfrm>
              <a:off x="1965536" y="463957"/>
              <a:ext cx="9623174" cy="44795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377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indent="0" algn="ctr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indent="0" algn="ctr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indent="0" algn="ctr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indent="0" algn="ctr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indent="0" algn="ctr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indent="0" algn="ctr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indent="0" algn="ctr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indent="0" algn="ctr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200" spc="-1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KHOA CÔNG NGHỆ THÔNG TIN &amp; TRUYỀN THÔNG </a:t>
              </a:r>
            </a:p>
          </p:txBody>
        </p:sp>
      </p:grpSp>
      <p:sp>
        <p:nvSpPr>
          <p:cNvPr id="8" name="Subtitle 2"/>
          <p:cNvSpPr txBox="1">
            <a:spLocks/>
          </p:cNvSpPr>
          <p:nvPr/>
        </p:nvSpPr>
        <p:spPr>
          <a:xfrm>
            <a:off x="1586201" y="2884281"/>
            <a:ext cx="8682526" cy="10938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 panose="020B0502020202020204" pitchFamily="34" charset="0"/>
                <a:cs typeface="Courier New" panose="02070309020205020404" pitchFamily="49" charset="0"/>
              </a:rPr>
              <a:t>THANK YOU!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512808" y="6584315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22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79349BA-E5E8-44E4-BDD5-F2B7859FDCC2}"/>
              </a:ext>
            </a:extLst>
          </p:cNvPr>
          <p:cNvGrpSpPr/>
          <p:nvPr/>
        </p:nvGrpSpPr>
        <p:grpSpPr>
          <a:xfrm>
            <a:off x="351138" y="5245440"/>
            <a:ext cx="3855805" cy="1204879"/>
            <a:chOff x="351138" y="5245440"/>
            <a:chExt cx="3855805" cy="120487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935DE1F-792E-447C-8996-FC82B380AA2D}"/>
                </a:ext>
              </a:extLst>
            </p:cNvPr>
            <p:cNvGrpSpPr/>
            <p:nvPr/>
          </p:nvGrpSpPr>
          <p:grpSpPr>
            <a:xfrm>
              <a:off x="351138" y="5245440"/>
              <a:ext cx="3700828" cy="1204879"/>
              <a:chOff x="391778" y="5244710"/>
              <a:chExt cx="3700828" cy="1204879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710214" y="5540104"/>
                <a:ext cx="33823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400" dirty="0"/>
              </a:p>
            </p:txBody>
          </p:sp>
          <p:pic>
            <p:nvPicPr>
              <p:cNvPr id="2052" name="Picture 4" descr="GitHub Logos and Usage · GitHub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1540" y="5533023"/>
                <a:ext cx="328528" cy="3285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391778" y="5244710"/>
                <a:ext cx="17219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Source Code: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10518" y="5872962"/>
                <a:ext cx="17219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Tham khảo: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91778" y="6141812"/>
                <a:ext cx="31175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u="sng" dirty="0" err="1">
                    <a:solidFill>
                      <a:srgbClr val="0070C0"/>
                    </a:solidFill>
                  </a:rPr>
                  <a:t>Chưa</a:t>
                </a:r>
                <a:r>
                  <a:rPr lang="en-US" sz="1400" u="sng" dirty="0">
                    <a:solidFill>
                      <a:srgbClr val="0070C0"/>
                    </a:solidFill>
                  </a:rPr>
                  <a:t> có link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42BD8F6-6B1F-4171-A59A-F9845FE939A0}"/>
                </a:ext>
              </a:extLst>
            </p:cNvPr>
            <p:cNvSpPr txBox="1"/>
            <p:nvPr/>
          </p:nvSpPr>
          <p:spPr>
            <a:xfrm>
              <a:off x="695731" y="5555492"/>
              <a:ext cx="351121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https://github.com/NgoQuocBao1010/Spotify-Clone-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64797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1751" y="244815"/>
            <a:ext cx="4751460" cy="53838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1. BẢNG MÔ TẢ CHỨC NĂNG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FE9AAB4-CBC7-4DCA-B281-BFF983589C83}"/>
              </a:ext>
            </a:extLst>
          </p:cNvPr>
          <p:cNvGrpSpPr/>
          <p:nvPr/>
        </p:nvGrpSpPr>
        <p:grpSpPr>
          <a:xfrm>
            <a:off x="0" y="0"/>
            <a:ext cx="1251751" cy="6858000"/>
            <a:chOff x="0" y="0"/>
            <a:chExt cx="1251751" cy="6858000"/>
          </a:xfrm>
        </p:grpSpPr>
        <p:sp>
          <p:nvSpPr>
            <p:cNvPr id="10" name="Rectangle 9"/>
            <p:cNvSpPr/>
            <p:nvPr/>
          </p:nvSpPr>
          <p:spPr>
            <a:xfrm rot="10800000">
              <a:off x="0" y="0"/>
              <a:ext cx="1251751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030" name="Picture 6" descr="Tập tin:Logo Dai hoc Can Tho.svg – Wikipedia tiếng Việ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1" y="135875"/>
              <a:ext cx="1126608" cy="1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03664" y="6575171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C5F1A399-12F4-44C5-920C-612596093B82}"/>
              </a:ext>
            </a:extLst>
          </p:cNvPr>
          <p:cNvGraphicFramePr>
            <a:graphicFrameLocks noGrp="1"/>
          </p:cNvGraphicFramePr>
          <p:nvPr/>
        </p:nvGraphicFramePr>
        <p:xfrm>
          <a:off x="1537157" y="1028015"/>
          <a:ext cx="10076666" cy="48040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7574">
                  <a:extLst>
                    <a:ext uri="{9D8B030D-6E8A-4147-A177-3AD203B41FA5}">
                      <a16:colId xmlns:a16="http://schemas.microsoft.com/office/drawing/2014/main" val="4160555741"/>
                    </a:ext>
                  </a:extLst>
                </a:gridCol>
                <a:gridCol w="1880409">
                  <a:extLst>
                    <a:ext uri="{9D8B030D-6E8A-4147-A177-3AD203B41FA5}">
                      <a16:colId xmlns:a16="http://schemas.microsoft.com/office/drawing/2014/main" val="1247574784"/>
                    </a:ext>
                  </a:extLst>
                </a:gridCol>
                <a:gridCol w="3512805">
                  <a:extLst>
                    <a:ext uri="{9D8B030D-6E8A-4147-A177-3AD203B41FA5}">
                      <a16:colId xmlns:a16="http://schemas.microsoft.com/office/drawing/2014/main" val="2241325105"/>
                    </a:ext>
                  </a:extLst>
                </a:gridCol>
                <a:gridCol w="3155878">
                  <a:extLst>
                    <a:ext uri="{9D8B030D-6E8A-4147-A177-3AD203B41FA5}">
                      <a16:colId xmlns:a16="http://schemas.microsoft.com/office/drawing/2014/main" val="2455853796"/>
                    </a:ext>
                  </a:extLst>
                </a:gridCol>
              </a:tblGrid>
              <a:tr h="420810">
                <a:tc>
                  <a:txBody>
                    <a:bodyPr/>
                    <a:lstStyle/>
                    <a:p>
                      <a:pPr algn="ctr"/>
                      <a:r>
                        <a:rPr lang="en-US" sz="1600" b="0"/>
                        <a:t>Tên chức năng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/>
                        <a:t>Tác nhân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/>
                        <a:t>Mô</a:t>
                      </a:r>
                      <a:r>
                        <a:rPr lang="en-US" sz="1600" b="0" dirty="0"/>
                        <a:t> tả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/>
                        <a:t>Kỹ thuật/Công nghệ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243364"/>
                  </a:ext>
                </a:extLst>
              </a:tr>
              <a:tr h="476233">
                <a:tc>
                  <a:txBody>
                    <a:bodyPr/>
                    <a:lstStyle/>
                    <a:p>
                      <a:r>
                        <a:rPr lang="en-US" sz="1600" dirty="0" err="1"/>
                        <a:t>Chuyển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trang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Người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dùng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có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tài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khoản</a:t>
                      </a:r>
                      <a:r>
                        <a:rPr lang="en-US" sz="1600" dirty="0"/>
                        <a:t>/ </a:t>
                      </a:r>
                      <a:r>
                        <a:rPr lang="en-US" sz="1600" dirty="0" err="1"/>
                        <a:t>Khách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Chuyển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trang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không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ảnh</a:t>
                      </a:r>
                      <a:r>
                        <a:rPr lang="en-US" sz="1600" dirty="0"/>
                        <a:t> h</a:t>
                      </a:r>
                      <a:r>
                        <a:rPr lang="vi-V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ưởng đến nhạc đang phát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AJAX, JavaScript, PHP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9700282"/>
                  </a:ext>
                </a:extLst>
              </a:tr>
              <a:tr h="476233">
                <a:tc>
                  <a:txBody>
                    <a:bodyPr/>
                    <a:lstStyle/>
                    <a:p>
                      <a:r>
                        <a:rPr lang="en-US" sz="1600" dirty="0" err="1"/>
                        <a:t>Tìm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kiếm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bài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hát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hoặc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tên</a:t>
                      </a:r>
                      <a:r>
                        <a:rPr lang="en-US" sz="1600" dirty="0"/>
                        <a:t> ca </a:t>
                      </a:r>
                      <a:r>
                        <a:rPr lang="en-US" sz="1600" dirty="0" err="1"/>
                        <a:t>sĩ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Người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dùng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có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tài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khoản</a:t>
                      </a:r>
                      <a:r>
                        <a:rPr lang="en-US" sz="1600" dirty="0"/>
                        <a:t>/ </a:t>
                      </a:r>
                      <a:r>
                        <a:rPr lang="en-US" sz="1600" dirty="0" err="1"/>
                        <a:t>Khách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Lọc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tên</a:t>
                      </a:r>
                      <a:r>
                        <a:rPr lang="en-US" sz="1600" dirty="0"/>
                        <a:t> ca </a:t>
                      </a:r>
                      <a:r>
                        <a:rPr lang="en-US" sz="1600" dirty="0" err="1"/>
                        <a:t>sĩ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hoặc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bài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hát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theo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tiêu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đề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AJAX, JavaScript, PHP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743079"/>
                  </a:ext>
                </a:extLst>
              </a:tr>
              <a:tr h="476233">
                <a:tc>
                  <a:txBody>
                    <a:bodyPr/>
                    <a:lstStyle/>
                    <a:p>
                      <a:r>
                        <a:rPr lang="en-US" sz="1600" dirty="0"/>
                        <a:t>Thanh </a:t>
                      </a:r>
                      <a:r>
                        <a:rPr lang="en-US" sz="1600" dirty="0" err="1"/>
                        <a:t>nghe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nhạc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Người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dùng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có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tài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khoản</a:t>
                      </a:r>
                      <a:r>
                        <a:rPr lang="en-US" sz="1600" dirty="0"/>
                        <a:t>/ </a:t>
                      </a:r>
                      <a:r>
                        <a:rPr lang="en-US" sz="1600" dirty="0" err="1"/>
                        <a:t>Khách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Chuyển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bài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tăng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giảm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âm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lượng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JavaScript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2929562"/>
                  </a:ext>
                </a:extLst>
              </a:tr>
              <a:tr h="420810">
                <a:tc>
                  <a:txBody>
                    <a:bodyPr/>
                    <a:lstStyle/>
                    <a:p>
                      <a:r>
                        <a:rPr lang="en-US" sz="1600" dirty="0"/>
                        <a:t>Đăng </a:t>
                      </a:r>
                      <a:r>
                        <a:rPr lang="en-US" sz="1600" dirty="0" err="1"/>
                        <a:t>ky</a:t>
                      </a:r>
                      <a:r>
                        <a:rPr lang="en-US" sz="1600" dirty="0"/>
                        <a:t>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Khách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Tạo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tài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khoản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mới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JavaScript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079487"/>
                  </a:ext>
                </a:extLst>
              </a:tr>
              <a:tr h="476233">
                <a:tc>
                  <a:txBody>
                    <a:bodyPr/>
                    <a:lstStyle/>
                    <a:p>
                      <a:r>
                        <a:rPr lang="en-US" sz="1600" dirty="0"/>
                        <a:t>Đăng </a:t>
                      </a:r>
                      <a:r>
                        <a:rPr lang="en-US" sz="1600" dirty="0" err="1"/>
                        <a:t>nhập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Người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dùng</a:t>
                      </a:r>
                      <a:r>
                        <a:rPr lang="en-US" sz="1600" dirty="0"/>
                        <a:t> có </a:t>
                      </a:r>
                      <a:r>
                        <a:rPr lang="en-US" sz="1600" dirty="0" err="1"/>
                        <a:t>tài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khoản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Đăng </a:t>
                      </a:r>
                      <a:r>
                        <a:rPr lang="en-US" sz="1600" dirty="0" err="1"/>
                        <a:t>nhập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đê</a:t>
                      </a:r>
                      <a:r>
                        <a:rPr lang="en-US" sz="1600" dirty="0"/>
                        <a:t>̉ </a:t>
                      </a:r>
                      <a:r>
                        <a:rPr lang="en-US" sz="1600" dirty="0" err="1"/>
                        <a:t>sư</a:t>
                      </a:r>
                      <a:r>
                        <a:rPr lang="en-US" sz="1600" dirty="0"/>
                        <a:t>̉ </a:t>
                      </a:r>
                      <a:r>
                        <a:rPr lang="en-US" sz="1600" dirty="0" err="1"/>
                        <a:t>dụng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các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chức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năng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mơ</a:t>
                      </a:r>
                      <a:r>
                        <a:rPr lang="en-US" sz="1600" dirty="0"/>
                        <a:t>̉ </a:t>
                      </a:r>
                      <a:r>
                        <a:rPr lang="en-US" sz="1600" dirty="0" err="1"/>
                        <a:t>rộng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SESSION, PHP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6428579"/>
                  </a:ext>
                </a:extLst>
              </a:tr>
              <a:tr h="476233">
                <a:tc>
                  <a:txBody>
                    <a:bodyPr/>
                    <a:lstStyle/>
                    <a:p>
                      <a:r>
                        <a:rPr lang="en-US" sz="1600" dirty="0" err="1"/>
                        <a:t>Quản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lý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người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dùng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Quản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trị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viên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Phân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quyền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tài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khoản</a:t>
                      </a:r>
                      <a:r>
                        <a:rPr lang="en-US" sz="16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AJAX, JavaScript, PHP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181440"/>
                  </a:ext>
                </a:extLst>
              </a:tr>
              <a:tr h="544485">
                <a:tc>
                  <a:txBody>
                    <a:bodyPr/>
                    <a:lstStyle/>
                    <a:p>
                      <a:r>
                        <a:rPr lang="en-US" sz="1600" dirty="0" err="1"/>
                        <a:t>Quản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lý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bài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hát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Quản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trị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viên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Thêm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tên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bài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hát</a:t>
                      </a:r>
                      <a:r>
                        <a:rPr lang="en-US" sz="1600" dirty="0"/>
                        <a:t>, ca </a:t>
                      </a:r>
                      <a:r>
                        <a:rPr lang="en-US" sz="1600" dirty="0" err="1"/>
                        <a:t>sĩ</a:t>
                      </a:r>
                      <a:r>
                        <a:rPr lang="en-US" sz="1600" dirty="0"/>
                        <a:t>, file </a:t>
                      </a:r>
                      <a:r>
                        <a:rPr lang="en-US" sz="1600" dirty="0" err="1"/>
                        <a:t>chứa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nhạc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và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chứa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hình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ảnh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sửa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và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xóa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bài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hát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đã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đăng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tải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JavaScript, PHP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3967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297920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1751" y="244815"/>
            <a:ext cx="4751460" cy="53838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1. BẢNG MÔ TẢ CHỨC NĂNG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FE9AAB4-CBC7-4DCA-B281-BFF983589C83}"/>
              </a:ext>
            </a:extLst>
          </p:cNvPr>
          <p:cNvGrpSpPr/>
          <p:nvPr/>
        </p:nvGrpSpPr>
        <p:grpSpPr>
          <a:xfrm>
            <a:off x="0" y="0"/>
            <a:ext cx="1251751" cy="6858000"/>
            <a:chOff x="0" y="0"/>
            <a:chExt cx="1251751" cy="6858000"/>
          </a:xfrm>
        </p:grpSpPr>
        <p:sp>
          <p:nvSpPr>
            <p:cNvPr id="10" name="Rectangle 9"/>
            <p:cNvSpPr/>
            <p:nvPr/>
          </p:nvSpPr>
          <p:spPr>
            <a:xfrm rot="10800000">
              <a:off x="0" y="0"/>
              <a:ext cx="1251751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030" name="Picture 6" descr="Tập tin:Logo Dai hoc Can Tho.svg – Wikipedia tiếng Việ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1" y="135875"/>
              <a:ext cx="1126608" cy="1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03664" y="6575171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C5F1A399-12F4-44C5-920C-612596093B82}"/>
              </a:ext>
            </a:extLst>
          </p:cNvPr>
          <p:cNvGraphicFramePr>
            <a:graphicFrameLocks noGrp="1"/>
          </p:cNvGraphicFramePr>
          <p:nvPr/>
        </p:nvGraphicFramePr>
        <p:xfrm>
          <a:off x="1631425" y="1028015"/>
          <a:ext cx="10076666" cy="380409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7574">
                  <a:extLst>
                    <a:ext uri="{9D8B030D-6E8A-4147-A177-3AD203B41FA5}">
                      <a16:colId xmlns:a16="http://schemas.microsoft.com/office/drawing/2014/main" val="4160555741"/>
                    </a:ext>
                  </a:extLst>
                </a:gridCol>
                <a:gridCol w="1880409">
                  <a:extLst>
                    <a:ext uri="{9D8B030D-6E8A-4147-A177-3AD203B41FA5}">
                      <a16:colId xmlns:a16="http://schemas.microsoft.com/office/drawing/2014/main" val="1247574784"/>
                    </a:ext>
                  </a:extLst>
                </a:gridCol>
                <a:gridCol w="3512805">
                  <a:extLst>
                    <a:ext uri="{9D8B030D-6E8A-4147-A177-3AD203B41FA5}">
                      <a16:colId xmlns:a16="http://schemas.microsoft.com/office/drawing/2014/main" val="2241325105"/>
                    </a:ext>
                  </a:extLst>
                </a:gridCol>
                <a:gridCol w="3155878">
                  <a:extLst>
                    <a:ext uri="{9D8B030D-6E8A-4147-A177-3AD203B41FA5}">
                      <a16:colId xmlns:a16="http://schemas.microsoft.com/office/drawing/2014/main" val="2455853796"/>
                    </a:ext>
                  </a:extLst>
                </a:gridCol>
              </a:tblGrid>
              <a:tr h="420810">
                <a:tc>
                  <a:txBody>
                    <a:bodyPr/>
                    <a:lstStyle/>
                    <a:p>
                      <a:pPr algn="ctr"/>
                      <a:r>
                        <a:rPr lang="en-US" sz="1600" b="0"/>
                        <a:t>Tên chức năng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/>
                        <a:t>Tác nhân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/>
                        <a:t>Mô</a:t>
                      </a:r>
                      <a:r>
                        <a:rPr lang="en-US" sz="1600" b="0" dirty="0"/>
                        <a:t> tả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Kỹ </a:t>
                      </a:r>
                      <a:r>
                        <a:rPr lang="en-US" sz="1600" b="0" dirty="0" err="1"/>
                        <a:t>thuật</a:t>
                      </a:r>
                      <a:r>
                        <a:rPr lang="en-US" sz="1600" b="0" dirty="0"/>
                        <a:t>/</a:t>
                      </a:r>
                      <a:r>
                        <a:rPr lang="en-US" sz="1600" b="0" dirty="0" err="1"/>
                        <a:t>Công</a:t>
                      </a:r>
                      <a:r>
                        <a:rPr lang="en-US" sz="1600" b="0" dirty="0"/>
                        <a:t> </a:t>
                      </a:r>
                      <a:r>
                        <a:rPr lang="en-US" sz="1600" b="0" dirty="0" err="1"/>
                        <a:t>nghê</a:t>
                      </a:r>
                      <a:r>
                        <a:rPr lang="en-US" sz="1600" b="0" dirty="0"/>
                        <a:t>̣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243364"/>
                  </a:ext>
                </a:extLst>
              </a:tr>
              <a:tr h="476233">
                <a:tc>
                  <a:txBody>
                    <a:bodyPr/>
                    <a:lstStyle/>
                    <a:p>
                      <a:r>
                        <a:rPr lang="en-US" sz="1600" dirty="0" err="1"/>
                        <a:t>Kiểm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soát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các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bài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hát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đang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nghe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Người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dùng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có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tài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khoản</a:t>
                      </a:r>
                      <a:r>
                        <a:rPr lang="en-US" sz="1600" dirty="0"/>
                        <a:t>/ </a:t>
                      </a:r>
                      <a:r>
                        <a:rPr lang="en-US" sz="1600" dirty="0" err="1"/>
                        <a:t>Khách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Thêm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xóa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hoặc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chuyển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bài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hát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trong</a:t>
                      </a:r>
                      <a:r>
                        <a:rPr lang="en-US" sz="1600" dirty="0"/>
                        <a:t> hang </a:t>
                      </a:r>
                      <a:r>
                        <a:rPr lang="en-US" sz="1600" dirty="0" err="1"/>
                        <a:t>đợi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các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bài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hát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đang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nghe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JavaScript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9700282"/>
                  </a:ext>
                </a:extLst>
              </a:tr>
              <a:tr h="476233">
                <a:tc>
                  <a:txBody>
                    <a:bodyPr/>
                    <a:lstStyle/>
                    <a:p>
                      <a:r>
                        <a:rPr lang="en-US" sz="1600" dirty="0" err="1"/>
                        <a:t>Thêm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xóa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bài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hát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khỏi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yêu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thích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Người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dùng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có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tài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khoản</a:t>
                      </a:r>
                      <a:r>
                        <a:rPr lang="en-US" sz="1600" dirty="0"/>
                        <a:t>/ </a:t>
                      </a:r>
                      <a:r>
                        <a:rPr lang="en-US" sz="1600" dirty="0" err="1"/>
                        <a:t>Khách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Thêm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xóa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bài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hát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trong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danh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sách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các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vài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hát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yêu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thích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mà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không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ảnh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phải</a:t>
                      </a:r>
                      <a:r>
                        <a:rPr lang="en-US" sz="1600" dirty="0"/>
                        <a:t> reload </a:t>
                      </a:r>
                      <a:r>
                        <a:rPr lang="en-US" sz="1600" dirty="0" err="1"/>
                        <a:t>lại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trang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AJAX, JavaScript, PHP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743079"/>
                  </a:ext>
                </a:extLst>
              </a:tr>
              <a:tr h="476233">
                <a:tc>
                  <a:txBody>
                    <a:bodyPr/>
                    <a:lstStyle/>
                    <a:p>
                      <a:r>
                        <a:rPr lang="en-US" sz="1600" dirty="0" err="1"/>
                        <a:t>Quản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ly</a:t>
                      </a:r>
                      <a:r>
                        <a:rPr lang="en-US" sz="1600" dirty="0"/>
                        <a:t>́ ca </a:t>
                      </a:r>
                      <a:r>
                        <a:rPr lang="en-US" sz="1600" dirty="0" err="1"/>
                        <a:t>sĩ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Quản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trị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viên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Thêm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tên</a:t>
                      </a:r>
                      <a:r>
                        <a:rPr lang="en-US" sz="1600" dirty="0"/>
                        <a:t> ca </a:t>
                      </a:r>
                      <a:r>
                        <a:rPr lang="en-US" sz="1600" dirty="0" err="1"/>
                        <a:t>sĩ</a:t>
                      </a:r>
                      <a:r>
                        <a:rPr lang="en-US" sz="1600" dirty="0"/>
                        <a:t>, file </a:t>
                      </a:r>
                      <a:r>
                        <a:rPr lang="en-US" sz="1600" dirty="0" err="1"/>
                        <a:t>chứa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hình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ảnh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sửa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và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xóa</a:t>
                      </a:r>
                      <a:r>
                        <a:rPr lang="en-US" sz="1600" dirty="0"/>
                        <a:t> ca </a:t>
                      </a:r>
                      <a:r>
                        <a:rPr lang="en-US" sz="1600" dirty="0" err="1"/>
                        <a:t>sĩ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JavaScript, PHP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669585"/>
                  </a:ext>
                </a:extLst>
              </a:tr>
              <a:tr h="476233">
                <a:tc>
                  <a:txBody>
                    <a:bodyPr/>
                    <a:lstStyle/>
                    <a:p>
                      <a:r>
                        <a:rPr lang="en-US" sz="1600" dirty="0" err="1"/>
                        <a:t>Phát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các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bài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hát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yêu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thích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Người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dùng</a:t>
                      </a:r>
                      <a:r>
                        <a:rPr lang="en-US" sz="1600" dirty="0"/>
                        <a:t> có </a:t>
                      </a:r>
                      <a:r>
                        <a:rPr lang="en-US" sz="1600" dirty="0" err="1"/>
                        <a:t>tài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khoản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Nghe </a:t>
                      </a:r>
                      <a:r>
                        <a:rPr lang="en-US" sz="1600" dirty="0" err="1"/>
                        <a:t>nhạc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theo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các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bài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hát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đã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thêm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vào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trang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yêu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thích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JavaScript, PHP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3936948"/>
                  </a:ext>
                </a:extLst>
              </a:tr>
              <a:tr h="476233">
                <a:tc>
                  <a:txBody>
                    <a:bodyPr/>
                    <a:lstStyle/>
                    <a:p>
                      <a:r>
                        <a:rPr lang="en-US" sz="1600" dirty="0" err="1"/>
                        <a:t>Phát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các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bài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hát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từ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một</a:t>
                      </a:r>
                      <a:r>
                        <a:rPr lang="en-US" sz="1600" dirty="0"/>
                        <a:t> ca </a:t>
                      </a:r>
                      <a:r>
                        <a:rPr lang="en-US" sz="1600" dirty="0" err="1"/>
                        <a:t>sĩ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Người</a:t>
                      </a:r>
                      <a:r>
                        <a:rPr lang="en-US" sz="1600" dirty="0"/>
                        <a:t> dung </a:t>
                      </a:r>
                      <a:r>
                        <a:rPr lang="en-US" sz="1600" dirty="0" err="1"/>
                        <a:t>có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tài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khoản</a:t>
                      </a:r>
                      <a:r>
                        <a:rPr lang="en-US" sz="1600" dirty="0"/>
                        <a:t>/ </a:t>
                      </a:r>
                      <a:r>
                        <a:rPr lang="en-US" sz="1600" dirty="0" err="1"/>
                        <a:t>Khách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Xem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thông</a:t>
                      </a:r>
                      <a:r>
                        <a:rPr lang="en-US" sz="1600" dirty="0"/>
                        <a:t> tin ca </a:t>
                      </a:r>
                      <a:r>
                        <a:rPr lang="en-US" sz="1600" dirty="0" err="1"/>
                        <a:t>sĩ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nghe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tất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cả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các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bài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hát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của</a:t>
                      </a:r>
                      <a:r>
                        <a:rPr lang="en-US" sz="1600" dirty="0"/>
                        <a:t> ca </a:t>
                      </a:r>
                      <a:r>
                        <a:rPr lang="en-US" sz="1600" dirty="0" err="1"/>
                        <a:t>sĩ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đã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chọn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AJAX, JavaScript, PHP</a:t>
                      </a:r>
                    </a:p>
                    <a:p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2325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78966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1751" y="311922"/>
            <a:ext cx="4751460" cy="53838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2. CẤU TRÚC CƠ SỞ DỮ LIỆU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12808" y="6575171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C26C8C-BDCA-4E6B-83AA-E9F0BA792FB6}"/>
              </a:ext>
            </a:extLst>
          </p:cNvPr>
          <p:cNvGrpSpPr/>
          <p:nvPr/>
        </p:nvGrpSpPr>
        <p:grpSpPr>
          <a:xfrm>
            <a:off x="0" y="0"/>
            <a:ext cx="1251751" cy="6858000"/>
            <a:chOff x="0" y="0"/>
            <a:chExt cx="1251751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C0FD462-94CD-44D6-8DF4-61A5D1EF9945}"/>
                </a:ext>
              </a:extLst>
            </p:cNvPr>
            <p:cNvSpPr/>
            <p:nvPr/>
          </p:nvSpPr>
          <p:spPr>
            <a:xfrm rot="10800000">
              <a:off x="0" y="0"/>
              <a:ext cx="1251751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5" name="Picture 6" descr="Tập tin:Logo Dai hoc Can Tho.svg – Wikipedia tiếng Việt">
              <a:extLst>
                <a:ext uri="{FF2B5EF4-FFF2-40B4-BE49-F238E27FC236}">
                  <a16:creationId xmlns:a16="http://schemas.microsoft.com/office/drawing/2014/main" id="{4A287C15-0649-4D17-AFCA-BC9205854F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1" y="135875"/>
              <a:ext cx="1126608" cy="1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A06D642B-1ACA-4E2B-A379-C61313917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337" y="1562100"/>
            <a:ext cx="9586290" cy="394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06377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2007" y="135875"/>
            <a:ext cx="4230167" cy="53838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3. GIAO DIỆN WEBSITE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512808" y="6575171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6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7C03331-14D2-4DBC-A432-CF534AE0FE5F}"/>
              </a:ext>
            </a:extLst>
          </p:cNvPr>
          <p:cNvGrpSpPr/>
          <p:nvPr/>
        </p:nvGrpSpPr>
        <p:grpSpPr>
          <a:xfrm>
            <a:off x="0" y="0"/>
            <a:ext cx="1251751" cy="6858000"/>
            <a:chOff x="0" y="0"/>
            <a:chExt cx="1251751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7E9BA23-8467-45CA-AA75-1B9582141172}"/>
                </a:ext>
              </a:extLst>
            </p:cNvPr>
            <p:cNvSpPr/>
            <p:nvPr/>
          </p:nvSpPr>
          <p:spPr>
            <a:xfrm rot="10800000">
              <a:off x="0" y="0"/>
              <a:ext cx="1251751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5" name="Picture 6" descr="Tập tin:Logo Dai hoc Can Tho.svg – Wikipedia tiếng Việt">
              <a:extLst>
                <a:ext uri="{FF2B5EF4-FFF2-40B4-BE49-F238E27FC236}">
                  <a16:creationId xmlns:a16="http://schemas.microsoft.com/office/drawing/2014/main" id="{259F155C-A006-43DC-9789-544406A997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1" y="135875"/>
              <a:ext cx="1126608" cy="1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D5AE594-4C2C-4931-8612-ADFEB856CBFC}"/>
              </a:ext>
            </a:extLst>
          </p:cNvPr>
          <p:cNvSpPr txBox="1"/>
          <p:nvPr/>
        </p:nvSpPr>
        <p:spPr>
          <a:xfrm>
            <a:off x="5481918" y="6077261"/>
            <a:ext cx="248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Tổng</a:t>
            </a:r>
            <a:r>
              <a:rPr lang="en-US" sz="2000" dirty="0"/>
              <a:t> </a:t>
            </a:r>
            <a:r>
              <a:rPr lang="en-US" sz="2000" dirty="0" err="1"/>
              <a:t>Quát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1A644B-56A4-4C1F-A3C5-D4598ED7C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727" y="756558"/>
            <a:ext cx="10670129" cy="53448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5F4DF1-DAB8-4F38-81EC-3B417BBF29FF}"/>
              </a:ext>
            </a:extLst>
          </p:cNvPr>
          <p:cNvSpPr txBox="1"/>
          <p:nvPr/>
        </p:nvSpPr>
        <p:spPr>
          <a:xfrm>
            <a:off x="5206775" y="756558"/>
            <a:ext cx="303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Trang </a:t>
            </a:r>
            <a:r>
              <a:rPr lang="en-US" sz="2400" dirty="0" err="1">
                <a:solidFill>
                  <a:schemeClr val="bg1"/>
                </a:solidFill>
              </a:rPr>
              <a:t>chủ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9314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2007" y="135875"/>
            <a:ext cx="4230167" cy="53838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3. GIAO DIỆN WEBSITE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512808" y="6575171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7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7C03331-14D2-4DBC-A432-CF534AE0FE5F}"/>
              </a:ext>
            </a:extLst>
          </p:cNvPr>
          <p:cNvGrpSpPr/>
          <p:nvPr/>
        </p:nvGrpSpPr>
        <p:grpSpPr>
          <a:xfrm>
            <a:off x="0" y="0"/>
            <a:ext cx="1251751" cy="6858000"/>
            <a:chOff x="0" y="0"/>
            <a:chExt cx="1251751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7E9BA23-8467-45CA-AA75-1B9582141172}"/>
                </a:ext>
              </a:extLst>
            </p:cNvPr>
            <p:cNvSpPr/>
            <p:nvPr/>
          </p:nvSpPr>
          <p:spPr>
            <a:xfrm rot="10800000">
              <a:off x="0" y="0"/>
              <a:ext cx="1251751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5" name="Picture 6" descr="Tập tin:Logo Dai hoc Can Tho.svg – Wikipedia tiếng Việt">
              <a:extLst>
                <a:ext uri="{FF2B5EF4-FFF2-40B4-BE49-F238E27FC236}">
                  <a16:creationId xmlns:a16="http://schemas.microsoft.com/office/drawing/2014/main" id="{259F155C-A006-43DC-9789-544406A997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1" y="135875"/>
              <a:ext cx="1126608" cy="1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D5AE594-4C2C-4931-8612-ADFEB856CBFC}"/>
              </a:ext>
            </a:extLst>
          </p:cNvPr>
          <p:cNvSpPr txBox="1"/>
          <p:nvPr/>
        </p:nvSpPr>
        <p:spPr>
          <a:xfrm>
            <a:off x="5481918" y="6077261"/>
            <a:ext cx="248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Tổng</a:t>
            </a:r>
            <a:r>
              <a:rPr lang="en-US" sz="2000" dirty="0"/>
              <a:t> </a:t>
            </a:r>
            <a:r>
              <a:rPr lang="en-US" sz="2000" dirty="0" err="1"/>
              <a:t>Quát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86994C-8253-4073-86D2-07CC00DB9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784" y="791542"/>
            <a:ext cx="10762016" cy="52857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D697A8-EA3D-4013-8B50-3DB7767770D3}"/>
              </a:ext>
            </a:extLst>
          </p:cNvPr>
          <p:cNvSpPr txBox="1"/>
          <p:nvPr/>
        </p:nvSpPr>
        <p:spPr>
          <a:xfrm>
            <a:off x="7646365" y="898021"/>
            <a:ext cx="30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Trang </a:t>
            </a:r>
            <a:r>
              <a:rPr lang="en-US" b="1" dirty="0" err="1">
                <a:solidFill>
                  <a:schemeClr val="bg1"/>
                </a:solidFill>
              </a:rPr>
              <a:t>tìm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kiếm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8826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2007" y="135875"/>
            <a:ext cx="4230167" cy="53838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3. GIAO DIỆN WEBSITE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512808" y="6575171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8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7C03331-14D2-4DBC-A432-CF534AE0FE5F}"/>
              </a:ext>
            </a:extLst>
          </p:cNvPr>
          <p:cNvGrpSpPr/>
          <p:nvPr/>
        </p:nvGrpSpPr>
        <p:grpSpPr>
          <a:xfrm>
            <a:off x="0" y="0"/>
            <a:ext cx="1251751" cy="6858000"/>
            <a:chOff x="0" y="0"/>
            <a:chExt cx="1251751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7E9BA23-8467-45CA-AA75-1B9582141172}"/>
                </a:ext>
              </a:extLst>
            </p:cNvPr>
            <p:cNvSpPr/>
            <p:nvPr/>
          </p:nvSpPr>
          <p:spPr>
            <a:xfrm rot="10800000">
              <a:off x="0" y="0"/>
              <a:ext cx="1251751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5" name="Picture 6" descr="Tập tin:Logo Dai hoc Can Tho.svg – Wikipedia tiếng Việt">
              <a:extLst>
                <a:ext uri="{FF2B5EF4-FFF2-40B4-BE49-F238E27FC236}">
                  <a16:creationId xmlns:a16="http://schemas.microsoft.com/office/drawing/2014/main" id="{259F155C-A006-43DC-9789-544406A997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1" y="135875"/>
              <a:ext cx="1126608" cy="1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D5AE594-4C2C-4931-8612-ADFEB856CBFC}"/>
              </a:ext>
            </a:extLst>
          </p:cNvPr>
          <p:cNvSpPr txBox="1"/>
          <p:nvPr/>
        </p:nvSpPr>
        <p:spPr>
          <a:xfrm>
            <a:off x="5481918" y="6077261"/>
            <a:ext cx="248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Tổng</a:t>
            </a:r>
            <a:r>
              <a:rPr lang="en-US" sz="2000" dirty="0"/>
              <a:t> </a:t>
            </a:r>
            <a:r>
              <a:rPr lang="en-US" sz="2000" dirty="0" err="1"/>
              <a:t>Quát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C04237-DEC1-4FE6-ADB9-4FA98DC24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138" y="695583"/>
            <a:ext cx="10779291" cy="529981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7DAA90E-688D-439D-846C-934286D60F71}"/>
              </a:ext>
            </a:extLst>
          </p:cNvPr>
          <p:cNvSpPr txBox="1"/>
          <p:nvPr/>
        </p:nvSpPr>
        <p:spPr>
          <a:xfrm>
            <a:off x="5871763" y="782700"/>
            <a:ext cx="218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Trang Ca </a:t>
            </a:r>
            <a:r>
              <a:rPr lang="en-US" b="1" dirty="0" err="1">
                <a:solidFill>
                  <a:schemeClr val="bg1"/>
                </a:solidFill>
              </a:rPr>
              <a:t>Sĩ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8582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77895D-3F43-4FEF-9264-E5ECF35E1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324" y="674260"/>
            <a:ext cx="10750429" cy="526883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2007" y="135875"/>
            <a:ext cx="4230167" cy="53838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3. GIAO DIỆN WEBSITE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512808" y="6575171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9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7C03331-14D2-4DBC-A432-CF534AE0FE5F}"/>
              </a:ext>
            </a:extLst>
          </p:cNvPr>
          <p:cNvGrpSpPr/>
          <p:nvPr/>
        </p:nvGrpSpPr>
        <p:grpSpPr>
          <a:xfrm>
            <a:off x="0" y="0"/>
            <a:ext cx="1251751" cy="6858000"/>
            <a:chOff x="0" y="0"/>
            <a:chExt cx="1251751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7E9BA23-8467-45CA-AA75-1B9582141172}"/>
                </a:ext>
              </a:extLst>
            </p:cNvPr>
            <p:cNvSpPr/>
            <p:nvPr/>
          </p:nvSpPr>
          <p:spPr>
            <a:xfrm rot="10800000">
              <a:off x="0" y="0"/>
              <a:ext cx="1251751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5" name="Picture 6" descr="Tập tin:Logo Dai hoc Can Tho.svg – Wikipedia tiếng Việt">
              <a:extLst>
                <a:ext uri="{FF2B5EF4-FFF2-40B4-BE49-F238E27FC236}">
                  <a16:creationId xmlns:a16="http://schemas.microsoft.com/office/drawing/2014/main" id="{259F155C-A006-43DC-9789-544406A997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1" y="135875"/>
              <a:ext cx="1126608" cy="1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D5AE594-4C2C-4931-8612-ADFEB856CBFC}"/>
              </a:ext>
            </a:extLst>
          </p:cNvPr>
          <p:cNvSpPr txBox="1"/>
          <p:nvPr/>
        </p:nvSpPr>
        <p:spPr>
          <a:xfrm>
            <a:off x="5481918" y="6077261"/>
            <a:ext cx="248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Tổng</a:t>
            </a:r>
            <a:r>
              <a:rPr lang="en-US" sz="2000" dirty="0"/>
              <a:t> </a:t>
            </a:r>
            <a:r>
              <a:rPr lang="en-US" sz="2000" dirty="0" err="1"/>
              <a:t>Quát</a:t>
            </a:r>
            <a:endParaRPr 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DAA90E-688D-439D-846C-934286D60F71}"/>
              </a:ext>
            </a:extLst>
          </p:cNvPr>
          <p:cNvSpPr txBox="1"/>
          <p:nvPr/>
        </p:nvSpPr>
        <p:spPr>
          <a:xfrm>
            <a:off x="5871762" y="782700"/>
            <a:ext cx="2708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Trang </a:t>
            </a:r>
            <a:r>
              <a:rPr lang="en-US" b="1" dirty="0" err="1">
                <a:solidFill>
                  <a:schemeClr val="bg1"/>
                </a:solidFill>
              </a:rPr>
              <a:t>Bài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Hát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Yêu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Thích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5888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921</TotalTime>
  <Words>722</Words>
  <Application>Microsoft Office PowerPoint</Application>
  <PresentationFormat>Widescreen</PresentationFormat>
  <Paragraphs>160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Century Gothic</vt:lpstr>
      <vt:lpstr>GUIFont</vt:lpstr>
      <vt:lpstr>Wingdings</vt:lpstr>
      <vt:lpstr>Office Theme</vt:lpstr>
      <vt:lpstr>Đồ án lập trình web Ứng dụng web nghe nhạc Spotify Clone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PHẦN MỀM QUẢN LÍ CỬA HÀNG ĐIỆN TỬ</dc:title>
  <dc:creator>Vinh Mai</dc:creator>
  <cp:lastModifiedBy>Nguyên Đặng</cp:lastModifiedBy>
  <cp:revision>139</cp:revision>
  <dcterms:created xsi:type="dcterms:W3CDTF">2020-11-30T15:07:46Z</dcterms:created>
  <dcterms:modified xsi:type="dcterms:W3CDTF">2021-06-03T03:43:41Z</dcterms:modified>
</cp:coreProperties>
</file>