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6e2e95c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6e2e95c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e2e95c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e2e95c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6e2e95c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6e2e95c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6e2e95c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6e2e95c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6e2e95cf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6e2e95cf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e2e95cf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6e2e95cf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e2e95c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6e2e95c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8525" y="274125"/>
            <a:ext cx="8520600" cy="6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t/>
            </a:r>
            <a:endParaRPr b="1" sz="3600">
              <a:solidFill>
                <a:srgbClr val="EF6C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EF6C00"/>
                </a:solidFill>
                <a:highlight>
                  <a:schemeClr val="lt1"/>
                </a:highlight>
              </a:rPr>
              <a:t>1. Mở Solution</a:t>
            </a:r>
            <a:endParaRPr sz="3300">
              <a:solidFill>
                <a:srgbClr val="EF6C00"/>
              </a:solidFill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894825"/>
            <a:ext cx="85206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Mở folder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Chọn file solution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8500"/>
            <a:ext cx="8739900" cy="3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8675"/>
            <a:ext cx="8520600" cy="4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Chọn một sreen muốn test-&gt; Mở class</a:t>
            </a:r>
            <a:br>
              <a:rPr lang="en-GB" sz="1500"/>
            </a:br>
            <a:br>
              <a:rPr lang="en-GB" sz="1500"/>
            </a:b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00" y="564300"/>
            <a:ext cx="3419475" cy="37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575" y="564300"/>
            <a:ext cx="3352800" cy="37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22550"/>
            <a:ext cx="852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6C00"/>
                </a:solidFill>
              </a:rPr>
              <a:t>2. Run test a project</a:t>
            </a:r>
            <a:endParaRPr>
              <a:solidFill>
                <a:srgbClr val="EF6C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644575"/>
            <a:ext cx="8520600" cy="4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Click “Test”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Chọn Test Explorer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/>
            </a:b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75" y="1058400"/>
            <a:ext cx="794327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75" y="2480013"/>
            <a:ext cx="41529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49925"/>
            <a:ext cx="85206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Hiển thị Popup Test Explorer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804863"/>
            <a:ext cx="76390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49925"/>
            <a:ext cx="85206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Chọn 1 project, chuột phải chọn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823913"/>
            <a:ext cx="76104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475650"/>
            <a:ext cx="85206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Hiển thị kết quả Pass/Fail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52850"/>
            <a:ext cx="762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6C00"/>
                </a:solidFill>
                <a:highlight>
                  <a:schemeClr val="lt1"/>
                </a:highlight>
              </a:rPr>
              <a:t>3. Run test Solution</a:t>
            </a:r>
            <a:endParaRPr>
              <a:solidFill>
                <a:srgbClr val="EF6C00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Chọn “Run All Tests”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0" y="1775788"/>
            <a:ext cx="38671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04800" y="80625"/>
            <a:ext cx="8727600" cy="4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Hiển thị kết quả Pass/Fail của từng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0" y="878475"/>
            <a:ext cx="4049874" cy="3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500" y="878475"/>
            <a:ext cx="4512599" cy="3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