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hycMRNrOavXu16qyeSYQ1UYmJI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5e05363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5e05363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9"/>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19"/>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19"/>
          <p:cNvGrpSpPr/>
          <p:nvPr/>
        </p:nvGrpSpPr>
        <p:grpSpPr>
          <a:xfrm>
            <a:off x="1004144" y="1022025"/>
            <a:ext cx="7136669" cy="152400"/>
            <a:chOff x="1346429" y="1011300"/>
            <a:chExt cx="6452100" cy="152400"/>
          </a:xfrm>
        </p:grpSpPr>
        <p:cxnSp>
          <p:nvCxnSpPr>
            <p:cNvPr id="13" name="Google Shape;13;p19"/>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19"/>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19"/>
          <p:cNvGrpSpPr/>
          <p:nvPr/>
        </p:nvGrpSpPr>
        <p:grpSpPr>
          <a:xfrm>
            <a:off x="1004151" y="3969100"/>
            <a:ext cx="7136669" cy="152400"/>
            <a:chOff x="1346435" y="3969088"/>
            <a:chExt cx="6452100" cy="152400"/>
          </a:xfrm>
        </p:grpSpPr>
        <p:cxnSp>
          <p:nvCxnSpPr>
            <p:cNvPr id="16" name="Google Shape;16;p19"/>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19"/>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19"/>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19"/>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28"/>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8"/>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28"/>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0"/>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1"/>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1"/>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22"/>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2"/>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25"/>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2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26"/>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26"/>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7"/>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playwright.dev/dotnet/" TargetMode="External"/><Relationship Id="rId4" Type="http://schemas.openxmlformats.org/officeDocument/2006/relationships/hyperlink" Target="https://docs.google.com/spreadsheets/u/0/d/1yEZ6M3D9ZeAqgn176BauB1RkYtdOFfEAUQF-BAqWxLs/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visualstudio.microsoft.com/"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GB"/>
              <a:t>Playwright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5. Cài đặt Playwright cho Project</a:t>
            </a:r>
            <a:endParaRPr/>
          </a:p>
        </p:txBody>
      </p:sp>
      <p:sp>
        <p:nvSpPr>
          <p:cNvPr id="126" name="Google Shape;126;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1B1B1B"/>
              </a:buClr>
              <a:buSzPts val="1400"/>
              <a:buFont typeface="Arial"/>
              <a:buAutoNum type="alphaUcPeriod"/>
            </a:pPr>
            <a:r>
              <a:rPr lang="en-GB" sz="1400">
                <a:solidFill>
                  <a:srgbClr val="1B1B1B"/>
                </a:solidFill>
                <a:latin typeface="Arial"/>
                <a:ea typeface="Arial"/>
                <a:cs typeface="Arial"/>
                <a:sym typeface="Arial"/>
              </a:rPr>
              <a:t>Dành cho project đầu tiên</a:t>
            </a:r>
            <a:endParaRPr sz="1400">
              <a:solidFill>
                <a:srgbClr val="1B1B1B"/>
              </a:solidFill>
              <a:latin typeface="Arial"/>
              <a:ea typeface="Arial"/>
              <a:cs typeface="Arial"/>
              <a:sym typeface="Arial"/>
            </a:endParaRPr>
          </a:p>
          <a:p>
            <a:pPr indent="-317500" lvl="0" marL="457200" rtl="0" algn="l">
              <a:lnSpc>
                <a:spcPct val="115000"/>
              </a:lnSpc>
              <a:spcBef>
                <a:spcPts val="0"/>
              </a:spcBef>
              <a:spcAft>
                <a:spcPts val="0"/>
              </a:spcAft>
              <a:buClr>
                <a:srgbClr val="1B1B1B"/>
              </a:buClr>
              <a:buSzPts val="1400"/>
              <a:buFont typeface="Arial"/>
              <a:buChar char="-"/>
            </a:pPr>
            <a:r>
              <a:rPr lang="en-GB" sz="1400">
                <a:solidFill>
                  <a:srgbClr val="1B1B1B"/>
                </a:solidFill>
                <a:latin typeface="Arial"/>
                <a:ea typeface="Arial"/>
                <a:cs typeface="Arial"/>
                <a:sym typeface="Arial"/>
              </a:rPr>
              <a:t>Mở terminal</a:t>
            </a:r>
            <a:endParaRPr sz="1400">
              <a:solidFill>
                <a:srgbClr val="1B1B1B"/>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100">
              <a:solidFill>
                <a:srgbClr val="000000"/>
              </a:solidFill>
              <a:latin typeface="Arial"/>
              <a:ea typeface="Arial"/>
              <a:cs typeface="Arial"/>
              <a:sym typeface="Arial"/>
            </a:endParaRPr>
          </a:p>
        </p:txBody>
      </p:sp>
      <p:pic>
        <p:nvPicPr>
          <p:cNvPr id="127" name="Google Shape;127;p9"/>
          <p:cNvPicPr preferRelativeResize="0"/>
          <p:nvPr/>
        </p:nvPicPr>
        <p:blipFill rotWithShape="1">
          <a:blip r:embed="rId3">
            <a:alphaModFix/>
          </a:blip>
          <a:srcRect b="0" l="0" r="0" t="0"/>
          <a:stretch/>
        </p:blipFill>
        <p:spPr>
          <a:xfrm>
            <a:off x="3297325" y="1430125"/>
            <a:ext cx="5496100" cy="295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311700" y="137050"/>
            <a:ext cx="8520600" cy="693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5. Cài đặt Playwright cho Project</a:t>
            </a:r>
            <a:endParaRPr/>
          </a:p>
        </p:txBody>
      </p:sp>
      <p:sp>
        <p:nvSpPr>
          <p:cNvPr id="133" name="Google Shape;133;p10"/>
          <p:cNvSpPr txBox="1"/>
          <p:nvPr>
            <p:ph idx="1" type="body"/>
          </p:nvPr>
        </p:nvSpPr>
        <p:spPr>
          <a:xfrm>
            <a:off x="311700" y="830350"/>
            <a:ext cx="8520600" cy="41277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rgbClr val="000000"/>
              </a:buClr>
              <a:buSzPts val="1200"/>
              <a:buChar char="-"/>
            </a:pPr>
            <a:r>
              <a:rPr lang="en-GB" sz="1200">
                <a:solidFill>
                  <a:srgbClr val="000000"/>
                </a:solidFill>
                <a:latin typeface="Arial"/>
                <a:ea typeface="Arial"/>
                <a:cs typeface="Arial"/>
                <a:sym typeface="Arial"/>
              </a:rPr>
              <a:t>Chạy lệnh</a:t>
            </a:r>
            <a:endParaRPr sz="12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800"/>
              <a:buNone/>
            </a:pPr>
            <a:r>
              <a:rPr lang="en-GB" sz="1200">
                <a:solidFill>
                  <a:srgbClr val="000000"/>
                </a:solidFill>
                <a:latin typeface="Arial"/>
                <a:ea typeface="Arial"/>
                <a:cs typeface="Arial"/>
                <a:sym typeface="Arial"/>
              </a:rPr>
              <a:t>+    </a:t>
            </a:r>
            <a:r>
              <a:rPr lang="en-GB" sz="1150">
                <a:solidFill>
                  <a:srgbClr val="F8F8F2"/>
                </a:solidFill>
                <a:highlight>
                  <a:srgbClr val="282A36"/>
                </a:highlight>
                <a:latin typeface="Courier New"/>
                <a:ea typeface="Courier New"/>
                <a:cs typeface="Courier New"/>
                <a:sym typeface="Courier New"/>
              </a:rPr>
              <a:t>dotnet tool </a:t>
            </a:r>
            <a:r>
              <a:rPr lang="en-GB" sz="1150">
                <a:solidFill>
                  <a:srgbClr val="50FA7B"/>
                </a:solidFill>
                <a:highlight>
                  <a:srgbClr val="282A36"/>
                </a:highlight>
                <a:latin typeface="Courier New"/>
                <a:ea typeface="Courier New"/>
                <a:cs typeface="Courier New"/>
                <a:sym typeface="Courier New"/>
              </a:rPr>
              <a:t>install</a:t>
            </a:r>
            <a:r>
              <a:rPr lang="en-GB" sz="1150">
                <a:solidFill>
                  <a:srgbClr val="F8F8F2"/>
                </a:solidFill>
                <a:highlight>
                  <a:srgbClr val="282A36"/>
                </a:highlight>
                <a:latin typeface="Courier New"/>
                <a:ea typeface="Courier New"/>
                <a:cs typeface="Courier New"/>
                <a:sym typeface="Courier New"/>
              </a:rPr>
              <a:t> --global Microsoft.Playwright.CLI</a:t>
            </a:r>
            <a:endParaRPr sz="1150">
              <a:solidFill>
                <a:srgbClr val="F8F8F2"/>
              </a:solidFill>
              <a:highlight>
                <a:srgbClr val="282A36"/>
              </a:highlight>
              <a:latin typeface="Courier New"/>
              <a:ea typeface="Courier New"/>
              <a:cs typeface="Courier New"/>
              <a:sym typeface="Courier New"/>
            </a:endParaRPr>
          </a:p>
          <a:p>
            <a:pPr indent="-301625" lvl="0" marL="457200" rtl="0" algn="l">
              <a:lnSpc>
                <a:spcPct val="115000"/>
              </a:lnSpc>
              <a:spcBef>
                <a:spcPts val="0"/>
              </a:spcBef>
              <a:spcAft>
                <a:spcPts val="0"/>
              </a:spcAft>
              <a:buClr>
                <a:srgbClr val="F8F8F2"/>
              </a:buClr>
              <a:buSzPts val="1150"/>
              <a:buFont typeface="Courier New"/>
              <a:buChar char="-"/>
            </a:pPr>
            <a:r>
              <a:t/>
            </a:r>
            <a:endParaRPr sz="1150">
              <a:solidFill>
                <a:srgbClr val="F8F8F2"/>
              </a:solidFill>
              <a:highlight>
                <a:srgbClr val="F8F8F2"/>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GB" sz="1150">
                <a:solidFill>
                  <a:srgbClr val="F8F8F2"/>
                </a:solidFill>
                <a:highlight>
                  <a:srgbClr val="282A36"/>
                </a:highlight>
                <a:latin typeface="Courier New"/>
                <a:ea typeface="Courier New"/>
                <a:cs typeface="Courier New"/>
                <a:sym typeface="Courier New"/>
              </a:rPr>
              <a:t>  </a:t>
            </a:r>
            <a:endParaRPr sz="1150">
              <a:solidFill>
                <a:srgbClr val="F8F8F2"/>
              </a:solidFill>
              <a:highlight>
                <a:srgbClr val="282A36"/>
              </a:highlight>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1B1B1B"/>
              </a:buClr>
              <a:buSzPts val="1200"/>
              <a:buFont typeface="Arial"/>
              <a:buChar char="-"/>
            </a:pPr>
            <a:r>
              <a:rPr lang="en-GB" sz="1200">
                <a:solidFill>
                  <a:srgbClr val="1B1B1B"/>
                </a:solidFill>
                <a:latin typeface="Arial"/>
                <a:ea typeface="Arial"/>
                <a:cs typeface="Arial"/>
                <a:sym typeface="Arial"/>
              </a:rPr>
              <a:t>Đợi cho lệnh được chạy xong</a:t>
            </a:r>
            <a:endParaRPr sz="1200">
              <a:solidFill>
                <a:srgbClr val="1B1B1B"/>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GB" sz="1200">
                <a:solidFill>
                  <a:srgbClr val="1B1B1B"/>
                </a:solidFill>
                <a:latin typeface="Arial"/>
                <a:ea typeface="Arial"/>
                <a:cs typeface="Arial"/>
                <a:sym typeface="Arial"/>
              </a:rPr>
              <a:t>Tiếp tục tương tự lần lượt chạy các lệnh sau:</a:t>
            </a:r>
            <a:r>
              <a:rPr lang="en-GB"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304800" lvl="0" marL="914400" rtl="0" algn="l">
              <a:lnSpc>
                <a:spcPct val="115000"/>
              </a:lnSpc>
              <a:spcBef>
                <a:spcPts val="0"/>
              </a:spcBef>
              <a:spcAft>
                <a:spcPts val="0"/>
              </a:spcAft>
              <a:buClr>
                <a:srgbClr val="000000"/>
              </a:buClr>
              <a:buSzPts val="1200"/>
              <a:buFont typeface="Arial"/>
              <a:buChar char="+"/>
            </a:pPr>
            <a:r>
              <a:rPr lang="en-GB" sz="1200">
                <a:solidFill>
                  <a:srgbClr val="F8F8F2"/>
                </a:solidFill>
                <a:highlight>
                  <a:srgbClr val="282A36"/>
                </a:highlight>
                <a:latin typeface="Courier New"/>
                <a:ea typeface="Courier New"/>
                <a:cs typeface="Courier New"/>
                <a:sym typeface="Courier New"/>
              </a:rPr>
              <a:t>dotnet </a:t>
            </a:r>
            <a:r>
              <a:rPr lang="en-GB" sz="1200">
                <a:solidFill>
                  <a:srgbClr val="50FA7B"/>
                </a:solidFill>
                <a:highlight>
                  <a:srgbClr val="282A36"/>
                </a:highlight>
                <a:latin typeface="Courier New"/>
                <a:ea typeface="Courier New"/>
                <a:cs typeface="Courier New"/>
                <a:sym typeface="Courier New"/>
              </a:rPr>
              <a:t>add</a:t>
            </a:r>
            <a:r>
              <a:rPr lang="en-GB" sz="1200">
                <a:solidFill>
                  <a:srgbClr val="F8F8F2"/>
                </a:solidFill>
                <a:highlight>
                  <a:srgbClr val="282A36"/>
                </a:highlight>
                <a:latin typeface="Courier New"/>
                <a:ea typeface="Courier New"/>
                <a:cs typeface="Courier New"/>
                <a:sym typeface="Courier New"/>
              </a:rPr>
              <a:t> package Microsoft.Playwright</a:t>
            </a:r>
            <a:endParaRPr sz="1200">
              <a:solidFill>
                <a:srgbClr val="F8F8F2"/>
              </a:solidFill>
              <a:highlight>
                <a:srgbClr val="282A36"/>
              </a:highlight>
              <a:latin typeface="Courier New"/>
              <a:ea typeface="Courier New"/>
              <a:cs typeface="Courier New"/>
              <a:sym typeface="Courier New"/>
            </a:endParaRPr>
          </a:p>
          <a:p>
            <a:pPr indent="-298450" lvl="0" marL="914400" rtl="0" algn="l">
              <a:lnSpc>
                <a:spcPct val="115000"/>
              </a:lnSpc>
              <a:spcBef>
                <a:spcPts val="0"/>
              </a:spcBef>
              <a:spcAft>
                <a:spcPts val="0"/>
              </a:spcAft>
              <a:buClr>
                <a:srgbClr val="000000"/>
              </a:buClr>
              <a:buSzPts val="1100"/>
              <a:buFont typeface="Arial"/>
              <a:buChar char="+"/>
            </a:pPr>
            <a:r>
              <a:rPr lang="en-GB" sz="1150">
                <a:solidFill>
                  <a:srgbClr val="F8F8F2"/>
                </a:solidFill>
                <a:highlight>
                  <a:srgbClr val="282A36"/>
                </a:highlight>
                <a:latin typeface="Courier New"/>
                <a:ea typeface="Courier New"/>
                <a:cs typeface="Courier New"/>
                <a:sym typeface="Courier New"/>
              </a:rPr>
              <a:t>dotnet build</a:t>
            </a:r>
            <a:endParaRPr sz="1150">
              <a:solidFill>
                <a:srgbClr val="F8F8F2"/>
              </a:solidFill>
              <a:highlight>
                <a:srgbClr val="282A36"/>
              </a:highlight>
              <a:latin typeface="Courier New"/>
              <a:ea typeface="Courier New"/>
              <a:cs typeface="Courier New"/>
              <a:sym typeface="Courier New"/>
            </a:endParaRPr>
          </a:p>
          <a:p>
            <a:pPr indent="-298450" lvl="0" marL="914400" rtl="0" algn="l">
              <a:lnSpc>
                <a:spcPct val="115000"/>
              </a:lnSpc>
              <a:spcBef>
                <a:spcPts val="0"/>
              </a:spcBef>
              <a:spcAft>
                <a:spcPts val="0"/>
              </a:spcAft>
              <a:buClr>
                <a:srgbClr val="000000"/>
              </a:buClr>
              <a:buSzPts val="1100"/>
              <a:buFont typeface="Arial"/>
              <a:buChar char="+"/>
            </a:pPr>
            <a:r>
              <a:rPr lang="en-GB" sz="1150">
                <a:solidFill>
                  <a:srgbClr val="F8F8F2"/>
                </a:solidFill>
                <a:highlight>
                  <a:srgbClr val="282A36"/>
                </a:highlight>
                <a:latin typeface="Courier New"/>
                <a:ea typeface="Courier New"/>
                <a:cs typeface="Courier New"/>
                <a:sym typeface="Courier New"/>
              </a:rPr>
              <a:t>playwright </a:t>
            </a:r>
            <a:r>
              <a:rPr lang="en-GB" sz="1150">
                <a:solidFill>
                  <a:srgbClr val="50FA7B"/>
                </a:solidFill>
                <a:highlight>
                  <a:srgbClr val="282A36"/>
                </a:highlight>
                <a:latin typeface="Courier New"/>
                <a:ea typeface="Courier New"/>
                <a:cs typeface="Courier New"/>
                <a:sym typeface="Courier New"/>
              </a:rPr>
              <a:t>install</a:t>
            </a:r>
            <a:endParaRPr sz="1200">
              <a:solidFill>
                <a:srgbClr val="F8F8F2"/>
              </a:solidFill>
              <a:highlight>
                <a:srgbClr val="282A36"/>
              </a:highlight>
              <a:latin typeface="Courier New"/>
              <a:ea typeface="Courier New"/>
              <a:cs typeface="Courier New"/>
              <a:sym typeface="Courier New"/>
            </a:endParaRPr>
          </a:p>
        </p:txBody>
      </p:sp>
      <p:pic>
        <p:nvPicPr>
          <p:cNvPr id="134" name="Google Shape;134;p10"/>
          <p:cNvPicPr preferRelativeResize="0"/>
          <p:nvPr/>
        </p:nvPicPr>
        <p:blipFill rotWithShape="1">
          <a:blip r:embed="rId3">
            <a:alphaModFix/>
          </a:blip>
          <a:srcRect b="0" l="0" r="0" t="0"/>
          <a:stretch/>
        </p:blipFill>
        <p:spPr>
          <a:xfrm>
            <a:off x="1104475" y="1412150"/>
            <a:ext cx="4644900" cy="243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5. Cài đặt Playwright cho Project</a:t>
            </a:r>
            <a:endParaRPr/>
          </a:p>
          <a:p>
            <a:pPr indent="0" lvl="0" marL="0" rtl="0" algn="l">
              <a:lnSpc>
                <a:spcPct val="100000"/>
              </a:lnSpc>
              <a:spcBef>
                <a:spcPts val="0"/>
              </a:spcBef>
              <a:spcAft>
                <a:spcPts val="0"/>
              </a:spcAft>
              <a:buSzPct val="111111"/>
              <a:buNone/>
            </a:pPr>
            <a:r>
              <a:t/>
            </a:r>
            <a:endParaRPr/>
          </a:p>
        </p:txBody>
      </p:sp>
      <p:sp>
        <p:nvSpPr>
          <p:cNvPr id="140" name="Google Shape;140;p1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300">
                <a:solidFill>
                  <a:srgbClr val="000000"/>
                </a:solidFill>
                <a:latin typeface="Arial"/>
                <a:ea typeface="Arial"/>
                <a:cs typeface="Arial"/>
                <a:sym typeface="Arial"/>
              </a:rPr>
              <a:t>B. Dành cho những project sau </a:t>
            </a:r>
            <a:endParaRPr sz="1300">
              <a:solidFill>
                <a:srgbClr val="000000"/>
              </a:solidFill>
              <a:latin typeface="Arial"/>
              <a:ea typeface="Arial"/>
              <a:cs typeface="Arial"/>
              <a:sym typeface="Arial"/>
            </a:endParaRPr>
          </a:p>
          <a:p>
            <a:pPr indent="-311150" lvl="0" marL="914400" rtl="0" algn="l">
              <a:lnSpc>
                <a:spcPct val="115000"/>
              </a:lnSpc>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Mở nuget package manager</a:t>
            </a:r>
            <a:endParaRPr sz="1300">
              <a:solidFill>
                <a:srgbClr val="000000"/>
              </a:solidFill>
              <a:highlight>
                <a:srgbClr val="282A36"/>
              </a:highlight>
              <a:latin typeface="Courier New"/>
              <a:ea typeface="Courier New"/>
              <a:cs typeface="Courier New"/>
              <a:sym typeface="Courier New"/>
            </a:endParaRPr>
          </a:p>
        </p:txBody>
      </p:sp>
      <p:pic>
        <p:nvPicPr>
          <p:cNvPr id="141" name="Google Shape;141;p11"/>
          <p:cNvPicPr preferRelativeResize="0"/>
          <p:nvPr/>
        </p:nvPicPr>
        <p:blipFill rotWithShape="1">
          <a:blip r:embed="rId3">
            <a:alphaModFix/>
          </a:blip>
          <a:srcRect b="0" l="0" r="0" t="0"/>
          <a:stretch/>
        </p:blipFill>
        <p:spPr>
          <a:xfrm>
            <a:off x="1297975" y="1807375"/>
            <a:ext cx="5031900" cy="268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5. Cài đặt Playwright cho Project</a:t>
            </a:r>
            <a:endParaRPr/>
          </a:p>
          <a:p>
            <a:pPr indent="0" lvl="0" marL="0" rtl="0" algn="l">
              <a:lnSpc>
                <a:spcPct val="100000"/>
              </a:lnSpc>
              <a:spcBef>
                <a:spcPts val="0"/>
              </a:spcBef>
              <a:spcAft>
                <a:spcPts val="0"/>
              </a:spcAft>
              <a:buSzPct val="111111"/>
              <a:buNone/>
            </a:pPr>
            <a:r>
              <a:t/>
            </a:r>
            <a:endParaRPr/>
          </a:p>
        </p:txBody>
      </p:sp>
      <p:sp>
        <p:nvSpPr>
          <p:cNvPr id="147" name="Google Shape;147;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Thêm thư viện Microsoft.Playwright</a:t>
            </a:r>
            <a:endParaRPr sz="1300">
              <a:solidFill>
                <a:srgbClr val="000000"/>
              </a:solidFill>
              <a:latin typeface="Arial"/>
              <a:ea typeface="Arial"/>
              <a:cs typeface="Arial"/>
              <a:sym typeface="Arial"/>
            </a:endParaRPr>
          </a:p>
          <a:p>
            <a:pPr indent="0" lvl="0" marL="914400" rtl="0" algn="l">
              <a:lnSpc>
                <a:spcPct val="115000"/>
              </a:lnSpc>
              <a:spcBef>
                <a:spcPts val="0"/>
              </a:spcBef>
              <a:spcAft>
                <a:spcPts val="0"/>
              </a:spcAft>
              <a:buSzPts val="1800"/>
              <a:buNone/>
            </a:pPr>
            <a:r>
              <a:t/>
            </a:r>
            <a:endParaRPr sz="1100">
              <a:solidFill>
                <a:srgbClr val="000000"/>
              </a:solidFill>
              <a:latin typeface="Arial"/>
              <a:ea typeface="Arial"/>
              <a:cs typeface="Arial"/>
              <a:sym typeface="Arial"/>
            </a:endParaRPr>
          </a:p>
        </p:txBody>
      </p:sp>
      <p:pic>
        <p:nvPicPr>
          <p:cNvPr id="148" name="Google Shape;148;p12"/>
          <p:cNvPicPr preferRelativeResize="0"/>
          <p:nvPr/>
        </p:nvPicPr>
        <p:blipFill rotWithShape="1">
          <a:blip r:embed="rId3">
            <a:alphaModFix/>
          </a:blip>
          <a:srcRect b="0" l="0" r="0" t="0"/>
          <a:stretch/>
        </p:blipFill>
        <p:spPr>
          <a:xfrm>
            <a:off x="838450" y="1597550"/>
            <a:ext cx="5096375" cy="297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5. Cài đặt Playwright cho Project</a:t>
            </a:r>
            <a:endParaRPr/>
          </a:p>
          <a:p>
            <a:pPr indent="0" lvl="0" marL="0" rtl="0" algn="l">
              <a:lnSpc>
                <a:spcPct val="100000"/>
              </a:lnSpc>
              <a:spcBef>
                <a:spcPts val="0"/>
              </a:spcBef>
              <a:spcAft>
                <a:spcPts val="0"/>
              </a:spcAft>
              <a:buSzPct val="111111"/>
              <a:buNone/>
            </a:pPr>
            <a:r>
              <a:t/>
            </a:r>
            <a:endParaRPr/>
          </a:p>
        </p:txBody>
      </p:sp>
      <p:sp>
        <p:nvSpPr>
          <p:cNvPr id="154" name="Google Shape;154;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Kiểm tra trong phần installed xem đã có đủ package đã cài không</a:t>
            </a:r>
            <a:endParaRPr sz="1300">
              <a:solidFill>
                <a:srgbClr val="000000"/>
              </a:solidFill>
              <a:latin typeface="Arial"/>
              <a:ea typeface="Arial"/>
              <a:cs typeface="Arial"/>
              <a:sym typeface="Arial"/>
            </a:endParaRPr>
          </a:p>
        </p:txBody>
      </p:sp>
      <p:pic>
        <p:nvPicPr>
          <p:cNvPr id="155" name="Google Shape;155;p13"/>
          <p:cNvPicPr preferRelativeResize="0"/>
          <p:nvPr/>
        </p:nvPicPr>
        <p:blipFill rotWithShape="1">
          <a:blip r:embed="rId3">
            <a:alphaModFix/>
          </a:blip>
          <a:srcRect b="0" l="0" r="0" t="0"/>
          <a:stretch/>
        </p:blipFill>
        <p:spPr>
          <a:xfrm>
            <a:off x="837725" y="1597225"/>
            <a:ext cx="5734050" cy="2971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5. Cài đặt Playwright cho Project</a:t>
            </a:r>
            <a:endParaRPr/>
          </a:p>
        </p:txBody>
      </p:sp>
      <p:sp>
        <p:nvSpPr>
          <p:cNvPr id="161" name="Google Shape;161;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Build project </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sz="1100">
              <a:solidFill>
                <a:srgbClr val="000000"/>
              </a:solidFill>
              <a:latin typeface="Arial"/>
              <a:ea typeface="Arial"/>
              <a:cs typeface="Arial"/>
              <a:sym typeface="Arial"/>
            </a:endParaRPr>
          </a:p>
        </p:txBody>
      </p:sp>
      <p:pic>
        <p:nvPicPr>
          <p:cNvPr id="162" name="Google Shape;162;p14"/>
          <p:cNvPicPr preferRelativeResize="0"/>
          <p:nvPr/>
        </p:nvPicPr>
        <p:blipFill rotWithShape="1">
          <a:blip r:embed="rId3">
            <a:alphaModFix/>
          </a:blip>
          <a:srcRect b="0" l="0" r="0" t="0"/>
          <a:stretch/>
        </p:blipFill>
        <p:spPr>
          <a:xfrm>
            <a:off x="816425" y="1709250"/>
            <a:ext cx="6424423" cy="266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6. Viết kịch bản bằng BDD</a:t>
            </a:r>
            <a:endParaRPr/>
          </a:p>
        </p:txBody>
      </p:sp>
      <p:sp>
        <p:nvSpPr>
          <p:cNvPr id="168" name="Google Shape;168;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23532" lvl="0" marL="457200" rtl="0" algn="l">
              <a:lnSpc>
                <a:spcPct val="130000"/>
              </a:lnSpc>
              <a:spcBef>
                <a:spcPts val="0"/>
              </a:spcBef>
              <a:spcAft>
                <a:spcPts val="0"/>
              </a:spcAft>
              <a:buSzPts val="1495"/>
              <a:buChar char="●"/>
            </a:pPr>
            <a:r>
              <a:rPr b="1" lang="en-GB" sz="1495">
                <a:solidFill>
                  <a:srgbClr val="1B1B1B"/>
                </a:solidFill>
              </a:rPr>
              <a:t>BDD</a:t>
            </a:r>
            <a:r>
              <a:rPr lang="en-GB" sz="1495"/>
              <a:t>- </a:t>
            </a:r>
            <a:r>
              <a:rPr b="1" lang="en-GB" sz="1495">
                <a:solidFill>
                  <a:srgbClr val="1B1B1B"/>
                </a:solidFill>
                <a:highlight>
                  <a:srgbClr val="FFFFFF"/>
                </a:highlight>
              </a:rPr>
              <a:t>Behavior-Driven Development (BDD)</a:t>
            </a:r>
            <a:endParaRPr b="1" sz="1495">
              <a:solidFill>
                <a:srgbClr val="1B1B1B"/>
              </a:solidFill>
              <a:highlight>
                <a:srgbClr val="FFFFFF"/>
              </a:highlight>
            </a:endParaRPr>
          </a:p>
          <a:p>
            <a:pPr indent="-312420" lvl="0" marL="457200" rtl="0" algn="l">
              <a:lnSpc>
                <a:spcPct val="180000"/>
              </a:lnSpc>
              <a:spcBef>
                <a:spcPts val="0"/>
              </a:spcBef>
              <a:spcAft>
                <a:spcPts val="0"/>
              </a:spcAft>
              <a:buClr>
                <a:srgbClr val="1B1B1B"/>
              </a:buClr>
              <a:buSzPts val="1320"/>
              <a:buChar char="-"/>
            </a:pPr>
            <a:r>
              <a:rPr lang="en-GB" sz="1320">
                <a:solidFill>
                  <a:srgbClr val="1B1B1B"/>
                </a:solidFill>
                <a:highlight>
                  <a:srgbClr val="FFFFFF"/>
                </a:highlight>
              </a:rPr>
              <a:t>BDD là một quá trình phát triển phần mềm dựa trên phương pháp Agile dựa theo phương pháp tiếp cận hợp tác nhằm thu gọn khoảng cách giữa business owner và dev.</a:t>
            </a:r>
            <a:endParaRPr sz="1320">
              <a:solidFill>
                <a:srgbClr val="1B1B1B"/>
              </a:solidFill>
              <a:highlight>
                <a:srgbClr val="FFFFFF"/>
              </a:highlight>
            </a:endParaRPr>
          </a:p>
          <a:p>
            <a:pPr indent="-312420" lvl="0" marL="457200" rtl="0" algn="l">
              <a:lnSpc>
                <a:spcPct val="180000"/>
              </a:lnSpc>
              <a:spcBef>
                <a:spcPts val="0"/>
              </a:spcBef>
              <a:spcAft>
                <a:spcPts val="0"/>
              </a:spcAft>
              <a:buClr>
                <a:srgbClr val="1B1B1B"/>
              </a:buClr>
              <a:buSzPts val="1320"/>
              <a:buChar char="-"/>
            </a:pPr>
            <a:r>
              <a:rPr lang="en-GB" sz="1320">
                <a:solidFill>
                  <a:srgbClr val="1B1B1B"/>
                </a:solidFill>
                <a:highlight>
                  <a:srgbClr val="FFFFFF"/>
                </a:highlight>
              </a:rPr>
              <a:t>BDD là sự mở rộng của TDD (Test driven development). Thay vì tập trung vào phát triển phần mềm theo hướng kiểm thử, BDD tập trung vào phát triển phần mềm theo hướng hành vi.</a:t>
            </a:r>
            <a:endParaRPr sz="1320">
              <a:solidFill>
                <a:srgbClr val="1B1B1B"/>
              </a:solidFill>
              <a:highlight>
                <a:srgbClr val="FFFFFF"/>
              </a:highlight>
            </a:endParaRPr>
          </a:p>
          <a:p>
            <a:pPr indent="-312420" lvl="0" marL="457200" rtl="0" algn="l">
              <a:lnSpc>
                <a:spcPct val="180000"/>
              </a:lnSpc>
              <a:spcBef>
                <a:spcPts val="0"/>
              </a:spcBef>
              <a:spcAft>
                <a:spcPts val="0"/>
              </a:spcAft>
              <a:buClr>
                <a:srgbClr val="1B1B1B"/>
              </a:buClr>
              <a:buSzPts val="1320"/>
              <a:buChar char="-"/>
            </a:pPr>
            <a:r>
              <a:rPr lang="en-GB" sz="1320">
                <a:solidFill>
                  <a:srgbClr val="1B1B1B"/>
                </a:solidFill>
                <a:highlight>
                  <a:srgbClr val="FFFFFF"/>
                </a:highlight>
              </a:rPr>
              <a:t>BDD giúp cho việc tạo requirement mà có thể nắm bắt dễ dàng bởi bất kỳ ai. Đưa ra ví dụ được thực hiện bằng hành vi cụ thể nhằm cụ thể hóa các vấn đề, từ đó nhanh chóng phát hiện ra những sự hiểu lầm không đáng có. BDD tập trung vào phòng ngừa lỗi hơn ra tìm ra chúng.</a:t>
            </a:r>
            <a:endParaRPr sz="1320">
              <a:solidFill>
                <a:srgbClr val="1B1B1B"/>
              </a:solidFill>
              <a:highlight>
                <a:srgbClr val="FFFFFF"/>
              </a:highlight>
            </a:endParaRPr>
          </a:p>
          <a:p>
            <a:pPr indent="0" lvl="0" marL="457200" rtl="0" algn="l">
              <a:lnSpc>
                <a:spcPct val="95000"/>
              </a:lnSpc>
              <a:spcBef>
                <a:spcPts val="700"/>
              </a:spcBef>
              <a:spcAft>
                <a:spcPts val="0"/>
              </a:spcAft>
              <a:buSzPts val="1800"/>
              <a:buNone/>
            </a:pPr>
            <a:r>
              <a:t/>
            </a:r>
            <a:endParaRPr sz="1460"/>
          </a:p>
          <a:p>
            <a:pPr indent="0" lvl="0" marL="0" rtl="0" algn="l">
              <a:lnSpc>
                <a:spcPct val="95000"/>
              </a:lnSpc>
              <a:spcBef>
                <a:spcPts val="1200"/>
              </a:spcBef>
              <a:spcAft>
                <a:spcPts val="1200"/>
              </a:spcAft>
              <a:buSzPts val="1800"/>
              <a:buNone/>
            </a:pPr>
            <a:r>
              <a:t/>
            </a:r>
            <a:endParaRPr sz="146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7. Viết Script</a:t>
            </a:r>
            <a:endParaRPr/>
          </a:p>
        </p:txBody>
      </p:sp>
      <p:sp>
        <p:nvSpPr>
          <p:cNvPr id="174" name="Google Shape;174;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1B1B1B"/>
              </a:buClr>
              <a:buSzPts val="1800"/>
              <a:buChar char="●"/>
            </a:pPr>
            <a:r>
              <a:rPr lang="en-GB">
                <a:solidFill>
                  <a:srgbClr val="1B1B1B"/>
                </a:solidFill>
              </a:rPr>
              <a:t>Viết code dựa trên kịch bản có sẵn </a:t>
            </a:r>
            <a:endParaRPr>
              <a:solidFill>
                <a:srgbClr val="1B1B1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8. Nguồn tài liệu tham khảo</a:t>
            </a:r>
            <a:endParaRPr/>
          </a:p>
        </p:txBody>
      </p:sp>
      <p:sp>
        <p:nvSpPr>
          <p:cNvPr id="180" name="Google Shape;180;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Có thể tham khảo các tài liệu sau:</a:t>
            </a:r>
            <a:endParaRPr sz="1400">
              <a:solidFill>
                <a:srgbClr val="000000"/>
              </a:solidFill>
              <a:latin typeface="Arial"/>
              <a:ea typeface="Arial"/>
              <a:cs typeface="Arial"/>
              <a:sym typeface="Arial"/>
            </a:endParaRPr>
          </a:p>
          <a:p>
            <a:pPr indent="-317499" lvl="0" marL="990000" rtl="0" algn="l">
              <a:lnSpc>
                <a:spcPct val="115000"/>
              </a:lnSpc>
              <a:spcBef>
                <a:spcPts val="0"/>
              </a:spcBef>
              <a:spcAft>
                <a:spcPts val="0"/>
              </a:spcAft>
              <a:buSzPts val="1400"/>
              <a:buFont typeface="Arial"/>
              <a:buChar char="-"/>
            </a:pPr>
            <a:r>
              <a:rPr lang="en-GB" sz="1400">
                <a:solidFill>
                  <a:srgbClr val="000000"/>
                </a:solidFill>
                <a:latin typeface="Arial"/>
                <a:ea typeface="Arial"/>
                <a:cs typeface="Arial"/>
                <a:sym typeface="Arial"/>
              </a:rPr>
              <a:t>Tài liệu về playwright: </a:t>
            </a:r>
            <a:r>
              <a:rPr lang="en-GB" sz="1400" u="sng">
                <a:solidFill>
                  <a:srgbClr val="1155CC"/>
                </a:solidFill>
                <a:latin typeface="Arial"/>
                <a:ea typeface="Arial"/>
                <a:cs typeface="Arial"/>
                <a:sym typeface="Arial"/>
                <a:hlinkClick r:id="rId3">
                  <a:extLst>
                    <a:ext uri="{A12FA001-AC4F-418D-AE19-62706E023703}">
                      <ahyp:hlinkClr val="tx"/>
                    </a:ext>
                  </a:extLst>
                </a:hlinkClick>
              </a:rPr>
              <a:t>playwright</a:t>
            </a:r>
            <a:endParaRPr sz="1400">
              <a:solidFill>
                <a:srgbClr val="000000"/>
              </a:solidFill>
              <a:latin typeface="Arial"/>
              <a:ea typeface="Arial"/>
              <a:cs typeface="Arial"/>
              <a:sym typeface="Arial"/>
            </a:endParaRPr>
          </a:p>
          <a:p>
            <a:pPr indent="-317499" lvl="0" marL="990000" rtl="0" algn="l">
              <a:lnSpc>
                <a:spcPct val="115000"/>
              </a:lnSpc>
              <a:spcBef>
                <a:spcPts val="0"/>
              </a:spcBef>
              <a:spcAft>
                <a:spcPts val="0"/>
              </a:spcAft>
              <a:buSzPts val="1400"/>
              <a:buFont typeface="Arial"/>
              <a:buChar char="-"/>
            </a:pPr>
            <a:r>
              <a:rPr lang="en-GB" sz="1400" u="sng">
                <a:solidFill>
                  <a:srgbClr val="1155CC"/>
                </a:solidFill>
                <a:latin typeface="Arial"/>
                <a:ea typeface="Arial"/>
                <a:cs typeface="Arial"/>
                <a:sym typeface="Arial"/>
                <a:hlinkClick r:id="rId4">
                  <a:extLst>
                    <a:ext uri="{A12FA001-AC4F-418D-AE19-62706E023703}">
                      <ahyp:hlinkClr val="tx"/>
                    </a:ext>
                  </a:extLst>
                </a:hlinkClick>
              </a:rPr>
              <a:t>Các câu lệnh hay dùng</a:t>
            </a:r>
            <a:endParaRPr sz="2100">
              <a:solidFill>
                <a:srgbClr val="1155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434340" lvl="0" marL="457200" rtl="0" algn="l">
              <a:lnSpc>
                <a:spcPct val="100000"/>
              </a:lnSpc>
              <a:spcBef>
                <a:spcPts val="0"/>
              </a:spcBef>
              <a:spcAft>
                <a:spcPts val="0"/>
              </a:spcAft>
              <a:buSzPct val="100000"/>
              <a:buAutoNum type="arabicPeriod"/>
            </a:pPr>
            <a:r>
              <a:rPr lang="en-GB"/>
              <a:t>Playwright là gì?</a:t>
            </a:r>
            <a:endParaRPr/>
          </a:p>
        </p:txBody>
      </p:sp>
      <p:sp>
        <p:nvSpPr>
          <p:cNvPr id="72" name="Google Shape;72;p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1B1B1B"/>
              </a:buClr>
              <a:buSzPts val="1800"/>
              <a:buChar char="-"/>
            </a:pPr>
            <a:r>
              <a:rPr b="1" lang="en-GB">
                <a:solidFill>
                  <a:srgbClr val="1B1B1B"/>
                </a:solidFill>
              </a:rPr>
              <a:t>Khái niệm</a:t>
            </a:r>
            <a:r>
              <a:rPr lang="en-GB">
                <a:solidFill>
                  <a:srgbClr val="1B1B1B"/>
                </a:solidFill>
              </a:rPr>
              <a:t>: Playwright là một thư viện Node.js để tự động hóa Chromium, Firefox và WebKit bằng một API duy nhất. Playwright được xây dựng để cho phép tự động hóa web trên nhiều trình duyệt, đáng tin cậy và nhanh chóng.</a:t>
            </a:r>
            <a:endParaRPr>
              <a:solidFill>
                <a:srgbClr val="1B1B1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2. Điểm mạnh của Playwright</a:t>
            </a:r>
            <a:endParaRPr/>
          </a:p>
        </p:txBody>
      </p:sp>
      <p:sp>
        <p:nvSpPr>
          <p:cNvPr id="78" name="Google Shape;78;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10000"/>
          </a:bodyPr>
          <a:lstStyle/>
          <a:p>
            <a:pPr indent="-331437" lvl="0" marL="457200" rtl="0" algn="l">
              <a:lnSpc>
                <a:spcPct val="150000"/>
              </a:lnSpc>
              <a:spcBef>
                <a:spcPts val="1400"/>
              </a:spcBef>
              <a:spcAft>
                <a:spcPts val="0"/>
              </a:spcAft>
              <a:buClr>
                <a:srgbClr val="1B1B1B"/>
              </a:buClr>
              <a:buSzPct val="100000"/>
              <a:buFont typeface="Arial"/>
              <a:buChar char="●"/>
            </a:pPr>
            <a:r>
              <a:rPr lang="en-GB" sz="1750">
                <a:solidFill>
                  <a:srgbClr val="1B1B1B"/>
                </a:solidFill>
                <a:highlight>
                  <a:srgbClr val="FFFFFF"/>
                </a:highlight>
                <a:latin typeface="Arial"/>
                <a:ea typeface="Arial"/>
                <a:cs typeface="Arial"/>
                <a:sym typeface="Arial"/>
              </a:rPr>
              <a:t>Thực hiện các kịch bản kiểm thử kéo dài bao gồm nhiều trang, tên miền và iframe</a:t>
            </a:r>
            <a:endParaRPr sz="1750">
              <a:solidFill>
                <a:srgbClr val="1B1B1B"/>
              </a:solidFill>
              <a:highlight>
                <a:srgbClr val="FFFFFF"/>
              </a:highlight>
              <a:latin typeface="Arial"/>
              <a:ea typeface="Arial"/>
              <a:cs typeface="Arial"/>
              <a:sym typeface="Arial"/>
            </a:endParaRPr>
          </a:p>
          <a:p>
            <a:pPr indent="-331437" lvl="0" marL="457200" rtl="0" algn="l">
              <a:lnSpc>
                <a:spcPct val="150000"/>
              </a:lnSpc>
              <a:spcBef>
                <a:spcPts val="0"/>
              </a:spcBef>
              <a:spcAft>
                <a:spcPts val="0"/>
              </a:spcAft>
              <a:buClr>
                <a:srgbClr val="1B1B1B"/>
              </a:buClr>
              <a:buSzPct val="100000"/>
              <a:buFont typeface="Arial"/>
              <a:buChar char="●"/>
            </a:pPr>
            <a:r>
              <a:rPr lang="en-GB" sz="1750">
                <a:solidFill>
                  <a:srgbClr val="1B1B1B"/>
                </a:solidFill>
                <a:highlight>
                  <a:srgbClr val="FFFFFF"/>
                </a:highlight>
                <a:latin typeface="Arial"/>
                <a:ea typeface="Arial"/>
                <a:cs typeface="Arial"/>
                <a:sym typeface="Arial"/>
              </a:rPr>
              <a:t>Tự động đợi các phần tử sẵn sàng trước khi thực hiện các hành động (như nhấp chuột, điền form, ...)</a:t>
            </a:r>
            <a:endParaRPr sz="1750">
              <a:solidFill>
                <a:srgbClr val="1B1B1B"/>
              </a:solidFill>
              <a:highlight>
                <a:srgbClr val="FFFFFF"/>
              </a:highlight>
              <a:latin typeface="Arial"/>
              <a:ea typeface="Arial"/>
              <a:cs typeface="Arial"/>
              <a:sym typeface="Arial"/>
            </a:endParaRPr>
          </a:p>
          <a:p>
            <a:pPr indent="-331437" lvl="0" marL="457200" rtl="0" algn="l">
              <a:lnSpc>
                <a:spcPct val="150000"/>
              </a:lnSpc>
              <a:spcBef>
                <a:spcPts val="0"/>
              </a:spcBef>
              <a:spcAft>
                <a:spcPts val="0"/>
              </a:spcAft>
              <a:buClr>
                <a:srgbClr val="1B1B1B"/>
              </a:buClr>
              <a:buSzPct val="100000"/>
              <a:buFont typeface="Arial"/>
              <a:buChar char="●"/>
            </a:pPr>
            <a:r>
              <a:rPr lang="en-GB" sz="1750">
                <a:solidFill>
                  <a:srgbClr val="1B1B1B"/>
                </a:solidFill>
                <a:highlight>
                  <a:srgbClr val="FFFFFF"/>
                </a:highlight>
                <a:latin typeface="Arial"/>
                <a:ea typeface="Arial"/>
                <a:cs typeface="Arial"/>
                <a:sym typeface="Arial"/>
              </a:rPr>
              <a:t>Chặn hoạt động mạng đối với các yêu cầu mạng bắt chước và giả mạo</a:t>
            </a:r>
            <a:endParaRPr sz="1750">
              <a:solidFill>
                <a:srgbClr val="1B1B1B"/>
              </a:solidFill>
              <a:highlight>
                <a:srgbClr val="FFFFFF"/>
              </a:highlight>
              <a:latin typeface="Arial"/>
              <a:ea typeface="Arial"/>
              <a:cs typeface="Arial"/>
              <a:sym typeface="Arial"/>
            </a:endParaRPr>
          </a:p>
          <a:p>
            <a:pPr indent="-331437" lvl="0" marL="457200" rtl="0" algn="l">
              <a:lnSpc>
                <a:spcPct val="150000"/>
              </a:lnSpc>
              <a:spcBef>
                <a:spcPts val="0"/>
              </a:spcBef>
              <a:spcAft>
                <a:spcPts val="0"/>
              </a:spcAft>
              <a:buClr>
                <a:srgbClr val="1B1B1B"/>
              </a:buClr>
              <a:buSzPct val="100000"/>
              <a:buFont typeface="Arial"/>
              <a:buChar char="●"/>
            </a:pPr>
            <a:r>
              <a:rPr lang="en-GB" sz="1750">
                <a:solidFill>
                  <a:srgbClr val="1B1B1B"/>
                </a:solidFill>
                <a:highlight>
                  <a:srgbClr val="FFFFFF"/>
                </a:highlight>
                <a:latin typeface="Arial"/>
                <a:ea typeface="Arial"/>
                <a:cs typeface="Arial"/>
                <a:sym typeface="Arial"/>
              </a:rPr>
              <a:t>Mô phỏng thiết bị di động, vị trí địa lý, và sự quản lý quyền</a:t>
            </a:r>
            <a:endParaRPr sz="1750">
              <a:solidFill>
                <a:srgbClr val="1B1B1B"/>
              </a:solidFill>
              <a:highlight>
                <a:srgbClr val="FFFFFF"/>
              </a:highlight>
              <a:latin typeface="Arial"/>
              <a:ea typeface="Arial"/>
              <a:cs typeface="Arial"/>
              <a:sym typeface="Arial"/>
            </a:endParaRPr>
          </a:p>
          <a:p>
            <a:pPr indent="-331437" lvl="0" marL="457200" rtl="0" algn="l">
              <a:lnSpc>
                <a:spcPct val="150000"/>
              </a:lnSpc>
              <a:spcBef>
                <a:spcPts val="0"/>
              </a:spcBef>
              <a:spcAft>
                <a:spcPts val="0"/>
              </a:spcAft>
              <a:buClr>
                <a:srgbClr val="1B1B1B"/>
              </a:buClr>
              <a:buSzPct val="100000"/>
              <a:buFont typeface="Arial"/>
              <a:buChar char="●"/>
            </a:pPr>
            <a:r>
              <a:rPr lang="en-GB" sz="1750">
                <a:solidFill>
                  <a:srgbClr val="1B1B1B"/>
                </a:solidFill>
                <a:highlight>
                  <a:srgbClr val="FFFFFF"/>
                </a:highlight>
                <a:latin typeface="Arial"/>
                <a:ea typeface="Arial"/>
                <a:cs typeface="Arial"/>
                <a:sym typeface="Arial"/>
              </a:rPr>
              <a:t>Hỗ trợ các thành phần web thông qua shadow-piercing selectors</a:t>
            </a:r>
            <a:endParaRPr sz="1750">
              <a:solidFill>
                <a:srgbClr val="1B1B1B"/>
              </a:solidFill>
              <a:highlight>
                <a:srgbClr val="FFFFFF"/>
              </a:highlight>
              <a:latin typeface="Arial"/>
              <a:ea typeface="Arial"/>
              <a:cs typeface="Arial"/>
              <a:sym typeface="Arial"/>
            </a:endParaRPr>
          </a:p>
          <a:p>
            <a:pPr indent="-331437" lvl="0" marL="457200" rtl="0" algn="l">
              <a:lnSpc>
                <a:spcPct val="150000"/>
              </a:lnSpc>
              <a:spcBef>
                <a:spcPts val="0"/>
              </a:spcBef>
              <a:spcAft>
                <a:spcPts val="0"/>
              </a:spcAft>
              <a:buClr>
                <a:srgbClr val="1B1B1B"/>
              </a:buClr>
              <a:buSzPct val="100000"/>
              <a:buFont typeface="Arial"/>
              <a:buChar char="●"/>
            </a:pPr>
            <a:r>
              <a:rPr lang="en-GB" sz="1750">
                <a:solidFill>
                  <a:srgbClr val="1B1B1B"/>
                </a:solidFill>
                <a:highlight>
                  <a:srgbClr val="FFFFFF"/>
                </a:highlight>
                <a:latin typeface="Arial"/>
                <a:ea typeface="Arial"/>
                <a:cs typeface="Arial"/>
                <a:sym typeface="Arial"/>
              </a:rPr>
              <a:t>Sự kiện đầu vào cho chuột và bàn phím</a:t>
            </a:r>
            <a:endParaRPr sz="1750">
              <a:solidFill>
                <a:srgbClr val="1B1B1B"/>
              </a:solidFill>
              <a:highlight>
                <a:srgbClr val="FFFFFF"/>
              </a:highlight>
              <a:latin typeface="Arial"/>
              <a:ea typeface="Arial"/>
              <a:cs typeface="Arial"/>
              <a:sym typeface="Arial"/>
            </a:endParaRPr>
          </a:p>
          <a:p>
            <a:pPr indent="-331437" lvl="0" marL="457200" rtl="0" algn="l">
              <a:lnSpc>
                <a:spcPct val="150000"/>
              </a:lnSpc>
              <a:spcBef>
                <a:spcPts val="0"/>
              </a:spcBef>
              <a:spcAft>
                <a:spcPts val="0"/>
              </a:spcAft>
              <a:buClr>
                <a:srgbClr val="1B1B1B"/>
              </a:buClr>
              <a:buSzPct val="100000"/>
              <a:buFont typeface="Arial"/>
              <a:buChar char="●"/>
            </a:pPr>
            <a:r>
              <a:rPr lang="en-GB" sz="1750">
                <a:solidFill>
                  <a:srgbClr val="1B1B1B"/>
                </a:solidFill>
                <a:highlight>
                  <a:srgbClr val="FFFFFF"/>
                </a:highlight>
                <a:latin typeface="Arial"/>
                <a:ea typeface="Arial"/>
                <a:cs typeface="Arial"/>
                <a:sym typeface="Arial"/>
              </a:rPr>
              <a:t>Tải lên và tải xuống tệp</a:t>
            </a:r>
            <a:endParaRPr sz="1750">
              <a:solidFill>
                <a:srgbClr val="1B1B1B"/>
              </a:solidFill>
              <a:highlight>
                <a:srgbClr val="FFFFFF"/>
              </a:highlight>
              <a:latin typeface="Arial"/>
              <a:ea typeface="Arial"/>
              <a:cs typeface="Arial"/>
              <a:sym typeface="Arial"/>
            </a:endParaRPr>
          </a:p>
          <a:p>
            <a:pPr indent="0" lvl="0" marL="0" rtl="0" algn="l">
              <a:lnSpc>
                <a:spcPct val="115000"/>
              </a:lnSpc>
              <a:spcBef>
                <a:spcPts val="700"/>
              </a:spcBef>
              <a:spcAft>
                <a:spcPts val="1200"/>
              </a:spcAft>
              <a:buSzPct val="108108"/>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3. Cài đặt</a:t>
            </a:r>
            <a:endParaRPr/>
          </a:p>
        </p:txBody>
      </p:sp>
      <p:sp>
        <p:nvSpPr>
          <p:cNvPr id="84" name="Google Shape;84;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solidFill>
                  <a:srgbClr val="000000"/>
                </a:solidFill>
              </a:rPr>
              <a:t>Link cài đặt:</a:t>
            </a:r>
            <a:r>
              <a:rPr lang="en-GB"/>
              <a:t> </a:t>
            </a:r>
            <a:r>
              <a:rPr lang="en-GB" u="sng">
                <a:solidFill>
                  <a:srgbClr val="1155CC"/>
                </a:solidFill>
                <a:hlinkClick r:id="rId3">
                  <a:extLst>
                    <a:ext uri="{A12FA001-AC4F-418D-AE19-62706E023703}">
                      <ahyp:hlinkClr val="tx"/>
                    </a:ext>
                  </a:extLst>
                </a:hlinkClick>
              </a:rPr>
              <a:t>https://visualstudio.microsoft.com/</a:t>
            </a:r>
            <a:endParaRPr>
              <a:solidFill>
                <a:srgbClr val="1155CC"/>
              </a:solidFill>
            </a:endParaRPr>
          </a:p>
          <a:p>
            <a:pPr indent="0" lvl="0" marL="0" rtl="0" algn="l">
              <a:lnSpc>
                <a:spcPct val="115000"/>
              </a:lnSpc>
              <a:spcBef>
                <a:spcPts val="1200"/>
              </a:spcBef>
              <a:spcAft>
                <a:spcPts val="1200"/>
              </a:spcAft>
              <a:buSzPts val="1800"/>
              <a:buNone/>
            </a:pPr>
            <a:r>
              <a:t/>
            </a:r>
            <a:endParaRPr/>
          </a:p>
        </p:txBody>
      </p:sp>
      <p:pic>
        <p:nvPicPr>
          <p:cNvPr id="85" name="Google Shape;85;p4"/>
          <p:cNvPicPr preferRelativeResize="0"/>
          <p:nvPr/>
        </p:nvPicPr>
        <p:blipFill rotWithShape="1">
          <a:blip r:embed="rId4">
            <a:alphaModFix/>
          </a:blip>
          <a:srcRect b="0" l="0" r="0" t="0"/>
          <a:stretch/>
        </p:blipFill>
        <p:spPr>
          <a:xfrm>
            <a:off x="1306025" y="1803775"/>
            <a:ext cx="5651401" cy="276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f5e0536399_1_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11111"/>
              <a:buFont typeface="Arial"/>
              <a:buNone/>
            </a:pPr>
            <a:r>
              <a:rPr lang="en-GB"/>
              <a:t>3. Cài đặt</a:t>
            </a:r>
            <a:endParaRPr/>
          </a:p>
        </p:txBody>
      </p:sp>
      <p:sp>
        <p:nvSpPr>
          <p:cNvPr id="91" name="Google Shape;91;gf5e0536399_1_0"/>
          <p:cNvSpPr txBox="1"/>
          <p:nvPr>
            <p:ph idx="1" type="body"/>
          </p:nvPr>
        </p:nvSpPr>
        <p:spPr>
          <a:xfrm>
            <a:off x="311700" y="1266325"/>
            <a:ext cx="8520600" cy="3699900"/>
          </a:xfrm>
          <a:prstGeom prst="rect">
            <a:avLst/>
          </a:prstGeom>
        </p:spPr>
        <p:txBody>
          <a:bodyPr anchorCtr="0" anchor="t" bIns="91425" lIns="91425" spcFirstLastPara="1" rIns="91425" wrap="square" tIns="91425">
            <a:normAutofit lnSpcReduction="20000"/>
          </a:bodyPr>
          <a:lstStyle/>
          <a:p>
            <a:pPr indent="-322820" lvl="0" marL="457200" rtl="0" algn="l">
              <a:lnSpc>
                <a:spcPct val="150000"/>
              </a:lnSpc>
              <a:spcBef>
                <a:spcPts val="0"/>
              </a:spcBef>
              <a:spcAft>
                <a:spcPts val="0"/>
              </a:spcAft>
              <a:buClr>
                <a:srgbClr val="000000"/>
              </a:buClr>
              <a:buSzPts val="1484"/>
              <a:buChar char="●"/>
            </a:pPr>
            <a:r>
              <a:rPr b="1" lang="en-GB" sz="1483">
                <a:solidFill>
                  <a:srgbClr val="000000"/>
                </a:solidFill>
              </a:rPr>
              <a:t>S</a:t>
            </a:r>
            <a:r>
              <a:rPr b="1" lang="en-GB" sz="1483">
                <a:solidFill>
                  <a:srgbClr val="000000"/>
                </a:solidFill>
              </a:rPr>
              <a:t>tep 1:</a:t>
            </a:r>
            <a:r>
              <a:rPr lang="en-GB" sz="1483">
                <a:solidFill>
                  <a:srgbClr val="000000"/>
                </a:solidFill>
              </a:rPr>
              <a:t> Download Visual studio và bấm install </a:t>
            </a:r>
            <a:endParaRPr sz="1483">
              <a:solidFill>
                <a:srgbClr val="000000"/>
              </a:solidFill>
            </a:endParaRPr>
          </a:p>
          <a:p>
            <a:pPr indent="-322820" lvl="0" marL="457200" rtl="0" algn="l">
              <a:lnSpc>
                <a:spcPct val="150000"/>
              </a:lnSpc>
              <a:spcBef>
                <a:spcPts val="0"/>
              </a:spcBef>
              <a:spcAft>
                <a:spcPts val="0"/>
              </a:spcAft>
              <a:buClr>
                <a:srgbClr val="1B1B1B"/>
              </a:buClr>
              <a:buSzPts val="1484"/>
              <a:buChar char="●"/>
            </a:pPr>
            <a:r>
              <a:rPr b="1" lang="en-GB" sz="1483">
                <a:solidFill>
                  <a:srgbClr val="000000"/>
                </a:solidFill>
              </a:rPr>
              <a:t>Step 2: </a:t>
            </a:r>
            <a:r>
              <a:rPr lang="en-GB" sz="1483">
                <a:solidFill>
                  <a:srgbClr val="000000"/>
                </a:solidFill>
              </a:rPr>
              <a:t>Tick vào ô như trong hình và bấm install</a:t>
            </a:r>
            <a:endParaRPr sz="1483">
              <a:solidFill>
                <a:srgbClr val="1B1B1B"/>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92" name="Google Shape;92;gf5e0536399_1_0"/>
          <p:cNvPicPr preferRelativeResize="0"/>
          <p:nvPr/>
        </p:nvPicPr>
        <p:blipFill>
          <a:blip r:embed="rId3">
            <a:alphaModFix/>
          </a:blip>
          <a:stretch>
            <a:fillRect/>
          </a:stretch>
        </p:blipFill>
        <p:spPr>
          <a:xfrm>
            <a:off x="1533950" y="1997800"/>
            <a:ext cx="4600501" cy="2807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4. Cách tạo Project</a:t>
            </a:r>
            <a:endParaRPr/>
          </a:p>
        </p:txBody>
      </p:sp>
      <p:sp>
        <p:nvSpPr>
          <p:cNvPr id="98" name="Google Shape;98;p5"/>
          <p:cNvSpPr txBox="1"/>
          <p:nvPr>
            <p:ph idx="1" type="body"/>
          </p:nvPr>
        </p:nvSpPr>
        <p:spPr>
          <a:xfrm>
            <a:off x="343950" y="1266325"/>
            <a:ext cx="8520600" cy="3302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b="1" lang="en-GB" sz="1400">
                <a:solidFill>
                  <a:srgbClr val="1B1B1B"/>
                </a:solidFill>
              </a:rPr>
              <a:t>Step 1</a:t>
            </a:r>
            <a:r>
              <a:rPr lang="en-GB" sz="1400">
                <a:solidFill>
                  <a:srgbClr val="1B1B1B"/>
                </a:solidFill>
              </a:rPr>
              <a:t>: </a:t>
            </a:r>
            <a:r>
              <a:rPr lang="en-GB" sz="1400">
                <a:solidFill>
                  <a:srgbClr val="000000"/>
                </a:solidFill>
                <a:latin typeface="Arial"/>
                <a:ea typeface="Arial"/>
                <a:cs typeface="Arial"/>
                <a:sym typeface="Arial"/>
              </a:rPr>
              <a:t>Mở visual studio</a:t>
            </a:r>
            <a:r>
              <a:rPr lang="en-GB" sz="1400"/>
              <a:t> </a:t>
            </a:r>
            <a:endParaRPr sz="1400"/>
          </a:p>
          <a:p>
            <a:pPr indent="-317500" lvl="0" marL="457200" rtl="0" algn="l">
              <a:lnSpc>
                <a:spcPct val="115000"/>
              </a:lnSpc>
              <a:spcBef>
                <a:spcPts val="0"/>
              </a:spcBef>
              <a:spcAft>
                <a:spcPts val="0"/>
              </a:spcAft>
              <a:buSzPts val="1400"/>
              <a:buChar char="●"/>
            </a:pPr>
            <a:r>
              <a:rPr b="1" lang="en-GB" sz="1400">
                <a:solidFill>
                  <a:srgbClr val="1B1B1B"/>
                </a:solidFill>
              </a:rPr>
              <a:t>Step 2:</a:t>
            </a:r>
            <a:r>
              <a:rPr lang="en-GB" sz="1400"/>
              <a:t> </a:t>
            </a:r>
            <a:r>
              <a:rPr lang="en-GB" sz="1400">
                <a:solidFill>
                  <a:srgbClr val="000000"/>
                </a:solidFill>
                <a:latin typeface="Arial"/>
                <a:ea typeface="Arial"/>
                <a:cs typeface="Arial"/>
                <a:sym typeface="Arial"/>
              </a:rPr>
              <a:t>Ở giao diện start chọn Create a new project</a:t>
            </a:r>
            <a:endParaRPr sz="1400">
              <a:solidFill>
                <a:srgbClr val="000000"/>
              </a:solidFill>
              <a:latin typeface="Arial"/>
              <a:ea typeface="Arial"/>
              <a:cs typeface="Arial"/>
              <a:sym typeface="Arial"/>
            </a:endParaRPr>
          </a:p>
          <a:p>
            <a:pPr indent="0" lvl="0" marL="457200" rtl="0" algn="l">
              <a:lnSpc>
                <a:spcPct val="115000"/>
              </a:lnSpc>
              <a:spcBef>
                <a:spcPts val="1200"/>
              </a:spcBef>
              <a:spcAft>
                <a:spcPts val="1200"/>
              </a:spcAft>
              <a:buSzPts val="1800"/>
              <a:buNone/>
            </a:pPr>
            <a:r>
              <a:t/>
            </a:r>
            <a:endParaRPr sz="1400">
              <a:solidFill>
                <a:srgbClr val="000000"/>
              </a:solidFill>
              <a:latin typeface="Arial"/>
              <a:ea typeface="Arial"/>
              <a:cs typeface="Arial"/>
              <a:sym typeface="Arial"/>
            </a:endParaRPr>
          </a:p>
        </p:txBody>
      </p:sp>
      <p:pic>
        <p:nvPicPr>
          <p:cNvPr id="99" name="Google Shape;99;p5"/>
          <p:cNvPicPr preferRelativeResize="0"/>
          <p:nvPr/>
        </p:nvPicPr>
        <p:blipFill rotWithShape="1">
          <a:blip r:embed="rId3">
            <a:alphaModFix/>
          </a:blip>
          <a:srcRect b="4130" l="1670" r="-1670" t="-4130"/>
          <a:stretch/>
        </p:blipFill>
        <p:spPr>
          <a:xfrm>
            <a:off x="1463512" y="1837975"/>
            <a:ext cx="4830326" cy="273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4. Cách tạo Project</a:t>
            </a:r>
            <a:endParaRPr/>
          </a:p>
        </p:txBody>
      </p:sp>
      <p:sp>
        <p:nvSpPr>
          <p:cNvPr id="105" name="Google Shape;105;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b="1" lang="en-GB" sz="1400">
                <a:solidFill>
                  <a:srgbClr val="1B1B1B"/>
                </a:solidFill>
              </a:rPr>
              <a:t>Step 3:</a:t>
            </a:r>
            <a:r>
              <a:rPr lang="en-GB" sz="1400">
                <a:solidFill>
                  <a:srgbClr val="1B1B1B"/>
                </a:solidFill>
              </a:rPr>
              <a:t> </a:t>
            </a:r>
            <a:r>
              <a:rPr lang="en-GB" sz="1400">
                <a:solidFill>
                  <a:srgbClr val="000000"/>
                </a:solidFill>
                <a:latin typeface="Arial"/>
                <a:ea typeface="Arial"/>
                <a:cs typeface="Arial"/>
                <a:sym typeface="Arial"/>
              </a:rPr>
              <a:t>Chọn project</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1B1B1B"/>
              </a:buClr>
              <a:buSzPts val="1400"/>
              <a:buFont typeface="Arial"/>
              <a:buChar char="-"/>
            </a:pPr>
            <a:r>
              <a:rPr lang="en-GB" sz="1400">
                <a:solidFill>
                  <a:srgbClr val="1B1B1B"/>
                </a:solidFill>
                <a:latin typeface="Arial"/>
                <a:ea typeface="Arial"/>
                <a:cs typeface="Arial"/>
                <a:sym typeface="Arial"/>
              </a:rPr>
              <a:t>Ở ô tìm kiếm nhập : NUnit</a:t>
            </a:r>
            <a:endParaRPr sz="1400">
              <a:solidFill>
                <a:srgbClr val="1B1B1B"/>
              </a:solidFill>
              <a:latin typeface="Arial"/>
              <a:ea typeface="Arial"/>
              <a:cs typeface="Arial"/>
              <a:sym typeface="Arial"/>
            </a:endParaRPr>
          </a:p>
          <a:p>
            <a:pPr indent="-317500" lvl="0" marL="457200" rtl="0" algn="l">
              <a:lnSpc>
                <a:spcPct val="115000"/>
              </a:lnSpc>
              <a:spcBef>
                <a:spcPts val="0"/>
              </a:spcBef>
              <a:spcAft>
                <a:spcPts val="0"/>
              </a:spcAft>
              <a:buClr>
                <a:srgbClr val="1B1B1B"/>
              </a:buClr>
              <a:buSzPts val="1400"/>
              <a:buFont typeface="Arial"/>
              <a:buChar char="-"/>
            </a:pPr>
            <a:r>
              <a:rPr lang="en-GB" sz="1400">
                <a:solidFill>
                  <a:srgbClr val="1B1B1B"/>
                </a:solidFill>
                <a:latin typeface="Arial"/>
                <a:ea typeface="Arial"/>
                <a:cs typeface="Arial"/>
                <a:sym typeface="Arial"/>
              </a:rPr>
              <a:t>Chọn ngôn ngữ : C#</a:t>
            </a:r>
            <a:endParaRPr sz="1400">
              <a:solidFill>
                <a:srgbClr val="1B1B1B"/>
              </a:solidFill>
              <a:latin typeface="Arial"/>
              <a:ea typeface="Arial"/>
              <a:cs typeface="Arial"/>
              <a:sym typeface="Arial"/>
            </a:endParaRPr>
          </a:p>
          <a:p>
            <a:pPr indent="-317500" lvl="0" marL="457200" rtl="0" algn="l">
              <a:lnSpc>
                <a:spcPct val="115000"/>
              </a:lnSpc>
              <a:spcBef>
                <a:spcPts val="0"/>
              </a:spcBef>
              <a:spcAft>
                <a:spcPts val="0"/>
              </a:spcAft>
              <a:buClr>
                <a:srgbClr val="1B1B1B"/>
              </a:buClr>
              <a:buSzPts val="1400"/>
              <a:buFont typeface="Arial"/>
              <a:buChar char="-"/>
            </a:pPr>
            <a:r>
              <a:rPr lang="en-GB" sz="1400">
                <a:solidFill>
                  <a:srgbClr val="1B1B1B"/>
                </a:solidFill>
                <a:latin typeface="Arial"/>
                <a:ea typeface="Arial"/>
                <a:cs typeface="Arial"/>
                <a:sym typeface="Arial"/>
              </a:rPr>
              <a:t>Chọn project NUnit Test Project (C#)</a:t>
            </a:r>
            <a:endParaRPr sz="1400">
              <a:solidFill>
                <a:srgbClr val="1B1B1B"/>
              </a:solidFill>
              <a:latin typeface="Arial"/>
              <a:ea typeface="Arial"/>
              <a:cs typeface="Arial"/>
              <a:sym typeface="Arial"/>
            </a:endParaRPr>
          </a:p>
          <a:p>
            <a:pPr indent="-317500" lvl="0" marL="457200" rtl="0" algn="l">
              <a:lnSpc>
                <a:spcPct val="115000"/>
              </a:lnSpc>
              <a:spcBef>
                <a:spcPts val="0"/>
              </a:spcBef>
              <a:spcAft>
                <a:spcPts val="0"/>
              </a:spcAft>
              <a:buClr>
                <a:srgbClr val="1B1B1B"/>
              </a:buClr>
              <a:buSzPts val="1400"/>
              <a:buFont typeface="Arial"/>
              <a:buChar char="-"/>
            </a:pPr>
            <a:r>
              <a:rPr lang="en-GB" sz="1400">
                <a:solidFill>
                  <a:srgbClr val="1B1B1B"/>
                </a:solidFill>
                <a:latin typeface="Arial"/>
                <a:ea typeface="Arial"/>
                <a:cs typeface="Arial"/>
                <a:sym typeface="Arial"/>
              </a:rPr>
              <a:t>Next </a:t>
            </a:r>
            <a:endParaRPr sz="1400">
              <a:solidFill>
                <a:srgbClr val="1B1B1B"/>
              </a:solidFill>
              <a:latin typeface="Arial"/>
              <a:ea typeface="Arial"/>
              <a:cs typeface="Arial"/>
              <a:sym typeface="Arial"/>
            </a:endParaRPr>
          </a:p>
          <a:p>
            <a:pPr indent="0" lvl="0" marL="457200" rtl="0" algn="l">
              <a:lnSpc>
                <a:spcPct val="115000"/>
              </a:lnSpc>
              <a:spcBef>
                <a:spcPts val="0"/>
              </a:spcBef>
              <a:spcAft>
                <a:spcPts val="1200"/>
              </a:spcAft>
              <a:buSzPts val="1800"/>
              <a:buNone/>
            </a:pPr>
            <a:r>
              <a:t/>
            </a:r>
            <a:endParaRPr sz="1100">
              <a:solidFill>
                <a:srgbClr val="000000"/>
              </a:solidFill>
              <a:latin typeface="Arial"/>
              <a:ea typeface="Arial"/>
              <a:cs typeface="Arial"/>
              <a:sym typeface="Arial"/>
            </a:endParaRPr>
          </a:p>
        </p:txBody>
      </p:sp>
      <p:pic>
        <p:nvPicPr>
          <p:cNvPr id="106" name="Google Shape;106;p6"/>
          <p:cNvPicPr preferRelativeResize="0"/>
          <p:nvPr/>
        </p:nvPicPr>
        <p:blipFill rotWithShape="1">
          <a:blip r:embed="rId3">
            <a:alphaModFix/>
          </a:blip>
          <a:srcRect b="0" l="0" r="0" t="0"/>
          <a:stretch/>
        </p:blipFill>
        <p:spPr>
          <a:xfrm>
            <a:off x="3756850" y="1266325"/>
            <a:ext cx="5228650" cy="271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4. Cách tạo Project</a:t>
            </a:r>
            <a:endParaRPr/>
          </a:p>
        </p:txBody>
      </p:sp>
      <p:sp>
        <p:nvSpPr>
          <p:cNvPr id="112" name="Google Shape;112;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1B1B1B"/>
              </a:buClr>
              <a:buSzPts val="1400"/>
              <a:buChar char="●"/>
            </a:pPr>
            <a:r>
              <a:rPr b="1" lang="en-GB" sz="1400">
                <a:solidFill>
                  <a:srgbClr val="1B1B1B"/>
                </a:solidFill>
              </a:rPr>
              <a:t>Step 4: </a:t>
            </a:r>
            <a:r>
              <a:rPr lang="en-GB" sz="1400">
                <a:solidFill>
                  <a:srgbClr val="1B1B1B"/>
                </a:solidFill>
                <a:latin typeface="Arial"/>
                <a:ea typeface="Arial"/>
                <a:cs typeface="Arial"/>
                <a:sym typeface="Arial"/>
              </a:rPr>
              <a:t>Nhập thông tin tạo project </a:t>
            </a:r>
            <a:endParaRPr sz="1400">
              <a:solidFill>
                <a:srgbClr val="1B1B1B"/>
              </a:solidFill>
              <a:latin typeface="Arial"/>
              <a:ea typeface="Arial"/>
              <a:cs typeface="Arial"/>
              <a:sym typeface="Arial"/>
            </a:endParaRPr>
          </a:p>
          <a:p>
            <a:pPr indent="-317500" lvl="0" marL="457200" rtl="0" algn="l">
              <a:lnSpc>
                <a:spcPct val="115000"/>
              </a:lnSpc>
              <a:spcBef>
                <a:spcPts val="0"/>
              </a:spcBef>
              <a:spcAft>
                <a:spcPts val="0"/>
              </a:spcAft>
              <a:buClr>
                <a:srgbClr val="1B1B1B"/>
              </a:buClr>
              <a:buSzPts val="1400"/>
              <a:buFont typeface="Arial"/>
              <a:buChar char="-"/>
            </a:pPr>
            <a:r>
              <a:rPr lang="en-GB" sz="1400">
                <a:solidFill>
                  <a:srgbClr val="1B1B1B"/>
                </a:solidFill>
                <a:latin typeface="Arial"/>
                <a:ea typeface="Arial"/>
                <a:cs typeface="Arial"/>
                <a:sym typeface="Arial"/>
              </a:rPr>
              <a:t>Tên project</a:t>
            </a:r>
            <a:endParaRPr sz="1400">
              <a:solidFill>
                <a:srgbClr val="1B1B1B"/>
              </a:solidFill>
              <a:latin typeface="Arial"/>
              <a:ea typeface="Arial"/>
              <a:cs typeface="Arial"/>
              <a:sym typeface="Arial"/>
            </a:endParaRPr>
          </a:p>
          <a:p>
            <a:pPr indent="-317500" lvl="0" marL="457200" rtl="0" algn="l">
              <a:lnSpc>
                <a:spcPct val="115000"/>
              </a:lnSpc>
              <a:spcBef>
                <a:spcPts val="0"/>
              </a:spcBef>
              <a:spcAft>
                <a:spcPts val="0"/>
              </a:spcAft>
              <a:buClr>
                <a:srgbClr val="1B1B1B"/>
              </a:buClr>
              <a:buSzPts val="1400"/>
              <a:buFont typeface="Arial"/>
              <a:buChar char="-"/>
            </a:pPr>
            <a:r>
              <a:rPr lang="en-GB" sz="1400">
                <a:solidFill>
                  <a:srgbClr val="1B1B1B"/>
                </a:solidFill>
                <a:latin typeface="Arial"/>
                <a:ea typeface="Arial"/>
                <a:cs typeface="Arial"/>
                <a:sym typeface="Arial"/>
              </a:rPr>
              <a:t>Nơi lưu trữ folder project</a:t>
            </a:r>
            <a:endParaRPr sz="1400">
              <a:solidFill>
                <a:srgbClr val="1B1B1B"/>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a:solidFill>
                  <a:srgbClr val="1B1B1B"/>
                </a:solidFill>
                <a:latin typeface="Arial"/>
                <a:ea typeface="Arial"/>
                <a:cs typeface="Arial"/>
                <a:sym typeface="Arial"/>
              </a:rPr>
              <a:t>Next</a:t>
            </a:r>
            <a:r>
              <a:rPr lang="en-GB"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p:txBody>
      </p:sp>
      <p:pic>
        <p:nvPicPr>
          <p:cNvPr id="113" name="Google Shape;113;p7"/>
          <p:cNvPicPr preferRelativeResize="0"/>
          <p:nvPr/>
        </p:nvPicPr>
        <p:blipFill rotWithShape="1">
          <a:blip r:embed="rId3">
            <a:alphaModFix/>
          </a:blip>
          <a:srcRect b="0" l="0" r="0" t="0"/>
          <a:stretch/>
        </p:blipFill>
        <p:spPr>
          <a:xfrm>
            <a:off x="3942275" y="1492750"/>
            <a:ext cx="4757800" cy="315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4. Cách tạo Project</a:t>
            </a:r>
            <a:endParaRPr/>
          </a:p>
          <a:p>
            <a:pPr indent="0" lvl="0" marL="0" rtl="0" algn="l">
              <a:lnSpc>
                <a:spcPct val="100000"/>
              </a:lnSpc>
              <a:spcBef>
                <a:spcPts val="0"/>
              </a:spcBef>
              <a:spcAft>
                <a:spcPts val="0"/>
              </a:spcAft>
              <a:buSzPct val="111111"/>
              <a:buNone/>
            </a:pPr>
            <a:r>
              <a:t/>
            </a:r>
            <a:endParaRPr/>
          </a:p>
        </p:txBody>
      </p:sp>
      <p:sp>
        <p:nvSpPr>
          <p:cNvPr id="119" name="Google Shape;119;p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1B1B1B"/>
              </a:buClr>
              <a:buSzPts val="1400"/>
              <a:buChar char="●"/>
            </a:pPr>
            <a:r>
              <a:rPr b="1" lang="en-GB" sz="1400">
                <a:solidFill>
                  <a:srgbClr val="1B1B1B"/>
                </a:solidFill>
              </a:rPr>
              <a:t>Step 5</a:t>
            </a:r>
            <a:r>
              <a:rPr lang="en-GB" sz="1400">
                <a:solidFill>
                  <a:srgbClr val="1B1B1B"/>
                </a:solidFill>
              </a:rPr>
              <a:t>: </a:t>
            </a:r>
            <a:r>
              <a:rPr lang="en-GB" sz="1400">
                <a:solidFill>
                  <a:srgbClr val="1B1B1B"/>
                </a:solidFill>
                <a:latin typeface="Arial"/>
                <a:ea typeface="Arial"/>
                <a:cs typeface="Arial"/>
                <a:sym typeface="Arial"/>
              </a:rPr>
              <a:t>Create </a:t>
            </a:r>
            <a:endParaRPr sz="1400">
              <a:solidFill>
                <a:srgbClr val="1B1B1B"/>
              </a:solidFill>
            </a:endParaRPr>
          </a:p>
          <a:p>
            <a:pPr indent="0" lvl="0" marL="457200" rtl="0" algn="l">
              <a:lnSpc>
                <a:spcPct val="115000"/>
              </a:lnSpc>
              <a:spcBef>
                <a:spcPts val="1200"/>
              </a:spcBef>
              <a:spcAft>
                <a:spcPts val="1200"/>
              </a:spcAft>
              <a:buSzPts val="1800"/>
              <a:buNone/>
            </a:pPr>
            <a:r>
              <a:t/>
            </a:r>
            <a:endParaRPr/>
          </a:p>
        </p:txBody>
      </p:sp>
      <p:pic>
        <p:nvPicPr>
          <p:cNvPr id="120" name="Google Shape;120;p8"/>
          <p:cNvPicPr preferRelativeResize="0"/>
          <p:nvPr/>
        </p:nvPicPr>
        <p:blipFill rotWithShape="1">
          <a:blip r:embed="rId3">
            <a:alphaModFix/>
          </a:blip>
          <a:srcRect b="0" l="0" r="0" t="0"/>
          <a:stretch/>
        </p:blipFill>
        <p:spPr>
          <a:xfrm>
            <a:off x="4223650" y="1353625"/>
            <a:ext cx="4724400" cy="262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