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92" r:id="rId26"/>
    <p:sldId id="293" r:id="rId27"/>
    <p:sldId id="294" r:id="rId28"/>
    <p:sldId id="295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96765-59EF-4780-8623-42D7C950AFC0}" type="datetimeFigureOut">
              <a:rPr lang="en-US" smtClean="0"/>
              <a:t>4/2/2011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D507-6001-435A-90DF-4F4148B8C86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94D507-6001-435A-90DF-4F4148B8C86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/>
          <a:lstStyle/>
          <a:p>
            <a:r>
              <a:rPr lang="en-US" dirty="0" err="1" smtClean="0">
                <a:solidFill>
                  <a:srgbClr val="002060"/>
                </a:solidFill>
              </a:rPr>
              <a:t>Mục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Tiêu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Chính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Của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Bài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Học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752600"/>
            <a:ext cx="8229600" cy="43434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Các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công</a:t>
            </a:r>
            <a:r>
              <a:rPr lang="en-US" dirty="0" smtClean="0">
                <a:solidFill>
                  <a:srgbClr val="0000FF"/>
                </a:solidFill>
              </a:rPr>
              <a:t> cụ </a:t>
            </a:r>
            <a:r>
              <a:rPr lang="en-US" dirty="0" err="1" smtClean="0">
                <a:solidFill>
                  <a:srgbClr val="0000FF"/>
                </a:solidFill>
              </a:rPr>
              <a:t>thiết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kê</a:t>
            </a:r>
            <a:r>
              <a:rPr lang="en-US" dirty="0" smtClean="0">
                <a:solidFill>
                  <a:srgbClr val="0000FF"/>
                </a:solidFill>
              </a:rPr>
              <a:t>́ </a:t>
            </a:r>
            <a:r>
              <a:rPr lang="en-US" dirty="0" err="1" smtClean="0">
                <a:solidFill>
                  <a:srgbClr val="0000FF"/>
                </a:solidFill>
              </a:rPr>
              <a:t>đô</a:t>
            </a:r>
            <a:r>
              <a:rPr lang="en-US" dirty="0" smtClean="0">
                <a:solidFill>
                  <a:srgbClr val="0000FF"/>
                </a:solidFill>
              </a:rPr>
              <a:t>̀ </a:t>
            </a:r>
            <a:r>
              <a:rPr lang="en-US" dirty="0" err="1" smtClean="0">
                <a:solidFill>
                  <a:srgbClr val="0000FF"/>
                </a:solidFill>
              </a:rPr>
              <a:t>họa</a:t>
            </a:r>
            <a:endParaRPr lang="en-US" dirty="0" smtClean="0">
              <a:solidFill>
                <a:srgbClr val="0000FF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>
                <a:solidFill>
                  <a:srgbClr val="0000FF"/>
                </a:solidFill>
              </a:rPr>
              <a:t>Điều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khiển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các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đối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tượng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đô</a:t>
            </a:r>
            <a:r>
              <a:rPr lang="en-US" dirty="0" smtClean="0">
                <a:solidFill>
                  <a:srgbClr val="0000FF"/>
                </a:solidFill>
              </a:rPr>
              <a:t>̀ </a:t>
            </a:r>
            <a:r>
              <a:rPr lang="en-US" dirty="0" err="1" smtClean="0">
                <a:solidFill>
                  <a:srgbClr val="0000FF"/>
                </a:solidFill>
              </a:rPr>
              <a:t>họa</a:t>
            </a:r>
            <a:endParaRPr lang="en-US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(8)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10916"/>
            <a:ext cx="8153400" cy="5166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(9)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772400" cy="553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(10)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72946"/>
            <a:ext cx="7620000" cy="547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(11)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15429"/>
            <a:ext cx="7772399" cy="5605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(12)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06117"/>
            <a:ext cx="7772400" cy="5514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(13)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59757"/>
            <a:ext cx="7924800" cy="540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(14)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96929"/>
            <a:ext cx="8229599" cy="5332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(15)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109881"/>
            <a:ext cx="7391400" cy="568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(16)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8096"/>
            <a:ext cx="7239000" cy="564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(17)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53557"/>
            <a:ext cx="7162800" cy="5502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1.Các </a:t>
            </a:r>
            <a:r>
              <a:rPr lang="en-US" dirty="0" err="1" smtClean="0">
                <a:solidFill>
                  <a:srgbClr val="0000FF"/>
                </a:solidFill>
              </a:rPr>
              <a:t>công</a:t>
            </a:r>
            <a:r>
              <a:rPr lang="en-US" dirty="0" smtClean="0">
                <a:solidFill>
                  <a:srgbClr val="0000FF"/>
                </a:solidFill>
              </a:rPr>
              <a:t> cụ </a:t>
            </a:r>
            <a:r>
              <a:rPr lang="en-US" dirty="0" err="1" smtClean="0">
                <a:solidFill>
                  <a:srgbClr val="0000FF"/>
                </a:solidFill>
              </a:rPr>
              <a:t>thiết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kê</a:t>
            </a:r>
            <a:r>
              <a:rPr lang="en-US" dirty="0" smtClean="0">
                <a:solidFill>
                  <a:srgbClr val="0000FF"/>
                </a:solidFill>
              </a:rPr>
              <a:t>́ </a:t>
            </a:r>
            <a:r>
              <a:rPr lang="en-US" dirty="0" err="1" smtClean="0">
                <a:solidFill>
                  <a:srgbClr val="0000FF"/>
                </a:solidFill>
              </a:rPr>
              <a:t>đô</a:t>
            </a:r>
            <a:r>
              <a:rPr lang="en-US" dirty="0" smtClean="0">
                <a:solidFill>
                  <a:srgbClr val="0000FF"/>
                </a:solidFill>
              </a:rPr>
              <a:t>̀ </a:t>
            </a:r>
            <a:r>
              <a:rPr lang="en-US" dirty="0" err="1" smtClean="0">
                <a:solidFill>
                  <a:srgbClr val="0000FF"/>
                </a:solidFill>
              </a:rPr>
              <a:t>họa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1.1 Word Art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1.2 Shape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1.3 Pictures and Clip Art 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1.4 Textbox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1.5 Symbol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1.6 Chart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1.7 Smart Art</a:t>
            </a:r>
          </a:p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(18)</a:t>
            </a:r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46604"/>
            <a:ext cx="8229600" cy="5435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(19)</a:t>
            </a:r>
            <a:endParaRPr 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094654"/>
            <a:ext cx="7696199" cy="57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(20)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48848"/>
            <a:ext cx="7696200" cy="5573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(1)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98654"/>
            <a:ext cx="8382000" cy="552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(2)</a:t>
            </a:r>
            <a:endParaRPr 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40688"/>
            <a:ext cx="8077200" cy="564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(3)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17538"/>
            <a:ext cx="7848600" cy="504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(4)</a:t>
            </a:r>
            <a:endParaRPr lang="en-US" dirty="0"/>
          </a:p>
        </p:txBody>
      </p:sp>
      <p:pic>
        <p:nvPicPr>
          <p:cNvPr id="348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0939" y="1295399"/>
            <a:ext cx="7847261" cy="5087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(5)</a:t>
            </a:r>
            <a:endParaRPr lang="en-US" dirty="0"/>
          </a:p>
        </p:txBody>
      </p:sp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42916"/>
            <a:ext cx="7848600" cy="5784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1.2 </a:t>
            </a:r>
            <a:r>
              <a:rPr lang="en-US" dirty="0" smtClean="0">
                <a:solidFill>
                  <a:srgbClr val="0000FF"/>
                </a:solidFill>
              </a:rPr>
              <a:t>Shape (6)</a:t>
            </a:r>
            <a:endParaRPr lang="en-US" dirty="0"/>
          </a:p>
        </p:txBody>
      </p:sp>
      <p:pic>
        <p:nvPicPr>
          <p:cNvPr id="368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0646" y="1219200"/>
            <a:ext cx="8189954" cy="521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smtClean="0">
                <a:solidFill>
                  <a:srgbClr val="0000FF"/>
                </a:solidFill>
              </a:rPr>
              <a:t>Pictures and Clip Art (1)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98952"/>
            <a:ext cx="8618813" cy="457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(1)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035830"/>
            <a:ext cx="7696199" cy="559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smtClean="0">
                <a:solidFill>
                  <a:srgbClr val="0000FF"/>
                </a:solidFill>
              </a:rPr>
              <a:t>Pictures and Clip Art (2)</a:t>
            </a:r>
            <a:endParaRPr 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36198"/>
            <a:ext cx="7924799" cy="535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smtClean="0">
                <a:solidFill>
                  <a:srgbClr val="0000FF"/>
                </a:solidFill>
              </a:rPr>
              <a:t>Pictures and Clip Art (3)</a:t>
            </a:r>
            <a:endParaRPr lang="en-US" dirty="0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03032"/>
            <a:ext cx="8077200" cy="5422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smtClean="0">
                <a:solidFill>
                  <a:srgbClr val="0000FF"/>
                </a:solidFill>
              </a:rPr>
              <a:t>Pictures and Clip Art (4)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09208"/>
            <a:ext cx="7848600" cy="546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1.3 </a:t>
            </a:r>
            <a:r>
              <a:rPr lang="en-US" dirty="0" smtClean="0">
                <a:solidFill>
                  <a:srgbClr val="0000FF"/>
                </a:solidFill>
              </a:rPr>
              <a:t>Pictures and Clip Art (5)</a:t>
            </a:r>
            <a:endParaRPr 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6914" y="1295400"/>
            <a:ext cx="886897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1.4 </a:t>
            </a:r>
            <a:r>
              <a:rPr lang="en-US" dirty="0" smtClean="0">
                <a:solidFill>
                  <a:srgbClr val="0000FF"/>
                </a:solidFill>
              </a:rPr>
              <a:t>Textbox (1)</a:t>
            </a:r>
            <a:endParaRPr lang="en-US" dirty="0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5696"/>
            <a:ext cx="8077200" cy="560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1.4 </a:t>
            </a:r>
            <a:r>
              <a:rPr lang="en-US" dirty="0" smtClean="0">
                <a:solidFill>
                  <a:srgbClr val="0000FF"/>
                </a:solidFill>
              </a:rPr>
              <a:t>Textbox (2)</a:t>
            </a: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5814" y="1295400"/>
            <a:ext cx="84623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1.5 </a:t>
            </a:r>
            <a:r>
              <a:rPr lang="en-US" dirty="0" smtClean="0">
                <a:solidFill>
                  <a:srgbClr val="0000FF"/>
                </a:solidFill>
              </a:rPr>
              <a:t>Symbol (1)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13598"/>
            <a:ext cx="7924800" cy="548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1.5 </a:t>
            </a:r>
            <a:r>
              <a:rPr lang="en-US" dirty="0" smtClean="0">
                <a:solidFill>
                  <a:srgbClr val="0000FF"/>
                </a:solidFill>
              </a:rPr>
              <a:t>Symbol (2)</a:t>
            </a:r>
            <a:endParaRPr lang="en-US" dirty="0"/>
          </a:p>
        </p:txBody>
      </p:sp>
      <p:pic>
        <p:nvPicPr>
          <p:cNvPr id="317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72856"/>
            <a:ext cx="7620000" cy="5667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1.5 </a:t>
            </a:r>
            <a:r>
              <a:rPr lang="en-US" dirty="0" smtClean="0">
                <a:solidFill>
                  <a:srgbClr val="0000FF"/>
                </a:solidFill>
              </a:rPr>
              <a:t>Symbol (3)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34468"/>
            <a:ext cx="7730519" cy="551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(1)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580" y="1524000"/>
            <a:ext cx="8700820" cy="467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(2)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128" y="1295400"/>
            <a:ext cx="8577072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(2)</a:t>
            </a:r>
            <a:endParaRPr lang="en-US" dirty="0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74643"/>
            <a:ext cx="7010400" cy="5066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(3)</a:t>
            </a:r>
            <a:endParaRPr lang="en-US" dirty="0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76070"/>
            <a:ext cx="7620000" cy="537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(4)</a:t>
            </a:r>
            <a:endParaRPr lang="en-US" dirty="0"/>
          </a:p>
        </p:txBody>
      </p:sp>
      <p:pic>
        <p:nvPicPr>
          <p:cNvPr id="409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77" y="1371600"/>
            <a:ext cx="907637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(5)</a:t>
            </a:r>
            <a:endParaRPr lang="en-US" dirty="0"/>
          </a:p>
        </p:txBody>
      </p:sp>
      <p:pic>
        <p:nvPicPr>
          <p:cNvPr id="419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76684"/>
            <a:ext cx="8001000" cy="562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1.6 </a:t>
            </a:r>
            <a:r>
              <a:rPr lang="en-US" dirty="0" smtClean="0">
                <a:solidFill>
                  <a:srgbClr val="0000FF"/>
                </a:solidFill>
              </a:rPr>
              <a:t>Chart (6)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2642" y="1371599"/>
            <a:ext cx="8818958" cy="543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1.7 Smart </a:t>
            </a:r>
            <a:r>
              <a:rPr lang="en-US" dirty="0" smtClean="0">
                <a:solidFill>
                  <a:srgbClr val="0000FF"/>
                </a:solidFill>
              </a:rPr>
              <a:t>Art (1)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40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93794"/>
            <a:ext cx="8077200" cy="59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1.7 Smart </a:t>
            </a:r>
            <a:r>
              <a:rPr lang="en-US" dirty="0" smtClean="0">
                <a:solidFill>
                  <a:srgbClr val="0000FF"/>
                </a:solidFill>
              </a:rPr>
              <a:t>Art (2)</a:t>
            </a:r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908099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(1)</a:t>
            </a:r>
            <a:endParaRPr lang="en-US" sz="4000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27580"/>
            <a:ext cx="7848599" cy="584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(2)</a:t>
            </a:r>
            <a:endParaRPr lang="en-US" sz="4000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23963"/>
            <a:ext cx="7315199" cy="54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(3)</a:t>
            </a:r>
            <a:endParaRPr lang="en-US" sz="4000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10235"/>
            <a:ext cx="7848599" cy="5452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(3)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925500"/>
            <a:ext cx="8000999" cy="5819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(4)</a:t>
            </a:r>
            <a:endParaRPr lang="en-US" sz="4000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68040"/>
            <a:ext cx="7772400" cy="5498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(5)</a:t>
            </a:r>
            <a:endParaRPr lang="en-US" sz="4000" dirty="0"/>
          </a:p>
        </p:txBody>
      </p:sp>
      <p:pic>
        <p:nvPicPr>
          <p:cNvPr id="501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53875"/>
            <a:ext cx="80010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rgbClr val="0000FF"/>
                </a:solidFill>
              </a:rPr>
              <a:t>2. </a:t>
            </a:r>
            <a:r>
              <a:rPr lang="en-US" sz="4000" dirty="0" err="1" smtClean="0">
                <a:solidFill>
                  <a:srgbClr val="0000FF"/>
                </a:solidFill>
              </a:rPr>
              <a:t>Điều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khiển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các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đối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tượng</a:t>
            </a:r>
            <a:r>
              <a:rPr lang="en-US" sz="4000" dirty="0" smtClean="0">
                <a:solidFill>
                  <a:srgbClr val="0000FF"/>
                </a:solidFill>
              </a:rPr>
              <a:t> </a:t>
            </a:r>
            <a:r>
              <a:rPr lang="en-US" sz="4000" dirty="0" err="1" smtClean="0">
                <a:solidFill>
                  <a:srgbClr val="0000FF"/>
                </a:solidFill>
              </a:rPr>
              <a:t>đô</a:t>
            </a:r>
            <a:r>
              <a:rPr lang="en-US" sz="4000" dirty="0" smtClean="0">
                <a:solidFill>
                  <a:srgbClr val="0000FF"/>
                </a:solidFill>
              </a:rPr>
              <a:t>̀ </a:t>
            </a:r>
            <a:r>
              <a:rPr lang="en-US" sz="4000" dirty="0" err="1" smtClean="0">
                <a:solidFill>
                  <a:srgbClr val="0000FF"/>
                </a:solidFill>
              </a:rPr>
              <a:t>họa</a:t>
            </a:r>
            <a:r>
              <a:rPr lang="en-US" sz="4000" dirty="0" smtClean="0">
                <a:solidFill>
                  <a:srgbClr val="0000FF"/>
                </a:solidFill>
              </a:rPr>
              <a:t> (6)</a:t>
            </a:r>
            <a:endParaRPr lang="en-US" sz="4000" dirty="0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5639" y="1371600"/>
            <a:ext cx="7998761" cy="493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(4)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65338"/>
            <a:ext cx="8305800" cy="57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(5)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983024"/>
            <a:ext cx="7696200" cy="5703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(6)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47859"/>
            <a:ext cx="7772400" cy="5430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00FF"/>
                </a:solidFill>
              </a:rPr>
              <a:t>1.1 Word </a:t>
            </a:r>
            <a:r>
              <a:rPr lang="en-US" dirty="0" smtClean="0">
                <a:solidFill>
                  <a:srgbClr val="0000FF"/>
                </a:solidFill>
              </a:rPr>
              <a:t>Art (7)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52034"/>
            <a:ext cx="7315200" cy="5605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377</Words>
  <Application>Microsoft Office PowerPoint</Application>
  <PresentationFormat>On-screen Show (4:3)</PresentationFormat>
  <Paragraphs>63</Paragraphs>
  <Slides>52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Mục Tiêu Chính Của Bài Học</vt:lpstr>
      <vt:lpstr>1.Các công cụ thiết kế đồ họa</vt:lpstr>
      <vt:lpstr>1.1 Word Art (1)</vt:lpstr>
      <vt:lpstr>1.1 Word Art (2)</vt:lpstr>
      <vt:lpstr>1.1 Word Art (3)</vt:lpstr>
      <vt:lpstr>1.1 Word Art (4)</vt:lpstr>
      <vt:lpstr>1.1 Word Art (5)</vt:lpstr>
      <vt:lpstr>1.1 Word Art (6)</vt:lpstr>
      <vt:lpstr>1.1 Word Art (7)</vt:lpstr>
      <vt:lpstr>1.1 Word Art (8)</vt:lpstr>
      <vt:lpstr>1.1 Word Art (9)</vt:lpstr>
      <vt:lpstr>1.1 Word Art (10)</vt:lpstr>
      <vt:lpstr>1.1 Word Art (11)</vt:lpstr>
      <vt:lpstr>1.1 Word Art (12)</vt:lpstr>
      <vt:lpstr>1.1 Word Art (13)</vt:lpstr>
      <vt:lpstr>1.1 Word Art (14)</vt:lpstr>
      <vt:lpstr>1.1 Word Art (15)</vt:lpstr>
      <vt:lpstr>1.1 Word Art (16)</vt:lpstr>
      <vt:lpstr>1.1 Word Art (17)</vt:lpstr>
      <vt:lpstr>1.1 Word Art (18)</vt:lpstr>
      <vt:lpstr>1.1 Word Art (19)</vt:lpstr>
      <vt:lpstr>1.1 Word Art (20)</vt:lpstr>
      <vt:lpstr>1.2 Shape (1)</vt:lpstr>
      <vt:lpstr>1.2 Shape (2)</vt:lpstr>
      <vt:lpstr>1.2 Shape (3)</vt:lpstr>
      <vt:lpstr>1.2 Shape (4)</vt:lpstr>
      <vt:lpstr>1.2 Shape (5)</vt:lpstr>
      <vt:lpstr>1.2 Shape (6)</vt:lpstr>
      <vt:lpstr>1.3 Pictures and Clip Art (1)</vt:lpstr>
      <vt:lpstr>1.3 Pictures and Clip Art (2)</vt:lpstr>
      <vt:lpstr>1.3 Pictures and Clip Art (3)</vt:lpstr>
      <vt:lpstr>1.3 Pictures and Clip Art (4)</vt:lpstr>
      <vt:lpstr>1.3 Pictures and Clip Art (5)</vt:lpstr>
      <vt:lpstr>1.4 Textbox (1)</vt:lpstr>
      <vt:lpstr>1.4 Textbox (2)</vt:lpstr>
      <vt:lpstr>1.5 Symbol (1)</vt:lpstr>
      <vt:lpstr>1.5 Symbol (2)</vt:lpstr>
      <vt:lpstr>1.5 Symbol (3)</vt:lpstr>
      <vt:lpstr>1.6 Chart (1)</vt:lpstr>
      <vt:lpstr>1.6 Chart (2)</vt:lpstr>
      <vt:lpstr>1.6 Chart (3)</vt:lpstr>
      <vt:lpstr>1.6 Chart (4)</vt:lpstr>
      <vt:lpstr>1.6 Chart (5)</vt:lpstr>
      <vt:lpstr>1.6 Chart (6)</vt:lpstr>
      <vt:lpstr>1.7 Smart Art (1)</vt:lpstr>
      <vt:lpstr>1.7 Smart Art (2)</vt:lpstr>
      <vt:lpstr>2. Điều khiển các đối tượng đồ họa (1)</vt:lpstr>
      <vt:lpstr>2. Điều khiển các đối tượng đồ họa (2)</vt:lpstr>
      <vt:lpstr>2. Điều khiển các đối tượng đồ họa (3)</vt:lpstr>
      <vt:lpstr>2. Điều khiển các đối tượng đồ họa (4)</vt:lpstr>
      <vt:lpstr>2. Điều khiển các đối tượng đồ họa (5)</vt:lpstr>
      <vt:lpstr>2. Điều khiển các đối tượng đồ họa (6)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19</cp:revision>
  <dcterms:created xsi:type="dcterms:W3CDTF">2006-08-16T00:00:00Z</dcterms:created>
  <dcterms:modified xsi:type="dcterms:W3CDTF">2011-04-01T21:31:49Z</dcterms:modified>
</cp:coreProperties>
</file>