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OutPut</a:t>
            </a:r>
            <a:r>
              <a:rPr lang="en-US" dirty="0" smtClean="0"/>
              <a:t>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viên+kỳ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Kỳ</a:t>
            </a:r>
            <a:r>
              <a:rPr lang="en-US" dirty="0" smtClean="0"/>
              <a:t> 0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0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profile t-&gt;t+1?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Problem1: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rule (easy understand)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Model1</a:t>
            </a:r>
            <a:r>
              <a:rPr lang="en-US" dirty="0" smtClean="0"/>
              <a:t>: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bác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DropOut</a:t>
            </a:r>
            <a:r>
              <a:rPr lang="en-US" sz="2000" dirty="0" smtClean="0"/>
              <a:t>(-11)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Model2:</a:t>
            </a:r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(10,12)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Model3:</a:t>
            </a:r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(10,12)=&gt;&gt;11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Problem 2:</a:t>
            </a:r>
          </a:p>
          <a:p>
            <a:pPr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Trả lời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1,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kỳ</a:t>
            </a:r>
            <a:r>
              <a:rPr lang="en-US" dirty="0" smtClean="0"/>
              <a:t> 2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DropOut</a:t>
            </a:r>
            <a:r>
              <a:rPr lang="en-US" dirty="0" smtClean="0"/>
              <a:t>?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rule (easy understand) </a:t>
            </a:r>
          </a:p>
          <a:p>
            <a:pPr>
              <a:buNone/>
            </a:pP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8-9=&gt;&gt;11(Model4)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8-9=&gt;&gt;10,12(Model5):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10-12=&gt;&gt;11(Model6)</a:t>
            </a:r>
          </a:p>
          <a:p>
            <a:pPr>
              <a:buNone/>
            </a:pPr>
            <a:r>
              <a:rPr lang="en-US" sz="2000" dirty="0" smtClean="0"/>
              <a:t>11(Model7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smtClean="0"/>
              <a:t>8-9=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8-9=&gt;&gt;&gt;&gt;</a:t>
            </a:r>
            <a:r>
              <a:rPr lang="en-US" sz="2000" dirty="0" smtClean="0"/>
              <a:t>10,12(Model8):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10-12=&gt;&gt;11(Model9)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8-9=&gt;&gt;11(Model10)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8-9=&gt;&gt;10,12(Model11):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10-12=&gt;&gt;11(Model12)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-4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8-9=&gt;&gt;10,12(Model13):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</a:t>
            </a:r>
            <a:r>
              <a:rPr lang="en-US" sz="2000" dirty="0" err="1" smtClean="0"/>
              <a:t>Kỳ</a:t>
            </a:r>
            <a:r>
              <a:rPr lang="en-US" sz="2000" dirty="0" smtClean="0"/>
              <a:t> 5,6,7(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bác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DropOut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 err="1" smtClean="0">
                <a:solidFill>
                  <a:srgbClr val="FF0000"/>
                </a:solidFill>
              </a:rPr>
              <a:t>Làm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sao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để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lấy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được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thông</a:t>
            </a:r>
            <a:r>
              <a:rPr lang="en-US" sz="1800" dirty="0" smtClean="0">
                <a:solidFill>
                  <a:srgbClr val="FF0000"/>
                </a:solidFill>
              </a:rPr>
              <a:t> tin </a:t>
            </a:r>
            <a:r>
              <a:rPr lang="en-US" sz="1800" dirty="0" err="1" smtClean="0">
                <a:solidFill>
                  <a:srgbClr val="FF0000"/>
                </a:solidFill>
              </a:rPr>
              <a:t>học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viên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đã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tốt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nghiệp</a:t>
            </a:r>
            <a:r>
              <a:rPr lang="en-US" sz="1800" dirty="0" smtClean="0">
                <a:solidFill>
                  <a:srgbClr val="FF0000"/>
                </a:solidFill>
              </a:rPr>
              <a:t>?</a:t>
            </a:r>
          </a:p>
          <a:p>
            <a:pPr>
              <a:buAutoNum type="arabicPeriod"/>
            </a:pPr>
            <a:r>
              <a:rPr lang="en-US" sz="1800" dirty="0" smtClean="0"/>
              <a:t>Cho 1 profile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DropOut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?</a:t>
            </a:r>
          </a:p>
          <a:p>
            <a:pPr>
              <a:buAutoNum type="arabicPeriod"/>
            </a:pPr>
            <a:r>
              <a:rPr lang="en-US" sz="1800" dirty="0" smtClean="0"/>
              <a:t>1 profile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</a:t>
            </a:r>
            <a:r>
              <a:rPr lang="en-US" sz="1800" dirty="0" err="1" smtClean="0"/>
              <a:t>kỳ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khỏi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?</a:t>
            </a:r>
          </a:p>
          <a:p>
            <a:pPr>
              <a:buAutoNum type="arabicPeriod"/>
            </a:pPr>
            <a:r>
              <a:rPr lang="en-US" sz="1800" dirty="0" err="1" smtClean="0"/>
              <a:t>Ngoài</a:t>
            </a:r>
            <a:r>
              <a:rPr lang="en-US" sz="1800" dirty="0" smtClean="0"/>
              <a:t> Profile???</a:t>
            </a:r>
          </a:p>
          <a:p>
            <a:pPr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367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OutPut: Trạng thái học viên+kỳ cuối cùng nộp học phí </vt:lpstr>
      <vt:lpstr>Các Problem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OutPut: Trạng thái học viên+kỳ cuối cùng nộp học phí </dc:title>
  <dc:creator>Trinhnv</dc:creator>
  <cp:lastModifiedBy>PAC</cp:lastModifiedBy>
  <cp:revision>28</cp:revision>
  <dcterms:created xsi:type="dcterms:W3CDTF">2006-08-16T00:00:00Z</dcterms:created>
  <dcterms:modified xsi:type="dcterms:W3CDTF">2011-09-27T13:02:12Z</dcterms:modified>
</cp:coreProperties>
</file>