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OutPut</a:t>
            </a:r>
            <a:r>
              <a:rPr lang="en-US" dirty="0" smtClean="0"/>
              <a:t>: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viên+kỳ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0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profile t-&gt;t+1?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?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Problem1: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Model1</a:t>
            </a:r>
            <a:r>
              <a:rPr lang="en-US" dirty="0" smtClean="0"/>
              <a:t>: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(-11)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Model2:</a:t>
            </a:r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(10,12)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Model3:</a:t>
            </a:r>
          </a:p>
          <a:p>
            <a:pPr>
              <a:buNone/>
            </a:pP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(10,12)=&gt;&gt;11</a:t>
            </a:r>
          </a:p>
          <a:p>
            <a:pPr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(filter </a:t>
            </a:r>
            <a:r>
              <a:rPr lang="en-US" sz="2000" dirty="0" err="1" smtClean="0"/>
              <a:t>sau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Problem 2:</a:t>
            </a:r>
          </a:p>
          <a:p>
            <a:pPr>
              <a:buNone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Trả lời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: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1,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kỳ</a:t>
            </a:r>
            <a:r>
              <a:rPr lang="en-US" dirty="0" smtClean="0"/>
              <a:t> 2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DropOut</a:t>
            </a:r>
            <a:r>
              <a:rPr lang="en-US" dirty="0" smtClean="0"/>
              <a:t>?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rule (easy understand) </a:t>
            </a:r>
          </a:p>
          <a:p>
            <a:pPr>
              <a:buNone/>
            </a:pP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luyện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8-9=&gt;&gt;11(Model4)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8-9=&gt;&gt;10,12(Model5):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-1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10-12=&gt;&gt;11(Model6)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8-9=&gt;&gt;11(Model7)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8-9=&gt;&gt;10,12(Model8):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-2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10-12=&gt;&gt;11(Model9)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8-9=&gt;&gt;11(Model10)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8-9=&gt;&gt;10,12(Model11):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-3 </a:t>
            </a:r>
            <a:r>
              <a:rPr lang="en-US" sz="2000" dirty="0" err="1" smtClean="0"/>
              <a:t>và</a:t>
            </a:r>
            <a:r>
              <a:rPr lang="en-US" sz="2000" dirty="0" smtClean="0"/>
              <a:t> 10-12=&gt;&gt;11(Model12)</a:t>
            </a:r>
          </a:p>
          <a:p>
            <a:pPr>
              <a:buNone/>
            </a:pPr>
            <a:r>
              <a:rPr lang="en-US" sz="2000" dirty="0" err="1" smtClean="0"/>
              <a:t>Kỳ</a:t>
            </a:r>
            <a:r>
              <a:rPr lang="en-US" sz="2000" dirty="0" smtClean="0"/>
              <a:t> </a:t>
            </a:r>
            <a:r>
              <a:rPr lang="en-US" sz="2000" dirty="0" err="1" smtClean="0"/>
              <a:t>đóng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-4 </a:t>
            </a:r>
            <a:r>
              <a:rPr lang="en-US" sz="2000" dirty="0" err="1" smtClean="0"/>
              <a:t>và</a:t>
            </a:r>
            <a:r>
              <a:rPr lang="en-US" sz="2000" dirty="0" smtClean="0"/>
              <a:t> 8-9=&gt;&gt;10,12(Model13): </a:t>
            </a:r>
            <a:r>
              <a:rPr lang="en-US" sz="2000" dirty="0" err="1" smtClean="0"/>
              <a:t>OutPut</a:t>
            </a:r>
            <a:r>
              <a:rPr lang="en-US" sz="2000" dirty="0" smtClean="0"/>
              <a:t>(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or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tạm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Note: </a:t>
            </a:r>
            <a:r>
              <a:rPr lang="en-US" sz="2000" dirty="0" err="1" smtClean="0"/>
              <a:t>Kỳ</a:t>
            </a:r>
            <a:r>
              <a:rPr lang="en-US" sz="2000" dirty="0" smtClean="0"/>
              <a:t> 5,6,7(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bác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DropOut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1.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sao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viên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tốt</a:t>
            </a:r>
            <a:r>
              <a:rPr lang="en-US" sz="1800" dirty="0" smtClean="0"/>
              <a:t> </a:t>
            </a:r>
            <a:r>
              <a:rPr lang="en-US" sz="1800" dirty="0" err="1" smtClean="0"/>
              <a:t>nghiệp</a:t>
            </a:r>
            <a:r>
              <a:rPr lang="en-US" sz="1800" dirty="0" smtClean="0"/>
              <a:t>?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350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OutPut: Trạng thái học viên+kỳ cuối cùng nộp học phí </vt:lpstr>
      <vt:lpstr>Các Problem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OutPut: Trạng thái học viên+kỳ cuối cùng nộp học phí </dc:title>
  <dc:creator>Trinhnv</dc:creator>
  <cp:lastModifiedBy>PAC</cp:lastModifiedBy>
  <cp:revision>19</cp:revision>
  <dcterms:created xsi:type="dcterms:W3CDTF">2006-08-16T00:00:00Z</dcterms:created>
  <dcterms:modified xsi:type="dcterms:W3CDTF">2011-09-27T02:29:26Z</dcterms:modified>
</cp:coreProperties>
</file>