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81" r:id="rId4"/>
    <p:sldId id="298" r:id="rId5"/>
    <p:sldId id="282" r:id="rId6"/>
    <p:sldId id="294" r:id="rId7"/>
    <p:sldId id="295" r:id="rId8"/>
    <p:sldId id="283" r:id="rId9"/>
    <p:sldId id="265" r:id="rId10"/>
    <p:sldId id="300" r:id="rId11"/>
    <p:sldId id="284" r:id="rId12"/>
    <p:sldId id="296" r:id="rId13"/>
    <p:sldId id="285" r:id="rId14"/>
    <p:sldId id="286" r:id="rId15"/>
    <p:sldId id="290" r:id="rId16"/>
    <p:sldId id="287" r:id="rId17"/>
    <p:sldId id="301" r:id="rId18"/>
    <p:sldId id="297" r:id="rId19"/>
    <p:sldId id="299" r:id="rId20"/>
    <p:sldId id="288" r:id="rId21"/>
    <p:sldId id="289" r:id="rId22"/>
    <p:sldId id="27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C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77971" autoAdjust="0"/>
  </p:normalViewPr>
  <p:slideViewPr>
    <p:cSldViewPr>
      <p:cViewPr>
        <p:scale>
          <a:sx n="75" d="100"/>
          <a:sy n="75" d="100"/>
        </p:scale>
        <p:origin x="-1530" y="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esktop\DropOutv22.8.2011\2.%20Today%20v23.11.2011\THO_Droout_V1.1_131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DropOut_Ky_Nghanh!$A$12</c:f>
              <c:strCache>
                <c:ptCount val="1"/>
                <c:pt idx="0">
                  <c:v>TÀI CHÍNH NGÂN HÀNG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DropOut_Ky_Nghanh!$B$12:$F$12</c:f>
              <c:numCache>
                <c:formatCode>0%</c:formatCode>
                <c:ptCount val="5"/>
                <c:pt idx="0">
                  <c:v>0</c:v>
                </c:pt>
                <c:pt idx="1">
                  <c:v>0.17088394062078269</c:v>
                </c:pt>
              </c:numCache>
            </c:numRef>
          </c:val>
        </c:ser>
        <c:ser>
          <c:idx val="1"/>
          <c:order val="1"/>
          <c:tx>
            <c:strRef>
              <c:f>DropOut_Ky_Nghanh!$A$13</c:f>
              <c:strCache>
                <c:ptCount val="1"/>
                <c:pt idx="0">
                  <c:v>TIN HỌC ỨNG DỤNG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DropOut_Ky_Nghanh!$B$13:$F$13</c:f>
              <c:numCache>
                <c:formatCode>0%</c:formatCode>
                <c:ptCount val="5"/>
                <c:pt idx="0">
                  <c:v>0</c:v>
                </c:pt>
                <c:pt idx="1">
                  <c:v>0.15205542352571524</c:v>
                </c:pt>
                <c:pt idx="2">
                  <c:v>0.23832034024881138</c:v>
                </c:pt>
                <c:pt idx="3">
                  <c:v>0.39262967375366775</c:v>
                </c:pt>
              </c:numCache>
            </c:numRef>
          </c:val>
        </c:ser>
        <c:ser>
          <c:idx val="2"/>
          <c:order val="2"/>
          <c:tx>
            <c:strRef>
              <c:f>DropOut_Ky_Nghanh!$A$14</c:f>
              <c:strCache>
                <c:ptCount val="1"/>
                <c:pt idx="0">
                  <c:v>KẾ TOÁN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DropOut_Ky_Nghanh!$B$14:$F$14</c:f>
              <c:numCache>
                <c:formatCode>0%</c:formatCode>
                <c:ptCount val="5"/>
                <c:pt idx="0">
                  <c:v>0</c:v>
                </c:pt>
                <c:pt idx="1">
                  <c:v>0.20414887194318332</c:v>
                </c:pt>
                <c:pt idx="2">
                  <c:v>0.36933638443936018</c:v>
                </c:pt>
                <c:pt idx="3">
                  <c:v>0.31250000000000083</c:v>
                </c:pt>
                <c:pt idx="4">
                  <c:v>0.31250000000000083</c:v>
                </c:pt>
              </c:numCache>
            </c:numRef>
          </c:val>
        </c:ser>
        <c:ser>
          <c:idx val="3"/>
          <c:order val="3"/>
          <c:tx>
            <c:strRef>
              <c:f>DropOut_Ky_Nghanh!$A$15</c:f>
              <c:strCache>
                <c:ptCount val="1"/>
                <c:pt idx="0">
                  <c:v>QUẢN TRỊ KINH DOANH</c:v>
                </c:pt>
              </c:strCache>
            </c:strRef>
          </c:tx>
          <c:cat>
            <c:strRef>
              <c:f>DropOut_Ky_Nghanh!$B$11:$F$11</c:f>
              <c:strCache>
                <c:ptCount val="5"/>
                <c:pt idx="0">
                  <c:v>Kỳ 1</c:v>
                </c:pt>
                <c:pt idx="1">
                  <c:v>Kỳ 2</c:v>
                </c:pt>
                <c:pt idx="2">
                  <c:v>Kỳ 3</c:v>
                </c:pt>
                <c:pt idx="3">
                  <c:v>Kỳ 4</c:v>
                </c:pt>
                <c:pt idx="4">
                  <c:v>Kỳ 5</c:v>
                </c:pt>
              </c:strCache>
            </c:strRef>
          </c:cat>
          <c:val>
            <c:numRef>
              <c:f>DropOut_Ky_Nghanh!$B$15:$F$15</c:f>
              <c:numCache>
                <c:formatCode>0%</c:formatCode>
                <c:ptCount val="5"/>
                <c:pt idx="0">
                  <c:v>0</c:v>
                </c:pt>
                <c:pt idx="1">
                  <c:v>0.1323737446786365</c:v>
                </c:pt>
                <c:pt idx="2">
                  <c:v>0.42974122300911977</c:v>
                </c:pt>
                <c:pt idx="3">
                  <c:v>0.51593027147966108</c:v>
                </c:pt>
                <c:pt idx="4">
                  <c:v>0.55136268343815509</c:v>
                </c:pt>
              </c:numCache>
            </c:numRef>
          </c:val>
        </c:ser>
        <c:dLbls>
          <c:showVal val="1"/>
        </c:dLbls>
        <c:shape val="box"/>
        <c:axId val="73739264"/>
        <c:axId val="73753344"/>
        <c:axId val="0"/>
      </c:bar3DChart>
      <c:catAx>
        <c:axId val="73739264"/>
        <c:scaling>
          <c:orientation val="minMax"/>
        </c:scaling>
        <c:axPos val="b"/>
        <c:tickLblPos val="nextTo"/>
        <c:crossAx val="73753344"/>
        <c:crosses val="autoZero"/>
        <c:auto val="1"/>
        <c:lblAlgn val="ctr"/>
        <c:lblOffset val="100"/>
      </c:catAx>
      <c:valAx>
        <c:axId val="7375334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Tỷ</a:t>
                </a:r>
                <a:r>
                  <a:rPr lang="en-US" baseline="0"/>
                  <a:t> lệ </a:t>
                </a:r>
                <a:r>
                  <a:rPr lang="vi-VN" baseline="0" smtClean="0"/>
                  <a:t>NGHỈ HỌC</a:t>
                </a:r>
                <a:endParaRPr lang="en-US"/>
              </a:p>
            </c:rich>
          </c:tx>
          <c:layout/>
        </c:title>
        <c:numFmt formatCode="0%" sourceLinked="1"/>
        <c:tickLblPos val="nextTo"/>
        <c:crossAx val="737392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02873-69D5-4E8D-8422-8E6F9C0D30F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18CCA-C05B-468C-AFED-5C0922472A1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</a:t>
          </a:r>
          <a:endParaRPr lang="en-US"/>
        </a:p>
      </dgm:t>
    </dgm:pt>
    <dgm:pt modelId="{736064D2-F272-4C74-BBDC-7E2C118B0699}" type="parTrans" cxnId="{99E66AA2-EFDE-437C-9122-65B5C7D466BE}">
      <dgm:prSet/>
      <dgm:spPr/>
      <dgm:t>
        <a:bodyPr/>
        <a:lstStyle/>
        <a:p>
          <a:endParaRPr lang="en-US"/>
        </a:p>
      </dgm:t>
    </dgm:pt>
    <dgm:pt modelId="{B308A0A4-15C1-4AF9-B79E-0E15A6D6D29D}" type="sibTrans" cxnId="{99E66AA2-EFDE-437C-9122-65B5C7D466BE}">
      <dgm:prSet/>
      <dgm:spPr/>
      <dgm:t>
        <a:bodyPr/>
        <a:lstStyle/>
        <a:p>
          <a:endParaRPr lang="en-US"/>
        </a:p>
      </dgm:t>
    </dgm:pt>
    <dgm:pt modelId="{8EF3F270-DEFB-475B-A376-70C5102F976E}">
      <dgm:prSet phldrT="[Text]" custT="1"/>
      <dgm:spPr/>
      <dgm:t>
        <a:bodyPr/>
        <a:lstStyle/>
        <a:p>
          <a:r>
            <a:rPr lang="en-US" sz="2800" err="1" smtClean="0"/>
            <a:t>Tổng</a:t>
          </a:r>
          <a:r>
            <a:rPr lang="en-US" sz="2800" smtClean="0"/>
            <a:t> </a:t>
          </a:r>
          <a:r>
            <a:rPr lang="en-US" sz="2800" err="1" smtClean="0"/>
            <a:t>quan</a:t>
          </a:r>
          <a:r>
            <a:rPr lang="en-US" sz="2800" smtClean="0"/>
            <a:t> </a:t>
          </a:r>
          <a:endParaRPr lang="en-US" sz="2800"/>
        </a:p>
      </dgm:t>
    </dgm:pt>
    <dgm:pt modelId="{32E5C2CF-2D6A-433E-830F-76BBC1758F27}" type="parTrans" cxnId="{CFBFE2DB-F679-4F64-81D2-9C9E3C1C7877}">
      <dgm:prSet/>
      <dgm:spPr/>
      <dgm:t>
        <a:bodyPr/>
        <a:lstStyle/>
        <a:p>
          <a:endParaRPr lang="en-US"/>
        </a:p>
      </dgm:t>
    </dgm:pt>
    <dgm:pt modelId="{5CE8BDC8-F228-42A8-8726-3910BA8630FC}" type="sibTrans" cxnId="{CFBFE2DB-F679-4F64-81D2-9C9E3C1C7877}">
      <dgm:prSet/>
      <dgm:spPr/>
      <dgm:t>
        <a:bodyPr/>
        <a:lstStyle/>
        <a:p>
          <a:endParaRPr lang="en-US"/>
        </a:p>
      </dgm:t>
    </dgm:pt>
    <dgm:pt modelId="{C41EAC66-6EE1-4DAF-AF1F-3040EE03696A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</a:t>
          </a:r>
          <a:endParaRPr lang="en-US"/>
        </a:p>
      </dgm:t>
    </dgm:pt>
    <dgm:pt modelId="{FE716C00-21BE-4981-BF96-FCC63CDF1D2A}" type="parTrans" cxnId="{506C49B1-8557-40DA-81F0-5282A93E1498}">
      <dgm:prSet/>
      <dgm:spPr/>
      <dgm:t>
        <a:bodyPr/>
        <a:lstStyle/>
        <a:p>
          <a:endParaRPr lang="en-US"/>
        </a:p>
      </dgm:t>
    </dgm:pt>
    <dgm:pt modelId="{040D75A2-D385-4F43-9D14-9F8E6C7FCEF4}" type="sibTrans" cxnId="{506C49B1-8557-40DA-81F0-5282A93E1498}">
      <dgm:prSet/>
      <dgm:spPr/>
      <dgm:t>
        <a:bodyPr/>
        <a:lstStyle/>
        <a:p>
          <a:endParaRPr lang="en-US"/>
        </a:p>
      </dgm:t>
    </dgm:pt>
    <dgm:pt modelId="{EE681912-DF99-42BD-A0E3-1EEADF9616C5}">
      <dgm:prSet phldrT="[Text]" custT="1"/>
      <dgm:spPr/>
      <dgm:t>
        <a:bodyPr/>
        <a:lstStyle/>
        <a:p>
          <a:r>
            <a:rPr lang="en-US" sz="2800" err="1" smtClean="0"/>
            <a:t>Cơ</a:t>
          </a:r>
          <a:r>
            <a:rPr lang="en-US" sz="2800" smtClean="0"/>
            <a:t> </a:t>
          </a:r>
          <a:r>
            <a:rPr lang="en-US" sz="2800" err="1" smtClean="0"/>
            <a:t>sơ</a:t>
          </a:r>
          <a:r>
            <a:rPr lang="en-US" sz="2800" smtClean="0"/>
            <a:t>̉ </a:t>
          </a:r>
          <a:r>
            <a:rPr lang="en-US" sz="2800" err="1" smtClean="0"/>
            <a:t>ly</a:t>
          </a:r>
          <a:r>
            <a:rPr lang="en-US" sz="2800" smtClean="0"/>
            <a:t>́ </a:t>
          </a:r>
          <a:r>
            <a:rPr lang="en-US" sz="2800" err="1" smtClean="0"/>
            <a:t>thuyết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đa</a:t>
          </a:r>
          <a:r>
            <a:rPr lang="en-US" sz="2800" smtClean="0"/>
            <a:t>̃ có   </a:t>
          </a:r>
          <a:endParaRPr lang="en-US" sz="2800"/>
        </a:p>
      </dgm:t>
    </dgm:pt>
    <dgm:pt modelId="{2FD4364D-8E4C-48F0-8102-237692656952}" type="parTrans" cxnId="{C29487F6-670F-4038-9A3D-D06ECE4C4556}">
      <dgm:prSet/>
      <dgm:spPr/>
      <dgm:t>
        <a:bodyPr/>
        <a:lstStyle/>
        <a:p>
          <a:endParaRPr lang="en-US"/>
        </a:p>
      </dgm:t>
    </dgm:pt>
    <dgm:pt modelId="{60031F55-B287-4DBD-9415-04E30166DDD9}" type="sibTrans" cxnId="{C29487F6-670F-4038-9A3D-D06ECE4C4556}">
      <dgm:prSet/>
      <dgm:spPr/>
      <dgm:t>
        <a:bodyPr/>
        <a:lstStyle/>
        <a:p>
          <a:endParaRPr lang="en-US"/>
        </a:p>
      </dgm:t>
    </dgm:pt>
    <dgm:pt modelId="{D239B176-1C7B-44D7-87CE-B58763B2A6B2}">
      <dgm:prSet phldrT="[Text]"/>
      <dgm:spPr>
        <a:solidFill>
          <a:srgbClr val="810C15"/>
        </a:solidFill>
      </dgm:spPr>
      <dgm:t>
        <a:bodyPr/>
        <a:lstStyle/>
        <a:p>
          <a:r>
            <a:rPr lang="en-US" smtClean="0"/>
            <a:t>III</a:t>
          </a:r>
          <a:endParaRPr lang="en-US"/>
        </a:p>
      </dgm:t>
    </dgm:pt>
    <dgm:pt modelId="{F98A0E80-5AB8-4B19-8F2E-CD13146A14C8}" type="parTrans" cxnId="{D5953A0F-DA61-476B-B8DD-4771A5082599}">
      <dgm:prSet/>
      <dgm:spPr/>
      <dgm:t>
        <a:bodyPr/>
        <a:lstStyle/>
        <a:p>
          <a:endParaRPr lang="en-US"/>
        </a:p>
      </dgm:t>
    </dgm:pt>
    <dgm:pt modelId="{BAB3C9EF-53D6-4886-95FA-CA3B1E6804A8}" type="sibTrans" cxnId="{D5953A0F-DA61-476B-B8DD-4771A5082599}">
      <dgm:prSet/>
      <dgm:spPr/>
      <dgm:t>
        <a:bodyPr/>
        <a:lstStyle/>
        <a:p>
          <a:endParaRPr lang="en-US"/>
        </a:p>
      </dgm:t>
    </dgm:pt>
    <dgm:pt modelId="{7AAC8ABC-0546-49A9-9B33-ED8FF76167A1}">
      <dgm:prSet phldrT="[Text]" custT="1"/>
      <dgm:spPr/>
      <dgm:t>
        <a:bodyPr/>
        <a:lstStyle/>
        <a:p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va</a:t>
          </a:r>
          <a:r>
            <a:rPr lang="en-US" sz="2800" smtClean="0"/>
            <a:t>̀ </a:t>
          </a:r>
          <a:r>
            <a:rPr lang="en-US" sz="2800" err="1" smtClean="0"/>
            <a:t>phát</a:t>
          </a:r>
          <a:r>
            <a:rPr lang="en-US" sz="2800" smtClean="0"/>
            <a:t> </a:t>
          </a:r>
          <a:r>
            <a:rPr lang="en-US" sz="2800" err="1" smtClean="0"/>
            <a:t>triển</a:t>
          </a:r>
          <a:endParaRPr lang="en-US" sz="2800"/>
        </a:p>
      </dgm:t>
    </dgm:pt>
    <dgm:pt modelId="{50DB1DD3-7470-49A0-B9BB-5E72B45D89F3}" type="parTrans" cxnId="{28FC140B-3474-483F-8592-681C98269EA3}">
      <dgm:prSet/>
      <dgm:spPr/>
      <dgm:t>
        <a:bodyPr/>
        <a:lstStyle/>
        <a:p>
          <a:endParaRPr lang="en-US"/>
        </a:p>
      </dgm:t>
    </dgm:pt>
    <dgm:pt modelId="{D8D97FE8-52D8-4C47-8A69-849B6A7487A2}" type="sibTrans" cxnId="{28FC140B-3474-483F-8592-681C98269EA3}">
      <dgm:prSet/>
      <dgm:spPr/>
      <dgm:t>
        <a:bodyPr/>
        <a:lstStyle/>
        <a:p>
          <a:endParaRPr lang="en-US"/>
        </a:p>
      </dgm:t>
    </dgm:pt>
    <dgm:pt modelId="{A6FD5C79-D616-4FE4-94BD-A8148BDDC512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IV</a:t>
          </a:r>
          <a:endParaRPr lang="en-US"/>
        </a:p>
      </dgm:t>
    </dgm:pt>
    <dgm:pt modelId="{6B59B2D6-BCE8-4D44-81F2-93A0545CE426}" type="parTrans" cxnId="{4EE9476B-415D-4EA1-AB19-868F5E4B3278}">
      <dgm:prSet/>
      <dgm:spPr/>
      <dgm:t>
        <a:bodyPr/>
        <a:lstStyle/>
        <a:p>
          <a:endParaRPr lang="en-US"/>
        </a:p>
      </dgm:t>
    </dgm:pt>
    <dgm:pt modelId="{7397BF50-67E3-4B99-91EE-3396B38DD813}" type="sibTrans" cxnId="{4EE9476B-415D-4EA1-AB19-868F5E4B3278}">
      <dgm:prSet/>
      <dgm:spPr/>
      <dgm:t>
        <a:bodyPr/>
        <a:lstStyle/>
        <a:p>
          <a:endParaRPr lang="en-US"/>
        </a:p>
      </dgm:t>
    </dgm:pt>
    <dgm:pt modelId="{326D6258-D37F-48E2-A1A7-99C8C4EA7EB5}">
      <dgm:prSet custT="1"/>
      <dgm:spPr/>
      <dgm:t>
        <a:bodyPr/>
        <a:lstStyle/>
        <a:p>
          <a:r>
            <a:rPr lang="en-US" sz="2800" err="1" smtClean="0"/>
            <a:t>Những</a:t>
          </a:r>
          <a:r>
            <a:rPr lang="en-US" sz="2800" smtClean="0"/>
            <a:t> </a:t>
          </a:r>
          <a:r>
            <a:rPr lang="en-US" sz="2800" err="1" smtClean="0"/>
            <a:t>kết</a:t>
          </a:r>
          <a:r>
            <a:rPr lang="en-US" sz="2800" smtClean="0"/>
            <a:t> quả </a:t>
          </a:r>
          <a:r>
            <a:rPr lang="en-US" sz="2800" err="1" smtClean="0"/>
            <a:t>chính</a:t>
          </a:r>
          <a:endParaRPr lang="en-US" sz="2800"/>
        </a:p>
      </dgm:t>
    </dgm:pt>
    <dgm:pt modelId="{AE6F0BE9-4D20-4142-96A5-6BF4BBEF07D0}" type="parTrans" cxnId="{BC8A2DA2-D84B-4247-9ABC-509B4D83CE4F}">
      <dgm:prSet/>
      <dgm:spPr/>
      <dgm:t>
        <a:bodyPr/>
        <a:lstStyle/>
        <a:p>
          <a:endParaRPr lang="en-US"/>
        </a:p>
      </dgm:t>
    </dgm:pt>
    <dgm:pt modelId="{FA3574AC-A44F-416D-BDE2-DECA2C228C3C}" type="sibTrans" cxnId="{BC8A2DA2-D84B-4247-9ABC-509B4D83CE4F}">
      <dgm:prSet/>
      <dgm:spPr/>
      <dgm:t>
        <a:bodyPr/>
        <a:lstStyle/>
        <a:p>
          <a:endParaRPr lang="en-US"/>
        </a:p>
      </dgm:t>
    </dgm:pt>
    <dgm:pt modelId="{6B6420F3-0FEB-41F7-843F-5A7627509178}">
      <dgm:prSet/>
      <dgm:spPr>
        <a:solidFill>
          <a:srgbClr val="810C15"/>
        </a:solidFill>
      </dgm:spPr>
      <dgm:t>
        <a:bodyPr/>
        <a:lstStyle/>
        <a:p>
          <a:r>
            <a:rPr lang="en-US" smtClean="0"/>
            <a:t>V</a:t>
          </a:r>
          <a:endParaRPr lang="en-US"/>
        </a:p>
      </dgm:t>
    </dgm:pt>
    <dgm:pt modelId="{9B3F3D25-BADA-4994-95B7-80F7182AD263}" type="parTrans" cxnId="{DF500E71-A87A-4BC2-83A7-D32CB59D2F6B}">
      <dgm:prSet/>
      <dgm:spPr/>
      <dgm:t>
        <a:bodyPr/>
        <a:lstStyle/>
        <a:p>
          <a:endParaRPr lang="en-US"/>
        </a:p>
      </dgm:t>
    </dgm:pt>
    <dgm:pt modelId="{5836D928-5EDF-4199-BCD0-31AB6D8068D3}" type="sibTrans" cxnId="{DF500E71-A87A-4BC2-83A7-D32CB59D2F6B}">
      <dgm:prSet/>
      <dgm:spPr/>
      <dgm:t>
        <a:bodyPr/>
        <a:lstStyle/>
        <a:p>
          <a:endParaRPr lang="en-US"/>
        </a:p>
      </dgm:t>
    </dgm:pt>
    <dgm:pt modelId="{5B1C2E29-82DD-45D0-B627-680506728389}">
      <dgm:prSet custT="1"/>
      <dgm:spPr/>
      <dgm:t>
        <a:bodyPr/>
        <a:lstStyle/>
        <a:p>
          <a:r>
            <a:rPr lang="en-US" sz="2800" err="1" smtClean="0"/>
            <a:t>Định</a:t>
          </a:r>
          <a:r>
            <a:rPr lang="en-US" sz="2800" smtClean="0"/>
            <a:t> </a:t>
          </a:r>
          <a:r>
            <a:rPr lang="en-US" sz="2800" err="1" smtClean="0"/>
            <a:t>hướng</a:t>
          </a:r>
          <a:r>
            <a:rPr lang="en-US" sz="2800" smtClean="0"/>
            <a:t> </a:t>
          </a:r>
          <a:r>
            <a:rPr lang="en-US" sz="2800" err="1" smtClean="0"/>
            <a:t>nghiên</a:t>
          </a:r>
          <a:r>
            <a:rPr lang="en-US" sz="2800" smtClean="0"/>
            <a:t> </a:t>
          </a:r>
          <a:r>
            <a:rPr lang="en-US" sz="2800" err="1" smtClean="0"/>
            <a:t>cứu</a:t>
          </a:r>
          <a:r>
            <a:rPr lang="en-US" sz="2800" smtClean="0"/>
            <a:t> </a:t>
          </a:r>
          <a:r>
            <a:rPr lang="en-US" sz="2800" err="1" smtClean="0"/>
            <a:t>trong</a:t>
          </a:r>
          <a:r>
            <a:rPr lang="en-US" sz="2800" smtClean="0"/>
            <a:t> </a:t>
          </a:r>
          <a:r>
            <a:rPr lang="en-US" sz="2800" err="1" smtClean="0"/>
            <a:t>tương</a:t>
          </a:r>
          <a:r>
            <a:rPr lang="en-US" sz="2800" smtClean="0"/>
            <a:t> </a:t>
          </a:r>
          <a:r>
            <a:rPr lang="en-US" sz="2800" err="1" smtClean="0"/>
            <a:t>lai</a:t>
          </a:r>
          <a:endParaRPr lang="en-US" sz="2800"/>
        </a:p>
      </dgm:t>
    </dgm:pt>
    <dgm:pt modelId="{123E5DB5-BF55-408E-BDEF-4C2EC054F029}" type="parTrans" cxnId="{A1B96A3D-7ED6-45F7-9AA2-AB72EFEFF47D}">
      <dgm:prSet/>
      <dgm:spPr/>
      <dgm:t>
        <a:bodyPr/>
        <a:lstStyle/>
        <a:p>
          <a:endParaRPr lang="en-US"/>
        </a:p>
      </dgm:t>
    </dgm:pt>
    <dgm:pt modelId="{C434DC1A-DE0F-4076-A303-738C940607F4}" type="sibTrans" cxnId="{A1B96A3D-7ED6-45F7-9AA2-AB72EFEFF47D}">
      <dgm:prSet/>
      <dgm:spPr/>
      <dgm:t>
        <a:bodyPr/>
        <a:lstStyle/>
        <a:p>
          <a:endParaRPr lang="en-US"/>
        </a:p>
      </dgm:t>
    </dgm:pt>
    <dgm:pt modelId="{666DA9ED-7730-4544-9DE0-C30ED6F09591}" type="pres">
      <dgm:prSet presAssocID="{90802873-69D5-4E8D-8422-8E6F9C0D30F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3B8A4B-34E3-41CE-9195-B334199E2179}" type="pres">
      <dgm:prSet presAssocID="{F2518CCA-C05B-468C-AFED-5C0922472A12}" presName="composite" presStyleCnt="0"/>
      <dgm:spPr/>
    </dgm:pt>
    <dgm:pt modelId="{FFCC19A9-94F1-4B96-9C68-7503C9B99003}" type="pres">
      <dgm:prSet presAssocID="{F2518CCA-C05B-468C-AFED-5C0922472A1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6478E-EF12-4278-B934-D09861C8B3AA}" type="pres">
      <dgm:prSet presAssocID="{F2518CCA-C05B-468C-AFED-5C0922472A12}" presName="descendantText" presStyleLbl="alignAcc1" presStyleIdx="0" presStyleCnt="5" custLinFactNeighborX="1846" custLinFactNeighborY="11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A77AE-EB83-468A-85FC-C734D516A984}" type="pres">
      <dgm:prSet presAssocID="{B308A0A4-15C1-4AF9-B79E-0E15A6D6D29D}" presName="sp" presStyleCnt="0"/>
      <dgm:spPr/>
    </dgm:pt>
    <dgm:pt modelId="{D39E7CC8-D265-4D19-8743-8AF4F0276C32}" type="pres">
      <dgm:prSet presAssocID="{C41EAC66-6EE1-4DAF-AF1F-3040EE03696A}" presName="composite" presStyleCnt="0"/>
      <dgm:spPr/>
    </dgm:pt>
    <dgm:pt modelId="{ED97675B-888F-4791-95D0-779FEAC0D307}" type="pres">
      <dgm:prSet presAssocID="{C41EAC66-6EE1-4DAF-AF1F-3040EE03696A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0225-EAD1-47D4-A40E-ECCA5CEC123A}" type="pres">
      <dgm:prSet presAssocID="{C41EAC66-6EE1-4DAF-AF1F-3040EE03696A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AED006-AE19-4405-B8AD-30617EA1FC66}" type="pres">
      <dgm:prSet presAssocID="{040D75A2-D385-4F43-9D14-9F8E6C7FCEF4}" presName="sp" presStyleCnt="0"/>
      <dgm:spPr/>
    </dgm:pt>
    <dgm:pt modelId="{A60C4D53-0E82-4068-BD36-1BD66D3CD62D}" type="pres">
      <dgm:prSet presAssocID="{D239B176-1C7B-44D7-87CE-B58763B2A6B2}" presName="composite" presStyleCnt="0"/>
      <dgm:spPr/>
    </dgm:pt>
    <dgm:pt modelId="{F4E465E5-74E1-4592-A4DB-8E279EB1726D}" type="pres">
      <dgm:prSet presAssocID="{D239B176-1C7B-44D7-87CE-B58763B2A6B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658B-5443-4588-B4CF-7830CA44DC53}" type="pres">
      <dgm:prSet presAssocID="{D239B176-1C7B-44D7-87CE-B58763B2A6B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5D8B51-1513-4171-9903-25416684B691}" type="pres">
      <dgm:prSet presAssocID="{BAB3C9EF-53D6-4886-95FA-CA3B1E6804A8}" presName="sp" presStyleCnt="0"/>
      <dgm:spPr/>
    </dgm:pt>
    <dgm:pt modelId="{859F4E5D-13B8-43DF-8E81-DF8914A0ACCB}" type="pres">
      <dgm:prSet presAssocID="{A6FD5C79-D616-4FE4-94BD-A8148BDDC512}" presName="composite" presStyleCnt="0"/>
      <dgm:spPr/>
    </dgm:pt>
    <dgm:pt modelId="{0F9C03AA-6E59-4F7F-A74F-6543681B6A2F}" type="pres">
      <dgm:prSet presAssocID="{A6FD5C79-D616-4FE4-94BD-A8148BDDC51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DCCD7E-58BF-476F-9982-79A76A99822E}" type="pres">
      <dgm:prSet presAssocID="{A6FD5C79-D616-4FE4-94BD-A8148BDDC51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4FE4-3CDF-4CBE-BFE1-989FBFA03CB9}" type="pres">
      <dgm:prSet presAssocID="{7397BF50-67E3-4B99-91EE-3396B38DD813}" presName="sp" presStyleCnt="0"/>
      <dgm:spPr/>
    </dgm:pt>
    <dgm:pt modelId="{67E2201C-A4E6-48FC-B45F-491EB0805913}" type="pres">
      <dgm:prSet presAssocID="{6B6420F3-0FEB-41F7-843F-5A7627509178}" presName="composite" presStyleCnt="0"/>
      <dgm:spPr/>
    </dgm:pt>
    <dgm:pt modelId="{FB1C4537-0E8E-4383-AD0D-E457C7B7DABF}" type="pres">
      <dgm:prSet presAssocID="{6B6420F3-0FEB-41F7-843F-5A762750917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B37CE-346B-4845-B8E7-B3F5B0EA166D}" type="pres">
      <dgm:prSet presAssocID="{6B6420F3-0FEB-41F7-843F-5A7627509178}" presName="descendantText" presStyleLbl="alignAcc1" presStyleIdx="4" presStyleCnt="5" custLinFactNeighborX="-178" custLinFactNeighborY="87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53A0F-DA61-476B-B8DD-4771A5082599}" srcId="{90802873-69D5-4E8D-8422-8E6F9C0D30F7}" destId="{D239B176-1C7B-44D7-87CE-B58763B2A6B2}" srcOrd="2" destOrd="0" parTransId="{F98A0E80-5AB8-4B19-8F2E-CD13146A14C8}" sibTransId="{BAB3C9EF-53D6-4886-95FA-CA3B1E6804A8}"/>
    <dgm:cxn modelId="{C92356DA-E96D-493A-911F-C851AF360DB9}" type="presOf" srcId="{90802873-69D5-4E8D-8422-8E6F9C0D30F7}" destId="{666DA9ED-7730-4544-9DE0-C30ED6F09591}" srcOrd="0" destOrd="0" presId="urn:microsoft.com/office/officeart/2005/8/layout/chevron2"/>
    <dgm:cxn modelId="{CFBFE2DB-F679-4F64-81D2-9C9E3C1C7877}" srcId="{F2518CCA-C05B-468C-AFED-5C0922472A12}" destId="{8EF3F270-DEFB-475B-A376-70C5102F976E}" srcOrd="0" destOrd="0" parTransId="{32E5C2CF-2D6A-433E-830F-76BBC1758F27}" sibTransId="{5CE8BDC8-F228-42A8-8726-3910BA8630FC}"/>
    <dgm:cxn modelId="{88569484-CA3C-4F55-BC88-A8D0287C8EF9}" type="presOf" srcId="{8EF3F270-DEFB-475B-A376-70C5102F976E}" destId="{6576478E-EF12-4278-B934-D09861C8B3AA}" srcOrd="0" destOrd="0" presId="urn:microsoft.com/office/officeart/2005/8/layout/chevron2"/>
    <dgm:cxn modelId="{CA9BD3C7-BABB-4AD9-8EB6-A45FE8E068AF}" type="presOf" srcId="{7AAC8ABC-0546-49A9-9B33-ED8FF76167A1}" destId="{5CBC658B-5443-4588-B4CF-7830CA44DC53}" srcOrd="0" destOrd="0" presId="urn:microsoft.com/office/officeart/2005/8/layout/chevron2"/>
    <dgm:cxn modelId="{1DF5A5FA-25B5-41FE-82E2-3AA9D3A7C55C}" type="presOf" srcId="{A6FD5C79-D616-4FE4-94BD-A8148BDDC512}" destId="{0F9C03AA-6E59-4F7F-A74F-6543681B6A2F}" srcOrd="0" destOrd="0" presId="urn:microsoft.com/office/officeart/2005/8/layout/chevron2"/>
    <dgm:cxn modelId="{143299AE-86A4-4F2F-9DC7-6C106C55A1CB}" type="presOf" srcId="{EE681912-DF99-42BD-A0E3-1EEADF9616C5}" destId="{77A50225-EAD1-47D4-A40E-ECCA5CEC123A}" srcOrd="0" destOrd="0" presId="urn:microsoft.com/office/officeart/2005/8/layout/chevron2"/>
    <dgm:cxn modelId="{DF500E71-A87A-4BC2-83A7-D32CB59D2F6B}" srcId="{90802873-69D5-4E8D-8422-8E6F9C0D30F7}" destId="{6B6420F3-0FEB-41F7-843F-5A7627509178}" srcOrd="4" destOrd="0" parTransId="{9B3F3D25-BADA-4994-95B7-80F7182AD263}" sibTransId="{5836D928-5EDF-4199-BCD0-31AB6D8068D3}"/>
    <dgm:cxn modelId="{28FC140B-3474-483F-8592-681C98269EA3}" srcId="{D239B176-1C7B-44D7-87CE-B58763B2A6B2}" destId="{7AAC8ABC-0546-49A9-9B33-ED8FF76167A1}" srcOrd="0" destOrd="0" parTransId="{50DB1DD3-7470-49A0-B9BB-5E72B45D89F3}" sibTransId="{D8D97FE8-52D8-4C47-8A69-849B6A7487A2}"/>
    <dgm:cxn modelId="{A1B96A3D-7ED6-45F7-9AA2-AB72EFEFF47D}" srcId="{6B6420F3-0FEB-41F7-843F-5A7627509178}" destId="{5B1C2E29-82DD-45D0-B627-680506728389}" srcOrd="0" destOrd="0" parTransId="{123E5DB5-BF55-408E-BDEF-4C2EC054F029}" sibTransId="{C434DC1A-DE0F-4076-A303-738C940607F4}"/>
    <dgm:cxn modelId="{9B1460C2-7BAB-4512-B661-5840662ECB19}" type="presOf" srcId="{6B6420F3-0FEB-41F7-843F-5A7627509178}" destId="{FB1C4537-0E8E-4383-AD0D-E457C7B7DABF}" srcOrd="0" destOrd="0" presId="urn:microsoft.com/office/officeart/2005/8/layout/chevron2"/>
    <dgm:cxn modelId="{EAA9A708-BB31-4D8D-AC64-A4E0C46FF4E8}" type="presOf" srcId="{F2518CCA-C05B-468C-AFED-5C0922472A12}" destId="{FFCC19A9-94F1-4B96-9C68-7503C9B99003}" srcOrd="0" destOrd="0" presId="urn:microsoft.com/office/officeart/2005/8/layout/chevron2"/>
    <dgm:cxn modelId="{DFA9A97D-E363-484A-9061-1249DA2EEA2B}" type="presOf" srcId="{5B1C2E29-82DD-45D0-B627-680506728389}" destId="{537B37CE-346B-4845-B8E7-B3F5B0EA166D}" srcOrd="0" destOrd="0" presId="urn:microsoft.com/office/officeart/2005/8/layout/chevron2"/>
    <dgm:cxn modelId="{99E66AA2-EFDE-437C-9122-65B5C7D466BE}" srcId="{90802873-69D5-4E8D-8422-8E6F9C0D30F7}" destId="{F2518CCA-C05B-468C-AFED-5C0922472A12}" srcOrd="0" destOrd="0" parTransId="{736064D2-F272-4C74-BBDC-7E2C118B0699}" sibTransId="{B308A0A4-15C1-4AF9-B79E-0E15A6D6D29D}"/>
    <dgm:cxn modelId="{AC56E924-8EC3-459A-A5CF-D63BAE82D74F}" type="presOf" srcId="{C41EAC66-6EE1-4DAF-AF1F-3040EE03696A}" destId="{ED97675B-888F-4791-95D0-779FEAC0D307}" srcOrd="0" destOrd="0" presId="urn:microsoft.com/office/officeart/2005/8/layout/chevron2"/>
    <dgm:cxn modelId="{C29487F6-670F-4038-9A3D-D06ECE4C4556}" srcId="{C41EAC66-6EE1-4DAF-AF1F-3040EE03696A}" destId="{EE681912-DF99-42BD-A0E3-1EEADF9616C5}" srcOrd="0" destOrd="0" parTransId="{2FD4364D-8E4C-48F0-8102-237692656952}" sibTransId="{60031F55-B287-4DBD-9415-04E30166DDD9}"/>
    <dgm:cxn modelId="{4EE9476B-415D-4EA1-AB19-868F5E4B3278}" srcId="{90802873-69D5-4E8D-8422-8E6F9C0D30F7}" destId="{A6FD5C79-D616-4FE4-94BD-A8148BDDC512}" srcOrd="3" destOrd="0" parTransId="{6B59B2D6-BCE8-4D44-81F2-93A0545CE426}" sibTransId="{7397BF50-67E3-4B99-91EE-3396B38DD813}"/>
    <dgm:cxn modelId="{64497DFE-80D9-4B2E-BA57-A40E6A885016}" type="presOf" srcId="{D239B176-1C7B-44D7-87CE-B58763B2A6B2}" destId="{F4E465E5-74E1-4592-A4DB-8E279EB1726D}" srcOrd="0" destOrd="0" presId="urn:microsoft.com/office/officeart/2005/8/layout/chevron2"/>
    <dgm:cxn modelId="{506C49B1-8557-40DA-81F0-5282A93E1498}" srcId="{90802873-69D5-4E8D-8422-8E6F9C0D30F7}" destId="{C41EAC66-6EE1-4DAF-AF1F-3040EE03696A}" srcOrd="1" destOrd="0" parTransId="{FE716C00-21BE-4981-BF96-FCC63CDF1D2A}" sibTransId="{040D75A2-D385-4F43-9D14-9F8E6C7FCEF4}"/>
    <dgm:cxn modelId="{BC8A2DA2-D84B-4247-9ABC-509B4D83CE4F}" srcId="{A6FD5C79-D616-4FE4-94BD-A8148BDDC512}" destId="{326D6258-D37F-48E2-A1A7-99C8C4EA7EB5}" srcOrd="0" destOrd="0" parTransId="{AE6F0BE9-4D20-4142-96A5-6BF4BBEF07D0}" sibTransId="{FA3574AC-A44F-416D-BDE2-DECA2C228C3C}"/>
    <dgm:cxn modelId="{56EFE941-98EB-4BC9-B976-E40DF4AC23C9}" type="presOf" srcId="{326D6258-D37F-48E2-A1A7-99C8C4EA7EB5}" destId="{1BDCCD7E-58BF-476F-9982-79A76A99822E}" srcOrd="0" destOrd="0" presId="urn:microsoft.com/office/officeart/2005/8/layout/chevron2"/>
    <dgm:cxn modelId="{4D163F21-6F2B-410C-91F6-92D926E4FFFA}" type="presParOf" srcId="{666DA9ED-7730-4544-9DE0-C30ED6F09591}" destId="{BF3B8A4B-34E3-41CE-9195-B334199E2179}" srcOrd="0" destOrd="0" presId="urn:microsoft.com/office/officeart/2005/8/layout/chevron2"/>
    <dgm:cxn modelId="{89F79230-7B7C-487B-AB43-7FDACEB58CEA}" type="presParOf" srcId="{BF3B8A4B-34E3-41CE-9195-B334199E2179}" destId="{FFCC19A9-94F1-4B96-9C68-7503C9B99003}" srcOrd="0" destOrd="0" presId="urn:microsoft.com/office/officeart/2005/8/layout/chevron2"/>
    <dgm:cxn modelId="{AFE666AF-5FC4-40E2-9A19-66E756EC3800}" type="presParOf" srcId="{BF3B8A4B-34E3-41CE-9195-B334199E2179}" destId="{6576478E-EF12-4278-B934-D09861C8B3AA}" srcOrd="1" destOrd="0" presId="urn:microsoft.com/office/officeart/2005/8/layout/chevron2"/>
    <dgm:cxn modelId="{8EC0DC2E-4A94-4601-A100-AD14B1C1B7FF}" type="presParOf" srcId="{666DA9ED-7730-4544-9DE0-C30ED6F09591}" destId="{480A77AE-EB83-468A-85FC-C734D516A984}" srcOrd="1" destOrd="0" presId="urn:microsoft.com/office/officeart/2005/8/layout/chevron2"/>
    <dgm:cxn modelId="{E0BC65E7-B92B-44B9-995F-431E2CD7AAF0}" type="presParOf" srcId="{666DA9ED-7730-4544-9DE0-C30ED6F09591}" destId="{D39E7CC8-D265-4D19-8743-8AF4F0276C32}" srcOrd="2" destOrd="0" presId="urn:microsoft.com/office/officeart/2005/8/layout/chevron2"/>
    <dgm:cxn modelId="{D94B4C8D-2C06-49CC-954C-94040A4384BC}" type="presParOf" srcId="{D39E7CC8-D265-4D19-8743-8AF4F0276C32}" destId="{ED97675B-888F-4791-95D0-779FEAC0D307}" srcOrd="0" destOrd="0" presId="urn:microsoft.com/office/officeart/2005/8/layout/chevron2"/>
    <dgm:cxn modelId="{EB989031-61AF-4518-B409-7530F49C200A}" type="presParOf" srcId="{D39E7CC8-D265-4D19-8743-8AF4F0276C32}" destId="{77A50225-EAD1-47D4-A40E-ECCA5CEC123A}" srcOrd="1" destOrd="0" presId="urn:microsoft.com/office/officeart/2005/8/layout/chevron2"/>
    <dgm:cxn modelId="{4FE6C07B-B6B5-47B7-AF24-B15381FB1A66}" type="presParOf" srcId="{666DA9ED-7730-4544-9DE0-C30ED6F09591}" destId="{B5AED006-AE19-4405-B8AD-30617EA1FC66}" srcOrd="3" destOrd="0" presId="urn:microsoft.com/office/officeart/2005/8/layout/chevron2"/>
    <dgm:cxn modelId="{7592CB49-FC0E-452D-9C23-DEF5DA0B05BD}" type="presParOf" srcId="{666DA9ED-7730-4544-9DE0-C30ED6F09591}" destId="{A60C4D53-0E82-4068-BD36-1BD66D3CD62D}" srcOrd="4" destOrd="0" presId="urn:microsoft.com/office/officeart/2005/8/layout/chevron2"/>
    <dgm:cxn modelId="{8D346BE2-6C41-4574-B8CC-25900DC503F2}" type="presParOf" srcId="{A60C4D53-0E82-4068-BD36-1BD66D3CD62D}" destId="{F4E465E5-74E1-4592-A4DB-8E279EB1726D}" srcOrd="0" destOrd="0" presId="urn:microsoft.com/office/officeart/2005/8/layout/chevron2"/>
    <dgm:cxn modelId="{5687B94D-3310-472C-8283-DF5D1B1EC633}" type="presParOf" srcId="{A60C4D53-0E82-4068-BD36-1BD66D3CD62D}" destId="{5CBC658B-5443-4588-B4CF-7830CA44DC53}" srcOrd="1" destOrd="0" presId="urn:microsoft.com/office/officeart/2005/8/layout/chevron2"/>
    <dgm:cxn modelId="{6CA1671F-BF51-4498-9FEA-3AB646A04526}" type="presParOf" srcId="{666DA9ED-7730-4544-9DE0-C30ED6F09591}" destId="{7F5D8B51-1513-4171-9903-25416684B691}" srcOrd="5" destOrd="0" presId="urn:microsoft.com/office/officeart/2005/8/layout/chevron2"/>
    <dgm:cxn modelId="{6CB2FD83-CFC6-4D4D-9809-78C5D8B6A082}" type="presParOf" srcId="{666DA9ED-7730-4544-9DE0-C30ED6F09591}" destId="{859F4E5D-13B8-43DF-8E81-DF8914A0ACCB}" srcOrd="6" destOrd="0" presId="urn:microsoft.com/office/officeart/2005/8/layout/chevron2"/>
    <dgm:cxn modelId="{25F1E395-9979-4F49-AF32-B47239FBE1F4}" type="presParOf" srcId="{859F4E5D-13B8-43DF-8E81-DF8914A0ACCB}" destId="{0F9C03AA-6E59-4F7F-A74F-6543681B6A2F}" srcOrd="0" destOrd="0" presId="urn:microsoft.com/office/officeart/2005/8/layout/chevron2"/>
    <dgm:cxn modelId="{AEF004F7-4908-4BE4-AC5B-96808AAC7D9C}" type="presParOf" srcId="{859F4E5D-13B8-43DF-8E81-DF8914A0ACCB}" destId="{1BDCCD7E-58BF-476F-9982-79A76A99822E}" srcOrd="1" destOrd="0" presId="urn:microsoft.com/office/officeart/2005/8/layout/chevron2"/>
    <dgm:cxn modelId="{CBFC4B43-9AC7-4555-851A-71648C54811C}" type="presParOf" srcId="{666DA9ED-7730-4544-9DE0-C30ED6F09591}" destId="{AF524FE4-3CDF-4CBE-BFE1-989FBFA03CB9}" srcOrd="7" destOrd="0" presId="urn:microsoft.com/office/officeart/2005/8/layout/chevron2"/>
    <dgm:cxn modelId="{7D481645-09B1-4C03-A630-F3E40644A575}" type="presParOf" srcId="{666DA9ED-7730-4544-9DE0-C30ED6F09591}" destId="{67E2201C-A4E6-48FC-B45F-491EB0805913}" srcOrd="8" destOrd="0" presId="urn:microsoft.com/office/officeart/2005/8/layout/chevron2"/>
    <dgm:cxn modelId="{E58C75C9-787B-4361-AC40-FF0DDCBF806C}" type="presParOf" srcId="{67E2201C-A4E6-48FC-B45F-491EB0805913}" destId="{FB1C4537-0E8E-4383-AD0D-E457C7B7DABF}" srcOrd="0" destOrd="0" presId="urn:microsoft.com/office/officeart/2005/8/layout/chevron2"/>
    <dgm:cxn modelId="{727A8247-D50C-44D7-9F8F-2FFB1A5108CE}" type="presParOf" srcId="{67E2201C-A4E6-48FC-B45F-491EB0805913}" destId="{537B37CE-346B-4845-B8E7-B3F5B0EA16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49F72-F802-4408-BD65-462829524326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3F24E5-D47E-4084-8E67-ACD332E5FFF2}">
      <dgm:prSet phldrT="[Text]"/>
      <dgm:spPr/>
      <dgm:t>
        <a:bodyPr/>
        <a:lstStyle/>
        <a:p>
          <a:r>
            <a:rPr lang="en-US" smtClean="0"/>
            <a:t>[2.1]</a:t>
          </a:r>
          <a:endParaRPr lang="en-US"/>
        </a:p>
      </dgm:t>
    </dgm:pt>
    <dgm:pt modelId="{12DDE617-B433-48E2-9BA6-3E66AB72BD3B}" type="parTrans" cxnId="{4444E468-E6B3-4B3A-8D97-F77C1C4530D0}">
      <dgm:prSet/>
      <dgm:spPr/>
      <dgm:t>
        <a:bodyPr/>
        <a:lstStyle/>
        <a:p>
          <a:endParaRPr lang="en-US"/>
        </a:p>
      </dgm:t>
    </dgm:pt>
    <dgm:pt modelId="{813A685D-914F-4317-9F06-E0B907407932}" type="sibTrans" cxnId="{4444E468-E6B3-4B3A-8D97-F77C1C4530D0}">
      <dgm:prSet/>
      <dgm:spPr/>
      <dgm:t>
        <a:bodyPr/>
        <a:lstStyle/>
        <a:p>
          <a:endParaRPr lang="en-US"/>
        </a:p>
      </dgm:t>
    </dgm:pt>
    <dgm:pt modelId="{D803DB6D-4EF9-4476-8EB5-D89263172233}">
      <dgm:prSet phldrT="[Text]"/>
      <dgm:spPr/>
      <dgm:t>
        <a:bodyPr/>
        <a:lstStyle/>
        <a:p>
          <a:r>
            <a:rPr lang="en-US" smtClean="0"/>
            <a:t>Cơ sở lý thuyết </a:t>
          </a:r>
          <a:endParaRPr lang="en-US"/>
        </a:p>
      </dgm:t>
    </dgm:pt>
    <dgm:pt modelId="{0D087C6D-5A53-4ED9-A930-969A9A214912}" type="parTrans" cxnId="{450A9D74-AE70-4FB3-8CE8-70597FDD1675}">
      <dgm:prSet/>
      <dgm:spPr/>
      <dgm:t>
        <a:bodyPr/>
        <a:lstStyle/>
        <a:p>
          <a:endParaRPr lang="en-US"/>
        </a:p>
      </dgm:t>
    </dgm:pt>
    <dgm:pt modelId="{80B4B4F8-0D37-4DD8-B35B-F07B0AFC94BE}" type="sibTrans" cxnId="{450A9D74-AE70-4FB3-8CE8-70597FDD1675}">
      <dgm:prSet/>
      <dgm:spPr/>
      <dgm:t>
        <a:bodyPr/>
        <a:lstStyle/>
        <a:p>
          <a:endParaRPr lang="en-US"/>
        </a:p>
      </dgm:t>
    </dgm:pt>
    <dgm:pt modelId="{92253614-D2F5-4E27-94B3-BACE8FA803F9}">
      <dgm:prSet phldrT="[Text]" phldr="1"/>
      <dgm:spPr/>
      <dgm:t>
        <a:bodyPr/>
        <a:lstStyle/>
        <a:p>
          <a:endParaRPr lang="en-US"/>
        </a:p>
      </dgm:t>
    </dgm:pt>
    <dgm:pt modelId="{0CEBECD2-12D8-4641-B1C2-76B7C9B60144}" type="parTrans" cxnId="{CDCD124C-E146-44AC-B508-FF65900E4D72}">
      <dgm:prSet/>
      <dgm:spPr/>
      <dgm:t>
        <a:bodyPr/>
        <a:lstStyle/>
        <a:p>
          <a:endParaRPr lang="en-US"/>
        </a:p>
      </dgm:t>
    </dgm:pt>
    <dgm:pt modelId="{8D0D3225-CA59-4C9B-8074-ED31909F0FB5}" type="sibTrans" cxnId="{CDCD124C-E146-44AC-B508-FF65900E4D72}">
      <dgm:prSet/>
      <dgm:spPr/>
      <dgm:t>
        <a:bodyPr/>
        <a:lstStyle/>
        <a:p>
          <a:endParaRPr lang="en-US"/>
        </a:p>
      </dgm:t>
    </dgm:pt>
    <dgm:pt modelId="{CB6A9073-FDDF-4534-9F40-F30AD07BE32F}">
      <dgm:prSet phldrT="[Text]"/>
      <dgm:spPr/>
      <dgm:t>
        <a:bodyPr/>
        <a:lstStyle/>
        <a:p>
          <a:r>
            <a:rPr lang="en-US" smtClean="0"/>
            <a:t>[2.2]</a:t>
          </a:r>
          <a:endParaRPr lang="en-US"/>
        </a:p>
      </dgm:t>
    </dgm:pt>
    <dgm:pt modelId="{93DFA9FB-6DA3-497B-BB73-FC4D2F409A43}" type="parTrans" cxnId="{4D408505-E61B-4271-AE2C-EC69B139E2F3}">
      <dgm:prSet/>
      <dgm:spPr/>
      <dgm:t>
        <a:bodyPr/>
        <a:lstStyle/>
        <a:p>
          <a:endParaRPr lang="en-US"/>
        </a:p>
      </dgm:t>
    </dgm:pt>
    <dgm:pt modelId="{7C435A65-9AC4-49F0-A7AA-8CCF9A001B79}" type="sibTrans" cxnId="{4D408505-E61B-4271-AE2C-EC69B139E2F3}">
      <dgm:prSet/>
      <dgm:spPr/>
      <dgm:t>
        <a:bodyPr/>
        <a:lstStyle/>
        <a:p>
          <a:endParaRPr lang="en-US"/>
        </a:p>
      </dgm:t>
    </dgm:pt>
    <dgm:pt modelId="{F1347AC0-559B-48FE-9A67-6D79F079FD4A}">
      <dgm:prSet phldrT="[Text]"/>
      <dgm:spPr/>
      <dgm:t>
        <a:bodyPr/>
        <a:lstStyle/>
        <a:p>
          <a:r>
            <a:rPr lang="en-US" smtClean="0"/>
            <a:t>Kết quả nghiên cứu đã có từ các trường đại học khác</a:t>
          </a:r>
          <a:endParaRPr lang="en-US"/>
        </a:p>
      </dgm:t>
    </dgm:pt>
    <dgm:pt modelId="{25FD7A34-75F1-4826-9722-2DE0DE3020F6}" type="parTrans" cxnId="{126B2FE4-2CB5-472D-BFB3-7AC574E0DCE2}">
      <dgm:prSet/>
      <dgm:spPr/>
      <dgm:t>
        <a:bodyPr/>
        <a:lstStyle/>
        <a:p>
          <a:endParaRPr lang="en-US"/>
        </a:p>
      </dgm:t>
    </dgm:pt>
    <dgm:pt modelId="{1F1F2F1A-A0C5-43B8-B072-DC3278EC9B4C}" type="sibTrans" cxnId="{126B2FE4-2CB5-472D-BFB3-7AC574E0DCE2}">
      <dgm:prSet/>
      <dgm:spPr/>
      <dgm:t>
        <a:bodyPr/>
        <a:lstStyle/>
        <a:p>
          <a:endParaRPr lang="en-US"/>
        </a:p>
      </dgm:t>
    </dgm:pt>
    <dgm:pt modelId="{B6DF587B-9214-4C69-BDB9-0454E37B7971}">
      <dgm:prSet phldrT="[Text]" phldr="1"/>
      <dgm:spPr/>
      <dgm:t>
        <a:bodyPr/>
        <a:lstStyle/>
        <a:p>
          <a:endParaRPr lang="en-US"/>
        </a:p>
      </dgm:t>
    </dgm:pt>
    <dgm:pt modelId="{812699AD-BFA3-4557-9F5D-85E4A388FCF6}" type="parTrans" cxnId="{AE18195B-917A-43C1-A2FB-DC98272BFC29}">
      <dgm:prSet/>
      <dgm:spPr/>
      <dgm:t>
        <a:bodyPr/>
        <a:lstStyle/>
        <a:p>
          <a:endParaRPr lang="en-US"/>
        </a:p>
      </dgm:t>
    </dgm:pt>
    <dgm:pt modelId="{2CDB8C66-1AAA-42E8-9318-C29A3027B05D}" type="sibTrans" cxnId="{AE18195B-917A-43C1-A2FB-DC98272BFC29}">
      <dgm:prSet/>
      <dgm:spPr/>
      <dgm:t>
        <a:bodyPr/>
        <a:lstStyle/>
        <a:p>
          <a:endParaRPr lang="en-US"/>
        </a:p>
      </dgm:t>
    </dgm:pt>
    <dgm:pt modelId="{AE17AACB-1D39-4C9E-8148-4AE1E37D5A0D}">
      <dgm:prSet phldrT="[Text]"/>
      <dgm:spPr/>
      <dgm:t>
        <a:bodyPr/>
        <a:lstStyle/>
        <a:p>
          <a:r>
            <a:rPr lang="en-US" smtClean="0"/>
            <a:t>[2.3]</a:t>
          </a:r>
          <a:endParaRPr lang="en-US"/>
        </a:p>
      </dgm:t>
    </dgm:pt>
    <dgm:pt modelId="{E9B16687-D63E-4644-9509-947DD8DD935A}" type="parTrans" cxnId="{AD390E48-4574-4001-BBAC-413333C4AE8A}">
      <dgm:prSet/>
      <dgm:spPr/>
      <dgm:t>
        <a:bodyPr/>
        <a:lstStyle/>
        <a:p>
          <a:endParaRPr lang="en-US"/>
        </a:p>
      </dgm:t>
    </dgm:pt>
    <dgm:pt modelId="{34659691-2F2C-4A78-9D15-AAA65C4A0A34}" type="sibTrans" cxnId="{AD390E48-4574-4001-BBAC-413333C4AE8A}">
      <dgm:prSet/>
      <dgm:spPr/>
      <dgm:t>
        <a:bodyPr/>
        <a:lstStyle/>
        <a:p>
          <a:endParaRPr lang="en-US"/>
        </a:p>
      </dgm:t>
    </dgm:pt>
    <dgm:pt modelId="{0FA80F2C-BA58-4396-A1D4-5487577D2F96}">
      <dgm:prSet phldrT="[Text]"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dự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NGHỈ HỌC ở HOU-</a:t>
          </a:r>
          <a:r>
            <a:rPr lang="en-US" dirty="0" err="1" smtClean="0"/>
            <a:t>Elearning</a:t>
          </a:r>
          <a:endParaRPr lang="en-US" dirty="0"/>
        </a:p>
      </dgm:t>
    </dgm:pt>
    <dgm:pt modelId="{2CE9C94A-649B-4FF0-9943-10C1DB610E50}" type="parTrans" cxnId="{5845CC97-9770-459E-B7ED-3E7FA13567C0}">
      <dgm:prSet/>
      <dgm:spPr/>
      <dgm:t>
        <a:bodyPr/>
        <a:lstStyle/>
        <a:p>
          <a:endParaRPr lang="en-US"/>
        </a:p>
      </dgm:t>
    </dgm:pt>
    <dgm:pt modelId="{4BA4B951-D9E9-411D-93FB-148E5D2BD47B}" type="sibTrans" cxnId="{5845CC97-9770-459E-B7ED-3E7FA13567C0}">
      <dgm:prSet/>
      <dgm:spPr/>
      <dgm:t>
        <a:bodyPr/>
        <a:lstStyle/>
        <a:p>
          <a:endParaRPr lang="en-US"/>
        </a:p>
      </dgm:t>
    </dgm:pt>
    <dgm:pt modelId="{0D1D0D80-E5D3-4ACC-94CE-E30CF8A62ADD}">
      <dgm:prSet phldrT="[Text]" phldr="1"/>
      <dgm:spPr/>
      <dgm:t>
        <a:bodyPr/>
        <a:lstStyle/>
        <a:p>
          <a:endParaRPr lang="en-US"/>
        </a:p>
      </dgm:t>
    </dgm:pt>
    <dgm:pt modelId="{ED4355A4-64F7-451D-847C-F48DF16955CD}" type="parTrans" cxnId="{5128BC71-11EA-4655-96AA-194D407EB1A2}">
      <dgm:prSet/>
      <dgm:spPr/>
      <dgm:t>
        <a:bodyPr/>
        <a:lstStyle/>
        <a:p>
          <a:endParaRPr lang="en-US"/>
        </a:p>
      </dgm:t>
    </dgm:pt>
    <dgm:pt modelId="{B9001646-B69B-407E-B250-60997DB9BDF1}" type="sibTrans" cxnId="{5128BC71-11EA-4655-96AA-194D407EB1A2}">
      <dgm:prSet/>
      <dgm:spPr/>
      <dgm:t>
        <a:bodyPr/>
        <a:lstStyle/>
        <a:p>
          <a:endParaRPr lang="en-US"/>
        </a:p>
      </dgm:t>
    </dgm:pt>
    <dgm:pt modelId="{7886F0AA-57C8-4318-87C3-526C413F94D1}" type="pres">
      <dgm:prSet presAssocID="{5DA49F72-F802-4408-BD65-46282952432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C228F7-7207-4853-B3C4-359153DA21B0}" type="pres">
      <dgm:prSet presAssocID="{A43F24E5-D47E-4084-8E67-ACD332E5FFF2}" presName="composite" presStyleCnt="0"/>
      <dgm:spPr/>
    </dgm:pt>
    <dgm:pt modelId="{885C7B28-4619-4785-9507-9AFEE95D8830}" type="pres">
      <dgm:prSet presAssocID="{A43F24E5-D47E-4084-8E67-ACD332E5FFF2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5DB23-E3DF-4ADF-8F57-2B5BD1B0BC00}" type="pres">
      <dgm:prSet presAssocID="{A43F24E5-D47E-4084-8E67-ACD332E5FFF2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9A0E9-5207-4E23-8729-D792CADA68A4}" type="pres">
      <dgm:prSet presAssocID="{813A685D-914F-4317-9F06-E0B907407932}" presName="sp" presStyleCnt="0"/>
      <dgm:spPr/>
    </dgm:pt>
    <dgm:pt modelId="{D6103660-5D9B-405D-A85E-307BE9103115}" type="pres">
      <dgm:prSet presAssocID="{CB6A9073-FDDF-4534-9F40-F30AD07BE32F}" presName="composite" presStyleCnt="0"/>
      <dgm:spPr/>
    </dgm:pt>
    <dgm:pt modelId="{2B7DB3C0-784F-4F3A-BA94-159226EC7A17}" type="pres">
      <dgm:prSet presAssocID="{CB6A9073-FDDF-4534-9F40-F30AD07BE32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8D812-D448-4291-9D03-3544A16F9B39}" type="pres">
      <dgm:prSet presAssocID="{CB6A9073-FDDF-4534-9F40-F30AD07BE32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62C3C-0DED-4592-A0CE-ECD6ED762BC5}" type="pres">
      <dgm:prSet presAssocID="{7C435A65-9AC4-49F0-A7AA-8CCF9A001B79}" presName="sp" presStyleCnt="0"/>
      <dgm:spPr/>
    </dgm:pt>
    <dgm:pt modelId="{88860026-61D4-4B9F-B04C-DA43B2233767}" type="pres">
      <dgm:prSet presAssocID="{AE17AACB-1D39-4C9E-8148-4AE1E37D5A0D}" presName="composite" presStyleCnt="0"/>
      <dgm:spPr/>
    </dgm:pt>
    <dgm:pt modelId="{C0AF5A46-86A8-4A65-8CF5-A1B9C0CAAD7C}" type="pres">
      <dgm:prSet presAssocID="{AE17AACB-1D39-4C9E-8148-4AE1E37D5A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0EF36-209D-4936-B393-CC3B04621D30}" type="pres">
      <dgm:prSet presAssocID="{AE17AACB-1D39-4C9E-8148-4AE1E37D5A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6B2FE4-2CB5-472D-BFB3-7AC574E0DCE2}" srcId="{CB6A9073-FDDF-4534-9F40-F30AD07BE32F}" destId="{F1347AC0-559B-48FE-9A67-6D79F079FD4A}" srcOrd="0" destOrd="0" parTransId="{25FD7A34-75F1-4826-9722-2DE0DE3020F6}" sibTransId="{1F1F2F1A-A0C5-43B8-B072-DC3278EC9B4C}"/>
    <dgm:cxn modelId="{C5040812-D9C7-4A71-BA23-16A4304D4935}" type="presOf" srcId="{CB6A9073-FDDF-4534-9F40-F30AD07BE32F}" destId="{2B7DB3C0-784F-4F3A-BA94-159226EC7A17}" srcOrd="0" destOrd="0" presId="urn:microsoft.com/office/officeart/2005/8/layout/chevron2"/>
    <dgm:cxn modelId="{5845CC97-9770-459E-B7ED-3E7FA13567C0}" srcId="{AE17AACB-1D39-4C9E-8148-4AE1E37D5A0D}" destId="{0FA80F2C-BA58-4396-A1D4-5487577D2F96}" srcOrd="0" destOrd="0" parTransId="{2CE9C94A-649B-4FF0-9943-10C1DB610E50}" sibTransId="{4BA4B951-D9E9-411D-93FB-148E5D2BD47B}"/>
    <dgm:cxn modelId="{E4A7A020-D3FF-4C3A-87E2-F6B2B8C4D7CC}" type="presOf" srcId="{AE17AACB-1D39-4C9E-8148-4AE1E37D5A0D}" destId="{C0AF5A46-86A8-4A65-8CF5-A1B9C0CAAD7C}" srcOrd="0" destOrd="0" presId="urn:microsoft.com/office/officeart/2005/8/layout/chevron2"/>
    <dgm:cxn modelId="{8ED05195-3486-498A-A6CA-F4B1837ECCAF}" type="presOf" srcId="{5DA49F72-F802-4408-BD65-462829524326}" destId="{7886F0AA-57C8-4318-87C3-526C413F94D1}" srcOrd="0" destOrd="0" presId="urn:microsoft.com/office/officeart/2005/8/layout/chevron2"/>
    <dgm:cxn modelId="{CDCD124C-E146-44AC-B508-FF65900E4D72}" srcId="{A43F24E5-D47E-4084-8E67-ACD332E5FFF2}" destId="{92253614-D2F5-4E27-94B3-BACE8FA803F9}" srcOrd="1" destOrd="0" parTransId="{0CEBECD2-12D8-4641-B1C2-76B7C9B60144}" sibTransId="{8D0D3225-CA59-4C9B-8074-ED31909F0FB5}"/>
    <dgm:cxn modelId="{D1114FA3-50B6-4A06-A3AD-48076C12690D}" type="presOf" srcId="{B6DF587B-9214-4C69-BDB9-0454E37B7971}" destId="{7298D812-D448-4291-9D03-3544A16F9B39}" srcOrd="0" destOrd="1" presId="urn:microsoft.com/office/officeart/2005/8/layout/chevron2"/>
    <dgm:cxn modelId="{5A02659A-9745-403A-8F02-A9F8545243F6}" type="presOf" srcId="{A43F24E5-D47E-4084-8E67-ACD332E5FFF2}" destId="{885C7B28-4619-4785-9507-9AFEE95D8830}" srcOrd="0" destOrd="0" presId="urn:microsoft.com/office/officeart/2005/8/layout/chevron2"/>
    <dgm:cxn modelId="{450A9D74-AE70-4FB3-8CE8-70597FDD1675}" srcId="{A43F24E5-D47E-4084-8E67-ACD332E5FFF2}" destId="{D803DB6D-4EF9-4476-8EB5-D89263172233}" srcOrd="0" destOrd="0" parTransId="{0D087C6D-5A53-4ED9-A930-969A9A214912}" sibTransId="{80B4B4F8-0D37-4DD8-B35B-F07B0AFC94BE}"/>
    <dgm:cxn modelId="{B819B3F7-1093-4E55-BE85-3C79BD7354F2}" type="presOf" srcId="{F1347AC0-559B-48FE-9A67-6D79F079FD4A}" destId="{7298D812-D448-4291-9D03-3544A16F9B39}" srcOrd="0" destOrd="0" presId="urn:microsoft.com/office/officeart/2005/8/layout/chevron2"/>
    <dgm:cxn modelId="{380A0837-A6C8-425E-8F2E-DBB77155E9C2}" type="presOf" srcId="{0FA80F2C-BA58-4396-A1D4-5487577D2F96}" destId="{DF20EF36-209D-4936-B393-CC3B04621D30}" srcOrd="0" destOrd="0" presId="urn:microsoft.com/office/officeart/2005/8/layout/chevron2"/>
    <dgm:cxn modelId="{4444E468-E6B3-4B3A-8D97-F77C1C4530D0}" srcId="{5DA49F72-F802-4408-BD65-462829524326}" destId="{A43F24E5-D47E-4084-8E67-ACD332E5FFF2}" srcOrd="0" destOrd="0" parTransId="{12DDE617-B433-48E2-9BA6-3E66AB72BD3B}" sibTransId="{813A685D-914F-4317-9F06-E0B907407932}"/>
    <dgm:cxn modelId="{1BC5E2E2-4B4F-4985-8838-B2238DDA18A2}" type="presOf" srcId="{D803DB6D-4EF9-4476-8EB5-D89263172233}" destId="{09E5DB23-E3DF-4ADF-8F57-2B5BD1B0BC00}" srcOrd="0" destOrd="0" presId="urn:microsoft.com/office/officeart/2005/8/layout/chevron2"/>
    <dgm:cxn modelId="{4D408505-E61B-4271-AE2C-EC69B139E2F3}" srcId="{5DA49F72-F802-4408-BD65-462829524326}" destId="{CB6A9073-FDDF-4534-9F40-F30AD07BE32F}" srcOrd="1" destOrd="0" parTransId="{93DFA9FB-6DA3-497B-BB73-FC4D2F409A43}" sibTransId="{7C435A65-9AC4-49F0-A7AA-8CCF9A001B79}"/>
    <dgm:cxn modelId="{AD390E48-4574-4001-BBAC-413333C4AE8A}" srcId="{5DA49F72-F802-4408-BD65-462829524326}" destId="{AE17AACB-1D39-4C9E-8148-4AE1E37D5A0D}" srcOrd="2" destOrd="0" parTransId="{E9B16687-D63E-4644-9509-947DD8DD935A}" sibTransId="{34659691-2F2C-4A78-9D15-AAA65C4A0A34}"/>
    <dgm:cxn modelId="{AE18195B-917A-43C1-A2FB-DC98272BFC29}" srcId="{CB6A9073-FDDF-4534-9F40-F30AD07BE32F}" destId="{B6DF587B-9214-4C69-BDB9-0454E37B7971}" srcOrd="1" destOrd="0" parTransId="{812699AD-BFA3-4557-9F5D-85E4A388FCF6}" sibTransId="{2CDB8C66-1AAA-42E8-9318-C29A3027B05D}"/>
    <dgm:cxn modelId="{5128BC71-11EA-4655-96AA-194D407EB1A2}" srcId="{AE17AACB-1D39-4C9E-8148-4AE1E37D5A0D}" destId="{0D1D0D80-E5D3-4ACC-94CE-E30CF8A62ADD}" srcOrd="1" destOrd="0" parTransId="{ED4355A4-64F7-451D-847C-F48DF16955CD}" sibTransId="{B9001646-B69B-407E-B250-60997DB9BDF1}"/>
    <dgm:cxn modelId="{23153FBB-4CA4-4C07-B9D4-ED2814E70C17}" type="presOf" srcId="{92253614-D2F5-4E27-94B3-BACE8FA803F9}" destId="{09E5DB23-E3DF-4ADF-8F57-2B5BD1B0BC00}" srcOrd="0" destOrd="1" presId="urn:microsoft.com/office/officeart/2005/8/layout/chevron2"/>
    <dgm:cxn modelId="{75426C78-BD75-428C-95AC-1BE0941F4B14}" type="presOf" srcId="{0D1D0D80-E5D3-4ACC-94CE-E30CF8A62ADD}" destId="{DF20EF36-209D-4936-B393-CC3B04621D30}" srcOrd="0" destOrd="1" presId="urn:microsoft.com/office/officeart/2005/8/layout/chevron2"/>
    <dgm:cxn modelId="{C14D79AB-C380-41E6-9EF5-6547BE81B93A}" type="presParOf" srcId="{7886F0AA-57C8-4318-87C3-526C413F94D1}" destId="{D7C228F7-7207-4853-B3C4-359153DA21B0}" srcOrd="0" destOrd="0" presId="urn:microsoft.com/office/officeart/2005/8/layout/chevron2"/>
    <dgm:cxn modelId="{8C6E1638-7C43-4948-929F-AE61DEB92732}" type="presParOf" srcId="{D7C228F7-7207-4853-B3C4-359153DA21B0}" destId="{885C7B28-4619-4785-9507-9AFEE95D8830}" srcOrd="0" destOrd="0" presId="urn:microsoft.com/office/officeart/2005/8/layout/chevron2"/>
    <dgm:cxn modelId="{E412E340-4F6A-4EF1-BB2F-640826AAEC38}" type="presParOf" srcId="{D7C228F7-7207-4853-B3C4-359153DA21B0}" destId="{09E5DB23-E3DF-4ADF-8F57-2B5BD1B0BC00}" srcOrd="1" destOrd="0" presId="urn:microsoft.com/office/officeart/2005/8/layout/chevron2"/>
    <dgm:cxn modelId="{B7475D27-B145-4F6B-81BC-2E9BB28CD31E}" type="presParOf" srcId="{7886F0AA-57C8-4318-87C3-526C413F94D1}" destId="{E019A0E9-5207-4E23-8729-D792CADA68A4}" srcOrd="1" destOrd="0" presId="urn:microsoft.com/office/officeart/2005/8/layout/chevron2"/>
    <dgm:cxn modelId="{C9529530-7ACD-4AF2-B119-11871E13F36D}" type="presParOf" srcId="{7886F0AA-57C8-4318-87C3-526C413F94D1}" destId="{D6103660-5D9B-405D-A85E-307BE9103115}" srcOrd="2" destOrd="0" presId="urn:microsoft.com/office/officeart/2005/8/layout/chevron2"/>
    <dgm:cxn modelId="{84836D70-CDF3-4299-8EA1-7057C900B02D}" type="presParOf" srcId="{D6103660-5D9B-405D-A85E-307BE9103115}" destId="{2B7DB3C0-784F-4F3A-BA94-159226EC7A17}" srcOrd="0" destOrd="0" presId="urn:microsoft.com/office/officeart/2005/8/layout/chevron2"/>
    <dgm:cxn modelId="{27AFB472-353E-4BDB-8EDC-015DB7452973}" type="presParOf" srcId="{D6103660-5D9B-405D-A85E-307BE9103115}" destId="{7298D812-D448-4291-9D03-3544A16F9B39}" srcOrd="1" destOrd="0" presId="urn:microsoft.com/office/officeart/2005/8/layout/chevron2"/>
    <dgm:cxn modelId="{16165535-7620-425E-878E-A2095157506F}" type="presParOf" srcId="{7886F0AA-57C8-4318-87C3-526C413F94D1}" destId="{A7762C3C-0DED-4592-A0CE-ECD6ED762BC5}" srcOrd="3" destOrd="0" presId="urn:microsoft.com/office/officeart/2005/8/layout/chevron2"/>
    <dgm:cxn modelId="{5E135FF8-C418-4C9C-B331-E98E91C43D40}" type="presParOf" srcId="{7886F0AA-57C8-4318-87C3-526C413F94D1}" destId="{88860026-61D4-4B9F-B04C-DA43B2233767}" srcOrd="4" destOrd="0" presId="urn:microsoft.com/office/officeart/2005/8/layout/chevron2"/>
    <dgm:cxn modelId="{CE95FE0A-AC3C-4F07-9287-E1D5EAC4C0B9}" type="presParOf" srcId="{88860026-61D4-4B9F-B04C-DA43B2233767}" destId="{C0AF5A46-86A8-4A65-8CF5-A1B9C0CAAD7C}" srcOrd="0" destOrd="0" presId="urn:microsoft.com/office/officeart/2005/8/layout/chevron2"/>
    <dgm:cxn modelId="{7B6AC44A-4263-4E18-BC98-4F26A048539F}" type="presParOf" srcId="{88860026-61D4-4B9F-B04C-DA43B2233767}" destId="{DF20EF36-209D-4936-B393-CC3B04621D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7E5260-D620-47ED-A378-B54ACAE30941}" type="doc">
      <dgm:prSet loTypeId="urn:microsoft.com/office/officeart/2005/8/layout/chevron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B61F82-159A-4FC4-9AE2-C715E889BFB8}">
      <dgm:prSet phldrT="[Text]"/>
      <dgm:spPr/>
      <dgm:t>
        <a:bodyPr/>
        <a:lstStyle/>
        <a:p>
          <a:r>
            <a:rPr lang="en-US" smtClean="0"/>
            <a:t>[3.1]</a:t>
          </a:r>
          <a:endParaRPr lang="en-US"/>
        </a:p>
      </dgm:t>
    </dgm:pt>
    <dgm:pt modelId="{12EAE18E-C67F-4384-8033-A5AC70880332}" type="parTrans" cxnId="{58F0197F-6646-4506-AD89-A2BD216CAC5E}">
      <dgm:prSet/>
      <dgm:spPr/>
      <dgm:t>
        <a:bodyPr/>
        <a:lstStyle/>
        <a:p>
          <a:endParaRPr lang="en-US"/>
        </a:p>
      </dgm:t>
    </dgm:pt>
    <dgm:pt modelId="{222D4FF9-44B4-4A9E-9BAA-46365D85BDFA}" type="sibTrans" cxnId="{58F0197F-6646-4506-AD89-A2BD216CAC5E}">
      <dgm:prSet/>
      <dgm:spPr/>
      <dgm:t>
        <a:bodyPr/>
        <a:lstStyle/>
        <a:p>
          <a:endParaRPr lang="en-US"/>
        </a:p>
      </dgm:t>
    </dgm:pt>
    <dgm:pt modelId="{9EFE7227-DD12-4F0F-A77F-7275FB31F00B}">
      <dgm:prSet phldrT="[Text]"/>
      <dgm:spPr/>
      <dgm:t>
        <a:bodyPr/>
        <a:lstStyle/>
        <a:p>
          <a:r>
            <a:rPr lang="en-US" smtClean="0"/>
            <a:t>Thu thập dữ liệu</a:t>
          </a:r>
          <a:endParaRPr lang="en-US"/>
        </a:p>
      </dgm:t>
    </dgm:pt>
    <dgm:pt modelId="{CDAF4D28-3436-4D90-A6E2-94161C1497D6}" type="parTrans" cxnId="{48354CE5-8F94-47DE-8ECD-CE1079BE6A17}">
      <dgm:prSet/>
      <dgm:spPr/>
      <dgm:t>
        <a:bodyPr/>
        <a:lstStyle/>
        <a:p>
          <a:endParaRPr lang="en-US"/>
        </a:p>
      </dgm:t>
    </dgm:pt>
    <dgm:pt modelId="{56B972D6-53A1-4DB3-AC34-BEE6461BC02B}" type="sibTrans" cxnId="{48354CE5-8F94-47DE-8ECD-CE1079BE6A17}">
      <dgm:prSet/>
      <dgm:spPr/>
      <dgm:t>
        <a:bodyPr/>
        <a:lstStyle/>
        <a:p>
          <a:endParaRPr lang="en-US"/>
        </a:p>
      </dgm:t>
    </dgm:pt>
    <dgm:pt modelId="{39F222F8-89C6-4316-9A16-AEAAAD217DEE}">
      <dgm:prSet phldrT="[Text]" phldr="1"/>
      <dgm:spPr/>
      <dgm:t>
        <a:bodyPr/>
        <a:lstStyle/>
        <a:p>
          <a:endParaRPr lang="en-US"/>
        </a:p>
      </dgm:t>
    </dgm:pt>
    <dgm:pt modelId="{A996C8D8-7198-4B7D-B275-05A15DCF7C81}" type="parTrans" cxnId="{7A53E244-5D8A-4C7E-8A5F-45A268CA35F3}">
      <dgm:prSet/>
      <dgm:spPr/>
      <dgm:t>
        <a:bodyPr/>
        <a:lstStyle/>
        <a:p>
          <a:endParaRPr lang="en-US"/>
        </a:p>
      </dgm:t>
    </dgm:pt>
    <dgm:pt modelId="{D6005D74-FB7F-4A89-B47F-2BB8D0D233C4}" type="sibTrans" cxnId="{7A53E244-5D8A-4C7E-8A5F-45A268CA35F3}">
      <dgm:prSet/>
      <dgm:spPr/>
      <dgm:t>
        <a:bodyPr/>
        <a:lstStyle/>
        <a:p>
          <a:endParaRPr lang="en-US"/>
        </a:p>
      </dgm:t>
    </dgm:pt>
    <dgm:pt modelId="{8C9A3110-DA2F-4506-80E2-DE0EA9EF5EA4}">
      <dgm:prSet phldrT="[Text]"/>
      <dgm:spPr/>
      <dgm:t>
        <a:bodyPr/>
        <a:lstStyle/>
        <a:p>
          <a:r>
            <a:rPr lang="en-US" smtClean="0"/>
            <a:t>[3.2]</a:t>
          </a:r>
          <a:endParaRPr lang="en-US"/>
        </a:p>
      </dgm:t>
    </dgm:pt>
    <dgm:pt modelId="{FCACAC71-2BB7-43BB-87B7-A2B17EC53CE2}" type="parTrans" cxnId="{C289F447-D7A2-49A4-82CB-8B4F1AB8724A}">
      <dgm:prSet/>
      <dgm:spPr/>
      <dgm:t>
        <a:bodyPr/>
        <a:lstStyle/>
        <a:p>
          <a:endParaRPr lang="en-US"/>
        </a:p>
      </dgm:t>
    </dgm:pt>
    <dgm:pt modelId="{2C70EC04-2878-4AD2-9533-7AB64D8D4D1C}" type="sibTrans" cxnId="{C289F447-D7A2-49A4-82CB-8B4F1AB8724A}">
      <dgm:prSet/>
      <dgm:spPr/>
      <dgm:t>
        <a:bodyPr/>
        <a:lstStyle/>
        <a:p>
          <a:endParaRPr lang="en-US"/>
        </a:p>
      </dgm:t>
    </dgm:pt>
    <dgm:pt modelId="{3D4FFA78-0FDF-4DE7-A129-ACA6F76AC28A}">
      <dgm:prSet phldrT="[Text]"/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mạng</a:t>
          </a:r>
          <a:r>
            <a:rPr lang="en-US" dirty="0" smtClean="0"/>
            <a:t> </a:t>
          </a:r>
          <a:r>
            <a:rPr lang="en-US" dirty="0" err="1" smtClean="0"/>
            <a:t>Nơron</a:t>
          </a:r>
          <a:endParaRPr lang="en-US" dirty="0"/>
        </a:p>
      </dgm:t>
    </dgm:pt>
    <dgm:pt modelId="{FAC3278A-7C30-41C2-ADE2-C743C0770D2C}" type="parTrans" cxnId="{C6715DE7-249C-4366-A667-BA61628288E5}">
      <dgm:prSet/>
      <dgm:spPr/>
      <dgm:t>
        <a:bodyPr/>
        <a:lstStyle/>
        <a:p>
          <a:endParaRPr lang="en-US"/>
        </a:p>
      </dgm:t>
    </dgm:pt>
    <dgm:pt modelId="{45A2D8AE-B293-4594-8BF4-B2AAA912920B}" type="sibTrans" cxnId="{C6715DE7-249C-4366-A667-BA61628288E5}">
      <dgm:prSet/>
      <dgm:spPr/>
      <dgm:t>
        <a:bodyPr/>
        <a:lstStyle/>
        <a:p>
          <a:endParaRPr lang="en-US"/>
        </a:p>
      </dgm:t>
    </dgm:pt>
    <dgm:pt modelId="{C2815A56-8E0B-4AFB-9329-BF3035541C52}">
      <dgm:prSet phldrT="[Text]" phldr="1"/>
      <dgm:spPr/>
      <dgm:t>
        <a:bodyPr/>
        <a:lstStyle/>
        <a:p>
          <a:endParaRPr lang="en-US" dirty="0"/>
        </a:p>
      </dgm:t>
    </dgm:pt>
    <dgm:pt modelId="{3BDFB1B6-F732-4B19-BF92-D0F68A2B5B01}" type="parTrans" cxnId="{229291C6-6474-4622-ABCC-C118A94E7AEE}">
      <dgm:prSet/>
      <dgm:spPr/>
      <dgm:t>
        <a:bodyPr/>
        <a:lstStyle/>
        <a:p>
          <a:endParaRPr lang="en-US"/>
        </a:p>
      </dgm:t>
    </dgm:pt>
    <dgm:pt modelId="{8AD3682E-4769-4BA1-837C-6C131351BE3B}" type="sibTrans" cxnId="{229291C6-6474-4622-ABCC-C118A94E7AEE}">
      <dgm:prSet/>
      <dgm:spPr/>
      <dgm:t>
        <a:bodyPr/>
        <a:lstStyle/>
        <a:p>
          <a:endParaRPr lang="en-US"/>
        </a:p>
      </dgm:t>
    </dgm:pt>
    <dgm:pt modelId="{FDB4FAE1-5E38-4F71-A4BE-CE45EDE8B66C}">
      <dgm:prSet phldrT="[Text]"/>
      <dgm:spPr/>
      <dgm:t>
        <a:bodyPr/>
        <a:lstStyle/>
        <a:p>
          <a:r>
            <a:rPr lang="en-US" smtClean="0"/>
            <a:t>[3.3]</a:t>
          </a:r>
          <a:endParaRPr lang="en-US"/>
        </a:p>
      </dgm:t>
    </dgm:pt>
    <dgm:pt modelId="{D9E86F14-5365-4A08-A4FF-AB4F4F6CC227}" type="parTrans" cxnId="{B1ABAE3F-84DE-4CD8-858A-FDD312590D19}">
      <dgm:prSet/>
      <dgm:spPr/>
      <dgm:t>
        <a:bodyPr/>
        <a:lstStyle/>
        <a:p>
          <a:endParaRPr lang="en-US"/>
        </a:p>
      </dgm:t>
    </dgm:pt>
    <dgm:pt modelId="{6585C0A8-8966-4BB1-8A4D-EE022BC67C85}" type="sibTrans" cxnId="{B1ABAE3F-84DE-4CD8-858A-FDD312590D19}">
      <dgm:prSet/>
      <dgm:spPr/>
      <dgm:t>
        <a:bodyPr/>
        <a:lstStyle/>
        <a:p>
          <a:endParaRPr lang="en-US"/>
        </a:p>
      </dgm:t>
    </dgm:pt>
    <dgm:pt modelId="{9333E2EC-632E-4856-8401-27FA0C7C2CBC}">
      <dgm:prSet phldrT="[Text]"/>
      <dgm:spPr/>
      <dgm:t>
        <a:bodyPr/>
        <a:lstStyle/>
        <a:p>
          <a:r>
            <a:rPr lang="en-US" smtClean="0"/>
            <a:t>Mô hình dự báo</a:t>
          </a:r>
          <a:endParaRPr lang="en-US"/>
        </a:p>
      </dgm:t>
    </dgm:pt>
    <dgm:pt modelId="{E350A343-71DA-4FA1-B9AC-59DFC2D32ACC}" type="parTrans" cxnId="{E4EA0093-3EB5-4B3F-B794-91839C860652}">
      <dgm:prSet/>
      <dgm:spPr/>
      <dgm:t>
        <a:bodyPr/>
        <a:lstStyle/>
        <a:p>
          <a:endParaRPr lang="en-US"/>
        </a:p>
      </dgm:t>
    </dgm:pt>
    <dgm:pt modelId="{C8F68C30-6472-44C2-99B2-80D0CD42F1D9}" type="sibTrans" cxnId="{E4EA0093-3EB5-4B3F-B794-91839C860652}">
      <dgm:prSet/>
      <dgm:spPr/>
      <dgm:t>
        <a:bodyPr/>
        <a:lstStyle/>
        <a:p>
          <a:endParaRPr lang="en-US"/>
        </a:p>
      </dgm:t>
    </dgm:pt>
    <dgm:pt modelId="{4305F1B6-688D-41AD-8714-B3A62AA21005}">
      <dgm:prSet phldrT="[Text]"/>
      <dgm:spPr/>
      <dgm:t>
        <a:bodyPr/>
        <a:lstStyle/>
        <a:p>
          <a:r>
            <a:rPr lang="en-US" smtClean="0"/>
            <a:t>[3.4]</a:t>
          </a:r>
          <a:endParaRPr lang="en-US"/>
        </a:p>
      </dgm:t>
    </dgm:pt>
    <dgm:pt modelId="{296E6C4E-5A69-416A-879D-3B5091C535A9}" type="parTrans" cxnId="{79EC6F65-DE85-4762-8A46-B0DCFF350150}">
      <dgm:prSet/>
      <dgm:spPr/>
      <dgm:t>
        <a:bodyPr/>
        <a:lstStyle/>
        <a:p>
          <a:endParaRPr lang="en-US"/>
        </a:p>
      </dgm:t>
    </dgm:pt>
    <dgm:pt modelId="{D4B5E6A3-CC32-4A84-A727-2C92390AB54B}" type="sibTrans" cxnId="{79EC6F65-DE85-4762-8A46-B0DCFF350150}">
      <dgm:prSet/>
      <dgm:spPr/>
      <dgm:t>
        <a:bodyPr/>
        <a:lstStyle/>
        <a:p>
          <a:endParaRPr lang="en-US"/>
        </a:p>
      </dgm:t>
    </dgm:pt>
    <dgm:pt modelId="{53021615-B86B-44E7-9CDC-D806FD76340A}">
      <dgm:prSet phldrT="[Text]"/>
      <dgm:spPr/>
      <dgm:t>
        <a:bodyPr/>
        <a:lstStyle/>
        <a:p>
          <a:r>
            <a:rPr lang="en-US" smtClean="0"/>
            <a:t>Phần mềm hỗ trợ ra quyết định</a:t>
          </a:r>
          <a:endParaRPr lang="en-US"/>
        </a:p>
      </dgm:t>
    </dgm:pt>
    <dgm:pt modelId="{008013C5-E61E-4B70-8BCD-590F53144B3C}" type="parTrans" cxnId="{7C18A78A-A05E-44B0-842D-43E1D51230A9}">
      <dgm:prSet/>
      <dgm:spPr/>
    </dgm:pt>
    <dgm:pt modelId="{298C9170-B9A8-465F-B856-A3827B697F23}" type="sibTrans" cxnId="{7C18A78A-A05E-44B0-842D-43E1D51230A9}">
      <dgm:prSet/>
      <dgm:spPr/>
    </dgm:pt>
    <dgm:pt modelId="{EE178108-4ABC-422A-8D55-9A5D5E172A42}">
      <dgm:prSet phldrT="[Text]"/>
      <dgm:spPr/>
      <dgm:t>
        <a:bodyPr/>
        <a:lstStyle/>
        <a:p>
          <a:r>
            <a:rPr lang="en-US" smtClean="0"/>
            <a:t>[3.5]</a:t>
          </a:r>
          <a:endParaRPr lang="en-US"/>
        </a:p>
      </dgm:t>
    </dgm:pt>
    <dgm:pt modelId="{DB6B5C42-3EAF-454B-B830-5D75DE04F15E}" type="parTrans" cxnId="{6E71B329-1484-4974-B551-6A4C45BB3764}">
      <dgm:prSet/>
      <dgm:spPr/>
    </dgm:pt>
    <dgm:pt modelId="{0EB4153A-E9D4-485D-8680-D6FF8D84377C}" type="sibTrans" cxnId="{6E71B329-1484-4974-B551-6A4C45BB3764}">
      <dgm:prSet/>
      <dgm:spPr/>
    </dgm:pt>
    <dgm:pt modelId="{CC28181E-B184-4FB7-9F6A-65CA6002F098}">
      <dgm:prSet phldrT="[Text]"/>
      <dgm:spPr/>
      <dgm:t>
        <a:bodyPr/>
        <a:lstStyle/>
        <a:p>
          <a:r>
            <a:rPr lang="en-US" smtClean="0"/>
            <a:t>Báo cáo</a:t>
          </a:r>
          <a:endParaRPr lang="en-US"/>
        </a:p>
      </dgm:t>
    </dgm:pt>
    <dgm:pt modelId="{76075BE2-2050-43C0-8E91-EBFECB16825D}" type="parTrans" cxnId="{30DE82E9-FD58-4130-8C3D-03BC33853557}">
      <dgm:prSet/>
      <dgm:spPr/>
    </dgm:pt>
    <dgm:pt modelId="{C4E1AB04-2D99-4D8A-8B8E-8217C45E3331}" type="sibTrans" cxnId="{30DE82E9-FD58-4130-8C3D-03BC33853557}">
      <dgm:prSet/>
      <dgm:spPr/>
    </dgm:pt>
    <dgm:pt modelId="{D2848495-690B-4AE5-B1C2-50C37D8B54CD}" type="pres">
      <dgm:prSet presAssocID="{2C7E5260-D620-47ED-A378-B54ACAE3094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890891-5ABB-4E30-85D1-3FEA259DFCDC}" type="pres">
      <dgm:prSet presAssocID="{79B61F82-159A-4FC4-9AE2-C715E889BFB8}" presName="composite" presStyleCnt="0"/>
      <dgm:spPr/>
    </dgm:pt>
    <dgm:pt modelId="{FB4E0029-8715-4416-9E2A-5866A6E16251}" type="pres">
      <dgm:prSet presAssocID="{79B61F82-159A-4FC4-9AE2-C715E889BFB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1B52B-AD45-45A2-B92C-74D2862A1F75}" type="pres">
      <dgm:prSet presAssocID="{79B61F82-159A-4FC4-9AE2-C715E889BFB8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A2776-7750-47E5-969B-5C21F3FCB338}" type="pres">
      <dgm:prSet presAssocID="{222D4FF9-44B4-4A9E-9BAA-46365D85BDFA}" presName="sp" presStyleCnt="0"/>
      <dgm:spPr/>
    </dgm:pt>
    <dgm:pt modelId="{27207B63-8F91-426B-BFBE-C3FF17FBA056}" type="pres">
      <dgm:prSet presAssocID="{8C9A3110-DA2F-4506-80E2-DE0EA9EF5EA4}" presName="composite" presStyleCnt="0"/>
      <dgm:spPr/>
    </dgm:pt>
    <dgm:pt modelId="{6D469A61-4A3A-4456-A0A5-DFD072E239BF}" type="pres">
      <dgm:prSet presAssocID="{8C9A3110-DA2F-4506-80E2-DE0EA9EF5EA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8F9FE-D520-4C01-8D50-9BB29ABA6CB9}" type="pres">
      <dgm:prSet presAssocID="{8C9A3110-DA2F-4506-80E2-DE0EA9EF5EA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49E15-6FB0-426E-973D-B26350298553}" type="pres">
      <dgm:prSet presAssocID="{2C70EC04-2878-4AD2-9533-7AB64D8D4D1C}" presName="sp" presStyleCnt="0"/>
      <dgm:spPr/>
    </dgm:pt>
    <dgm:pt modelId="{82E972C7-25D4-415C-A8F5-105486725831}" type="pres">
      <dgm:prSet presAssocID="{FDB4FAE1-5E38-4F71-A4BE-CE45EDE8B66C}" presName="composite" presStyleCnt="0"/>
      <dgm:spPr/>
    </dgm:pt>
    <dgm:pt modelId="{35DA617F-B535-43D5-BA33-E51B3ED76040}" type="pres">
      <dgm:prSet presAssocID="{FDB4FAE1-5E38-4F71-A4BE-CE45EDE8B66C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C2F22-A624-418A-949D-22E17E717E21}" type="pres">
      <dgm:prSet presAssocID="{FDB4FAE1-5E38-4F71-A4BE-CE45EDE8B66C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6544B-66DA-4C17-9DF6-3C30B57865AB}" type="pres">
      <dgm:prSet presAssocID="{6585C0A8-8966-4BB1-8A4D-EE022BC67C85}" presName="sp" presStyleCnt="0"/>
      <dgm:spPr/>
    </dgm:pt>
    <dgm:pt modelId="{37316CA1-95C0-45B4-8742-F25BC9607D4B}" type="pres">
      <dgm:prSet presAssocID="{4305F1B6-688D-41AD-8714-B3A62AA21005}" presName="composite" presStyleCnt="0"/>
      <dgm:spPr/>
    </dgm:pt>
    <dgm:pt modelId="{1B145C10-D85C-4E32-ADAA-29C5A029D326}" type="pres">
      <dgm:prSet presAssocID="{4305F1B6-688D-41AD-8714-B3A62AA2100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70946-53DE-49DB-9E16-A2BCC5837DDD}" type="pres">
      <dgm:prSet presAssocID="{4305F1B6-688D-41AD-8714-B3A62AA2100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C3217-8124-497B-BE2C-71271C1838CA}" type="pres">
      <dgm:prSet presAssocID="{D4B5E6A3-CC32-4A84-A727-2C92390AB54B}" presName="sp" presStyleCnt="0"/>
      <dgm:spPr/>
    </dgm:pt>
    <dgm:pt modelId="{E91C7923-CF0C-4662-BD15-82127AE80A8A}" type="pres">
      <dgm:prSet presAssocID="{EE178108-4ABC-422A-8D55-9A5D5E172A42}" presName="composite" presStyleCnt="0"/>
      <dgm:spPr/>
    </dgm:pt>
    <dgm:pt modelId="{C0881691-DBB8-4C45-8A00-3A4C6F5DC789}" type="pres">
      <dgm:prSet presAssocID="{EE178108-4ABC-422A-8D55-9A5D5E172A4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7DFB4-1A75-4C7C-84AC-3AF8CF9E38D0}" type="pres">
      <dgm:prSet presAssocID="{EE178108-4ABC-422A-8D55-9A5D5E172A42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03DE8D-157C-4BA3-AA13-85E19193768B}" type="presOf" srcId="{8C9A3110-DA2F-4506-80E2-DE0EA9EF5EA4}" destId="{6D469A61-4A3A-4456-A0A5-DFD072E239BF}" srcOrd="0" destOrd="0" presId="urn:microsoft.com/office/officeart/2005/8/layout/chevron2"/>
    <dgm:cxn modelId="{7C18A78A-A05E-44B0-842D-43E1D51230A9}" srcId="{4305F1B6-688D-41AD-8714-B3A62AA21005}" destId="{53021615-B86B-44E7-9CDC-D806FD76340A}" srcOrd="0" destOrd="0" parTransId="{008013C5-E61E-4B70-8BCD-590F53144B3C}" sibTransId="{298C9170-B9A8-465F-B856-A3827B697F23}"/>
    <dgm:cxn modelId="{986093C3-E830-42F6-9719-2CB5B2EBD8B3}" type="presOf" srcId="{C2815A56-8E0B-4AFB-9329-BF3035541C52}" destId="{58F8F9FE-D520-4C01-8D50-9BB29ABA6CB9}" srcOrd="0" destOrd="1" presId="urn:microsoft.com/office/officeart/2005/8/layout/chevron2"/>
    <dgm:cxn modelId="{C289F447-D7A2-49A4-82CB-8B4F1AB8724A}" srcId="{2C7E5260-D620-47ED-A378-B54ACAE30941}" destId="{8C9A3110-DA2F-4506-80E2-DE0EA9EF5EA4}" srcOrd="1" destOrd="0" parTransId="{FCACAC71-2BB7-43BB-87B7-A2B17EC53CE2}" sibTransId="{2C70EC04-2878-4AD2-9533-7AB64D8D4D1C}"/>
    <dgm:cxn modelId="{B1ABAE3F-84DE-4CD8-858A-FDD312590D19}" srcId="{2C7E5260-D620-47ED-A378-B54ACAE30941}" destId="{FDB4FAE1-5E38-4F71-A4BE-CE45EDE8B66C}" srcOrd="2" destOrd="0" parTransId="{D9E86F14-5365-4A08-A4FF-AB4F4F6CC227}" sibTransId="{6585C0A8-8966-4BB1-8A4D-EE022BC67C85}"/>
    <dgm:cxn modelId="{6E71B329-1484-4974-B551-6A4C45BB3764}" srcId="{2C7E5260-D620-47ED-A378-B54ACAE30941}" destId="{EE178108-4ABC-422A-8D55-9A5D5E172A42}" srcOrd="4" destOrd="0" parTransId="{DB6B5C42-3EAF-454B-B830-5D75DE04F15E}" sibTransId="{0EB4153A-E9D4-485D-8680-D6FF8D84377C}"/>
    <dgm:cxn modelId="{C6715DE7-249C-4366-A667-BA61628288E5}" srcId="{8C9A3110-DA2F-4506-80E2-DE0EA9EF5EA4}" destId="{3D4FFA78-0FDF-4DE7-A129-ACA6F76AC28A}" srcOrd="0" destOrd="0" parTransId="{FAC3278A-7C30-41C2-ADE2-C743C0770D2C}" sibTransId="{45A2D8AE-B293-4594-8BF4-B2AAA912920B}"/>
    <dgm:cxn modelId="{EF00DC5E-C6C3-43C8-81B9-846DFBDA0569}" type="presOf" srcId="{3D4FFA78-0FDF-4DE7-A129-ACA6F76AC28A}" destId="{58F8F9FE-D520-4C01-8D50-9BB29ABA6CB9}" srcOrd="0" destOrd="0" presId="urn:microsoft.com/office/officeart/2005/8/layout/chevron2"/>
    <dgm:cxn modelId="{CFAEADC8-A0C6-45FB-BA21-9A8322DBC19F}" type="presOf" srcId="{79B61F82-159A-4FC4-9AE2-C715E889BFB8}" destId="{FB4E0029-8715-4416-9E2A-5866A6E16251}" srcOrd="0" destOrd="0" presId="urn:microsoft.com/office/officeart/2005/8/layout/chevron2"/>
    <dgm:cxn modelId="{E4EA0093-3EB5-4B3F-B794-91839C860652}" srcId="{FDB4FAE1-5E38-4F71-A4BE-CE45EDE8B66C}" destId="{9333E2EC-632E-4856-8401-27FA0C7C2CBC}" srcOrd="0" destOrd="0" parTransId="{E350A343-71DA-4FA1-B9AC-59DFC2D32ACC}" sibTransId="{C8F68C30-6472-44C2-99B2-80D0CD42F1D9}"/>
    <dgm:cxn modelId="{79EC6F65-DE85-4762-8A46-B0DCFF350150}" srcId="{2C7E5260-D620-47ED-A378-B54ACAE30941}" destId="{4305F1B6-688D-41AD-8714-B3A62AA21005}" srcOrd="3" destOrd="0" parTransId="{296E6C4E-5A69-416A-879D-3B5091C535A9}" sibTransId="{D4B5E6A3-CC32-4A84-A727-2C92390AB54B}"/>
    <dgm:cxn modelId="{69F8D84D-5680-41F5-BA26-DC9B5D363529}" type="presOf" srcId="{2C7E5260-D620-47ED-A378-B54ACAE30941}" destId="{D2848495-690B-4AE5-B1C2-50C37D8B54CD}" srcOrd="0" destOrd="0" presId="urn:microsoft.com/office/officeart/2005/8/layout/chevron2"/>
    <dgm:cxn modelId="{48354CE5-8F94-47DE-8ECD-CE1079BE6A17}" srcId="{79B61F82-159A-4FC4-9AE2-C715E889BFB8}" destId="{9EFE7227-DD12-4F0F-A77F-7275FB31F00B}" srcOrd="0" destOrd="0" parTransId="{CDAF4D28-3436-4D90-A6E2-94161C1497D6}" sibTransId="{56B972D6-53A1-4DB3-AC34-BEE6461BC02B}"/>
    <dgm:cxn modelId="{229291C6-6474-4622-ABCC-C118A94E7AEE}" srcId="{8C9A3110-DA2F-4506-80E2-DE0EA9EF5EA4}" destId="{C2815A56-8E0B-4AFB-9329-BF3035541C52}" srcOrd="1" destOrd="0" parTransId="{3BDFB1B6-F732-4B19-BF92-D0F68A2B5B01}" sibTransId="{8AD3682E-4769-4BA1-837C-6C131351BE3B}"/>
    <dgm:cxn modelId="{30DE82E9-FD58-4130-8C3D-03BC33853557}" srcId="{EE178108-4ABC-422A-8D55-9A5D5E172A42}" destId="{CC28181E-B184-4FB7-9F6A-65CA6002F098}" srcOrd="0" destOrd="0" parTransId="{76075BE2-2050-43C0-8E91-EBFECB16825D}" sibTransId="{C4E1AB04-2D99-4D8A-8B8E-8217C45E3331}"/>
    <dgm:cxn modelId="{8A6E559A-6E5C-4FBD-9B51-7E4C244F673F}" type="presOf" srcId="{4305F1B6-688D-41AD-8714-B3A62AA21005}" destId="{1B145C10-D85C-4E32-ADAA-29C5A029D326}" srcOrd="0" destOrd="0" presId="urn:microsoft.com/office/officeart/2005/8/layout/chevron2"/>
    <dgm:cxn modelId="{926E5DEC-0C26-4D5F-9FBD-44F3AB37D63D}" type="presOf" srcId="{EE178108-4ABC-422A-8D55-9A5D5E172A42}" destId="{C0881691-DBB8-4C45-8A00-3A4C6F5DC789}" srcOrd="0" destOrd="0" presId="urn:microsoft.com/office/officeart/2005/8/layout/chevron2"/>
    <dgm:cxn modelId="{20DD4042-2D3F-4759-8579-5EAA1B98066A}" type="presOf" srcId="{39F222F8-89C6-4316-9A16-AEAAAD217DEE}" destId="{D041B52B-AD45-45A2-B92C-74D2862A1F75}" srcOrd="0" destOrd="1" presId="urn:microsoft.com/office/officeart/2005/8/layout/chevron2"/>
    <dgm:cxn modelId="{7A53E244-5D8A-4C7E-8A5F-45A268CA35F3}" srcId="{79B61F82-159A-4FC4-9AE2-C715E889BFB8}" destId="{39F222F8-89C6-4316-9A16-AEAAAD217DEE}" srcOrd="1" destOrd="0" parTransId="{A996C8D8-7198-4B7D-B275-05A15DCF7C81}" sibTransId="{D6005D74-FB7F-4A89-B47F-2BB8D0D233C4}"/>
    <dgm:cxn modelId="{9EFC6B8D-5D4A-45BF-A19F-E4CA7DCC1DB9}" type="presOf" srcId="{53021615-B86B-44E7-9CDC-D806FD76340A}" destId="{C4B70946-53DE-49DB-9E16-A2BCC5837DDD}" srcOrd="0" destOrd="0" presId="urn:microsoft.com/office/officeart/2005/8/layout/chevron2"/>
    <dgm:cxn modelId="{0B8CB0AB-E538-4E68-B80C-7C7C1846FB32}" type="presOf" srcId="{FDB4FAE1-5E38-4F71-A4BE-CE45EDE8B66C}" destId="{35DA617F-B535-43D5-BA33-E51B3ED76040}" srcOrd="0" destOrd="0" presId="urn:microsoft.com/office/officeart/2005/8/layout/chevron2"/>
    <dgm:cxn modelId="{58F0197F-6646-4506-AD89-A2BD216CAC5E}" srcId="{2C7E5260-D620-47ED-A378-B54ACAE30941}" destId="{79B61F82-159A-4FC4-9AE2-C715E889BFB8}" srcOrd="0" destOrd="0" parTransId="{12EAE18E-C67F-4384-8033-A5AC70880332}" sibTransId="{222D4FF9-44B4-4A9E-9BAA-46365D85BDFA}"/>
    <dgm:cxn modelId="{68CCA590-69D8-498C-8ED0-80340D9DC5D5}" type="presOf" srcId="{CC28181E-B184-4FB7-9F6A-65CA6002F098}" destId="{D897DFB4-1A75-4C7C-84AC-3AF8CF9E38D0}" srcOrd="0" destOrd="0" presId="urn:microsoft.com/office/officeart/2005/8/layout/chevron2"/>
    <dgm:cxn modelId="{248D0F5F-480C-43A5-A905-DEBB6EFEC8E0}" type="presOf" srcId="{9EFE7227-DD12-4F0F-A77F-7275FB31F00B}" destId="{D041B52B-AD45-45A2-B92C-74D2862A1F75}" srcOrd="0" destOrd="0" presId="urn:microsoft.com/office/officeart/2005/8/layout/chevron2"/>
    <dgm:cxn modelId="{07DBA5F0-F160-4ACB-8C5D-D6C6ED6F1370}" type="presOf" srcId="{9333E2EC-632E-4856-8401-27FA0C7C2CBC}" destId="{5FDC2F22-A624-418A-949D-22E17E717E21}" srcOrd="0" destOrd="0" presId="urn:microsoft.com/office/officeart/2005/8/layout/chevron2"/>
    <dgm:cxn modelId="{DE31A881-667A-4047-A369-507C671F2459}" type="presParOf" srcId="{D2848495-690B-4AE5-B1C2-50C37D8B54CD}" destId="{EB890891-5ABB-4E30-85D1-3FEA259DFCDC}" srcOrd="0" destOrd="0" presId="urn:microsoft.com/office/officeart/2005/8/layout/chevron2"/>
    <dgm:cxn modelId="{BBBC2A1B-1D67-460E-B958-30D0B8433767}" type="presParOf" srcId="{EB890891-5ABB-4E30-85D1-3FEA259DFCDC}" destId="{FB4E0029-8715-4416-9E2A-5866A6E16251}" srcOrd="0" destOrd="0" presId="urn:microsoft.com/office/officeart/2005/8/layout/chevron2"/>
    <dgm:cxn modelId="{4C809B69-7492-472E-8B21-4069BD5BC81B}" type="presParOf" srcId="{EB890891-5ABB-4E30-85D1-3FEA259DFCDC}" destId="{D041B52B-AD45-45A2-B92C-74D2862A1F75}" srcOrd="1" destOrd="0" presId="urn:microsoft.com/office/officeart/2005/8/layout/chevron2"/>
    <dgm:cxn modelId="{0655D284-1A20-4152-A2E7-FF4D6E5A3FB9}" type="presParOf" srcId="{D2848495-690B-4AE5-B1C2-50C37D8B54CD}" destId="{5DDA2776-7750-47E5-969B-5C21F3FCB338}" srcOrd="1" destOrd="0" presId="urn:microsoft.com/office/officeart/2005/8/layout/chevron2"/>
    <dgm:cxn modelId="{F39D533B-4AC5-4533-B706-DB3CD96FBDA0}" type="presParOf" srcId="{D2848495-690B-4AE5-B1C2-50C37D8B54CD}" destId="{27207B63-8F91-426B-BFBE-C3FF17FBA056}" srcOrd="2" destOrd="0" presId="urn:microsoft.com/office/officeart/2005/8/layout/chevron2"/>
    <dgm:cxn modelId="{51C48704-B2B4-4BDB-A5DA-F4CE13FECA10}" type="presParOf" srcId="{27207B63-8F91-426B-BFBE-C3FF17FBA056}" destId="{6D469A61-4A3A-4456-A0A5-DFD072E239BF}" srcOrd="0" destOrd="0" presId="urn:microsoft.com/office/officeart/2005/8/layout/chevron2"/>
    <dgm:cxn modelId="{F015C7BF-B298-41D3-97BC-F8885166B5A9}" type="presParOf" srcId="{27207B63-8F91-426B-BFBE-C3FF17FBA056}" destId="{58F8F9FE-D520-4C01-8D50-9BB29ABA6CB9}" srcOrd="1" destOrd="0" presId="urn:microsoft.com/office/officeart/2005/8/layout/chevron2"/>
    <dgm:cxn modelId="{1DA02CA0-6D68-4922-AB73-B0E0DE09BC3A}" type="presParOf" srcId="{D2848495-690B-4AE5-B1C2-50C37D8B54CD}" destId="{DDB49E15-6FB0-426E-973D-B26350298553}" srcOrd="3" destOrd="0" presId="urn:microsoft.com/office/officeart/2005/8/layout/chevron2"/>
    <dgm:cxn modelId="{0B1CC31B-08BF-4B92-BF22-7D9AC06BE77B}" type="presParOf" srcId="{D2848495-690B-4AE5-B1C2-50C37D8B54CD}" destId="{82E972C7-25D4-415C-A8F5-105486725831}" srcOrd="4" destOrd="0" presId="urn:microsoft.com/office/officeart/2005/8/layout/chevron2"/>
    <dgm:cxn modelId="{A949302C-0B03-4C1A-9292-BA626782F157}" type="presParOf" srcId="{82E972C7-25D4-415C-A8F5-105486725831}" destId="{35DA617F-B535-43D5-BA33-E51B3ED76040}" srcOrd="0" destOrd="0" presId="urn:microsoft.com/office/officeart/2005/8/layout/chevron2"/>
    <dgm:cxn modelId="{430B4307-40C2-4CCF-A67D-00D82EA471F5}" type="presParOf" srcId="{82E972C7-25D4-415C-A8F5-105486725831}" destId="{5FDC2F22-A624-418A-949D-22E17E717E21}" srcOrd="1" destOrd="0" presId="urn:microsoft.com/office/officeart/2005/8/layout/chevron2"/>
    <dgm:cxn modelId="{A0DBD307-64EA-4ACC-A065-D85F6D1AA6E0}" type="presParOf" srcId="{D2848495-690B-4AE5-B1C2-50C37D8B54CD}" destId="{1926544B-66DA-4C17-9DF6-3C30B57865AB}" srcOrd="5" destOrd="0" presId="urn:microsoft.com/office/officeart/2005/8/layout/chevron2"/>
    <dgm:cxn modelId="{D7D6D83B-BED6-4677-A7C0-A0215B1FAC08}" type="presParOf" srcId="{D2848495-690B-4AE5-B1C2-50C37D8B54CD}" destId="{37316CA1-95C0-45B4-8742-F25BC9607D4B}" srcOrd="6" destOrd="0" presId="urn:microsoft.com/office/officeart/2005/8/layout/chevron2"/>
    <dgm:cxn modelId="{42A7A5ED-D4FA-4417-87A5-A2D5861050CC}" type="presParOf" srcId="{37316CA1-95C0-45B4-8742-F25BC9607D4B}" destId="{1B145C10-D85C-4E32-ADAA-29C5A029D326}" srcOrd="0" destOrd="0" presId="urn:microsoft.com/office/officeart/2005/8/layout/chevron2"/>
    <dgm:cxn modelId="{B956D3E3-1B15-406C-9A85-436230680C1A}" type="presParOf" srcId="{37316CA1-95C0-45B4-8742-F25BC9607D4B}" destId="{C4B70946-53DE-49DB-9E16-A2BCC5837DDD}" srcOrd="1" destOrd="0" presId="urn:microsoft.com/office/officeart/2005/8/layout/chevron2"/>
    <dgm:cxn modelId="{0C70CAA7-D65B-4382-BB7B-EED17CAF714A}" type="presParOf" srcId="{D2848495-690B-4AE5-B1C2-50C37D8B54CD}" destId="{807C3217-8124-497B-BE2C-71271C1838CA}" srcOrd="7" destOrd="0" presId="urn:microsoft.com/office/officeart/2005/8/layout/chevron2"/>
    <dgm:cxn modelId="{B3514322-2BE2-4726-9316-D15CBD5EEE10}" type="presParOf" srcId="{D2848495-690B-4AE5-B1C2-50C37D8B54CD}" destId="{E91C7923-CF0C-4662-BD15-82127AE80A8A}" srcOrd="8" destOrd="0" presId="urn:microsoft.com/office/officeart/2005/8/layout/chevron2"/>
    <dgm:cxn modelId="{EB2DED9C-FEAF-4078-9744-2D0D5435AB4C}" type="presParOf" srcId="{E91C7923-CF0C-4662-BD15-82127AE80A8A}" destId="{C0881691-DBB8-4C45-8A00-3A4C6F5DC789}" srcOrd="0" destOrd="0" presId="urn:microsoft.com/office/officeart/2005/8/layout/chevron2"/>
    <dgm:cxn modelId="{56DC4E08-DC28-410D-A11F-322C6EE5C282}" type="presParOf" srcId="{E91C7923-CF0C-4662-BD15-82127AE80A8A}" destId="{D897DFB4-1A75-4C7C-84AC-3AF8CF9E38D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CC19A9-94F1-4B96-9C68-7503C9B99003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6576478E-EF12-4278-B934-D09861C8B3AA}">
      <dsp:nvSpPr>
        <dsp:cNvPr id="0" name=""/>
        <dsp:cNvSpPr/>
      </dsp:nvSpPr>
      <dsp:spPr>
        <a:xfrm rot="5400000">
          <a:off x="4139772" y="-336434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Tổng</a:t>
          </a:r>
          <a:r>
            <a:rPr lang="en-US" sz="2800" kern="1200" smtClean="0"/>
            <a:t> </a:t>
          </a:r>
          <a:r>
            <a:rPr lang="en-US" sz="2800" kern="1200" err="1" smtClean="0"/>
            <a:t>quan</a:t>
          </a:r>
          <a:r>
            <a:rPr lang="en-US" sz="2800" kern="1200" smtClean="0"/>
            <a:t> </a:t>
          </a:r>
          <a:endParaRPr lang="en-US" sz="2800" kern="1200"/>
        </a:p>
      </dsp:txBody>
      <dsp:txXfrm rot="5400000">
        <a:off x="4139772" y="-3364349"/>
        <a:ext cx="649281" cy="7530374"/>
      </dsp:txXfrm>
    </dsp:sp>
    <dsp:sp modelId="{ED97675B-888F-4791-95D0-779FEAC0D307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77A50225-EAD1-47D4-A40E-ECCA5CEC123A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Cơ</a:t>
          </a:r>
          <a:r>
            <a:rPr lang="en-US" sz="2800" kern="1200" smtClean="0"/>
            <a:t> </a:t>
          </a:r>
          <a:r>
            <a:rPr lang="en-US" sz="2800" kern="1200" err="1" smtClean="0"/>
            <a:t>sơ</a:t>
          </a:r>
          <a:r>
            <a:rPr lang="en-US" sz="2800" kern="1200" smtClean="0"/>
            <a:t>̉ </a:t>
          </a:r>
          <a:r>
            <a:rPr lang="en-US" sz="2800" kern="1200" err="1" smtClean="0"/>
            <a:t>ly</a:t>
          </a:r>
          <a:r>
            <a:rPr lang="en-US" sz="2800" kern="1200" smtClean="0"/>
            <a:t>́ </a:t>
          </a:r>
          <a:r>
            <a:rPr lang="en-US" sz="2800" kern="1200" err="1" smtClean="0"/>
            <a:t>thuyết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đa</a:t>
          </a:r>
          <a:r>
            <a:rPr lang="en-US" sz="2800" kern="1200" smtClean="0"/>
            <a:t>̃ có   </a:t>
          </a:r>
          <a:endParaRPr lang="en-US" sz="2800" kern="1200"/>
        </a:p>
      </dsp:txBody>
      <dsp:txXfrm rot="5400000">
        <a:off x="4139772" y="-2557679"/>
        <a:ext cx="649281" cy="7530374"/>
      </dsp:txXfrm>
    </dsp:sp>
    <dsp:sp modelId="{F4E465E5-74E1-4592-A4DB-8E279EB1726D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III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CBC658B-5443-4588-B4CF-7830CA44DC53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va</a:t>
          </a:r>
          <a:r>
            <a:rPr lang="en-US" sz="2800" kern="1200" smtClean="0"/>
            <a:t>̀ </a:t>
          </a:r>
          <a:r>
            <a:rPr lang="en-US" sz="2800" kern="1200" err="1" smtClean="0"/>
            <a:t>phát</a:t>
          </a:r>
          <a:r>
            <a:rPr lang="en-US" sz="2800" kern="1200" smtClean="0"/>
            <a:t> </a:t>
          </a:r>
          <a:r>
            <a:rPr lang="en-US" sz="2800" kern="1200" err="1" smtClean="0"/>
            <a:t>triển</a:t>
          </a:r>
          <a:endParaRPr lang="en-US" sz="2800" kern="1200"/>
        </a:p>
      </dsp:txBody>
      <dsp:txXfrm rot="5400000">
        <a:off x="4139772" y="-1677012"/>
        <a:ext cx="649281" cy="7530374"/>
      </dsp:txXfrm>
    </dsp:sp>
    <dsp:sp modelId="{0F9C03AA-6E59-4F7F-A74F-6543681B6A2F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IV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1BDCCD7E-58BF-476F-9982-79A76A99822E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Những</a:t>
          </a:r>
          <a:r>
            <a:rPr lang="en-US" sz="2800" kern="1200" smtClean="0"/>
            <a:t> </a:t>
          </a:r>
          <a:r>
            <a:rPr lang="en-US" sz="2800" kern="1200" err="1" smtClean="0"/>
            <a:t>kết</a:t>
          </a:r>
          <a:r>
            <a:rPr lang="en-US" sz="2800" kern="1200" smtClean="0"/>
            <a:t> quả </a:t>
          </a:r>
          <a:r>
            <a:rPr lang="en-US" sz="2800" kern="1200" err="1" smtClean="0"/>
            <a:t>chính</a:t>
          </a:r>
          <a:endParaRPr lang="en-US" sz="2800" kern="1200"/>
        </a:p>
      </dsp:txBody>
      <dsp:txXfrm rot="5400000">
        <a:off x="4139772" y="-796344"/>
        <a:ext cx="649281" cy="7530374"/>
      </dsp:txXfrm>
    </dsp:sp>
    <dsp:sp modelId="{FB1C4537-0E8E-4383-AD0D-E457C7B7DABF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solidFill>
          <a:srgbClr val="810C15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V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537B37CE-346B-4845-B8E7-B3F5B0EA166D}">
      <dsp:nvSpPr>
        <dsp:cNvPr id="0" name=""/>
        <dsp:cNvSpPr/>
      </dsp:nvSpPr>
      <dsp:spPr>
        <a:xfrm rot="5400000">
          <a:off x="4126368" y="140856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err="1" smtClean="0"/>
            <a:t>Định</a:t>
          </a:r>
          <a:r>
            <a:rPr lang="en-US" sz="2800" kern="1200" smtClean="0"/>
            <a:t> </a:t>
          </a:r>
          <a:r>
            <a:rPr lang="en-US" sz="2800" kern="1200" err="1" smtClean="0"/>
            <a:t>hướng</a:t>
          </a:r>
          <a:r>
            <a:rPr lang="en-US" sz="2800" kern="1200" smtClean="0"/>
            <a:t> </a:t>
          </a:r>
          <a:r>
            <a:rPr lang="en-US" sz="2800" kern="1200" err="1" smtClean="0"/>
            <a:t>nghiên</a:t>
          </a:r>
          <a:r>
            <a:rPr lang="en-US" sz="2800" kern="1200" smtClean="0"/>
            <a:t> </a:t>
          </a:r>
          <a:r>
            <a:rPr lang="en-US" sz="2800" kern="1200" err="1" smtClean="0"/>
            <a:t>cứu</a:t>
          </a:r>
          <a:r>
            <a:rPr lang="en-US" sz="2800" kern="1200" smtClean="0"/>
            <a:t> </a:t>
          </a:r>
          <a:r>
            <a:rPr lang="en-US" sz="2800" kern="1200" err="1" smtClean="0"/>
            <a:t>trong</a:t>
          </a:r>
          <a:r>
            <a:rPr lang="en-US" sz="2800" kern="1200" smtClean="0"/>
            <a:t> </a:t>
          </a:r>
          <a:r>
            <a:rPr lang="en-US" sz="2800" kern="1200" err="1" smtClean="0"/>
            <a:t>tương</a:t>
          </a:r>
          <a:r>
            <a:rPr lang="en-US" sz="2800" kern="1200" smtClean="0"/>
            <a:t> </a:t>
          </a:r>
          <a:r>
            <a:rPr lang="en-US" sz="2800" kern="1200" err="1" smtClean="0"/>
            <a:t>lai</a:t>
          </a:r>
          <a:endParaRPr lang="en-US" sz="2800" kern="1200"/>
        </a:p>
      </dsp:txBody>
      <dsp:txXfrm rot="5400000">
        <a:off x="4126368" y="140856"/>
        <a:ext cx="649281" cy="753037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5C7B28-4619-4785-9507-9AFEE95D8830}">
      <dsp:nvSpPr>
        <dsp:cNvPr id="0" name=""/>
        <dsp:cNvSpPr/>
      </dsp:nvSpPr>
      <dsp:spPr>
        <a:xfrm rot="5400000">
          <a:off x="-226778" y="226858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[2.1]</a:t>
          </a:r>
          <a:endParaRPr lang="en-US" sz="2900" kern="1200"/>
        </a:p>
      </dsp:txBody>
      <dsp:txXfrm rot="5400000">
        <a:off x="-226778" y="226858"/>
        <a:ext cx="1511859" cy="1058301"/>
      </dsp:txXfrm>
    </dsp:sp>
    <dsp:sp modelId="{09E5DB23-E3DF-4ADF-8F57-2B5BD1B0BC00}">
      <dsp:nvSpPr>
        <dsp:cNvPr id="0" name=""/>
        <dsp:cNvSpPr/>
      </dsp:nvSpPr>
      <dsp:spPr>
        <a:xfrm rot="5400000">
          <a:off x="4152596" y="-3094215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Cơ sở lý thuyết 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3094215"/>
        <a:ext cx="982708" cy="7171298"/>
      </dsp:txXfrm>
    </dsp:sp>
    <dsp:sp modelId="{2B7DB3C0-784F-4F3A-BA94-159226EC7A17}">
      <dsp:nvSpPr>
        <dsp:cNvPr id="0" name=""/>
        <dsp:cNvSpPr/>
      </dsp:nvSpPr>
      <dsp:spPr>
        <a:xfrm rot="5400000">
          <a:off x="-226778" y="1543330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[2.2]</a:t>
          </a:r>
          <a:endParaRPr lang="en-US" sz="2900" kern="1200"/>
        </a:p>
      </dsp:txBody>
      <dsp:txXfrm rot="5400000">
        <a:off x="-226778" y="1543330"/>
        <a:ext cx="1511859" cy="1058301"/>
      </dsp:txXfrm>
    </dsp:sp>
    <dsp:sp modelId="{7298D812-D448-4291-9D03-3544A16F9B39}">
      <dsp:nvSpPr>
        <dsp:cNvPr id="0" name=""/>
        <dsp:cNvSpPr/>
      </dsp:nvSpPr>
      <dsp:spPr>
        <a:xfrm rot="5400000">
          <a:off x="4152596" y="-1777743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Kết quả nghiên cứu đã có từ các trường đại học khác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1777743"/>
        <a:ext cx="982708" cy="7171298"/>
      </dsp:txXfrm>
    </dsp:sp>
    <dsp:sp modelId="{C0AF5A46-86A8-4A65-8CF5-A1B9C0CAAD7C}">
      <dsp:nvSpPr>
        <dsp:cNvPr id="0" name=""/>
        <dsp:cNvSpPr/>
      </dsp:nvSpPr>
      <dsp:spPr>
        <a:xfrm rot="5400000">
          <a:off x="-226778" y="2859802"/>
          <a:ext cx="1511859" cy="105830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[2.3]</a:t>
          </a:r>
          <a:endParaRPr lang="en-US" sz="2900" kern="1200"/>
        </a:p>
      </dsp:txBody>
      <dsp:txXfrm rot="5400000">
        <a:off x="-226778" y="2859802"/>
        <a:ext cx="1511859" cy="1058301"/>
      </dsp:txXfrm>
    </dsp:sp>
    <dsp:sp modelId="{DF20EF36-209D-4936-B393-CC3B04621D30}">
      <dsp:nvSpPr>
        <dsp:cNvPr id="0" name=""/>
        <dsp:cNvSpPr/>
      </dsp:nvSpPr>
      <dsp:spPr>
        <a:xfrm rot="5400000">
          <a:off x="4152596" y="-461271"/>
          <a:ext cx="982708" cy="7171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Phân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tích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vấn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đề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dự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báo</a:t>
          </a:r>
          <a:r>
            <a:rPr lang="en-US" sz="2400" kern="1200" dirty="0" smtClean="0"/>
            <a:t> NGHỈ HỌC ở HOU-</a:t>
          </a:r>
          <a:r>
            <a:rPr lang="en-US" sz="2400" kern="1200" dirty="0" err="1" smtClean="0"/>
            <a:t>Elearning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 rot="5400000">
        <a:off x="4152596" y="-461271"/>
        <a:ext cx="982708" cy="71712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4E0029-8715-4416-9E2A-5866A6E16251}">
      <dsp:nvSpPr>
        <dsp:cNvPr id="0" name=""/>
        <dsp:cNvSpPr/>
      </dsp:nvSpPr>
      <dsp:spPr>
        <a:xfrm rot="5400000">
          <a:off x="-149834" y="152032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[3.1]</a:t>
          </a:r>
          <a:endParaRPr lang="en-US" sz="1900" kern="1200"/>
        </a:p>
      </dsp:txBody>
      <dsp:txXfrm rot="5400000">
        <a:off x="-149834" y="152032"/>
        <a:ext cx="998894" cy="699225"/>
      </dsp:txXfrm>
    </dsp:sp>
    <dsp:sp modelId="{D041B52B-AD45-45A2-B92C-74D2862A1F75}">
      <dsp:nvSpPr>
        <dsp:cNvPr id="0" name=""/>
        <dsp:cNvSpPr/>
      </dsp:nvSpPr>
      <dsp:spPr>
        <a:xfrm rot="5400000">
          <a:off x="4139772" y="-3438347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Thu thập dữ liệu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/>
        </a:p>
      </dsp:txBody>
      <dsp:txXfrm rot="5400000">
        <a:off x="4139772" y="-3438347"/>
        <a:ext cx="649281" cy="7530374"/>
      </dsp:txXfrm>
    </dsp:sp>
    <dsp:sp modelId="{6D469A61-4A3A-4456-A0A5-DFD072E239BF}">
      <dsp:nvSpPr>
        <dsp:cNvPr id="0" name=""/>
        <dsp:cNvSpPr/>
      </dsp:nvSpPr>
      <dsp:spPr>
        <a:xfrm rot="5400000">
          <a:off x="-149834" y="1032700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[3.2]</a:t>
          </a:r>
          <a:endParaRPr lang="en-US" sz="1900" kern="1200"/>
        </a:p>
      </dsp:txBody>
      <dsp:txXfrm rot="5400000">
        <a:off x="-149834" y="1032700"/>
        <a:ext cx="998894" cy="699225"/>
      </dsp:txXfrm>
    </dsp:sp>
    <dsp:sp modelId="{58F8F9FE-D520-4C01-8D50-9BB29ABA6CB9}">
      <dsp:nvSpPr>
        <dsp:cNvPr id="0" name=""/>
        <dsp:cNvSpPr/>
      </dsp:nvSpPr>
      <dsp:spPr>
        <a:xfrm rot="5400000">
          <a:off x="4139772" y="-2557679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Mô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hình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mạng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Nơron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 rot="5400000">
        <a:off x="4139772" y="-2557679"/>
        <a:ext cx="649281" cy="7530374"/>
      </dsp:txXfrm>
    </dsp:sp>
    <dsp:sp modelId="{35DA617F-B535-43D5-BA33-E51B3ED76040}">
      <dsp:nvSpPr>
        <dsp:cNvPr id="0" name=""/>
        <dsp:cNvSpPr/>
      </dsp:nvSpPr>
      <dsp:spPr>
        <a:xfrm rot="5400000">
          <a:off x="-149834" y="1913368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[3.3]</a:t>
          </a:r>
          <a:endParaRPr lang="en-US" sz="1900" kern="1200"/>
        </a:p>
      </dsp:txBody>
      <dsp:txXfrm rot="5400000">
        <a:off x="-149834" y="1913368"/>
        <a:ext cx="998894" cy="699225"/>
      </dsp:txXfrm>
    </dsp:sp>
    <dsp:sp modelId="{5FDC2F22-A624-418A-949D-22E17E717E21}">
      <dsp:nvSpPr>
        <dsp:cNvPr id="0" name=""/>
        <dsp:cNvSpPr/>
      </dsp:nvSpPr>
      <dsp:spPr>
        <a:xfrm rot="5400000">
          <a:off x="4139772" y="-1677012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Mô hình dự báo</a:t>
          </a:r>
          <a:endParaRPr lang="en-US" sz="1800" kern="1200"/>
        </a:p>
      </dsp:txBody>
      <dsp:txXfrm rot="5400000">
        <a:off x="4139772" y="-1677012"/>
        <a:ext cx="649281" cy="7530374"/>
      </dsp:txXfrm>
    </dsp:sp>
    <dsp:sp modelId="{1B145C10-D85C-4E32-ADAA-29C5A029D326}">
      <dsp:nvSpPr>
        <dsp:cNvPr id="0" name=""/>
        <dsp:cNvSpPr/>
      </dsp:nvSpPr>
      <dsp:spPr>
        <a:xfrm rot="5400000">
          <a:off x="-149834" y="2794036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[3.4]</a:t>
          </a:r>
          <a:endParaRPr lang="en-US" sz="1900" kern="1200"/>
        </a:p>
      </dsp:txBody>
      <dsp:txXfrm rot="5400000">
        <a:off x="-149834" y="2794036"/>
        <a:ext cx="998894" cy="699225"/>
      </dsp:txXfrm>
    </dsp:sp>
    <dsp:sp modelId="{C4B70946-53DE-49DB-9E16-A2BCC5837DDD}">
      <dsp:nvSpPr>
        <dsp:cNvPr id="0" name=""/>
        <dsp:cNvSpPr/>
      </dsp:nvSpPr>
      <dsp:spPr>
        <a:xfrm rot="5400000">
          <a:off x="4139772" y="-796344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Phần mềm hỗ trợ ra quyết định</a:t>
          </a:r>
          <a:endParaRPr lang="en-US" sz="1800" kern="1200"/>
        </a:p>
      </dsp:txBody>
      <dsp:txXfrm rot="5400000">
        <a:off x="4139772" y="-796344"/>
        <a:ext cx="649281" cy="7530374"/>
      </dsp:txXfrm>
    </dsp:sp>
    <dsp:sp modelId="{C0881691-DBB8-4C45-8A00-3A4C6F5DC789}">
      <dsp:nvSpPr>
        <dsp:cNvPr id="0" name=""/>
        <dsp:cNvSpPr/>
      </dsp:nvSpPr>
      <dsp:spPr>
        <a:xfrm rot="5400000">
          <a:off x="-149834" y="3674704"/>
          <a:ext cx="998894" cy="69922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[3.5]</a:t>
          </a:r>
          <a:endParaRPr lang="en-US" sz="1900" kern="1200"/>
        </a:p>
      </dsp:txBody>
      <dsp:txXfrm rot="5400000">
        <a:off x="-149834" y="3674704"/>
        <a:ext cx="998894" cy="699225"/>
      </dsp:txXfrm>
    </dsp:sp>
    <dsp:sp modelId="{D897DFB4-1A75-4C7C-84AC-3AF8CF9E38D0}">
      <dsp:nvSpPr>
        <dsp:cNvPr id="0" name=""/>
        <dsp:cNvSpPr/>
      </dsp:nvSpPr>
      <dsp:spPr>
        <a:xfrm rot="5400000">
          <a:off x="4139772" y="84323"/>
          <a:ext cx="649281" cy="75303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Báo cáo</a:t>
          </a:r>
          <a:endParaRPr lang="en-US" sz="1800" kern="1200"/>
        </a:p>
      </dsp:txBody>
      <dsp:txXfrm rot="5400000">
        <a:off x="4139772" y="84323"/>
        <a:ext cx="649281" cy="7530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5AAD03-AE80-496F-8F45-189D92BA181B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75D87C-3186-4D70-85C5-3D4D8B6151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37C5903-F0B2-49F1-93CE-20768D7E294D}" type="datetimeFigureOut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59AABE-7878-44D4-BD96-7B6FB0360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frankola.com/Documents/Why%20online%20learners%20drop%20out_Workforce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err="1" smtClean="0"/>
              <a:t>Tên</a:t>
            </a:r>
            <a:r>
              <a:rPr lang="en-US" baseline="0" smtClean="0"/>
              <a:t> </a:t>
            </a:r>
            <a:r>
              <a:rPr lang="en-US" baseline="0" err="1" smtClean="0"/>
              <a:t>Đê</a:t>
            </a:r>
            <a:r>
              <a:rPr lang="en-US" baseline="0" smtClean="0"/>
              <a:t>̀ </a:t>
            </a:r>
            <a:r>
              <a:rPr lang="en-US" baseline="0" err="1" smtClean="0"/>
              <a:t>Tài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Weka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en-US" baseline="0" dirty="0" smtClean="0"/>
          </a:p>
          <a:p>
            <a:r>
              <a:rPr lang="en-US" baseline="0" dirty="0" smtClean="0"/>
              <a:t>Smooth Support Vector Machine (SSVM)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Nội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vê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Slide 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Hình</a:t>
            </a:r>
            <a:r>
              <a:rPr lang="en-US" baseline="0" dirty="0" smtClean="0"/>
              <a:t> 1: 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Ý </a:t>
            </a:r>
            <a:r>
              <a:rPr lang="en-US" baseline="0" dirty="0" err="1" smtClean="0"/>
              <a:t>tưởng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phỏng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não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người</a:t>
            </a:r>
            <a:endParaRPr lang="en-US" baseline="0" dirty="0" smtClean="0"/>
          </a:p>
          <a:p>
            <a:pPr>
              <a:buFont typeface="Arial" pitchFamily="34" charset="0"/>
              <a:buChar char="•"/>
            </a:pPr>
            <a:r>
              <a:rPr lang="en-US" baseline="0" dirty="0" err="1" smtClean="0"/>
              <a:t>Ứng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lớp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nén</a:t>
            </a:r>
            <a:r>
              <a:rPr lang="en-US" baseline="0" dirty="0" smtClean="0"/>
              <a:t> ,</a:t>
            </a:r>
            <a:r>
              <a:rPr lang="en-US" baseline="0" dirty="0" err="1" smtClean="0"/>
              <a:t>lọc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̃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đoán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̣ </a:t>
            </a:r>
            <a:r>
              <a:rPr lang="en-US" baseline="0" dirty="0" err="1" smtClean="0"/>
              <a:t>báo</a:t>
            </a:r>
            <a:r>
              <a:rPr lang="en-US" baseline="0" dirty="0" smtClean="0"/>
              <a:t>,…</a:t>
            </a:r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baseline="0" dirty="0" err="1" smtClean="0"/>
              <a:t>Hình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Kiến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trúc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noron</a:t>
            </a:r>
            <a:endParaRPr lang="en-US" baseline="0" dirty="0" smtClean="0"/>
          </a:p>
          <a:p>
            <a:pPr>
              <a:buFont typeface="Arial" pitchFamily="34" charset="0"/>
              <a:buNone/>
            </a:pPr>
            <a:endParaRPr lang="en-US" baseline="0" dirty="0" smtClean="0"/>
          </a:p>
          <a:p>
            <a:pPr>
              <a:buFont typeface="Arial" pitchFamily="34" charset="0"/>
              <a:buNone/>
            </a:pPr>
            <a:r>
              <a:rPr lang="en-US" dirty="0" err="1" smtClean="0"/>
              <a:t>Hình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Luyện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1 -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(x=2,3,4)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YN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Hồ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baseline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Tuổi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đối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tượng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nghành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tốt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nghiệp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những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0 -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x;  1 –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vượt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vấn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lũy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bình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lần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lớp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Tỷ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trước</a:t>
            </a:r>
            <a:endParaRPr lang="en-US" sz="1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xanh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nhất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nữa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vàng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tới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sẽ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),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Màu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(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này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Xây dựng chương trình demo chạy dữ liệu thu thập được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 Chương trình nhằm kiểm chứng độ chính xác của tập dữ liệu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NGHỈ HỌC yes/no theo kỳ</a:t>
            </a:r>
          </a:p>
          <a:p>
            <a:pPr algn="just">
              <a:buFont typeface="Wingdings" pitchFamily="2" charset="2"/>
              <a:buChar char="v"/>
            </a:pPr>
            <a:r>
              <a:rPr lang="vi-VN" dirty="0" smtClean="0">
                <a:solidFill>
                  <a:srgbClr val="FF0000"/>
                </a:solidFill>
              </a:rPr>
              <a:t>Dự báo trạng thái học viên bảo lưu theo kỳ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Cài đặt và mô phỏng kỹ thuật mô hình mạng </a:t>
            </a:r>
            <a:r>
              <a:rPr lang="vi-VN" u="none" spc="0" dirty="0" smtClean="0">
                <a:solidFill>
                  <a:srgbClr val="FF0000"/>
                </a:solidFill>
              </a:rPr>
              <a:t>Neuro</a:t>
            </a:r>
            <a:endParaRPr lang="en-US" u="none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Phân tích dữ liệu, loại bỏ các ngoại lai tập dữ liệu mẫu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Luyện mạng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Kiểm tra độ chính xác của tập dữ liệu mẫu </a:t>
            </a:r>
            <a:endParaRPr lang="en-US" spc="0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vi-VN" spc="0" dirty="0" smtClean="0">
                <a:solidFill>
                  <a:srgbClr val="FF0000"/>
                </a:solidFill>
              </a:rPr>
              <a:t>Hỗ trợ truy vấn kết quả từ tập dữ liệu mới </a:t>
            </a:r>
            <a:endParaRPr lang="en-US" spc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vi-VN" sz="1400" dirty="0" smtClean="0">
                <a:solidFill>
                  <a:srgbClr val="000000"/>
                </a:solidFill>
              </a:rPr>
              <a:t>Kết quả chương trình dự báo trạng thái học viên drop-out yes/no theo kỳ</a:t>
            </a:r>
          </a:p>
          <a:p>
            <a:pPr marL="514350" indent="-514350">
              <a:buFont typeface="+mj-lt"/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thuộc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7476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hàng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vê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600000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nhập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diễn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đàn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13 sheet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bảng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điểm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của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2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Tiền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tích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các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dựng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được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phần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mềm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endParaRPr lang="en-US" sz="1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eriod" startAt="3"/>
            </a:pP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Một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quả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fontAlgn="t">
              <a:buNone/>
            </a:pPr>
            <a:endParaRPr lang="en-US" sz="1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t">
              <a:buNone/>
            </a:pP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̣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Báo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Chính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Xác</a:t>
            </a:r>
            <a:r>
              <a:rPr lang="en-US" sz="1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(%)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Yes/No : ?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2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77 %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3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72 %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̀ 4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Y/N : 85.8 %</a:t>
            </a:r>
          </a:p>
          <a:p>
            <a:pPr lvl="1" fontAlgn="t"/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Dạy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Học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27%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vi-VN" dirty="0" smtClean="0"/>
              <a:t>- Khả năng kiếm tiền của học viên nghỉ học giảm gần như liên tục trong 3 thập kỷ qua.</a:t>
            </a:r>
          </a:p>
          <a:p>
            <a:r>
              <a:rPr lang="vi-VN" dirty="0" smtClean="0"/>
              <a:t>- Trong năm 2001, chỉ có 55% học viên bỏ học có nghề nghiệp, so với 74% học viên trung học tốt nghiệp, 87% học viên đại học (4-năm học)</a:t>
            </a:r>
          </a:p>
          <a:p>
            <a:r>
              <a:rPr lang="vi-VN" dirty="0" smtClean="0"/>
              <a:t>- Tăng 1% tỉ lệ học viên tốt nghiệp tiết kiểm $1.4 tỷ đô la mỹ hàng năm trong việc giảm chi phí tội phạm.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References</a:t>
            </a:r>
            <a:r>
              <a:rPr lang="en-US" dirty="0" smtClean="0"/>
              <a:t>:</a:t>
            </a:r>
          </a:p>
          <a:p>
            <a:pPr>
              <a:buFontTx/>
              <a:buNone/>
            </a:pPr>
            <a:r>
              <a:rPr lang="en-US" dirty="0" smtClean="0"/>
              <a:t>+ Feature: Why Online Learners Drop Out - By Karen </a:t>
            </a:r>
            <a:r>
              <a:rPr lang="en-US" dirty="0" err="1" smtClean="0"/>
              <a:t>Frankola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Keywords: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university level education; distance learning; dropout rates; dropout causes</a:t>
            </a:r>
          </a:p>
          <a:p>
            <a:pPr>
              <a:buFontTx/>
              <a:buChar char="-"/>
            </a:pP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Links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mtClean="0">
                <a:hlinkClick r:id="rId3"/>
              </a:rPr>
              <a:t>http://www.kfrankola.com/Documents/Why%20online%20learners%20drop%20out_Workforce.pdf</a:t>
            </a: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Sô</a:t>
            </a:r>
            <a:r>
              <a:rPr lang="en-US" dirty="0" smtClean="0"/>
              <a:t>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Liệu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Thống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Của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Vấn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Tập</a:t>
            </a:r>
            <a:endParaRPr lang="en-US" baseline="0" dirty="0" smtClean="0"/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̀ 5 có </a:t>
            </a:r>
            <a:r>
              <a:rPr lang="en-US" baseline="0" dirty="0" err="1" smtClean="0"/>
              <a:t>một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sô</a:t>
            </a:r>
            <a:r>
              <a:rPr lang="en-US" baseline="0" dirty="0" smtClean="0"/>
              <a:t>́ </a:t>
            </a:r>
            <a:r>
              <a:rPr lang="en-US" baseline="0" dirty="0" err="1" smtClean="0"/>
              <a:t>nghành</a:t>
            </a:r>
            <a:r>
              <a:rPr lang="en-US" baseline="0" dirty="0" smtClean="0"/>
              <a:t> </a:t>
            </a:r>
            <a:r>
              <a:rPr lang="vi-VN" baseline="0" dirty="0" smtClean="0"/>
              <a:t>NGHỈ 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tới</a:t>
            </a:r>
            <a:r>
              <a:rPr lang="en-US" baseline="0" dirty="0" smtClean="0"/>
              <a:t> 55% </a:t>
            </a:r>
            <a:r>
              <a:rPr lang="en-US" baseline="0" dirty="0" err="1" smtClean="0"/>
              <a:t>tức</a:t>
            </a:r>
            <a:r>
              <a:rPr lang="en-US" baseline="0" dirty="0" smtClean="0"/>
              <a:t> là 100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̀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̉ </a:t>
            </a:r>
            <a:r>
              <a:rPr lang="en-US" baseline="0" dirty="0" err="1" smtClean="0"/>
              <a:t>học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rất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cấp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3060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: </a:t>
            </a:r>
          </a:p>
          <a:p>
            <a:r>
              <a:rPr lang="vi-VN" dirty="0" smtClean="0"/>
              <a:t>Giáo dục đào tạo từ xa với tỉ lệ NGHỈ HỌC báo cáo khác nhau từ 30% - 68% (Pithers &amp; Twyford, 2000)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Slide </a:t>
            </a:r>
            <a:r>
              <a:rPr lang="en-US" err="1" smtClean="0"/>
              <a:t>trung</a:t>
            </a:r>
            <a:r>
              <a:rPr lang="en-US" smtClean="0"/>
              <a:t> </a:t>
            </a:r>
            <a:r>
              <a:rPr lang="en-US" err="1" smtClean="0"/>
              <a:t>gian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Trình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</a:t>
            </a:r>
            <a:r>
              <a:rPr lang="en-US" baseline="0" dirty="0" smtClean="0"/>
              <a:t>́ tri </a:t>
            </a:r>
            <a:r>
              <a:rPr lang="en-US" baseline="0" dirty="0" err="1" smtClean="0"/>
              <a:t>thức</a:t>
            </a:r>
            <a:r>
              <a:rPr lang="en-US" baseline="0" dirty="0" smtClean="0"/>
              <a:t> KDD: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1: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hiểu</a:t>
            </a:r>
            <a:r>
              <a:rPr lang="en-US" sz="1300" dirty="0" smtClean="0"/>
              <a:t> </a:t>
            </a:r>
            <a:r>
              <a:rPr lang="en-US" sz="1300" dirty="0" err="1" smtClean="0"/>
              <a:t>phạm</a:t>
            </a:r>
            <a:r>
              <a:rPr lang="en-US" sz="1300" dirty="0" smtClean="0"/>
              <a:t> vi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: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đích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,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cụ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bài</a:t>
            </a:r>
            <a:r>
              <a:rPr lang="en-US" sz="1300" dirty="0" smtClean="0"/>
              <a:t> </a:t>
            </a:r>
            <a:r>
              <a:rPr lang="en-US" sz="1300" dirty="0" err="1" smtClean="0"/>
              <a:t>toán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2: </a:t>
            </a:r>
            <a:r>
              <a:rPr lang="en-US" sz="1300" dirty="0" err="1" smtClean="0"/>
              <a:t>Tạo</a:t>
            </a:r>
            <a:r>
              <a:rPr lang="en-US" sz="1300" dirty="0" smtClean="0"/>
              <a:t> </a:t>
            </a:r>
            <a:r>
              <a:rPr lang="en-US" sz="1300" dirty="0" err="1" smtClean="0"/>
              <a:t>ra</a:t>
            </a:r>
            <a:r>
              <a:rPr lang="en-US" sz="1300" dirty="0" smtClean="0"/>
              <a:t> </a:t>
            </a:r>
            <a:r>
              <a:rPr lang="en-US" sz="1300" dirty="0" err="1" smtClean="0"/>
              <a:t>một</a:t>
            </a:r>
            <a:r>
              <a:rPr lang="en-US" sz="1300" dirty="0" smtClean="0"/>
              <a:t> </a:t>
            </a: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mục</a:t>
            </a:r>
            <a:r>
              <a:rPr lang="en-US" sz="1300" dirty="0" smtClean="0"/>
              <a:t> </a:t>
            </a:r>
            <a:r>
              <a:rPr lang="en-US" sz="1300" dirty="0" err="1" smtClean="0"/>
              <a:t>tiêu:Lựa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3: </a:t>
            </a:r>
            <a:r>
              <a:rPr lang="en-US" sz="1300" dirty="0" err="1" smtClean="0"/>
              <a:t>Làm</a:t>
            </a:r>
            <a:r>
              <a:rPr lang="en-US" sz="1300" dirty="0" smtClean="0"/>
              <a:t> </a:t>
            </a:r>
            <a:r>
              <a:rPr lang="en-US" sz="1300" dirty="0" err="1" smtClean="0"/>
              <a:t>sạch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tiền</a:t>
            </a:r>
            <a:r>
              <a:rPr lang="en-US" sz="1300" dirty="0" smtClean="0"/>
              <a:t> </a:t>
            </a:r>
            <a:r>
              <a:rPr lang="en-US" sz="1300" dirty="0" err="1" smtClean="0"/>
              <a:t>xử</a:t>
            </a:r>
            <a:r>
              <a:rPr lang="en-US" sz="1300" dirty="0" smtClean="0"/>
              <a:t> </a:t>
            </a:r>
            <a:r>
              <a:rPr lang="en-US" sz="1300" dirty="0" err="1" smtClean="0"/>
              <a:t>lý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 (</a:t>
            </a:r>
            <a:r>
              <a:rPr lang="en-US" sz="1300" dirty="0" err="1" smtClean="0"/>
              <a:t>có</a:t>
            </a:r>
            <a:r>
              <a:rPr lang="en-US" sz="1300" dirty="0" smtClean="0"/>
              <a:t> </a:t>
            </a:r>
            <a:r>
              <a:rPr lang="en-US" sz="1300" dirty="0" err="1" smtClean="0"/>
              <a:t>thể</a:t>
            </a:r>
            <a:r>
              <a:rPr lang="en-US" sz="1300" dirty="0" smtClean="0"/>
              <a:t> </a:t>
            </a:r>
            <a:r>
              <a:rPr lang="en-US" sz="1300" dirty="0" err="1" smtClean="0"/>
              <a:t>chiếm</a:t>
            </a:r>
            <a:r>
              <a:rPr lang="en-US" sz="1300" dirty="0" smtClean="0"/>
              <a:t> 60%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quả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sự</a:t>
            </a:r>
            <a:r>
              <a:rPr lang="en-US" sz="1300" dirty="0" smtClean="0"/>
              <a:t> </a:t>
            </a:r>
            <a:r>
              <a:rPr lang="en-US" sz="1300" dirty="0" err="1" smtClean="0"/>
              <a:t>nỗ</a:t>
            </a:r>
            <a:r>
              <a:rPr lang="en-US" sz="1300" dirty="0" smtClean="0"/>
              <a:t> </a:t>
            </a:r>
            <a:r>
              <a:rPr lang="en-US" sz="1300" dirty="0" err="1" smtClean="0"/>
              <a:t>lực</a:t>
            </a:r>
            <a:r>
              <a:rPr lang="en-US" sz="1300" dirty="0" smtClean="0"/>
              <a:t>)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4: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kích</a:t>
            </a:r>
            <a:r>
              <a:rPr lang="en-US" sz="1300" dirty="0" smtClean="0"/>
              <a:t> </a:t>
            </a:r>
            <a:r>
              <a:rPr lang="en-US" sz="1300" dirty="0" err="1" smtClean="0"/>
              <a:t>thước</a:t>
            </a:r>
            <a:r>
              <a:rPr lang="en-US" sz="1300" dirty="0" smtClean="0"/>
              <a:t> </a:t>
            </a:r>
            <a:r>
              <a:rPr lang="en-US" sz="1300" dirty="0" err="1" smtClean="0"/>
              <a:t>của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những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 </a:t>
            </a:r>
            <a:r>
              <a:rPr lang="en-US" sz="1300" dirty="0" err="1" smtClean="0"/>
              <a:t>hữu</a:t>
            </a:r>
            <a:r>
              <a:rPr lang="en-US" sz="1300" dirty="0" smtClean="0"/>
              <a:t> </a:t>
            </a:r>
            <a:r>
              <a:rPr lang="en-US" sz="1300" dirty="0" err="1" smtClean="0"/>
              <a:t>ích</a:t>
            </a:r>
            <a:r>
              <a:rPr lang="en-US" sz="1300" dirty="0" smtClean="0"/>
              <a:t>, </a:t>
            </a:r>
            <a:r>
              <a:rPr lang="en-US" sz="1300" dirty="0" err="1" smtClean="0"/>
              <a:t>giảm</a:t>
            </a:r>
            <a:r>
              <a:rPr lang="en-US" sz="1300" dirty="0" smtClean="0"/>
              <a:t> 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chiều</a:t>
            </a:r>
            <a:r>
              <a:rPr lang="en-US" sz="1300" dirty="0" smtClean="0"/>
              <a:t> (</a:t>
            </a:r>
            <a:r>
              <a:rPr lang="en-US" sz="1300" dirty="0" err="1" smtClean="0"/>
              <a:t>số</a:t>
            </a:r>
            <a:r>
              <a:rPr lang="en-US" sz="1300" dirty="0" smtClean="0"/>
              <a:t> </a:t>
            </a:r>
            <a:r>
              <a:rPr lang="en-US" sz="1300" dirty="0" err="1" smtClean="0"/>
              <a:t>thuộc</a:t>
            </a:r>
            <a:r>
              <a:rPr lang="en-US" sz="1300" dirty="0" smtClean="0"/>
              <a:t> </a:t>
            </a:r>
            <a:r>
              <a:rPr lang="en-US" sz="1300" dirty="0" err="1" smtClean="0"/>
              <a:t>tính</a:t>
            </a:r>
            <a:r>
              <a:rPr lang="en-US" sz="1300" dirty="0" smtClean="0"/>
              <a:t>) ,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</a:t>
            </a:r>
            <a:r>
              <a:rPr lang="en-US" sz="1300" dirty="0" err="1" smtClean="0"/>
              <a:t>bất</a:t>
            </a:r>
            <a:r>
              <a:rPr lang="en-US" sz="1300" dirty="0" smtClean="0"/>
              <a:t> </a:t>
            </a:r>
            <a:r>
              <a:rPr lang="en-US" sz="1300" dirty="0" err="1" smtClean="0"/>
              <a:t>biến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5: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 </a:t>
            </a:r>
            <a:r>
              <a:rPr lang="en-US" sz="1300" dirty="0" err="1" smtClean="0"/>
              <a:t>chức</a:t>
            </a:r>
            <a:r>
              <a:rPr lang="en-US" sz="1300" dirty="0" smtClean="0"/>
              <a:t> </a:t>
            </a:r>
            <a:r>
              <a:rPr lang="en-US" sz="1300" dirty="0" err="1" smtClean="0"/>
              <a:t>năng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: </a:t>
            </a:r>
            <a:r>
              <a:rPr lang="en-US" sz="1300" dirty="0" err="1" smtClean="0"/>
              <a:t>Tóm</a:t>
            </a:r>
            <a:r>
              <a:rPr lang="en-US" sz="1300" dirty="0" smtClean="0"/>
              <a:t> </a:t>
            </a:r>
            <a:r>
              <a:rPr lang="en-US" sz="1300" dirty="0" err="1" smtClean="0"/>
              <a:t>tắt</a:t>
            </a:r>
            <a:r>
              <a:rPr lang="en-US" sz="1300" dirty="0" smtClean="0"/>
              <a:t>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loại</a:t>
            </a:r>
            <a:r>
              <a:rPr lang="en-US" sz="1300" dirty="0" smtClean="0"/>
              <a:t>/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lớp</a:t>
            </a:r>
            <a:r>
              <a:rPr lang="en-US" sz="1300" dirty="0" smtClean="0"/>
              <a:t>, </a:t>
            </a:r>
            <a:r>
              <a:rPr lang="en-US" sz="1300" dirty="0" err="1" smtClean="0"/>
              <a:t>hồi</a:t>
            </a:r>
            <a:r>
              <a:rPr lang="en-US" sz="1300" dirty="0" smtClean="0"/>
              <a:t> </a:t>
            </a:r>
            <a:r>
              <a:rPr lang="en-US" sz="1300" dirty="0" err="1" smtClean="0"/>
              <a:t>quy</a:t>
            </a:r>
            <a:r>
              <a:rPr lang="en-US" sz="1300" dirty="0" smtClean="0"/>
              <a:t>/</a:t>
            </a:r>
            <a:r>
              <a:rPr lang="en-US" sz="1300" dirty="0" err="1" smtClean="0"/>
              <a:t>dự</a:t>
            </a:r>
            <a:r>
              <a:rPr lang="en-US" sz="1300" dirty="0" smtClean="0"/>
              <a:t> </a:t>
            </a:r>
            <a:r>
              <a:rPr lang="en-US" sz="1300" dirty="0" err="1" smtClean="0"/>
              <a:t>đoán</a:t>
            </a:r>
            <a:r>
              <a:rPr lang="en-US" sz="1300" dirty="0" smtClean="0"/>
              <a:t>, </a:t>
            </a:r>
            <a:r>
              <a:rPr lang="en-US" sz="1300" dirty="0" err="1" smtClean="0"/>
              <a:t>kết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r>
              <a:rPr lang="en-US" sz="1300" dirty="0" smtClean="0"/>
              <a:t>, </a:t>
            </a:r>
            <a:r>
              <a:rPr lang="en-US" sz="1300" dirty="0" err="1" smtClean="0"/>
              <a:t>phân</a:t>
            </a:r>
            <a:r>
              <a:rPr lang="en-US" sz="1300" dirty="0" smtClean="0"/>
              <a:t> </a:t>
            </a:r>
            <a:r>
              <a:rPr lang="en-US" sz="1300" dirty="0" err="1" smtClean="0"/>
              <a:t>cụm</a:t>
            </a:r>
            <a:r>
              <a:rPr lang="en-US" sz="1300" dirty="0" smtClean="0"/>
              <a:t>. 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6: </a:t>
            </a:r>
            <a:r>
              <a:rPr lang="en-US" sz="1300" dirty="0" err="1" smtClean="0"/>
              <a:t>Lựa</a:t>
            </a:r>
            <a:r>
              <a:rPr lang="en-US" sz="1300" dirty="0" smtClean="0"/>
              <a:t> </a:t>
            </a:r>
            <a:r>
              <a:rPr lang="en-US" sz="1300" dirty="0" err="1" smtClean="0"/>
              <a:t>chọn</a:t>
            </a:r>
            <a:r>
              <a:rPr lang="en-US" sz="1300" dirty="0" smtClean="0"/>
              <a:t>/</a:t>
            </a:r>
            <a:r>
              <a:rPr lang="en-US" sz="1300" dirty="0" err="1" smtClean="0"/>
              <a:t>phát</a:t>
            </a:r>
            <a:r>
              <a:rPr lang="en-US" sz="1300" dirty="0" smtClean="0"/>
              <a:t> </a:t>
            </a:r>
            <a:r>
              <a:rPr lang="en-US" sz="1300" dirty="0" err="1" smtClean="0"/>
              <a:t>triển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giải</a:t>
            </a:r>
            <a:r>
              <a:rPr lang="en-US" sz="1300" dirty="0" smtClean="0"/>
              <a:t> </a:t>
            </a:r>
            <a:r>
              <a:rPr lang="en-US" sz="1300" dirty="0" err="1" smtClean="0"/>
              <a:t>thuật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r>
              <a:rPr lang="en-US" sz="1300" dirty="0" smtClean="0"/>
              <a:t> </a:t>
            </a:r>
            <a:r>
              <a:rPr lang="en-US" sz="1300" dirty="0" err="1" smtClean="0"/>
              <a:t>phù</a:t>
            </a:r>
            <a:r>
              <a:rPr lang="en-US" sz="1300" dirty="0" smtClean="0"/>
              <a:t> </a:t>
            </a:r>
            <a:r>
              <a:rPr lang="en-US" sz="1300" dirty="0" err="1" smtClean="0"/>
              <a:t>hợp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7: Tiến </a:t>
            </a:r>
            <a:r>
              <a:rPr lang="en-US" sz="1300" dirty="0" err="1" smtClean="0"/>
              <a:t>hành</a:t>
            </a:r>
            <a:r>
              <a:rPr lang="en-US" sz="1300" dirty="0" smtClean="0"/>
              <a:t> </a:t>
            </a:r>
            <a:r>
              <a:rPr lang="en-US" sz="1300" dirty="0" err="1" smtClean="0"/>
              <a:t>quá</a:t>
            </a:r>
            <a:r>
              <a:rPr lang="en-US" sz="1300" dirty="0" smtClean="0"/>
              <a:t> </a:t>
            </a:r>
            <a:r>
              <a:rPr lang="en-US" sz="1300" dirty="0" err="1" smtClean="0"/>
              <a:t>trình</a:t>
            </a:r>
            <a:r>
              <a:rPr lang="en-US" sz="1300" dirty="0" smtClean="0"/>
              <a:t> </a:t>
            </a:r>
            <a:r>
              <a:rPr lang="en-US" sz="1300" dirty="0" err="1" smtClean="0"/>
              <a:t>khai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 </a:t>
            </a:r>
            <a:r>
              <a:rPr lang="en-US" sz="1300" dirty="0" err="1" smtClean="0"/>
              <a:t>dữ</a:t>
            </a:r>
            <a:r>
              <a:rPr lang="en-US" sz="1300" dirty="0" smtClean="0"/>
              <a:t> </a:t>
            </a:r>
            <a:r>
              <a:rPr lang="en-US" sz="1300" dirty="0" err="1" smtClean="0"/>
              <a:t>liệu</a:t>
            </a:r>
            <a:endParaRPr lang="en-US" sz="1300" dirty="0" smtClean="0"/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8: </a:t>
            </a:r>
            <a:r>
              <a:rPr lang="en-US" sz="1300" dirty="0" err="1" smtClean="0"/>
              <a:t>Đánh</a:t>
            </a:r>
            <a:r>
              <a:rPr lang="en-US" sz="1300" dirty="0" smtClean="0"/>
              <a:t> </a:t>
            </a:r>
            <a:r>
              <a:rPr lang="en-US" sz="1300" dirty="0" err="1" smtClean="0"/>
              <a:t>giá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thu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biểu</a:t>
            </a:r>
            <a:r>
              <a:rPr lang="en-US" sz="1300" dirty="0" smtClean="0"/>
              <a:t> </a:t>
            </a:r>
            <a:r>
              <a:rPr lang="en-US" sz="1300" dirty="0" err="1" smtClean="0"/>
              <a:t>diễn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thức:Hiển</a:t>
            </a:r>
            <a:r>
              <a:rPr lang="en-US" sz="1300" dirty="0" smtClean="0"/>
              <a:t> thị </a:t>
            </a:r>
            <a:r>
              <a:rPr lang="en-US" sz="1300" dirty="0" err="1" smtClean="0"/>
              <a:t>hóa</a:t>
            </a:r>
            <a:r>
              <a:rPr lang="en-US" sz="1300" dirty="0" smtClean="0"/>
              <a:t>, </a:t>
            </a:r>
            <a:r>
              <a:rPr lang="en-US" sz="1300" dirty="0" err="1" smtClean="0"/>
              <a:t>chuyển</a:t>
            </a:r>
            <a:r>
              <a:rPr lang="en-US" sz="1300" dirty="0" smtClean="0"/>
              <a:t> </a:t>
            </a:r>
            <a:r>
              <a:rPr lang="en-US" sz="1300" dirty="0" err="1" smtClean="0"/>
              <a:t>đổi</a:t>
            </a:r>
            <a:r>
              <a:rPr lang="en-US" sz="1300" dirty="0" smtClean="0"/>
              <a:t>, </a:t>
            </a:r>
            <a:r>
              <a:rPr lang="en-US" sz="1300" dirty="0" err="1" smtClean="0"/>
              <a:t>bỏ</a:t>
            </a:r>
            <a:r>
              <a:rPr lang="en-US" sz="1300" dirty="0" smtClean="0"/>
              <a:t> </a:t>
            </a:r>
            <a:r>
              <a:rPr lang="en-US" sz="1300" dirty="0" err="1" smtClean="0"/>
              <a:t>đi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mẫu</a:t>
            </a:r>
            <a:r>
              <a:rPr lang="en-US" sz="1300" dirty="0" smtClean="0"/>
              <a:t> </a:t>
            </a:r>
            <a:r>
              <a:rPr lang="en-US" sz="1300" dirty="0" err="1" smtClean="0"/>
              <a:t>dư</a:t>
            </a:r>
            <a:r>
              <a:rPr lang="en-US" sz="1300" dirty="0" smtClean="0"/>
              <a:t> </a:t>
            </a:r>
            <a:r>
              <a:rPr lang="en-US" sz="1300" dirty="0" err="1" smtClean="0"/>
              <a:t>thừa</a:t>
            </a:r>
            <a:r>
              <a:rPr lang="en-US" sz="1300" dirty="0" smtClean="0"/>
              <a:t>…</a:t>
            </a:r>
          </a:p>
          <a:p>
            <a:r>
              <a:rPr lang="en-US" sz="1300" dirty="0" err="1" smtClean="0"/>
              <a:t>Bước</a:t>
            </a:r>
            <a:r>
              <a:rPr lang="en-US" sz="1300" dirty="0" smtClean="0"/>
              <a:t> 9: </a:t>
            </a:r>
            <a:r>
              <a:rPr lang="en-US" sz="1300" dirty="0" err="1" smtClean="0"/>
              <a:t>Sử</a:t>
            </a:r>
            <a:r>
              <a:rPr lang="en-US" sz="1300" dirty="0" smtClean="0"/>
              <a:t> </a:t>
            </a:r>
            <a:r>
              <a:rPr lang="en-US" sz="1300" dirty="0" err="1" smtClean="0"/>
              <a:t>dụng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tri </a:t>
            </a:r>
            <a:r>
              <a:rPr lang="en-US" sz="1300" dirty="0" err="1" smtClean="0"/>
              <a:t>thức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khám</a:t>
            </a:r>
            <a:r>
              <a:rPr lang="en-US" sz="1300" dirty="0" smtClean="0"/>
              <a:t> </a:t>
            </a:r>
            <a:r>
              <a:rPr lang="en-US" sz="1300" dirty="0" err="1" smtClean="0"/>
              <a:t>phá</a:t>
            </a:r>
            <a:r>
              <a:rPr lang="en-US" sz="1300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THEM NAM</a:t>
            </a:r>
            <a:r>
              <a:rPr lang="en-US" baseline="0" smtClean="0"/>
              <a:t> CONG BO(2011)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9AABE-7878-44D4-BD96-7B6FB036036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0C61-1B1B-46B6-B31E-D649465530C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2A04-BBCD-461B-A199-D9BD4E84C0E5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EA59-335A-4139-B6AC-2C2AF3B0B34D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99D4-A067-483F-B2B9-F2F8A3FB729A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175D-2C7A-4D66-88B6-E0F5F5B17531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B737-869F-4FAF-9385-D3F2738BB1AE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BB41B-6DB4-43E8-9FE7-8BDAFA3680E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9E0D-50CD-4636-8F50-CEFDF0E19BF7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B9E-11A9-485B-B60E-0AFD450CBBF3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59D5-DCA3-4EF3-B47F-B43A4B354999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E8E1-FE14-4385-A876-487C9FA1D09F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E16A-217C-4C76-96D2-0BBDED199008}" type="datetime1">
              <a:rPr lang="en-US" smtClean="0"/>
              <a:pPr/>
              <a:t>12/06/2011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KHAI PHÁ DỮ LIỆU: DỰ BÁO TỶ LỆ NGHỈ HỌC CỦA CÁC NHÓM HỌC VIÊN </a:t>
            </a:r>
            <a:br>
              <a:rPr lang="en-US" sz="2000" b="1" smtClean="0">
                <a:solidFill>
                  <a:schemeClr val="bg1"/>
                </a:solidFill>
              </a:rPr>
            </a:br>
            <a:r>
              <a:rPr lang="en-US" sz="2000" b="1" smtClean="0">
                <a:solidFill>
                  <a:schemeClr val="bg1"/>
                </a:solidFill>
              </a:rPr>
              <a:t>HỆ  TỪ XA THEO PHƯƠNG THỨC E-LEARNING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>
                <a:solidFill>
                  <a:srgbClr val="810C15"/>
                </a:solidFill>
              </a:rPr>
              <a:t>=======================================</a:t>
            </a:r>
          </a:p>
          <a:p>
            <a:pPr algn="ctr">
              <a:buNone/>
            </a:pPr>
            <a:r>
              <a:rPr lang="en-US" sz="1800" smtClean="0">
                <a:solidFill>
                  <a:srgbClr val="810C15"/>
                </a:solidFill>
              </a:rPr>
              <a:t>Version: 2011.11.29</a:t>
            </a: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endParaRPr lang="en-US" sz="1800" smtClean="0">
              <a:solidFill>
                <a:srgbClr val="810C15"/>
              </a:solidFill>
            </a:endParaRPr>
          </a:p>
          <a:p>
            <a:pPr algn="r">
              <a:buNone/>
            </a:pPr>
            <a:r>
              <a:rPr lang="en-US" sz="1800" smtClean="0">
                <a:solidFill>
                  <a:srgbClr val="810C15"/>
                </a:solidFill>
              </a:rPr>
              <a:t>Presentation:</a:t>
            </a:r>
            <a:endParaRPr lang="en-US" sz="1800">
              <a:solidFill>
                <a:srgbClr val="810C1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524000"/>
          <a:ext cx="8686800" cy="77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803468"/>
                <a:gridCol w="710738"/>
                <a:gridCol w="3000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An artificial neural network for predicting student graduation outcomes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Stamos</a:t>
                      </a:r>
                      <a:r>
                        <a:rPr lang="en-US" sz="1200" dirty="0" smtClean="0"/>
                        <a:t> T. </a:t>
                      </a:r>
                      <a:r>
                        <a:rPr lang="en-US" sz="1200" dirty="0" err="1" smtClean="0"/>
                        <a:t>Karamouzis</a:t>
                      </a:r>
                      <a:r>
                        <a:rPr lang="en-US" sz="1200" dirty="0" smtClean="0"/>
                        <a:t> and Andreas Vrettos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Perceptron</a:t>
                      </a:r>
                      <a:r>
                        <a:rPr lang="en-US" sz="1200" baseline="0" dirty="0" smtClean="0"/>
                        <a:t> 3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dự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báo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khả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năng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tốt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nghiệp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1407 </a:t>
                      </a:r>
                      <a:r>
                        <a:rPr lang="en-US" sz="1200" baseline="0" dirty="0" err="1" smtClean="0"/>
                        <a:t>hồ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các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học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trường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Waubonsee</a:t>
                      </a:r>
                      <a:r>
                        <a:rPr lang="en-US" sz="1200" baseline="0" dirty="0" smtClean="0"/>
                        <a:t> College;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chia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làm</a:t>
                      </a:r>
                      <a:r>
                        <a:rPr lang="en-US" sz="1200" baseline="0" dirty="0" smtClean="0"/>
                        <a:t> 2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. </a:t>
                      </a:r>
                      <a:r>
                        <a:rPr lang="en-US" sz="1200" baseline="0" dirty="0" err="1" smtClean="0"/>
                        <a:t>Kết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quả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1,100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77% </a:t>
                      </a:r>
                      <a:r>
                        <a:rPr lang="en-US" sz="1200" baseline="0" dirty="0" err="1" smtClean="0"/>
                        <a:t>và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kiểm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số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307 </a:t>
                      </a:r>
                      <a:r>
                        <a:rPr lang="en-US" sz="1200" baseline="0" dirty="0" err="1" smtClean="0"/>
                        <a:t>là</a:t>
                      </a:r>
                      <a:r>
                        <a:rPr lang="en-US" sz="1200" baseline="0" dirty="0" smtClean="0"/>
                        <a:t> 68%.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Predicting students drop out: a case study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Gerben</a:t>
                      </a:r>
                      <a:r>
                        <a:rPr lang="en-US" sz="1200" dirty="0" smtClean="0"/>
                        <a:t> W. Dekker /</a:t>
                      </a:r>
                    </a:p>
                    <a:p>
                      <a:r>
                        <a:rPr lang="en-US" sz="1200" dirty="0" smtClean="0"/>
                        <a:t>Department of Electrical Engineering,</a:t>
                      </a:r>
                    </a:p>
                    <a:p>
                      <a:r>
                        <a:rPr lang="en-US" sz="1200" dirty="0" smtClean="0"/>
                        <a:t>Eindhoven University of Technology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dirty="0" err="1" smtClean="0">
                          <a:latin typeface="Calibri" pitchFamily="34" charset="0"/>
                          <a:cs typeface="Calibri" pitchFamily="34" charset="0"/>
                        </a:rPr>
                        <a:t>Mô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hình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báo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NGHỈ HỌC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Electrical Engineering Department of Eindhoven University of Technology </a:t>
                      </a:r>
                      <a:r>
                        <a:rPr lang="en-US" sz="1200" b="0" kern="1200" baseline="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sử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dụng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WEKA .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Kết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quả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phân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lớp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đúng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từ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75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đến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80%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dựa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các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trước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đại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học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và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dữ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liệu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kỳ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đầu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dirty="0" err="1" smtClean="0">
                          <a:latin typeface="Calibri" pitchFamily="34" charset="0"/>
                          <a:cs typeface="Calibri" pitchFamily="34" charset="0"/>
                        </a:rPr>
                        <a:t>tiên</a:t>
                      </a:r>
                      <a:r>
                        <a:rPr lang="en-US" sz="1200" b="0" baseline="0" dirty="0" smtClean="0">
                          <a:latin typeface="Calibri" pitchFamily="34" charset="0"/>
                          <a:cs typeface="Calibri" pitchFamily="34" charset="0"/>
                        </a:rPr>
                        <a:t>.</a:t>
                      </a:r>
                      <a:endParaRPr lang="en-US" sz="1200" b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Student dropout analysis with application of  data mining methods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M. </a:t>
                      </a:r>
                      <a:r>
                        <a:rPr lang="en-US" sz="1200" dirty="0" err="1" smtClean="0"/>
                        <a:t>Jadrić</a:t>
                      </a:r>
                      <a:r>
                        <a:rPr lang="en-US" sz="1200" dirty="0" smtClean="0"/>
                        <a:t>, Ž. </a:t>
                      </a:r>
                      <a:r>
                        <a:rPr lang="en-US" sz="1200" dirty="0" err="1" smtClean="0"/>
                        <a:t>Garača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Ćukušić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err="1" smtClean="0"/>
                        <a:t>Trình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ứng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phân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tích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sinh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NGHỈ HỌC </a:t>
                      </a:r>
                      <a:r>
                        <a:rPr lang="en-US" sz="1200" baseline="0" dirty="0" err="1" smtClean="0"/>
                        <a:t>sử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dụng</a:t>
                      </a:r>
                      <a:r>
                        <a:rPr lang="en-US" sz="1200" baseline="0" dirty="0" smtClean="0"/>
                        <a:t> phương </a:t>
                      </a:r>
                      <a:r>
                        <a:rPr lang="en-US" sz="1200" baseline="0" dirty="0" err="1" smtClean="0"/>
                        <a:t>pháp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phân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lớp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hồi</a:t>
                      </a:r>
                      <a:r>
                        <a:rPr lang="en-US" sz="1200" baseline="0" dirty="0" smtClean="0"/>
                        <a:t> qui, </a:t>
                      </a:r>
                      <a:r>
                        <a:rPr lang="en-US" sz="1200" baseline="0" dirty="0" err="1" smtClean="0"/>
                        <a:t>mạng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nơ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ron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cây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quyết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định</a:t>
                      </a:r>
                      <a:r>
                        <a:rPr lang="en-US" sz="1200" baseline="0" dirty="0" smtClean="0"/>
                        <a:t>). </a:t>
                      </a:r>
                      <a:r>
                        <a:rPr lang="en-US" sz="1200" baseline="0" dirty="0" err="1" smtClean="0"/>
                        <a:t>Luyện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với</a:t>
                      </a:r>
                      <a:r>
                        <a:rPr lang="en-US" sz="1200" baseline="0" dirty="0" smtClean="0"/>
                        <a:t> 40% </a:t>
                      </a:r>
                      <a:r>
                        <a:rPr lang="en-US" sz="1200" baseline="0" dirty="0" err="1" smtClean="0"/>
                        <a:t>tập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dữ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liệu</a:t>
                      </a:r>
                      <a:r>
                        <a:rPr lang="en-US" sz="1200" baseline="0" dirty="0" smtClean="0"/>
                        <a:t> 2000 </a:t>
                      </a:r>
                      <a:r>
                        <a:rPr lang="en-US" sz="1200" baseline="0" dirty="0" err="1" smtClean="0"/>
                        <a:t>mẫu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trên</a:t>
                      </a:r>
                      <a:r>
                        <a:rPr lang="en-US" sz="1200" baseline="0" dirty="0" smtClean="0"/>
                        <a:t> 715 </a:t>
                      </a:r>
                      <a:r>
                        <a:rPr lang="en-US" sz="1200" baseline="0" dirty="0" err="1" smtClean="0"/>
                        <a:t>sinh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viên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của</a:t>
                      </a:r>
                      <a:r>
                        <a:rPr lang="en-US" sz="1200" baseline="0" dirty="0" smtClean="0"/>
                        <a:t> Faculty of  Economics Information System.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Identifying factors that predict student success in a</a:t>
                      </a:r>
                      <a:r>
                        <a:rPr lang="en-US" sz="1200" baseline="0" dirty="0" smtClean="0"/>
                        <a:t> c</a:t>
                      </a:r>
                      <a:r>
                        <a:rPr lang="en-US" sz="1200" dirty="0" smtClean="0"/>
                        <a:t>ommunity college online distance learning course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Johnelle Bryson Welsh, A. G. S., B. S., M. S. </a:t>
                      </a:r>
                    </a:p>
                    <a:p>
                      <a:r>
                        <a:rPr lang="de-DE" sz="1200" dirty="0" smtClean="0"/>
                        <a:t>/  University Of North Texas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nghiệp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chương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xa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gồm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926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Enrollment prediction models using data mining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Ashutosh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Nandeshwar</a:t>
                      </a:r>
                      <a:r>
                        <a:rPr lang="en-US" sz="1200" dirty="0" smtClean="0"/>
                        <a:t>; </a:t>
                      </a:r>
                      <a:r>
                        <a:rPr lang="en-US" sz="1200" dirty="0" err="1" smtClean="0"/>
                        <a:t>Subodh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Chaudhari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2009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dùng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WEKA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quyết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định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khoảng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83%-84%.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được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lấy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tại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West Virginia University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Data mining algorithms to classify students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Cristóbal Romero,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Sebastián Ventura, Pedro G. Espejo and César Hervás</a:t>
                      </a:r>
                    </a:p>
                    <a:p>
                      <a:r>
                        <a:rPr lang="pt-BR" sz="1200" dirty="0" smtClean="0"/>
                        <a:t> </a:t>
                      </a:r>
                      <a:r>
                        <a:rPr lang="en-US" sz="1200" dirty="0" smtClean="0"/>
                        <a:t>/ Computer Science Department, Córdoba University, Spain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2008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So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sánh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câc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khai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để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438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trong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7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khóa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từ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hệ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thống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Cordoba University .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triển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tích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hợp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công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Moodle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Mining Tool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hỗ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các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giảng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trực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tuyến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 smtClean="0"/>
                        <a:t>Prediction of student academic performance   by an application of data mining techniques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Sajadin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Sembiring</a:t>
                      </a:r>
                      <a:r>
                        <a:rPr lang="en-US" sz="1200" dirty="0" smtClean="0"/>
                        <a:t>, M. </a:t>
                      </a:r>
                      <a:r>
                        <a:rPr lang="en-US" sz="1200" dirty="0" err="1" smtClean="0"/>
                        <a:t>Zarlis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Dedy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Hartama</a:t>
                      </a:r>
                      <a:r>
                        <a:rPr lang="en-US" sz="1200" dirty="0" smtClean="0"/>
                        <a:t>,  </a:t>
                      </a:r>
                      <a:r>
                        <a:rPr lang="en-US" sz="1200" dirty="0" err="1" smtClean="0"/>
                        <a:t>Ramliana</a:t>
                      </a:r>
                      <a:r>
                        <a:rPr lang="en-US" sz="1200" dirty="0" smtClean="0"/>
                        <a:t> S,  </a:t>
                      </a:r>
                      <a:r>
                        <a:rPr lang="en-US" sz="1200" dirty="0" err="1" smtClean="0"/>
                        <a:t>Elvi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Wani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</a:rPr>
                        <a:t>Mô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hình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dự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báo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lượng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học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viên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trường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University Malaysia Pahang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với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300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mẫu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dữ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liệu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kỳ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năm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07-08.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Sử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dụng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phương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pháp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lớp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SSVM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phân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cụm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K-Means.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Kết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quả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93.7%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chemeClr val="tx1"/>
                          </a:solidFill>
                        </a:rPr>
                        <a:t>là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61%.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2.3 </a:t>
            </a:r>
            <a:r>
              <a:rPr lang="en-US" sz="4000" err="1" smtClean="0">
                <a:solidFill>
                  <a:schemeClr val="bg1"/>
                </a:solidFill>
              </a:rPr>
              <a:t>Phân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tích</a:t>
            </a:r>
            <a:r>
              <a:rPr lang="en-US" sz="4000" smtClean="0">
                <a:solidFill>
                  <a:schemeClr val="bg1"/>
                </a:solidFill>
              </a:rPr>
              <a:t> vấn đề dự báo </a:t>
            </a:r>
            <a:r>
              <a:rPr lang="vi-VN" sz="4000" smtClean="0">
                <a:solidFill>
                  <a:schemeClr val="bg1"/>
                </a:solidFill>
              </a:rPr>
              <a:t>NGHỈ HỌC</a:t>
            </a:r>
            <a:r>
              <a:rPr lang="en-US" sz="4000" smtClean="0">
                <a:solidFill>
                  <a:schemeClr val="bg1"/>
                </a:solidFill>
              </a:rPr>
              <a:t> ở HOU </a:t>
            </a:r>
            <a:r>
              <a:rPr lang="en-US" sz="4000" err="1" smtClean="0">
                <a:solidFill>
                  <a:schemeClr val="bg1"/>
                </a:solidFill>
              </a:rPr>
              <a:t>Elearning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va</a:t>
            </a:r>
            <a:r>
              <a:rPr lang="en-US" smtClean="0">
                <a:solidFill>
                  <a:schemeClr val="bg1"/>
                </a:solidFill>
              </a:rPr>
              <a:t>̀ </a:t>
            </a:r>
            <a:r>
              <a:rPr lang="en-US" err="1" smtClean="0">
                <a:solidFill>
                  <a:schemeClr val="bg1"/>
                </a:solidFill>
              </a:rPr>
              <a:t>phát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triển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3.1 Thu </a:t>
            </a:r>
            <a:r>
              <a:rPr lang="en-US" sz="4000" err="1" smtClean="0">
                <a:solidFill>
                  <a:schemeClr val="bg1"/>
                </a:solidFill>
              </a:rPr>
              <a:t>thập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dư</a:t>
            </a:r>
            <a:r>
              <a:rPr lang="en-US" sz="4000" smtClean="0">
                <a:solidFill>
                  <a:schemeClr val="bg1"/>
                </a:solidFill>
              </a:rPr>
              <a:t>̃ </a:t>
            </a:r>
            <a:r>
              <a:rPr lang="en-US" sz="4000" err="1" smtClean="0">
                <a:solidFill>
                  <a:schemeClr val="bg1"/>
                </a:solidFill>
              </a:rPr>
              <a:t>liệu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534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/>
                <a:gridCol w="2702270"/>
                <a:gridCol w="942267"/>
                <a:gridCol w="1905000"/>
                <a:gridCol w="19050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STT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Dư</a:t>
                      </a:r>
                      <a:r>
                        <a:rPr lang="en-US" smtClean="0"/>
                        <a:t>̃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Liệu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Nguồn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Thuộc</a:t>
                      </a:r>
                      <a:r>
                        <a:rPr lang="en-US" baseline="0" smtClean="0"/>
                        <a:t> tính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Số</a:t>
                      </a:r>
                      <a:r>
                        <a:rPr lang="en-US" baseline="0" smtClean="0"/>
                        <a:t> lượng bản ghi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học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7476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Kết</a:t>
                      </a:r>
                      <a:r>
                        <a:rPr lang="en-US" baseline="0" smtClean="0"/>
                        <a:t> quả thi PTTH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Ngành</a:t>
                      </a:r>
                      <a:r>
                        <a:rPr lang="en-US" baseline="0" smtClean="0"/>
                        <a:t> học, đối tượng học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CVHT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quá trình tư vấn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Bằng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chứng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Hồ</a:t>
                      </a:r>
                      <a:r>
                        <a:rPr lang="en-US" baseline="0" smtClean="0"/>
                        <a:t> sơ học tập học viên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Lộ</a:t>
                      </a:r>
                      <a:r>
                        <a:rPr lang="en-US" baseline="0" smtClean="0"/>
                        <a:t> trình thu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CVHT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Thông</a:t>
                      </a:r>
                      <a:r>
                        <a:rPr lang="en-US" baseline="0" smtClean="0"/>
                        <a:t> tin đóng học phí</a:t>
                      </a:r>
                      <a:endParaRPr 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 </a:t>
                      </a:r>
                      <a:r>
                        <a:rPr lang="en-US" dirty="0" err="1" smtClean="0"/>
                        <a:t>trình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tuyển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6183868"/>
            <a:ext cx="474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Summary </a:t>
            </a:r>
            <a:r>
              <a:rPr lang="en-US" dirty="0" err="1" smtClean="0">
                <a:solidFill>
                  <a:srgbClr val="FF0000"/>
                </a:solidFill>
              </a:rPr>
              <a:t>rất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hoành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tráng</a:t>
            </a:r>
            <a:r>
              <a:rPr lang="en-US" dirty="0" smtClean="0">
                <a:solidFill>
                  <a:srgbClr val="FF0000"/>
                </a:solidFill>
              </a:rPr>
              <a:t> ở </a:t>
            </a:r>
            <a:r>
              <a:rPr lang="en-US" dirty="0" err="1" smtClean="0">
                <a:solidFill>
                  <a:srgbClr val="FF0000"/>
                </a:solidFill>
              </a:rPr>
              <a:t>đoạn</a:t>
            </a:r>
            <a:r>
              <a:rPr lang="en-US" dirty="0" smtClean="0">
                <a:solidFill>
                  <a:srgbClr val="FF0000"/>
                </a:solidFill>
              </a:rPr>
              <a:t> văn </a:t>
            </a:r>
            <a:r>
              <a:rPr lang="en-US" dirty="0" err="1" smtClean="0">
                <a:solidFill>
                  <a:srgbClr val="FF0000"/>
                </a:solidFill>
              </a:rPr>
              <a:t>bôi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đo</a:t>
            </a:r>
            <a:r>
              <a:rPr lang="en-US" dirty="0" smtClean="0">
                <a:solidFill>
                  <a:srgbClr val="FF0000"/>
                </a:solidFill>
              </a:rPr>
              <a:t>̉ </a:t>
            </a:r>
            <a:r>
              <a:rPr lang="en-US" dirty="0" err="1" smtClean="0">
                <a:solidFill>
                  <a:srgbClr val="FF0000"/>
                </a:solidFill>
              </a:rPr>
              <a:t>này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3.2 </a:t>
            </a:r>
            <a:r>
              <a:rPr lang="en-US" sz="4000" err="1" smtClean="0">
                <a:solidFill>
                  <a:schemeClr val="bg1"/>
                </a:solidFill>
              </a:rPr>
              <a:t>Mô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hình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mạng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noron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6" name="Content Placeholder 5" descr="Neural 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52600"/>
            <a:ext cx="3771900" cy="2143125"/>
          </a:xfrm>
        </p:spPr>
      </p:pic>
      <p:pic>
        <p:nvPicPr>
          <p:cNvPr id="7" name="Picture 6" descr="Neural 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419475" cy="2600325"/>
          </a:xfrm>
          <a:prstGeom prst="rect">
            <a:avLst/>
          </a:prstGeom>
        </p:spPr>
      </p:pic>
      <p:pic>
        <p:nvPicPr>
          <p:cNvPr id="8" name="Picture 7" descr="neural3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752600"/>
            <a:ext cx="3171825" cy="34194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3.3 </a:t>
            </a:r>
            <a:r>
              <a:rPr lang="en-US" err="1" smtClean="0">
                <a:solidFill>
                  <a:schemeClr val="bg1"/>
                </a:solidFill>
              </a:rPr>
              <a:t>Mô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ình </a:t>
            </a:r>
            <a:r>
              <a:rPr lang="en-US" err="1" smtClean="0">
                <a:solidFill>
                  <a:schemeClr val="bg1"/>
                </a:solidFill>
              </a:rPr>
              <a:t>d</a:t>
            </a:r>
            <a:r>
              <a:rPr lang="en-US" smtClean="0">
                <a:solidFill>
                  <a:schemeClr val="bg1"/>
                </a:solidFill>
              </a:rPr>
              <a:t>ự </a:t>
            </a:r>
            <a:r>
              <a:rPr lang="en-US" err="1" smtClean="0">
                <a:solidFill>
                  <a:schemeClr val="bg1"/>
                </a:solidFill>
              </a:rPr>
              <a:t>b</a:t>
            </a:r>
            <a:r>
              <a:rPr lang="en-US" smtClean="0">
                <a:solidFill>
                  <a:schemeClr val="bg1"/>
                </a:solidFill>
              </a:rPr>
              <a:t>áo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828800"/>
          <a:ext cx="8686800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822"/>
                <a:gridCol w="3431178"/>
                <a:gridCol w="3352800"/>
              </a:tblGrid>
              <a:tr h="7094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baseline="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NGHỈ</a:t>
                      </a:r>
                      <a:r>
                        <a:rPr lang="en-US" baseline="0" dirty="0" smtClean="0"/>
                        <a:t>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 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Tốt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nghiệp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669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Kỳ</a:t>
                      </a:r>
                      <a:r>
                        <a:rPr lang="en-US" baseline="0" dirty="0" smtClean="0"/>
                        <a:t> x (x = 2,3,4)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NGHỈ HỌC YN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của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những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đã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0 – NGHỈ HỌC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vượt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qua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09433">
                <a:tc>
                  <a:txBody>
                    <a:bodyPr/>
                    <a:lstStyle/>
                    <a:p>
                      <a:r>
                        <a:rPr lang="en-US" dirty="0" smtClean="0"/>
                        <a:t>DẠY</a:t>
                      </a:r>
                      <a:r>
                        <a:rPr lang="en-US" baseline="0" dirty="0" smtClean="0"/>
                        <a:t> HỌC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x;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Hồ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sơ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</a:p>
                    <a:p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Qui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mô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lớp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tích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lũy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trung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bình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lần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đăng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nhập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diễn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đàn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;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Tỉ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lệ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trước</a:t>
                      </a:r>
                      <a:endParaRPr lang="en-US" dirty="0">
                        <a:latin typeface="Times New Roman" pitchFamily="18" charset="0"/>
                        <a:ea typeface="Tahoma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Trạng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thái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/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xanh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Học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thêm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ít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nhất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2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nữa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vàng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tới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sẽ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  <a:b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</a:b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Màu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đỏ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Kỳ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này</a:t>
                      </a:r>
                      <a:r>
                        <a:rPr lang="en-US" baseline="0" dirty="0" smtClean="0">
                          <a:latin typeface="Times New Roman" pitchFamily="18" charset="0"/>
                          <a:ea typeface="Tahoma" pitchFamily="34" charset="0"/>
                          <a:cs typeface="Times New Roman" pitchFamily="18" charset="0"/>
                        </a:rPr>
                        <a:t> NGHỈ HỌC)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YeuToAnhHuong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5657850" cy="4038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057400"/>
            <a:ext cx="821060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6324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00200"/>
            <a:ext cx="7144369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15. App Development\CNet\drop-out\02. Database\Imgs\Ky4_analytics_parti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362200"/>
            <a:ext cx="6406265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 descr="D:\15. App Development\CNet\drop-out\02. Database\Imgs\Ky4_preprocessing_trans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5486400" cy="3951137"/>
          </a:xfrm>
          <a:prstGeom prst="rect">
            <a:avLst/>
          </a:prstGeom>
          <a:noFill/>
        </p:spPr>
      </p:pic>
      <p:pic>
        <p:nvPicPr>
          <p:cNvPr id="2051" name="Picture 3" descr="D:\15. App Development\CNet\drop-out\02. Database\Imgs\Ky4_train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133600"/>
            <a:ext cx="5715000" cy="41193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3.4 </a:t>
            </a:r>
            <a:r>
              <a:rPr lang="en-US" sz="4000" err="1" smtClean="0">
                <a:solidFill>
                  <a:schemeClr val="bg1"/>
                </a:solidFill>
              </a:rPr>
              <a:t>Phần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mềm</a:t>
            </a:r>
            <a:r>
              <a:rPr lang="en-US" sz="4000" smtClean="0">
                <a:solidFill>
                  <a:schemeClr val="bg1"/>
                </a:solidFill>
              </a:rPr>
              <a:t> hỗ trợ ra quyết định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53340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  <p:pic>
        <p:nvPicPr>
          <p:cNvPr id="3075" name="Picture 3" descr="D:\15. App Development\CNet\drop-out\02. Database\Imgs\Ky4_testing.PNG"/>
          <p:cNvPicPr>
            <a:picLocks noChangeAspect="1" noChangeArrowheads="1"/>
          </p:cNvPicPr>
          <p:nvPr/>
        </p:nvPicPr>
        <p:blipFill>
          <a:blip r:embed="rId3" cstate="print"/>
          <a:srcRect r="10324"/>
          <a:stretch>
            <a:fillRect/>
          </a:stretch>
        </p:blipFill>
        <p:spPr bwMode="auto">
          <a:xfrm>
            <a:off x="381000" y="1600200"/>
            <a:ext cx="2895600" cy="4714875"/>
          </a:xfrm>
          <a:prstGeom prst="rect">
            <a:avLst/>
          </a:prstGeom>
          <a:noFill/>
        </p:spPr>
      </p:pic>
      <p:pic>
        <p:nvPicPr>
          <p:cNvPr id="3076" name="Picture 4" descr="D:\15. App Development\CNet\drop-out\02. Database\Imgs\Soft_query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6278562" cy="1390650"/>
          </a:xfrm>
          <a:prstGeom prst="rect">
            <a:avLst/>
          </a:prstGeom>
          <a:noFill/>
        </p:spPr>
      </p:pic>
      <p:pic>
        <p:nvPicPr>
          <p:cNvPr id="3077" name="Picture 5" descr="D:\15. App Development\CNet\drop-out\02. Database\Imgs\Soft_query_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828800"/>
            <a:ext cx="6326188" cy="1428750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b="1" dirty="0" err="1" smtClean="0">
                <a:solidFill>
                  <a:schemeClr val="bg1"/>
                </a:solidFill>
              </a:rPr>
              <a:t>Nội</a:t>
            </a:r>
            <a:r>
              <a:rPr lang="en-US" sz="4000" b="1" dirty="0" smtClean="0">
                <a:solidFill>
                  <a:schemeClr val="bg1"/>
                </a:solidFill>
              </a:rPr>
              <a:t> dung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3.5 </a:t>
            </a:r>
            <a:r>
              <a:rPr lang="en-US" sz="4000" err="1" smtClean="0">
                <a:solidFill>
                  <a:schemeClr val="bg1"/>
                </a:solidFill>
              </a:rPr>
              <a:t>Báo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cáo</a:t>
            </a:r>
            <a:endParaRPr lang="en-US" sz="400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133600"/>
          <a:ext cx="8610600" cy="2133600"/>
        </p:xfrm>
        <a:graphic>
          <a:graphicData uri="http://schemas.openxmlformats.org/drawingml/2006/table">
            <a:tbl>
              <a:tblPr/>
              <a:tblGrid>
                <a:gridCol w="2819400"/>
                <a:gridCol w="1158240"/>
                <a:gridCol w="1158240"/>
                <a:gridCol w="1158240"/>
                <a:gridCol w="1158240"/>
                <a:gridCol w="1158240"/>
              </a:tblGrid>
              <a:tr h="3048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Dữ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22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22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Tỷ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lệ</a:t>
                      </a:r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mẫu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YN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NGHỈ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HỌC SAU KỲ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pPr algn="ctr" fontAlgn="b"/>
                      <a:endParaRPr lang="en-US" sz="2200" b="0" i="0" u="none" strike="noStrike" baseline="0" dirty="0" smtClean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3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Kỳ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4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thập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luyện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68%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phù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latin typeface="+mj-lt"/>
                        </a:rPr>
                        <a:t>hợp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Tập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dữ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liệu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kiểm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tra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vi-VN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Kết </a:t>
                      </a:r>
                      <a:r>
                        <a:rPr lang="vi-VN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quả</a:t>
                      </a:r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dự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báo</a:t>
                      </a:r>
                      <a:r>
                        <a:rPr lang="en-US" sz="1800" b="0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đúng</a:t>
                      </a:r>
                      <a:endParaRPr lang="vi-VN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91.67%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68.81%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77.68%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86.00%</a:t>
                      </a:r>
                      <a:endParaRPr lang="en-US" sz="1800" b="0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5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800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NGHỈ HỌC </a:t>
            </a:r>
            <a:r>
              <a:rPr lang="en-US" dirty="0" err="1" smtClean="0"/>
              <a:t>tại</a:t>
            </a:r>
            <a:r>
              <a:rPr lang="en-US" dirty="0" smtClean="0"/>
              <a:t> HOU - </a:t>
            </a:r>
            <a:r>
              <a:rPr lang="en-US" dirty="0" err="1" smtClean="0"/>
              <a:t>Elearning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4. Kết quả </a:t>
            </a:r>
            <a:r>
              <a:rPr lang="en-US" sz="4000" err="1" smtClean="0">
                <a:solidFill>
                  <a:schemeClr val="bg1"/>
                </a:solidFill>
              </a:rPr>
              <a:t>chính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5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tố</a:t>
            </a:r>
            <a:r>
              <a:rPr lang="en-US" b="1" dirty="0" smtClean="0"/>
              <a:t> </a:t>
            </a:r>
            <a:r>
              <a:rPr lang="en-US" dirty="0" err="1" smtClean="0"/>
              <a:t>chính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hình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̣ </a:t>
            </a:r>
            <a:r>
              <a:rPr lang="en-US" dirty="0" err="1" smtClean="0"/>
              <a:t>báo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NGHỈ HỌC </a:t>
            </a:r>
            <a:r>
              <a:rPr lang="en-US" dirty="0" err="1" smtClean="0"/>
              <a:t>của</a:t>
            </a:r>
            <a:r>
              <a:rPr lang="en-US" dirty="0" smtClean="0"/>
              <a:t> </a:t>
            </a:r>
            <a:r>
              <a:rPr lang="en-US" dirty="0" err="1" smtClean="0"/>
              <a:t>học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cư</a:t>
            </a:r>
            <a:r>
              <a:rPr lang="en-US" dirty="0" smtClean="0"/>
              <a:t>́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err="1" smtClean="0"/>
              <a:t>Xác</a:t>
            </a:r>
            <a:r>
              <a:rPr lang="en-US" dirty="0" smtClean="0"/>
              <a:t>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một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́ </a:t>
            </a:r>
            <a:r>
              <a:rPr lang="en-US" dirty="0" err="1" smtClean="0"/>
              <a:t>khác</a:t>
            </a:r>
            <a:r>
              <a:rPr lang="en-US" dirty="0" smtClean="0"/>
              <a:t>  CHƯA </a:t>
            </a:r>
            <a:r>
              <a:rPr lang="en-US" dirty="0" err="1" smtClean="0"/>
              <a:t>định</a:t>
            </a:r>
            <a:r>
              <a:rPr lang="en-US" dirty="0" smtClean="0"/>
              <a:t> </a:t>
            </a:r>
            <a:r>
              <a:rPr lang="en-US" dirty="0" err="1" smtClean="0"/>
              <a:t>lượng</a:t>
            </a:r>
            <a:r>
              <a:rPr lang="en-US" dirty="0" smtClean="0"/>
              <a:t> </a:t>
            </a:r>
            <a:r>
              <a:rPr lang="en-US" dirty="0" err="1" smtClean="0"/>
              <a:t>được</a:t>
            </a:r>
            <a:r>
              <a:rPr lang="en-US" dirty="0" smtClean="0"/>
              <a:t> </a:t>
            </a:r>
            <a:r>
              <a:rPr lang="en-US" dirty="0" err="1" smtClean="0"/>
              <a:t>cũng</a:t>
            </a:r>
            <a:r>
              <a:rPr lang="en-US" dirty="0" smtClean="0"/>
              <a:t> </a:t>
            </a:r>
            <a:r>
              <a:rPr lang="en-US" dirty="0" err="1" smtClean="0"/>
              <a:t>ảnh</a:t>
            </a:r>
            <a:r>
              <a:rPr lang="en-US" dirty="0" smtClean="0"/>
              <a:t> </a:t>
            </a:r>
            <a:r>
              <a:rPr lang="en-US" dirty="0" err="1" smtClean="0"/>
              <a:t>hưởng</a:t>
            </a:r>
            <a:r>
              <a:rPr lang="en-US" dirty="0" smtClean="0"/>
              <a:t> </a:t>
            </a:r>
            <a:r>
              <a:rPr lang="en-US" dirty="0" err="1" smtClean="0"/>
              <a:t>đến</a:t>
            </a:r>
            <a:r>
              <a:rPr lang="en-US" dirty="0" smtClean="0"/>
              <a:t> </a:t>
            </a:r>
            <a:r>
              <a:rPr lang="en-US" dirty="0" err="1" smtClean="0"/>
              <a:t>kha</a:t>
            </a:r>
            <a:r>
              <a:rPr lang="en-US" dirty="0" smtClean="0"/>
              <a:t>̉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vi-VN" dirty="0" smtClean="0"/>
              <a:t>NGHỈ HỌC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1981200"/>
          <a:ext cx="3733800" cy="2380690"/>
        </p:xfrm>
        <a:graphic>
          <a:graphicData uri="http://schemas.openxmlformats.org/drawingml/2006/table">
            <a:tbl>
              <a:tblPr/>
              <a:tblGrid>
                <a:gridCol w="3733800"/>
              </a:tblGrid>
              <a:tr h="504265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25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 nhân tố ảnh hưởng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Giới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Đối tượng học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4.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YN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 Mã ngành đã tốt nghiệp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5. </a:t>
            </a:r>
            <a:r>
              <a:rPr lang="en-US" sz="4000" dirty="0" err="1" smtClean="0">
                <a:solidFill>
                  <a:schemeClr val="bg1"/>
                </a:solidFill>
              </a:rPr>
              <a:t>Hướng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nghiên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cứu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mới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Nghiên</a:t>
            </a:r>
            <a:r>
              <a:rPr lang="en-US" sz="1800" dirty="0" smtClean="0"/>
              <a:t> </a:t>
            </a:r>
            <a:r>
              <a:rPr lang="en-US" sz="1800" dirty="0" err="1" smtClean="0"/>
              <a:t>cứu</a:t>
            </a:r>
            <a:endParaRPr lang="en-US" sz="1800" dirty="0" smtClean="0"/>
          </a:p>
          <a:p>
            <a:pPr lvl="1"/>
            <a:r>
              <a:rPr lang="en-US" sz="1400" dirty="0" err="1" smtClean="0">
                <a:solidFill>
                  <a:srgbClr val="FF0000"/>
                </a:solidFill>
              </a:rPr>
              <a:t>Mô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hình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dư</a:t>
            </a:r>
            <a:r>
              <a:rPr lang="en-US" sz="1400" dirty="0" smtClean="0">
                <a:solidFill>
                  <a:srgbClr val="FF0000"/>
                </a:solidFill>
              </a:rPr>
              <a:t>̣ </a:t>
            </a:r>
            <a:r>
              <a:rPr lang="en-US" sz="1400" dirty="0" err="1" smtClean="0">
                <a:solidFill>
                  <a:srgbClr val="FF0000"/>
                </a:solidFill>
              </a:rPr>
              <a:t>báo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vi-VN" sz="1400" dirty="0" smtClean="0">
                <a:solidFill>
                  <a:srgbClr val="FF0000"/>
                </a:solidFill>
              </a:rPr>
              <a:t>NGHỈ HỌC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thường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xuyên</a:t>
            </a:r>
            <a:endParaRPr lang="en-US" sz="1400" dirty="0" smtClean="0">
              <a:solidFill>
                <a:srgbClr val="FF0000"/>
              </a:solidFill>
            </a:endParaRPr>
          </a:p>
          <a:p>
            <a:pPr lvl="1"/>
            <a:endParaRPr lang="en-US" sz="1400" dirty="0" smtClean="0"/>
          </a:p>
          <a:p>
            <a:r>
              <a:rPr lang="en-US" sz="1800" dirty="0" err="1" smtClean="0"/>
              <a:t>Triển</a:t>
            </a:r>
            <a:r>
              <a:rPr lang="en-US" sz="1800" dirty="0" smtClean="0"/>
              <a:t> </a:t>
            </a:r>
            <a:r>
              <a:rPr lang="en-US" sz="1800" dirty="0" err="1" smtClean="0"/>
              <a:t>khai</a:t>
            </a:r>
            <a:r>
              <a:rPr lang="en-US" sz="1800" dirty="0" smtClean="0"/>
              <a:t> </a:t>
            </a:r>
            <a:r>
              <a:rPr lang="en-US" sz="1800" dirty="0" err="1" smtClean="0"/>
              <a:t>ứng</a:t>
            </a:r>
            <a:r>
              <a:rPr lang="en-US" sz="1800" dirty="0" smtClean="0"/>
              <a:t> </a:t>
            </a:r>
            <a:r>
              <a:rPr lang="en-US" sz="1800" dirty="0" err="1" smtClean="0"/>
              <a:t>dụng</a:t>
            </a:r>
            <a:endParaRPr lang="en-US" sz="1800" dirty="0" smtClean="0"/>
          </a:p>
          <a:p>
            <a:pPr lvl="1"/>
            <a:r>
              <a:rPr lang="en-US" sz="1400" dirty="0" err="1" smtClean="0"/>
              <a:t>Tích</a:t>
            </a:r>
            <a:r>
              <a:rPr lang="en-US" sz="1400" dirty="0" smtClean="0"/>
              <a:t> </a:t>
            </a:r>
            <a:r>
              <a:rPr lang="en-US" sz="1400" dirty="0" err="1" smtClean="0"/>
              <a:t>hợp</a:t>
            </a:r>
            <a:r>
              <a:rPr lang="en-US" sz="1400" dirty="0" smtClean="0"/>
              <a:t> </a:t>
            </a:r>
            <a:r>
              <a:rPr lang="en-US" sz="1400" dirty="0" err="1" smtClean="0"/>
              <a:t>các</a:t>
            </a:r>
            <a:r>
              <a:rPr lang="en-US" sz="1400" dirty="0" smtClean="0"/>
              <a:t> </a:t>
            </a:r>
            <a:r>
              <a:rPr lang="en-US" sz="1400" dirty="0" err="1" smtClean="0"/>
              <a:t>hê</a:t>
            </a:r>
            <a:r>
              <a:rPr lang="en-US" sz="1400" dirty="0" smtClean="0"/>
              <a:t>̣ </a:t>
            </a:r>
            <a:r>
              <a:rPr lang="en-US" sz="1400" dirty="0" err="1" smtClean="0"/>
              <a:t>thống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tin </a:t>
            </a:r>
            <a:r>
              <a:rPr lang="en-US" sz="1400" dirty="0" err="1" smtClean="0"/>
              <a:t>quản</a:t>
            </a:r>
            <a:r>
              <a:rPr lang="en-US" sz="1400" dirty="0" smtClean="0"/>
              <a:t> </a:t>
            </a:r>
            <a:r>
              <a:rPr lang="en-US" sz="1400" dirty="0" err="1" smtClean="0"/>
              <a:t>ly</a:t>
            </a:r>
            <a:r>
              <a:rPr lang="en-US" sz="1400" dirty="0" smtClean="0"/>
              <a:t>́ </a:t>
            </a:r>
            <a:r>
              <a:rPr lang="en-US" sz="1400" dirty="0" err="1" smtClean="0"/>
              <a:t>khác</a:t>
            </a:r>
            <a:r>
              <a:rPr lang="en-US" sz="1400" dirty="0" smtClean="0"/>
              <a:t> (SCM, LMS, CRM,…)</a:t>
            </a:r>
          </a:p>
          <a:p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1.1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tác động tiêu cực của vấn đề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00200"/>
          <a:ext cx="82296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4191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Đối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tượng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Ngắn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Dài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ạn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Doanh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giảm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Thương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hiệu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học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đánh giá không cao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phí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Số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học viên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tuyển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bị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giảm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sau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viên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cho quá trình học tập (tiền, thời gian,…)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mà KHÔNG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đạt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đích 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có việc làm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lý bị tiêu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cực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chán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nản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nhập bị tác động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có bằng cấp và 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kỹ năng nghề </a:t>
                      </a:r>
                      <a:r>
                        <a:rPr lang="en-US" sz="1200" i="0" baseline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Khả</a:t>
                      </a:r>
                      <a:r>
                        <a:rPr lang="en-US" sz="1200" i="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năng phạm tội tăng</a:t>
                      </a:r>
                      <a:endParaRPr lang="en-US" sz="1200" i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Xã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: Tỷ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lê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vi-VN" sz="1200" i="0" smtClean="0"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những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người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mà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có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việc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làm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gây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nạn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thất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nghiệp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ảnh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hưởng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tới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lượng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lao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động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nghành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tế</a:t>
                      </a:r>
                    </a:p>
                    <a:p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25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30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một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NGHỈ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là $500,000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giúp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y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cộng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chi phí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tội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Chi phí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đầu tư giáo dục tăng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ố tù nhân là những người đã từng NGHỈ HỌC gấp 3.5 lần số tù nhân đã tốt nghiệp.</a:t>
                      </a:r>
                      <a:endParaRPr lang="en-US" sz="1200" i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334000"/>
            <a:ext cx="796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khảo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Civil Rights Project. Harvard University.  Civil Rights in Brief   D	ROPOUTS p1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Indiana’s Education Round Table 2003 p 17</a:t>
            </a:r>
            <a:endParaRPr lang="en-US" i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1.2 </a:t>
            </a:r>
            <a:r>
              <a:rPr lang="en-US" err="1" smtClean="0">
                <a:solidFill>
                  <a:schemeClr val="bg1"/>
                </a:solidFill>
              </a:rPr>
              <a:t>Nguyên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nhân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dẫn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đến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tình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trạng</a:t>
            </a:r>
            <a:r>
              <a:rPr lang="en-US" smtClean="0">
                <a:solidFill>
                  <a:schemeClr val="bg1"/>
                </a:solidFill>
              </a:rPr>
              <a:t> nghỉ học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24000"/>
          <a:ext cx="861059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79044"/>
                <a:gridCol w="4464755"/>
              </a:tblGrid>
              <a:tr h="381923">
                <a:tc>
                  <a:txBody>
                    <a:bodyPr/>
                    <a:lstStyle/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Nguyên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Trước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quá trình 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 quá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trình </a:t>
                      </a:r>
                      <a:r>
                        <a:rPr lang="en-US" sz="1200" i="0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1444774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Trường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ọc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Tư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chưa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đúng</a:t>
                      </a:r>
                      <a:r>
                        <a:rPr lang="en-US" sz="1200" i="0" baseline="0" dirty="0" smtClean="0"/>
                        <a:t> (</a:t>
                      </a:r>
                      <a:r>
                        <a:rPr lang="en-US" sz="1200" i="0" baseline="0" dirty="0" err="1" smtClean="0"/>
                        <a:t>khác</a:t>
                      </a:r>
                      <a:r>
                        <a:rPr lang="en-US" sz="1200" i="0" baseline="0" dirty="0" smtClean="0"/>
                        <a:t> so </a:t>
                      </a:r>
                      <a:r>
                        <a:rPr lang="en-US" sz="1200" i="0" baseline="0" dirty="0" err="1" smtClean="0"/>
                        <a:t>với</a:t>
                      </a:r>
                      <a:r>
                        <a:rPr lang="en-US" sz="1200" i="0" baseline="0" dirty="0" smtClean="0"/>
                        <a:t> quá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r>
                        <a:rPr lang="en-US" sz="1200" i="0" baseline="0" dirty="0" smtClean="0"/>
                        <a:t>)</a:t>
                      </a:r>
                      <a:endParaRPr lang="en-US" sz="1200" i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Vergidis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dirty="0" err="1" smtClean="0">
                          <a:solidFill>
                            <a:srgbClr val="810C15"/>
                          </a:solidFill>
                        </a:rPr>
                        <a:t>Panagiotakopoulos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, 2002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endParaRPr lang="en-US" sz="120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đầy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chi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tiết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đủ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chuẩn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nghiệm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tập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va</a:t>
                      </a:r>
                      <a:r>
                        <a:rPr lang="en-US" sz="1200" i="0" dirty="0" smtClean="0"/>
                        <a:t>̀ phương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pháp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giảng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dạy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hút</a:t>
                      </a:r>
                      <a:r>
                        <a:rPr lang="en-US" sz="1200" i="0" dirty="0" smtClean="0"/>
                        <a:t> HV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800" b="1" i="0" dirty="0" smtClean="0">
                          <a:solidFill>
                            <a:srgbClr val="810C15"/>
                          </a:solidFill>
                        </a:rPr>
                        <a:t>Keller,1987</a:t>
                      </a:r>
                      <a:endParaRPr lang="en-US" sz="12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Mức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</a:t>
                      </a:r>
                      <a:r>
                        <a:rPr lang="en-US" sz="1200" i="0" dirty="0" smtClean="0"/>
                        <a:t>̣ </a:t>
                      </a:r>
                      <a:r>
                        <a:rPr lang="en-US" sz="1200" i="0" dirty="0" err="1" smtClean="0"/>
                        <a:t>hài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lòng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thấp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của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v̀ </a:t>
                      </a:r>
                      <a:r>
                        <a:rPr lang="en-US" sz="1200" i="0" dirty="0" err="1" smtClean="0"/>
                        <a:t>môi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trường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trực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tuyến</a:t>
                      </a:r>
                      <a:r>
                        <a:rPr lang="en-US" sz="1200" i="0" dirty="0" smtClean="0"/>
                        <a:t> (</a:t>
                      </a:r>
                      <a:r>
                        <a:rPr lang="en-US" sz="1200" i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cách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thức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quản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ly</a:t>
                      </a:r>
                      <a:r>
                        <a:rPr lang="en-US" sz="1200" i="0" baseline="0" dirty="0" smtClean="0"/>
                        <a:t>́ </a:t>
                      </a:r>
                      <a:r>
                        <a:rPr lang="en-US" sz="1200" i="0" baseline="0" dirty="0" err="1" smtClean="0"/>
                        <a:t>của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smtClean="0"/>
                        <a:t>CVHT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vấn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vê</a:t>
                      </a:r>
                      <a:r>
                        <a:rPr lang="en-US" sz="1200" i="0" baseline="0" dirty="0" smtClean="0"/>
                        <a:t>̀ </a:t>
                      </a:r>
                      <a:r>
                        <a:rPr lang="en-US" sz="1200" i="0" baseline="0" dirty="0" err="1" smtClean="0"/>
                        <a:t>công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nghê</a:t>
                      </a:r>
                      <a:r>
                        <a:rPr lang="en-US" sz="1200" i="0" baseline="0" dirty="0" smtClean="0"/>
                        <a:t>̣,…)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Gortan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ereb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2007; Keller; Levy, 2007;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endParaRPr lang="en-US" sz="800" b="1" i="0" dirty="0" smtClean="0">
                        <a:solidFill>
                          <a:srgbClr val="810C15"/>
                        </a:solidFill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liệu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đầy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tác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baseline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giám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sát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quản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thiếu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10757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iên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Nền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tảng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chính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Ky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nghê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Parker; Boyd, 2004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khác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so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với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chương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trình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đào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tạo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Parker, 1995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̃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mềm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ghi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nhơ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quản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,..) KHÔNG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̉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đáp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ứng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Nash,2005;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đu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niềm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tin,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kiên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trì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đê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̉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học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môi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trường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tư</a:t>
                      </a:r>
                      <a:r>
                        <a:rPr lang="en-US" sz="12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20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Chacon-Duque, 1987;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</a:rPr>
                        <a:t>Liaw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</a:rPr>
                        <a:t>, 2008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viên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sắp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xếp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được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thời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gian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đê</a:t>
                      </a:r>
                      <a:r>
                        <a:rPr lang="en-US" sz="1200" i="0" baseline="0" dirty="0" smtClean="0"/>
                        <a:t>̉ </a:t>
                      </a:r>
                      <a:r>
                        <a:rPr lang="en-US" sz="1200" i="0" baseline="0" dirty="0" err="1" smtClean="0"/>
                        <a:t>theo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err="1" smtClean="0"/>
                        <a:t>Học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viên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dirty="0" err="1" smtClean="0"/>
                        <a:t>Không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đu</a:t>
                      </a:r>
                      <a:r>
                        <a:rPr lang="en-US" sz="1200" i="0" dirty="0" smtClean="0"/>
                        <a:t>̉ </a:t>
                      </a:r>
                      <a:r>
                        <a:rPr lang="en-US" sz="1200" i="0" dirty="0" err="1" smtClean="0"/>
                        <a:t>điều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kiện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tốt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nghiệp</a:t>
                      </a:r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tiêu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giáo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dục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của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dirty="0" err="1" smtClean="0"/>
                        <a:t>thay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đổi</a:t>
                      </a:r>
                      <a:r>
                        <a:rPr lang="en-US" sz="1200" i="0" dirty="0" smtClean="0"/>
                        <a:t> </a:t>
                      </a:r>
                      <a:r>
                        <a:rPr lang="en-US" sz="1200" i="0" dirty="0" err="1" smtClean="0"/>
                        <a:t>trong</a:t>
                      </a:r>
                      <a:r>
                        <a:rPr lang="en-US" sz="1200" i="0" dirty="0" smtClean="0"/>
                        <a:t> quá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trình</a:t>
                      </a:r>
                      <a:r>
                        <a:rPr lang="en-US" sz="1200" i="0" baseline="0" dirty="0" smtClean="0"/>
                        <a:t> </a:t>
                      </a:r>
                      <a:r>
                        <a:rPr lang="en-US" sz="1200" i="0" baseline="0" dirty="0" err="1" smtClean="0"/>
                        <a:t>học</a:t>
                      </a:r>
                      <a:endParaRPr lang="en-US" sz="1200" i="0" dirty="0" smtClean="0"/>
                    </a:p>
                    <a:p>
                      <a:endParaRPr lang="en-US" sz="12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viên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thu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được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kiến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thức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năng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mà họ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đặt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Running head: </a:t>
                      </a:r>
                      <a:r>
                        <a:rPr lang="vi-VN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NGHỈ HỌC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 IN E-LEARNING COURSES 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HV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đánh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́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đúng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thời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gian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̀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sư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̣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nô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̃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lực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cần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thiết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cho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khóa</a:t>
                      </a:r>
                      <a:r>
                        <a:rPr lang="en-US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học</a:t>
                      </a:r>
                      <a:endParaRPr lang="en-US" sz="1200" i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200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Nash, 2005; Seifert et al., 2008;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Vergidis</a:t>
                      </a:r>
                      <a:r>
                        <a:rPr lang="en-US" sz="800" b="1" i="0" baseline="0" dirty="0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</a:t>
                      </a:r>
                      <a:r>
                        <a:rPr lang="en-US" sz="800" b="1" i="0" baseline="0" dirty="0" err="1" smtClean="0">
                          <a:solidFill>
                            <a:srgbClr val="810C1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Panagiotakopoulos</a:t>
                      </a:r>
                      <a:endParaRPr lang="en-US" sz="1200" b="1" i="0" dirty="0">
                        <a:solidFill>
                          <a:srgbClr val="810C1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9782">
                <a:tc>
                  <a:txBody>
                    <a:bodyPr/>
                    <a:lstStyle/>
                    <a:p>
                      <a:r>
                        <a:rPr lang="en-US" sz="1200" i="0" err="1" smtClean="0">
                          <a:latin typeface="Times New Roman" pitchFamily="18" charset="0"/>
                          <a:cs typeface="Times New Roman" pitchFamily="18" charset="0"/>
                        </a:rPr>
                        <a:t>Môi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rường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ã </a:t>
                      </a:r>
                      <a:r>
                        <a:rPr lang="en-US" sz="1200" i="0" baseline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sz="1200" i="0" baseline="0" smtClean="0">
                          <a:latin typeface="Times New Roman" pitchFamily="18" charset="0"/>
                          <a:cs typeface="Times New Roman" pitchFamily="18" charset="0"/>
                        </a:rPr>
                        <a:t>ội</a:t>
                      </a:r>
                      <a:endParaRPr lang="en-US" sz="1200" i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lực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việc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thêm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Công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dạy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phù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hợp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lỗi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thời</a:t>
                      </a: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cố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cuộc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sống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đợi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xảy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(tai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gia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đình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tệ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nạn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...)</a:t>
                      </a:r>
                    </a:p>
                    <a:p>
                      <a:pPr>
                        <a:buFontTx/>
                        <a:buNone/>
                      </a:pPr>
                      <a:endParaRPr lang="en-US" sz="1200" i="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Tx/>
                        <a:buNone/>
                      </a:pP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hướng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ngành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nghề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xã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hội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bị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thay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đổi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tác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động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200" i="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lang="en-US" sz="1200" i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1200" i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1.3 </a:t>
            </a:r>
            <a:r>
              <a:rPr lang="en-US" dirty="0" err="1" smtClean="0">
                <a:solidFill>
                  <a:schemeClr val="bg1"/>
                </a:solidFill>
              </a:rPr>
              <a:t>Thống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ty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̣ </a:t>
            </a:r>
            <a:r>
              <a:rPr lang="en-US" dirty="0" err="1" smtClean="0">
                <a:solidFill>
                  <a:schemeClr val="bg1"/>
                </a:solidFill>
              </a:rPr>
              <a:t>lũy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</a:t>
            </a:r>
            <a:r>
              <a:rPr lang="en-US" dirty="0" smtClean="0">
                <a:solidFill>
                  <a:schemeClr val="bg1"/>
                </a:solidFill>
              </a:rPr>
              <a:t> NGHỈ HỌC </a:t>
            </a:r>
            <a:r>
              <a:rPr lang="en-US" dirty="0" err="1" smtClean="0">
                <a:solidFill>
                  <a:schemeClr val="bg1"/>
                </a:solidFill>
              </a:rPr>
              <a:t>tại</a:t>
            </a:r>
            <a:r>
              <a:rPr lang="en-US" dirty="0" smtClean="0">
                <a:solidFill>
                  <a:schemeClr val="bg1"/>
                </a:solidFill>
              </a:rPr>
              <a:t> HOU-</a:t>
            </a:r>
            <a:r>
              <a:rPr lang="en-US" dirty="0" err="1" smtClean="0">
                <a:solidFill>
                  <a:schemeClr val="bg1"/>
                </a:solidFill>
              </a:rPr>
              <a:t>Elearning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1.4 </a:t>
            </a:r>
            <a:r>
              <a:rPr lang="en-US" sz="3200" dirty="0" err="1" smtClean="0">
                <a:solidFill>
                  <a:schemeClr val="bg1"/>
                </a:solidFill>
              </a:rPr>
              <a:t>Một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số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định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hướng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giải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quyết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chung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cho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vấn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đề</a:t>
            </a:r>
            <a:r>
              <a:rPr lang="en-US" sz="3200" dirty="0" smtClean="0">
                <a:solidFill>
                  <a:schemeClr val="bg1"/>
                </a:solidFill>
              </a:rPr>
              <a:t>̀ NGHỈ HỌC </a:t>
            </a:r>
            <a:r>
              <a:rPr lang="en-US" sz="3200" dirty="0" err="1" smtClean="0">
                <a:solidFill>
                  <a:schemeClr val="bg1"/>
                </a:solidFill>
              </a:rPr>
              <a:t>tại</a:t>
            </a:r>
            <a:r>
              <a:rPr lang="en-US" sz="3200" dirty="0" smtClean="0">
                <a:solidFill>
                  <a:schemeClr val="bg1"/>
                </a:solidFill>
              </a:rPr>
              <a:t> HOU - </a:t>
            </a:r>
            <a:r>
              <a:rPr lang="en-US" sz="3200" dirty="0" err="1" smtClean="0">
                <a:solidFill>
                  <a:schemeClr val="bg1"/>
                </a:solidFill>
              </a:rPr>
              <a:t>Elearning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828800"/>
          <a:ext cx="8077200" cy="406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3352800"/>
                <a:gridCol w="32004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Định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hướng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Trước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Trong</a:t>
                      </a:r>
                      <a:endParaRPr lang="en-US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smtClean="0"/>
                    </a:p>
                    <a:p>
                      <a:pPr algn="ctr"/>
                      <a:r>
                        <a:rPr lang="en-US" sz="2400" smtClean="0"/>
                        <a:t>Ngăn</a:t>
                      </a:r>
                      <a:r>
                        <a:rPr lang="en-US" sz="2400" baseline="0" smtClean="0"/>
                        <a:t> ngừa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xác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Chọn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đúng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tượng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Kiểm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vấn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chéo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̣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báo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tiềm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năng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NGHỈ HỌC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dựa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trên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hồ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̀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sơ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thông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tin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học</a:t>
                      </a:r>
                      <a:r>
                        <a:rPr lang="en-US" sz="2000" b="1" baseline="0" dirty="0" smtClean="0">
                          <a:solidFill>
                            <a:srgbClr val="810C15"/>
                          </a:solidFill>
                        </a:rPr>
                        <a:t> </a:t>
                      </a:r>
                      <a:r>
                        <a:rPr lang="en-US" sz="2000" b="1" baseline="0" dirty="0" err="1" smtClean="0">
                          <a:solidFill>
                            <a:srgbClr val="810C15"/>
                          </a:solidFill>
                        </a:rPr>
                        <a:t>viên</a:t>
                      </a:r>
                      <a:endParaRPr lang="en-US" sz="2000" b="1" dirty="0">
                        <a:solidFill>
                          <a:srgbClr val="810C1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Dư</a:t>
                      </a:r>
                      <a:r>
                        <a:rPr lang="en-US" sz="1600" dirty="0" smtClean="0"/>
                        <a:t>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báo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tiềm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năng</a:t>
                      </a:r>
                      <a:r>
                        <a:rPr lang="en-US" sz="1600" baseline="0" dirty="0" smtClean="0"/>
                        <a:t> NGHỈ HỌC </a:t>
                      </a:r>
                      <a:r>
                        <a:rPr lang="en-US" sz="1600" baseline="0" dirty="0" err="1" smtClean="0"/>
                        <a:t>dựa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quá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Tô</a:t>
                      </a:r>
                      <a:r>
                        <a:rPr lang="en-US" sz="1600" dirty="0" smtClean="0"/>
                        <a:t>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tác</a:t>
                      </a:r>
                      <a:r>
                        <a:rPr lang="en-US" sz="1600" baseline="0" dirty="0" smtClean="0"/>
                        <a:t> 2 </a:t>
                      </a:r>
                      <a:r>
                        <a:rPr lang="en-US" sz="1600" baseline="0" dirty="0" err="1" smtClean="0"/>
                        <a:t>chiều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các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hoạt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động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tăng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cường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ky</a:t>
                      </a:r>
                      <a:r>
                        <a:rPr lang="en-US" sz="1600" baseline="0" dirty="0" smtClean="0"/>
                        <a:t>̃ </a:t>
                      </a:r>
                      <a:r>
                        <a:rPr lang="en-US" sz="1600" baseline="0" dirty="0" err="1" smtClean="0"/>
                        <a:t>năng</a:t>
                      </a:r>
                      <a:endParaRPr lang="en-US" sz="1600" dirty="0"/>
                    </a:p>
                  </a:txBody>
                  <a:tcPr/>
                </a:tc>
              </a:tr>
              <a:tr h="152477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err="1" smtClean="0"/>
                        <a:t>Khắc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2400" baseline="0" dirty="0" err="1" smtClean="0"/>
                        <a:t>phục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dirty="0" err="1" smtClean="0"/>
                        <a:t>Tái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thông</a:t>
                      </a:r>
                      <a:r>
                        <a:rPr lang="en-US" sz="1600" baseline="0" dirty="0" smtClean="0"/>
                        <a:t> tin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Bảo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kết</a:t>
                      </a:r>
                      <a:r>
                        <a:rPr lang="en-US" sz="1600" baseline="0" dirty="0" smtClean="0"/>
                        <a:t> quả </a:t>
                      </a:r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chuẩn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hóa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hồ</a:t>
                      </a:r>
                      <a:r>
                        <a:rPr lang="en-US" sz="1600" baseline="0" dirty="0" smtClean="0"/>
                        <a:t>̀ </a:t>
                      </a:r>
                      <a:r>
                        <a:rPr lang="en-US" sz="1600" baseline="0" dirty="0" err="1" smtClean="0"/>
                        <a:t>sơ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Chuyển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ngành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học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viên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Thay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đổi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chương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trình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đào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tạo</a:t>
                      </a:r>
                      <a:endParaRPr lang="en-US" sz="1600" baseline="0" dirty="0" smtClean="0"/>
                    </a:p>
                    <a:p>
                      <a:pPr>
                        <a:buFont typeface="Wingdings" pitchFamily="2" charset="2"/>
                        <a:buChar char="ü"/>
                      </a:pPr>
                      <a:r>
                        <a:rPr lang="en-US" sz="1600" baseline="0" dirty="0" err="1" smtClean="0"/>
                        <a:t>Hỗ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trơ</a:t>
                      </a:r>
                      <a:r>
                        <a:rPr lang="en-US" sz="1600" baseline="0" dirty="0" smtClean="0"/>
                        <a:t>̣ </a:t>
                      </a:r>
                      <a:r>
                        <a:rPr lang="en-US" sz="1600" baseline="0" dirty="0" err="1" smtClean="0"/>
                        <a:t>tư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vấn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tài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chính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II.  </a:t>
            </a:r>
            <a:r>
              <a:rPr lang="en-US" dirty="0" err="1" smtClean="0">
                <a:solidFill>
                  <a:schemeClr val="bg1"/>
                </a:solidFill>
              </a:rPr>
              <a:t>Cơ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sơ</a:t>
            </a:r>
            <a:r>
              <a:rPr lang="en-US" dirty="0" smtClean="0">
                <a:solidFill>
                  <a:schemeClr val="bg1"/>
                </a:solidFill>
              </a:rPr>
              <a:t>̉ </a:t>
            </a:r>
            <a:r>
              <a:rPr lang="en-US" dirty="0" err="1" smtClean="0">
                <a:solidFill>
                  <a:schemeClr val="bg1"/>
                </a:solidFill>
              </a:rPr>
              <a:t>ly</a:t>
            </a:r>
            <a:r>
              <a:rPr lang="en-US" dirty="0" smtClean="0">
                <a:solidFill>
                  <a:schemeClr val="bg1"/>
                </a:solidFill>
              </a:rPr>
              <a:t>́ </a:t>
            </a:r>
            <a:r>
              <a:rPr lang="en-US" dirty="0" err="1" smtClean="0">
                <a:solidFill>
                  <a:schemeClr val="bg1"/>
                </a:solidFill>
              </a:rPr>
              <a:t>thuyết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va</a:t>
            </a:r>
            <a:r>
              <a:rPr lang="en-US" dirty="0" smtClean="0">
                <a:solidFill>
                  <a:schemeClr val="bg1"/>
                </a:solidFill>
              </a:rPr>
              <a:t>̀ </a:t>
            </a:r>
            <a:r>
              <a:rPr lang="en-US" dirty="0" err="1" smtClean="0">
                <a:solidFill>
                  <a:schemeClr val="bg1"/>
                </a:solidFill>
              </a:rPr>
              <a:t>các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kết</a:t>
            </a:r>
            <a:r>
              <a:rPr lang="en-US" dirty="0" smtClean="0">
                <a:solidFill>
                  <a:schemeClr val="bg1"/>
                </a:solidFill>
              </a:rPr>
              <a:t> quả </a:t>
            </a:r>
            <a:r>
              <a:rPr lang="en-US" dirty="0" err="1" smtClean="0">
                <a:solidFill>
                  <a:schemeClr val="bg1"/>
                </a:solidFill>
              </a:rPr>
              <a:t>nghiên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cứu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đa</a:t>
            </a:r>
            <a:r>
              <a:rPr lang="en-US" dirty="0" smtClean="0">
                <a:solidFill>
                  <a:schemeClr val="bg1"/>
                </a:solidFill>
              </a:rPr>
              <a:t>̃ có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/>
          </a:bodyPr>
          <a:lstStyle/>
          <a:p>
            <a:pPr algn="l"/>
            <a:r>
              <a:rPr lang="en-US" sz="4000" smtClean="0">
                <a:solidFill>
                  <a:schemeClr val="bg1"/>
                </a:solidFill>
              </a:rPr>
              <a:t>2.1 </a:t>
            </a:r>
            <a:r>
              <a:rPr lang="en-US" sz="4000" err="1" smtClean="0">
                <a:solidFill>
                  <a:schemeClr val="bg1"/>
                </a:solidFill>
              </a:rPr>
              <a:t>Cơ</a:t>
            </a:r>
            <a:r>
              <a:rPr lang="en-US" sz="4000" smtClean="0">
                <a:solidFill>
                  <a:schemeClr val="bg1"/>
                </a:solidFill>
              </a:rPr>
              <a:t> </a:t>
            </a:r>
            <a:r>
              <a:rPr lang="en-US" sz="4000" err="1" smtClean="0">
                <a:solidFill>
                  <a:schemeClr val="bg1"/>
                </a:solidFill>
              </a:rPr>
              <a:t>sơ</a:t>
            </a:r>
            <a:r>
              <a:rPr lang="en-US" sz="4000" smtClean="0">
                <a:solidFill>
                  <a:schemeClr val="bg1"/>
                </a:solidFill>
              </a:rPr>
              <a:t>̉ </a:t>
            </a:r>
            <a:r>
              <a:rPr lang="en-US" sz="4000" err="1" smtClean="0">
                <a:solidFill>
                  <a:schemeClr val="bg1"/>
                </a:solidFill>
              </a:rPr>
              <a:t>ly</a:t>
            </a:r>
            <a:r>
              <a:rPr lang="en-US" sz="4000" smtClean="0">
                <a:solidFill>
                  <a:schemeClr val="bg1"/>
                </a:solidFill>
              </a:rPr>
              <a:t>́ </a:t>
            </a:r>
            <a:r>
              <a:rPr lang="en-US" sz="4000" err="1" smtClean="0">
                <a:solidFill>
                  <a:schemeClr val="bg1"/>
                </a:solidFill>
              </a:rPr>
              <a:t>thuyết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Major Data Mining Methods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Classification</a:t>
            </a:r>
            <a:r>
              <a:rPr lang="en-US" dirty="0" smtClean="0"/>
              <a:t>: predicting an item class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Clustering</a:t>
            </a:r>
            <a:r>
              <a:rPr lang="en-US" dirty="0" smtClean="0"/>
              <a:t>: finding clusters in data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Associations</a:t>
            </a:r>
            <a:r>
              <a:rPr lang="en-US" dirty="0" smtClean="0"/>
              <a:t>: e.g. A &amp; B &amp; C occur frequently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Visualization</a:t>
            </a:r>
            <a:r>
              <a:rPr lang="en-US" dirty="0" smtClean="0"/>
              <a:t>: to facilitate human discovery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Summarization</a:t>
            </a:r>
            <a:r>
              <a:rPr lang="en-US" dirty="0" smtClean="0"/>
              <a:t>: describing a group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Deviation Detection</a:t>
            </a:r>
            <a:r>
              <a:rPr lang="en-US" dirty="0" smtClean="0"/>
              <a:t>: finding changes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Estimation</a:t>
            </a:r>
            <a:r>
              <a:rPr lang="en-US" dirty="0" smtClean="0"/>
              <a:t>: predicting a continuous value</a:t>
            </a:r>
            <a:endParaRPr lang="en-US" dirty="0"/>
          </a:p>
        </p:txBody>
      </p:sp>
      <p:pic>
        <p:nvPicPr>
          <p:cNvPr id="1026" name="Picture 2" descr="C:\Users\Asus\Desktop\DropOutv22.8.2011\img\kdd-data-mining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524000"/>
            <a:ext cx="6477001" cy="2743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810C15"/>
          </a:solidFill>
        </p:spPr>
        <p:txBody>
          <a:bodyPr>
            <a:normAutofit fontScale="90000"/>
          </a:bodyPr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/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2.2 </a:t>
            </a:r>
            <a:r>
              <a:rPr lang="en-US" err="1" smtClean="0">
                <a:solidFill>
                  <a:schemeClr val="bg1"/>
                </a:solidFill>
              </a:rPr>
              <a:t>Những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kết</a:t>
            </a:r>
            <a:r>
              <a:rPr lang="en-US" smtClean="0">
                <a:solidFill>
                  <a:schemeClr val="bg1"/>
                </a:solidFill>
              </a:rPr>
              <a:t> quả </a:t>
            </a:r>
            <a:r>
              <a:rPr lang="en-US" err="1" smtClean="0">
                <a:solidFill>
                  <a:schemeClr val="bg1"/>
                </a:solidFill>
              </a:rPr>
              <a:t>nghiên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err="1" smtClean="0">
                <a:solidFill>
                  <a:schemeClr val="bg1"/>
                </a:solidFill>
              </a:rPr>
              <a:t>cứu</a:t>
            </a:r>
            <a:r>
              <a:rPr lang="en-US" smtClean="0">
                <a:solidFill>
                  <a:schemeClr val="bg1"/>
                </a:solidFill>
              </a:rPr>
              <a:t> đã có từ các trường đại học khác</a:t>
            </a:r>
            <a:br>
              <a:rPr lang="en-US" smtClean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613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3104444"/>
                <a:gridCol w="698500"/>
                <a:gridCol w="24835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Bài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báo</a:t>
                      </a:r>
                      <a:endParaRPr lang="en-US" b="1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Tác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gia</a:t>
                      </a:r>
                      <a:r>
                        <a:rPr lang="en-US" baseline="0" smtClean="0"/>
                        <a:t>̉/ </a:t>
                      </a:r>
                      <a:r>
                        <a:rPr lang="en-US" baseline="0" err="1" smtClean="0"/>
                        <a:t>Trường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Năm</a:t>
                      </a:r>
                      <a:endParaRPr lang="en-US" dirty="0"/>
                    </a:p>
                  </a:txBody>
                  <a:tcPr>
                    <a:solidFill>
                      <a:srgbClr val="810C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err="1" smtClean="0"/>
                        <a:t>Tóm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tắt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err="1" smtClean="0"/>
                        <a:t>kết</a:t>
                      </a:r>
                      <a:r>
                        <a:rPr lang="en-US" baseline="0" smtClean="0"/>
                        <a:t> quả</a:t>
                      </a:r>
                      <a:endParaRPr lang="en-US"/>
                    </a:p>
                  </a:txBody>
                  <a:tcPr>
                    <a:solidFill>
                      <a:srgbClr val="810C1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Flight risk:</a:t>
                      </a:r>
                      <a:r>
                        <a:rPr lang="en-US" sz="1200" baseline="0" dirty="0" smtClean="0"/>
                        <a:t> identifying potential dropouts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Prakash</a:t>
                      </a:r>
                      <a:r>
                        <a:rPr lang="en-US" sz="1200" smtClean="0"/>
                        <a:t> V. </a:t>
                      </a:r>
                      <a:r>
                        <a:rPr lang="en-US" sz="1200" err="1" smtClean="0"/>
                        <a:t>Arumugam</a:t>
                      </a:r>
                      <a:endParaRPr lang="en-US" sz="1200" smtClean="0"/>
                    </a:p>
                    <a:p>
                      <a:r>
                        <a:rPr lang="en-US" sz="1200" smtClean="0"/>
                        <a:t>School</a:t>
                      </a:r>
                      <a:r>
                        <a:rPr lang="en-US" sz="1200" baseline="0" smtClean="0"/>
                        <a:t> of Business and </a:t>
                      </a:r>
                      <a:r>
                        <a:rPr lang="en-US" sz="1200" baseline="0" err="1" smtClean="0"/>
                        <a:t>Admisistration</a:t>
                      </a:r>
                      <a:endParaRPr lang="en-US" sz="1200" baseline="0" smtClean="0"/>
                    </a:p>
                    <a:p>
                      <a:r>
                        <a:rPr lang="en-US" sz="1200" baseline="0" err="1" smtClean="0"/>
                        <a:t>Wawasan</a:t>
                      </a:r>
                      <a:r>
                        <a:rPr lang="en-US" sz="1200" baseline="0" smtClean="0"/>
                        <a:t> Open University 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Mô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hình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dư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báo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kha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năng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sau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đại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. Đề </a:t>
                      </a:r>
                      <a:r>
                        <a:rPr lang="en-US" sz="1200" baseline="0" err="1" smtClean="0"/>
                        <a:t>xuât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nghiên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cứu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làm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thê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nào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đê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cải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thiện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lê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duy</a:t>
                      </a:r>
                      <a:r>
                        <a:rPr lang="en-US" sz="1200" baseline="0" smtClean="0"/>
                        <a:t> trì ở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trường</a:t>
                      </a:r>
                      <a:r>
                        <a:rPr lang="en-US" sz="1200" baseline="0" smtClean="0"/>
                        <a:t> ĐH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Improving graduation rates of</a:t>
                      </a:r>
                      <a:r>
                        <a:rPr lang="en-US" sz="1200" baseline="0" dirty="0" smtClean="0"/>
                        <a:t> open and distance learners via online community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Richard Ng</a:t>
                      </a:r>
                    </a:p>
                    <a:p>
                      <a:r>
                        <a:rPr lang="en-US" sz="1200" smtClean="0"/>
                        <a:t>Director,</a:t>
                      </a:r>
                      <a:r>
                        <a:rPr lang="en-US" sz="1200" baseline="0" smtClean="0"/>
                        <a:t> Perak Regional Learning Centre</a:t>
                      </a:r>
                    </a:p>
                    <a:p>
                      <a:r>
                        <a:rPr lang="en-US" sz="1200" baseline="0" smtClean="0"/>
                        <a:t>Open University Malaysia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200" b="0" smtClean="0">
                          <a:latin typeface="Calibri" pitchFamily="34" charset="0"/>
                          <a:cs typeface="Calibri" pitchFamily="34" charset="0"/>
                        </a:rPr>
                        <a:t>Nghiên cứu tập trung vào đội ngũ trực tuyến</a:t>
                      </a:r>
                      <a:r>
                        <a:rPr lang="en-US" sz="1200" b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err="1" smtClean="0">
                          <a:latin typeface="Calibri" pitchFamily="34" charset="0"/>
                          <a:cs typeface="Calibri" pitchFamily="34" charset="0"/>
                        </a:rPr>
                        <a:t>giúp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học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viên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cam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kết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ở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lại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các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chương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trình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1200" b="0" baseline="0" err="1" smtClean="0">
                          <a:latin typeface="Calibri" pitchFamily="34" charset="0"/>
                          <a:cs typeface="Calibri" pitchFamily="34" charset="0"/>
                        </a:rPr>
                        <a:t>của</a:t>
                      </a:r>
                      <a:r>
                        <a:rPr lang="en-US" sz="1200" b="0" baseline="0" smtClean="0">
                          <a:latin typeface="Calibri" pitchFamily="34" charset="0"/>
                          <a:cs typeface="Calibri" pitchFamily="34" charset="0"/>
                        </a:rPr>
                        <a:t> họ.</a:t>
                      </a:r>
                      <a:endParaRPr lang="en-US" sz="1200" b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review of</a:t>
                      </a:r>
                      <a:r>
                        <a:rPr lang="en-US" sz="1200" baseline="0" dirty="0" smtClean="0"/>
                        <a:t> online course drop out research and suggestions for future research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Youngju</a:t>
                      </a:r>
                      <a:r>
                        <a:rPr lang="en-US" sz="1200" smtClean="0"/>
                        <a:t> Lee, </a:t>
                      </a:r>
                      <a:r>
                        <a:rPr lang="en-US" sz="1200" err="1" smtClean="0"/>
                        <a:t>Jaeho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Choi</a:t>
                      </a:r>
                      <a:r>
                        <a:rPr lang="en-US" sz="1200" baseline="0" smtClean="0"/>
                        <a:t>, &amp; Patrick McGuire</a:t>
                      </a:r>
                    </a:p>
                    <a:p>
                      <a:r>
                        <a:rPr lang="en-US" sz="1200" baseline="0" smtClean="0"/>
                        <a:t>University of Virginia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Xác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được</a:t>
                      </a:r>
                      <a:r>
                        <a:rPr lang="en-US" sz="1200" baseline="0" smtClean="0"/>
                        <a:t> 3 </a:t>
                      </a:r>
                      <a:r>
                        <a:rPr lang="en-US" sz="1200" baseline="0" err="1" smtClean="0"/>
                        <a:t>nhóm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tới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quyết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định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bo</a:t>
                      </a:r>
                      <a:r>
                        <a:rPr lang="en-US" sz="1200" baseline="0" smtClean="0"/>
                        <a:t>̉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học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viên.Phân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mức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đô</a:t>
                      </a:r>
                      <a:r>
                        <a:rPr lang="en-US" sz="1200" baseline="0" smtClean="0"/>
                        <a:t>̣ </a:t>
                      </a:r>
                      <a:r>
                        <a:rPr lang="en-US" sz="1200" baseline="0" err="1" smtClean="0"/>
                        <a:t>ảnh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hưởng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của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từng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nhân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tô</a:t>
                      </a:r>
                      <a:r>
                        <a:rPr lang="en-US" sz="1200" baseline="0" smtClean="0"/>
                        <a:t>́. </a:t>
                      </a:r>
                      <a:r>
                        <a:rPr lang="en-US" sz="1200" baseline="0" err="1" smtClean="0"/>
                        <a:t>Phân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tích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các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chiến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lược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khắc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err="1" smtClean="0"/>
                        <a:t>phục</a:t>
                      </a:r>
                      <a:r>
                        <a:rPr lang="en-US" sz="1200" baseline="0" smtClean="0"/>
                        <a:t> drop-out.</a:t>
                      </a:r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Running head: dropout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Kristi</a:t>
                      </a:r>
                      <a:r>
                        <a:rPr lang="en-US" sz="1200" baseline="0" smtClean="0"/>
                        <a:t> S Potts, Rosario-Montes Sutton and Rebecca Weiner</a:t>
                      </a:r>
                    </a:p>
                    <a:p>
                      <a:r>
                        <a:rPr lang="en-US" sz="1200" baseline="0" smtClean="0"/>
                        <a:t>Western Michigan University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Comparing dropouts</a:t>
                      </a:r>
                      <a:r>
                        <a:rPr lang="en-US" sz="1200" baseline="0" dirty="0" smtClean="0"/>
                        <a:t> and persistence in e-learning courses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 smtClean="0"/>
                        <a:t>Yair</a:t>
                      </a:r>
                      <a:r>
                        <a:rPr lang="en-US" sz="1200" smtClean="0"/>
                        <a:t> Levy</a:t>
                      </a:r>
                    </a:p>
                    <a:p>
                      <a:r>
                        <a:rPr lang="en-US" sz="1200" smtClean="0"/>
                        <a:t>Nova Southeastern University, USA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2004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Dropout prevention using </a:t>
                      </a:r>
                      <a:r>
                        <a:rPr lang="en-US" sz="1200" dirty="0" err="1" smtClean="0"/>
                        <a:t>elearning</a:t>
                      </a:r>
                      <a:r>
                        <a:rPr lang="en-US" sz="1200" dirty="0" smtClean="0"/>
                        <a:t> and homeschooling no one left</a:t>
                      </a:r>
                      <a:r>
                        <a:rPr lang="en-US" sz="1200" baseline="0" dirty="0" smtClean="0"/>
                        <a:t> behind – education for all- well educated people without schools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Andreas Becker</a:t>
                      </a:r>
                    </a:p>
                    <a:p>
                      <a:r>
                        <a:rPr lang="en-US" sz="1200" smtClean="0"/>
                        <a:t>IMCT _ International</a:t>
                      </a:r>
                      <a:r>
                        <a:rPr lang="en-US" sz="1200" baseline="0" smtClean="0"/>
                        <a:t> Montessori Charter and Training </a:t>
                      </a:r>
                      <a:r>
                        <a:rPr lang="en-US" sz="1200" baseline="0" err="1" smtClean="0"/>
                        <a:t>LisAndi</a:t>
                      </a:r>
                      <a:r>
                        <a:rPr lang="en-US" sz="1200" baseline="0" smtClean="0"/>
                        <a:t> – und </a:t>
                      </a:r>
                      <a:r>
                        <a:rPr lang="en-US" sz="1200" baseline="0" err="1" smtClean="0"/>
                        <a:t>Familienwerkstatt</a:t>
                      </a:r>
                      <a:r>
                        <a:rPr lang="en-US" sz="1200" baseline="0" smtClean="0"/>
                        <a:t> Stuttgart, Germany – </a:t>
                      </a:r>
                      <a:r>
                        <a:rPr lang="en-US" sz="1200" baseline="0" err="1" smtClean="0"/>
                        <a:t>Rawai</a:t>
                      </a:r>
                      <a:r>
                        <a:rPr lang="en-US" sz="1200" baseline="0" smtClean="0"/>
                        <a:t>, </a:t>
                      </a:r>
                      <a:r>
                        <a:rPr lang="en-US" sz="1200" baseline="0" err="1" smtClean="0"/>
                        <a:t>Phuket</a:t>
                      </a:r>
                      <a:r>
                        <a:rPr lang="en-US" sz="1200" baseline="0" smtClean="0"/>
                        <a:t>, Thailand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Impact of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organisational</a:t>
                      </a:r>
                      <a:r>
                        <a:rPr lang="en-US" sz="1200" baseline="0" dirty="0" smtClean="0"/>
                        <a:t> aspects on drop-out in e-learning and distance education report of experiences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Helmut Fritsch,</a:t>
                      </a:r>
                    </a:p>
                    <a:p>
                      <a:r>
                        <a:rPr lang="en-US" sz="1200" smtClean="0"/>
                        <a:t>Fern University</a:t>
                      </a:r>
                      <a:r>
                        <a:rPr lang="en-US" sz="1200" baseline="0" smtClean="0"/>
                        <a:t> in Hagen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xxxxx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5384</TotalTime>
  <Words>3240</Words>
  <Application>Microsoft Office PowerPoint</Application>
  <PresentationFormat>On-screen Show (4:3)</PresentationFormat>
  <Paragraphs>474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KHAI PHÁ DỮ LIỆU: DỰ BÁO TỶ LỆ NGHỈ HỌC CỦA CÁC NHÓM HỌC VIÊN  HỆ  TỪ XA THEO PHƯƠNG THỨC E-LEARNING</vt:lpstr>
      <vt:lpstr>Nội dung</vt:lpstr>
      <vt:lpstr>1.1 Những tác động tiêu cực của vấn đề nghỉ học</vt:lpstr>
      <vt:lpstr>1.2 Nguyên nhân dẫn đến tình trạng nghỉ học</vt:lpstr>
      <vt:lpstr>1.3 Thống kê tỷ lệ lũy kế NGHỈ HỌC tại HOU-Elearning</vt:lpstr>
      <vt:lpstr>1.4 Một số định hướng giải quyết chung cho vấn đề̀ NGHỈ HỌC tại HOU - Elearning</vt:lpstr>
      <vt:lpstr>II.  Cơ sở lý thuyết và các kết quả nghiên cứu đã có</vt:lpstr>
      <vt:lpstr>2.1 Cơ sở lý thuyết</vt:lpstr>
      <vt:lpstr> 2.2 Những kết quả nghiên cứu đã có từ các trường đại học khác </vt:lpstr>
      <vt:lpstr> 2.2 Những kết quả nghiên cứu đã có từ các trường đại học khác </vt:lpstr>
      <vt:lpstr>2.3 Phân tích vấn đề dự báo NGHỈ HỌC ở HOU Elearning</vt:lpstr>
      <vt:lpstr>3. Nghiên cứu và phát triển</vt:lpstr>
      <vt:lpstr>3.1 Thu thập dữ liệu</vt:lpstr>
      <vt:lpstr>3.2 Mô hình mạng noron </vt:lpstr>
      <vt:lpstr>3.3 Mô hình dự báo</vt:lpstr>
      <vt:lpstr>3.4 Phần mềm hỗ trợ ra quyết định</vt:lpstr>
      <vt:lpstr>3.4 Phần mềm hỗ trợ ra quyết định</vt:lpstr>
      <vt:lpstr>3.4 Phần mềm hỗ trợ ra quyết định</vt:lpstr>
      <vt:lpstr>3.4 Phần mềm hỗ trợ ra quyết định</vt:lpstr>
      <vt:lpstr>3.5 Báo cáo</vt:lpstr>
      <vt:lpstr>4. Kết quả chính</vt:lpstr>
      <vt:lpstr>5. Hướng nghiên cứu mới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sở lý thuyết</dc:title>
  <dc:creator>Trinhnv</dc:creator>
  <cp:lastModifiedBy>Vu</cp:lastModifiedBy>
  <cp:revision>292</cp:revision>
  <dcterms:created xsi:type="dcterms:W3CDTF">2006-08-16T00:00:00Z</dcterms:created>
  <dcterms:modified xsi:type="dcterms:W3CDTF">2011-12-06T15:28:12Z</dcterms:modified>
</cp:coreProperties>
</file>