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234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0.39262967375366775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0.36933638443936018</c:v>
                </c:pt>
                <c:pt idx="3">
                  <c:v>0.31250000000000083</c:v>
                </c:pt>
                <c:pt idx="4">
                  <c:v>0.31250000000000083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3739264"/>
        <c:axId val="73753344"/>
        <c:axId val="0"/>
      </c:bar3DChart>
      <c:catAx>
        <c:axId val="73739264"/>
        <c:scaling>
          <c:orientation val="minMax"/>
        </c:scaling>
        <c:axPos val="b"/>
        <c:tickLblPos val="nextTo"/>
        <c:crossAx val="73753344"/>
        <c:crosses val="autoZero"/>
        <c:auto val="1"/>
        <c:lblAlgn val="ctr"/>
        <c:lblOffset val="100"/>
      </c:catAx>
      <c:valAx>
        <c:axId val="73753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3739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smtClean="0"/>
              <a:t>Smooth Support Vector Machine (SSVM)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68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803468"/>
                <a:gridCol w="710738"/>
                <a:gridCol w="3000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Perceptron</a:t>
                      </a:r>
                      <a:r>
                        <a:rPr lang="en-US" sz="1200" baseline="0" dirty="0" smtClean="0"/>
                        <a:t> 3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dự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năng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tốt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nghiệp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1407 </a:t>
                      </a:r>
                      <a:r>
                        <a:rPr lang="en-US" sz="1200" baseline="0" dirty="0" err="1" smtClean="0"/>
                        <a:t>hồ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học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trường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Waubonsee</a:t>
                      </a:r>
                      <a:r>
                        <a:rPr lang="en-US" sz="1200" baseline="0" dirty="0" smtClean="0"/>
                        <a:t> College;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chia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làm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1,100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77% </a:t>
                      </a:r>
                      <a:r>
                        <a:rPr lang="en-US" sz="1200" baseline="0" dirty="0" err="1" smtClean="0"/>
                        <a:t>và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kiểm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307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68%.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err="1" smtClean="0">
                          <a:latin typeface="Calibri" pitchFamily="34" charset="0"/>
                          <a:cs typeface="Calibri" pitchFamily="34" charset="0"/>
                        </a:rPr>
                        <a:t>Mô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hình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báo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NGHỈ HỌC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Electrical Engineering Department of Eindhoven University of Technology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sử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WEKA .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Kết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quả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phân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lớp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đúng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từ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75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đến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80%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dựa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các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trước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học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và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kỳ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đầu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tiên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sánh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438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Cordoba University .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Mining Tool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hỗ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University Malaysia Pahang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300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kỳ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năm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07-08.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SSVM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K-Means.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93.7%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61%.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5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9812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25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NGHỈ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là $500,000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giúp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y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3121</Words>
  <Application>Microsoft Office PowerPoint</Application>
  <PresentationFormat>On-screen Show (4:3)</PresentationFormat>
  <Paragraphs>471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282</cp:revision>
  <dcterms:created xsi:type="dcterms:W3CDTF">2006-08-16T00:00:00Z</dcterms:created>
  <dcterms:modified xsi:type="dcterms:W3CDTF">2011-12-06T13:46:19Z</dcterms:modified>
</cp:coreProperties>
</file>