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354" r:id="rId2"/>
    <p:sldId id="258" r:id="rId3"/>
    <p:sldId id="261" r:id="rId4"/>
    <p:sldId id="259" r:id="rId5"/>
    <p:sldId id="355" r:id="rId6"/>
    <p:sldId id="358" r:id="rId7"/>
    <p:sldId id="356" r:id="rId8"/>
    <p:sldId id="357" r:id="rId9"/>
    <p:sldId id="262" r:id="rId10"/>
    <p:sldId id="28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edoka One" panose="02000000000000000000" pitchFamily="2" charset="77"/>
      <p:regular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37A040-FA08-4FC1-AF37-9DD9BAB6487C}">
  <a:tblStyle styleId="{9237A040-FA08-4FC1-AF37-9DD9BAB64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7"/>
    <p:restoredTop sz="90805"/>
  </p:normalViewPr>
  <p:slideViewPr>
    <p:cSldViewPr snapToGrid="0">
      <p:cViewPr varScale="1">
        <p:scale>
          <a:sx n="137" d="100"/>
          <a:sy n="137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20be74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20be74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VN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9e355c63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9e355c63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</a:t>
            </a:r>
            <a:r>
              <a:rPr lang="en-VN"/>
              <a:t>ệ thống ứng dụng?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4245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120be74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120be74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7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buFont typeface="Symbol" pitchFamily="2" charset="2"/>
              <a:buChar char="-"/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Tiến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hành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nâng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cấp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diện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của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ứng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dụng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V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itchFamily="2" charset="2"/>
              <a:buChar char="-"/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endParaRPr lang="en-V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itchFamily="2" charset="2"/>
              <a:buChar char="-"/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dụng phương pháp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Filtering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chuyến bay tốt nhất cho người dùng</a:t>
            </a:r>
            <a:endParaRPr lang="en-V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400"/>
              </a:spcAft>
              <a:buFont typeface="Symbol" pitchFamily="2" charset="2"/>
              <a:buChar char="-"/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 lý trạng thái lấy dữ liệu chuyến bay riêng để tăng trải nghiệm người dùng</a:t>
            </a:r>
            <a:endParaRPr lang="en-V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120be74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120be74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1">
  <p:cSld name="CUSTOM_5_2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4687249" y="2192826"/>
            <a:ext cx="1897559" cy="18132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2489652" y="2192826"/>
            <a:ext cx="1897559" cy="18132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289655" y="2192826"/>
            <a:ext cx="1897559" cy="18132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557368" y="3304476"/>
            <a:ext cx="1484467" cy="601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2754915" y="3304476"/>
            <a:ext cx="1484467" cy="601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4952587" y="3304476"/>
            <a:ext cx="1484467" cy="601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592093" y="2947476"/>
            <a:ext cx="1428422" cy="27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2789690" y="2947476"/>
            <a:ext cx="1428422" cy="27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4988587" y="2947476"/>
            <a:ext cx="1428422" cy="27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24592" y="1743264"/>
            <a:ext cx="829685" cy="8525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023489" y="1743264"/>
            <a:ext cx="829685" cy="8525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219986" y="1743264"/>
            <a:ext cx="829685" cy="8525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31;p24">
            <a:extLst>
              <a:ext uri="{FF2B5EF4-FFF2-40B4-BE49-F238E27FC236}">
                <a16:creationId xmlns:a16="http://schemas.microsoft.com/office/drawing/2014/main" id="{832D4331-9518-66EB-F988-473E6D1914A5}"/>
              </a:ext>
            </a:extLst>
          </p:cNvPr>
          <p:cNvSpPr/>
          <p:nvPr userDrawn="1"/>
        </p:nvSpPr>
        <p:spPr>
          <a:xfrm>
            <a:off x="6884846" y="2192826"/>
            <a:ext cx="1897559" cy="18132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24">
            <a:extLst>
              <a:ext uri="{FF2B5EF4-FFF2-40B4-BE49-F238E27FC236}">
                <a16:creationId xmlns:a16="http://schemas.microsoft.com/office/drawing/2014/main" id="{8AD083C0-C47D-AC17-6B66-B643B1E752A2}"/>
              </a:ext>
            </a:extLst>
          </p:cNvPr>
          <p:cNvSpPr/>
          <p:nvPr userDrawn="1"/>
        </p:nvSpPr>
        <p:spPr>
          <a:xfrm>
            <a:off x="7417583" y="1743264"/>
            <a:ext cx="829685" cy="85257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2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name="adj" fmla="val 3722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3" r:id="rId8"/>
    <p:sldLayoutId id="2147483674" r:id="rId9"/>
    <p:sldLayoutId id="2147483675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11CB646A-CE04-40C2-8404-CA906D194944}"/>
              </a:ext>
            </a:extLst>
          </p:cNvPr>
          <p:cNvSpPr/>
          <p:nvPr/>
        </p:nvSpPr>
        <p:spPr>
          <a:xfrm>
            <a:off x="0" y="3196445"/>
            <a:ext cx="9144000" cy="2293620"/>
          </a:xfrm>
          <a:custGeom>
            <a:avLst/>
            <a:gdLst>
              <a:gd name="connsiteX0" fmla="*/ 1443478 w 12192000"/>
              <a:gd name="connsiteY0" fmla="*/ 3058160 h 3058160"/>
              <a:gd name="connsiteX1" fmla="*/ 1847513 w 12192000"/>
              <a:gd name="connsiteY1" fmla="*/ 3047900 h 3058160"/>
              <a:gd name="connsiteX2" fmla="*/ 2251547 w 12192000"/>
              <a:gd name="connsiteY2" fmla="*/ 2996601 h 3058160"/>
              <a:gd name="connsiteX3" fmla="*/ 2655582 w 12192000"/>
              <a:gd name="connsiteY3" fmla="*/ 2914523 h 3058160"/>
              <a:gd name="connsiteX4" fmla="*/ 3041252 w 12192000"/>
              <a:gd name="connsiteY4" fmla="*/ 2786275 h 3058160"/>
              <a:gd name="connsiteX5" fmla="*/ 3096347 w 12192000"/>
              <a:gd name="connsiteY5" fmla="*/ 2765755 h 3058160"/>
              <a:gd name="connsiteX6" fmla="*/ 3628939 w 12192000"/>
              <a:gd name="connsiteY6" fmla="*/ 2591339 h 3058160"/>
              <a:gd name="connsiteX7" fmla="*/ 4167652 w 12192000"/>
              <a:gd name="connsiteY7" fmla="*/ 2457962 h 3058160"/>
              <a:gd name="connsiteX8" fmla="*/ 4718609 w 12192000"/>
              <a:gd name="connsiteY8" fmla="*/ 2350233 h 3058160"/>
              <a:gd name="connsiteX9" fmla="*/ 5275688 w 12192000"/>
              <a:gd name="connsiteY9" fmla="*/ 2288674 h 3058160"/>
              <a:gd name="connsiteX10" fmla="*/ 5838888 w 12192000"/>
              <a:gd name="connsiteY10" fmla="*/ 2257895 h 3058160"/>
              <a:gd name="connsiteX11" fmla="*/ 6402086 w 12192000"/>
              <a:gd name="connsiteY11" fmla="*/ 2257895 h 3058160"/>
              <a:gd name="connsiteX12" fmla="*/ 6965287 w 12192000"/>
              <a:gd name="connsiteY12" fmla="*/ 2293805 h 3058160"/>
              <a:gd name="connsiteX13" fmla="*/ 7516243 w 12192000"/>
              <a:gd name="connsiteY13" fmla="*/ 2365623 h 3058160"/>
              <a:gd name="connsiteX14" fmla="*/ 8073321 w 12192000"/>
              <a:gd name="connsiteY14" fmla="*/ 2468221 h 3058160"/>
              <a:gd name="connsiteX15" fmla="*/ 8612034 w 12192000"/>
              <a:gd name="connsiteY15" fmla="*/ 2611858 h 3058160"/>
              <a:gd name="connsiteX16" fmla="*/ 9144626 w 12192000"/>
              <a:gd name="connsiteY16" fmla="*/ 2786275 h 3058160"/>
              <a:gd name="connsiteX17" fmla="*/ 9518052 w 12192000"/>
              <a:gd name="connsiteY17" fmla="*/ 2904263 h 3058160"/>
              <a:gd name="connsiteX18" fmla="*/ 9903721 w 12192000"/>
              <a:gd name="connsiteY18" fmla="*/ 2996601 h 3058160"/>
              <a:gd name="connsiteX19" fmla="*/ 10301635 w 12192000"/>
              <a:gd name="connsiteY19" fmla="*/ 3047900 h 3058160"/>
              <a:gd name="connsiteX20" fmla="*/ 10699548 w 12192000"/>
              <a:gd name="connsiteY20" fmla="*/ 3058160 h 3058160"/>
              <a:gd name="connsiteX21" fmla="*/ 11128069 w 12192000"/>
              <a:gd name="connsiteY21" fmla="*/ 3037640 h 3058160"/>
              <a:gd name="connsiteX22" fmla="*/ 11562713 w 12192000"/>
              <a:gd name="connsiteY22" fmla="*/ 2976082 h 3058160"/>
              <a:gd name="connsiteX23" fmla="*/ 11905530 w 12192000"/>
              <a:gd name="connsiteY23" fmla="*/ 2899133 h 3058160"/>
              <a:gd name="connsiteX24" fmla="*/ 12192000 w 12192000"/>
              <a:gd name="connsiteY24" fmla="*/ 2808546 h 3058160"/>
              <a:gd name="connsiteX25" fmla="*/ 12192000 w 12192000"/>
              <a:gd name="connsiteY25" fmla="*/ 0 h 3058160"/>
              <a:gd name="connsiteX26" fmla="*/ 0 w 12192000"/>
              <a:gd name="connsiteY26" fmla="*/ 0 h 3058160"/>
              <a:gd name="connsiteX27" fmla="*/ 0 w 12192000"/>
              <a:gd name="connsiteY27" fmla="*/ 2812124 h 3058160"/>
              <a:gd name="connsiteX28" fmla="*/ 280347 w 12192000"/>
              <a:gd name="connsiteY28" fmla="*/ 2899133 h 3058160"/>
              <a:gd name="connsiteX29" fmla="*/ 623165 w 12192000"/>
              <a:gd name="connsiteY29" fmla="*/ 2976082 h 3058160"/>
              <a:gd name="connsiteX30" fmla="*/ 1033321 w 12192000"/>
              <a:gd name="connsiteY30" fmla="*/ 3037640 h 30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3058160">
                <a:moveTo>
                  <a:pt x="1443478" y="3058160"/>
                </a:moveTo>
                <a:lnTo>
                  <a:pt x="1847513" y="3047900"/>
                </a:lnTo>
                <a:lnTo>
                  <a:pt x="2251547" y="2996601"/>
                </a:lnTo>
                <a:lnTo>
                  <a:pt x="2655582" y="2914523"/>
                </a:lnTo>
                <a:lnTo>
                  <a:pt x="3041252" y="2786275"/>
                </a:lnTo>
                <a:lnTo>
                  <a:pt x="3096347" y="2765755"/>
                </a:lnTo>
                <a:lnTo>
                  <a:pt x="3628939" y="2591339"/>
                </a:lnTo>
                <a:lnTo>
                  <a:pt x="4167652" y="2457962"/>
                </a:lnTo>
                <a:lnTo>
                  <a:pt x="4718609" y="2350233"/>
                </a:lnTo>
                <a:lnTo>
                  <a:pt x="5275688" y="2288674"/>
                </a:lnTo>
                <a:lnTo>
                  <a:pt x="5838888" y="2257895"/>
                </a:lnTo>
                <a:lnTo>
                  <a:pt x="6402086" y="2257895"/>
                </a:lnTo>
                <a:lnTo>
                  <a:pt x="6965287" y="2293805"/>
                </a:lnTo>
                <a:lnTo>
                  <a:pt x="7516243" y="2365623"/>
                </a:lnTo>
                <a:lnTo>
                  <a:pt x="8073321" y="2468221"/>
                </a:lnTo>
                <a:lnTo>
                  <a:pt x="8612034" y="2611858"/>
                </a:lnTo>
                <a:lnTo>
                  <a:pt x="9144626" y="2786275"/>
                </a:lnTo>
                <a:lnTo>
                  <a:pt x="9518052" y="2904263"/>
                </a:lnTo>
                <a:lnTo>
                  <a:pt x="9903721" y="2996601"/>
                </a:lnTo>
                <a:lnTo>
                  <a:pt x="10301635" y="3047900"/>
                </a:lnTo>
                <a:lnTo>
                  <a:pt x="10699548" y="3058160"/>
                </a:lnTo>
                <a:lnTo>
                  <a:pt x="11128069" y="3037640"/>
                </a:lnTo>
                <a:lnTo>
                  <a:pt x="11562713" y="2976082"/>
                </a:lnTo>
                <a:lnTo>
                  <a:pt x="11905530" y="2899133"/>
                </a:lnTo>
                <a:lnTo>
                  <a:pt x="12192000" y="2808546"/>
                </a:lnTo>
                <a:lnTo>
                  <a:pt x="12192000" y="0"/>
                </a:lnTo>
                <a:lnTo>
                  <a:pt x="0" y="0"/>
                </a:lnTo>
                <a:lnTo>
                  <a:pt x="0" y="2812124"/>
                </a:lnTo>
                <a:lnTo>
                  <a:pt x="280347" y="2899133"/>
                </a:lnTo>
                <a:lnTo>
                  <a:pt x="623165" y="2976082"/>
                </a:lnTo>
                <a:lnTo>
                  <a:pt x="1033321" y="3037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842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82E168-290A-45BB-A18A-FDE0C9BEE5BF}"/>
              </a:ext>
            </a:extLst>
          </p:cNvPr>
          <p:cNvSpPr/>
          <p:nvPr/>
        </p:nvSpPr>
        <p:spPr>
          <a:xfrm>
            <a:off x="0" y="1591285"/>
            <a:ext cx="9144000" cy="2377634"/>
          </a:xfrm>
          <a:custGeom>
            <a:avLst/>
            <a:gdLst>
              <a:gd name="connsiteX0" fmla="*/ 1443478 w 12192000"/>
              <a:gd name="connsiteY0" fmla="*/ 3058160 h 3058160"/>
              <a:gd name="connsiteX1" fmla="*/ 1847513 w 12192000"/>
              <a:gd name="connsiteY1" fmla="*/ 3047900 h 3058160"/>
              <a:gd name="connsiteX2" fmla="*/ 2251547 w 12192000"/>
              <a:gd name="connsiteY2" fmla="*/ 2996601 h 3058160"/>
              <a:gd name="connsiteX3" fmla="*/ 2655582 w 12192000"/>
              <a:gd name="connsiteY3" fmla="*/ 2914523 h 3058160"/>
              <a:gd name="connsiteX4" fmla="*/ 3041252 w 12192000"/>
              <a:gd name="connsiteY4" fmla="*/ 2786275 h 3058160"/>
              <a:gd name="connsiteX5" fmla="*/ 3096347 w 12192000"/>
              <a:gd name="connsiteY5" fmla="*/ 2765755 h 3058160"/>
              <a:gd name="connsiteX6" fmla="*/ 3628939 w 12192000"/>
              <a:gd name="connsiteY6" fmla="*/ 2591339 h 3058160"/>
              <a:gd name="connsiteX7" fmla="*/ 4167652 w 12192000"/>
              <a:gd name="connsiteY7" fmla="*/ 2457962 h 3058160"/>
              <a:gd name="connsiteX8" fmla="*/ 4718609 w 12192000"/>
              <a:gd name="connsiteY8" fmla="*/ 2350233 h 3058160"/>
              <a:gd name="connsiteX9" fmla="*/ 5275688 w 12192000"/>
              <a:gd name="connsiteY9" fmla="*/ 2288674 h 3058160"/>
              <a:gd name="connsiteX10" fmla="*/ 5838888 w 12192000"/>
              <a:gd name="connsiteY10" fmla="*/ 2257895 h 3058160"/>
              <a:gd name="connsiteX11" fmla="*/ 6402086 w 12192000"/>
              <a:gd name="connsiteY11" fmla="*/ 2257895 h 3058160"/>
              <a:gd name="connsiteX12" fmla="*/ 6965287 w 12192000"/>
              <a:gd name="connsiteY12" fmla="*/ 2293805 h 3058160"/>
              <a:gd name="connsiteX13" fmla="*/ 7516243 w 12192000"/>
              <a:gd name="connsiteY13" fmla="*/ 2365623 h 3058160"/>
              <a:gd name="connsiteX14" fmla="*/ 8073321 w 12192000"/>
              <a:gd name="connsiteY14" fmla="*/ 2468221 h 3058160"/>
              <a:gd name="connsiteX15" fmla="*/ 8612034 w 12192000"/>
              <a:gd name="connsiteY15" fmla="*/ 2611858 h 3058160"/>
              <a:gd name="connsiteX16" fmla="*/ 9144626 w 12192000"/>
              <a:gd name="connsiteY16" fmla="*/ 2786275 h 3058160"/>
              <a:gd name="connsiteX17" fmla="*/ 9518052 w 12192000"/>
              <a:gd name="connsiteY17" fmla="*/ 2904263 h 3058160"/>
              <a:gd name="connsiteX18" fmla="*/ 9903721 w 12192000"/>
              <a:gd name="connsiteY18" fmla="*/ 2996601 h 3058160"/>
              <a:gd name="connsiteX19" fmla="*/ 10301635 w 12192000"/>
              <a:gd name="connsiteY19" fmla="*/ 3047900 h 3058160"/>
              <a:gd name="connsiteX20" fmla="*/ 10699548 w 12192000"/>
              <a:gd name="connsiteY20" fmla="*/ 3058160 h 3058160"/>
              <a:gd name="connsiteX21" fmla="*/ 11128069 w 12192000"/>
              <a:gd name="connsiteY21" fmla="*/ 3037640 h 3058160"/>
              <a:gd name="connsiteX22" fmla="*/ 11562713 w 12192000"/>
              <a:gd name="connsiteY22" fmla="*/ 2976082 h 3058160"/>
              <a:gd name="connsiteX23" fmla="*/ 11905530 w 12192000"/>
              <a:gd name="connsiteY23" fmla="*/ 2899133 h 3058160"/>
              <a:gd name="connsiteX24" fmla="*/ 12192000 w 12192000"/>
              <a:gd name="connsiteY24" fmla="*/ 2808546 h 3058160"/>
              <a:gd name="connsiteX25" fmla="*/ 12192000 w 12192000"/>
              <a:gd name="connsiteY25" fmla="*/ 0 h 3058160"/>
              <a:gd name="connsiteX26" fmla="*/ 0 w 12192000"/>
              <a:gd name="connsiteY26" fmla="*/ 0 h 3058160"/>
              <a:gd name="connsiteX27" fmla="*/ 0 w 12192000"/>
              <a:gd name="connsiteY27" fmla="*/ 2812124 h 3058160"/>
              <a:gd name="connsiteX28" fmla="*/ 280347 w 12192000"/>
              <a:gd name="connsiteY28" fmla="*/ 2899133 h 3058160"/>
              <a:gd name="connsiteX29" fmla="*/ 623165 w 12192000"/>
              <a:gd name="connsiteY29" fmla="*/ 2976082 h 3058160"/>
              <a:gd name="connsiteX30" fmla="*/ 1033321 w 12192000"/>
              <a:gd name="connsiteY30" fmla="*/ 3037640 h 30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3058160">
                <a:moveTo>
                  <a:pt x="1443478" y="3058160"/>
                </a:moveTo>
                <a:lnTo>
                  <a:pt x="1847513" y="3047900"/>
                </a:lnTo>
                <a:lnTo>
                  <a:pt x="2251547" y="2996601"/>
                </a:lnTo>
                <a:lnTo>
                  <a:pt x="2655582" y="2914523"/>
                </a:lnTo>
                <a:lnTo>
                  <a:pt x="3041252" y="2786275"/>
                </a:lnTo>
                <a:lnTo>
                  <a:pt x="3096347" y="2765755"/>
                </a:lnTo>
                <a:lnTo>
                  <a:pt x="3628939" y="2591339"/>
                </a:lnTo>
                <a:lnTo>
                  <a:pt x="4167652" y="2457962"/>
                </a:lnTo>
                <a:lnTo>
                  <a:pt x="4718609" y="2350233"/>
                </a:lnTo>
                <a:lnTo>
                  <a:pt x="5275688" y="2288674"/>
                </a:lnTo>
                <a:lnTo>
                  <a:pt x="5838888" y="2257895"/>
                </a:lnTo>
                <a:lnTo>
                  <a:pt x="6402086" y="2257895"/>
                </a:lnTo>
                <a:lnTo>
                  <a:pt x="6965287" y="2293805"/>
                </a:lnTo>
                <a:lnTo>
                  <a:pt x="7516243" y="2365623"/>
                </a:lnTo>
                <a:lnTo>
                  <a:pt x="8073321" y="2468221"/>
                </a:lnTo>
                <a:lnTo>
                  <a:pt x="8612034" y="2611858"/>
                </a:lnTo>
                <a:lnTo>
                  <a:pt x="9144626" y="2786275"/>
                </a:lnTo>
                <a:lnTo>
                  <a:pt x="9518052" y="2904263"/>
                </a:lnTo>
                <a:lnTo>
                  <a:pt x="9903721" y="2996601"/>
                </a:lnTo>
                <a:lnTo>
                  <a:pt x="10301635" y="3047900"/>
                </a:lnTo>
                <a:lnTo>
                  <a:pt x="10699548" y="3058160"/>
                </a:lnTo>
                <a:lnTo>
                  <a:pt x="11128069" y="3037640"/>
                </a:lnTo>
                <a:lnTo>
                  <a:pt x="11562713" y="2976082"/>
                </a:lnTo>
                <a:lnTo>
                  <a:pt x="11905530" y="2899133"/>
                </a:lnTo>
                <a:lnTo>
                  <a:pt x="12192000" y="2808546"/>
                </a:lnTo>
                <a:lnTo>
                  <a:pt x="12192000" y="0"/>
                </a:lnTo>
                <a:lnTo>
                  <a:pt x="0" y="0"/>
                </a:lnTo>
                <a:lnTo>
                  <a:pt x="0" y="2812124"/>
                </a:lnTo>
                <a:lnTo>
                  <a:pt x="280347" y="2899133"/>
                </a:lnTo>
                <a:lnTo>
                  <a:pt x="623165" y="2976082"/>
                </a:lnTo>
                <a:lnTo>
                  <a:pt x="1033321" y="3037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842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BD503D-7693-49A1-A52D-AA0DCB1048B4}"/>
              </a:ext>
            </a:extLst>
          </p:cNvPr>
          <p:cNvSpPr/>
          <p:nvPr/>
        </p:nvSpPr>
        <p:spPr>
          <a:xfrm>
            <a:off x="0" y="-157553"/>
            <a:ext cx="9144000" cy="2293620"/>
          </a:xfrm>
          <a:custGeom>
            <a:avLst/>
            <a:gdLst>
              <a:gd name="connsiteX0" fmla="*/ 1443478 w 12192000"/>
              <a:gd name="connsiteY0" fmla="*/ 3058160 h 3058160"/>
              <a:gd name="connsiteX1" fmla="*/ 1847513 w 12192000"/>
              <a:gd name="connsiteY1" fmla="*/ 3047900 h 3058160"/>
              <a:gd name="connsiteX2" fmla="*/ 2251547 w 12192000"/>
              <a:gd name="connsiteY2" fmla="*/ 2996601 h 3058160"/>
              <a:gd name="connsiteX3" fmla="*/ 2655582 w 12192000"/>
              <a:gd name="connsiteY3" fmla="*/ 2914523 h 3058160"/>
              <a:gd name="connsiteX4" fmla="*/ 3041252 w 12192000"/>
              <a:gd name="connsiteY4" fmla="*/ 2786275 h 3058160"/>
              <a:gd name="connsiteX5" fmla="*/ 3096347 w 12192000"/>
              <a:gd name="connsiteY5" fmla="*/ 2765755 h 3058160"/>
              <a:gd name="connsiteX6" fmla="*/ 3628939 w 12192000"/>
              <a:gd name="connsiteY6" fmla="*/ 2591339 h 3058160"/>
              <a:gd name="connsiteX7" fmla="*/ 4167652 w 12192000"/>
              <a:gd name="connsiteY7" fmla="*/ 2457962 h 3058160"/>
              <a:gd name="connsiteX8" fmla="*/ 4718609 w 12192000"/>
              <a:gd name="connsiteY8" fmla="*/ 2350233 h 3058160"/>
              <a:gd name="connsiteX9" fmla="*/ 5275688 w 12192000"/>
              <a:gd name="connsiteY9" fmla="*/ 2288674 h 3058160"/>
              <a:gd name="connsiteX10" fmla="*/ 5838888 w 12192000"/>
              <a:gd name="connsiteY10" fmla="*/ 2257895 h 3058160"/>
              <a:gd name="connsiteX11" fmla="*/ 6402086 w 12192000"/>
              <a:gd name="connsiteY11" fmla="*/ 2257895 h 3058160"/>
              <a:gd name="connsiteX12" fmla="*/ 6965287 w 12192000"/>
              <a:gd name="connsiteY12" fmla="*/ 2293805 h 3058160"/>
              <a:gd name="connsiteX13" fmla="*/ 7516243 w 12192000"/>
              <a:gd name="connsiteY13" fmla="*/ 2365623 h 3058160"/>
              <a:gd name="connsiteX14" fmla="*/ 8073321 w 12192000"/>
              <a:gd name="connsiteY14" fmla="*/ 2468221 h 3058160"/>
              <a:gd name="connsiteX15" fmla="*/ 8612034 w 12192000"/>
              <a:gd name="connsiteY15" fmla="*/ 2611858 h 3058160"/>
              <a:gd name="connsiteX16" fmla="*/ 9144626 w 12192000"/>
              <a:gd name="connsiteY16" fmla="*/ 2786275 h 3058160"/>
              <a:gd name="connsiteX17" fmla="*/ 9518052 w 12192000"/>
              <a:gd name="connsiteY17" fmla="*/ 2904263 h 3058160"/>
              <a:gd name="connsiteX18" fmla="*/ 9903721 w 12192000"/>
              <a:gd name="connsiteY18" fmla="*/ 2996601 h 3058160"/>
              <a:gd name="connsiteX19" fmla="*/ 10301635 w 12192000"/>
              <a:gd name="connsiteY19" fmla="*/ 3047900 h 3058160"/>
              <a:gd name="connsiteX20" fmla="*/ 10699548 w 12192000"/>
              <a:gd name="connsiteY20" fmla="*/ 3058160 h 3058160"/>
              <a:gd name="connsiteX21" fmla="*/ 11128069 w 12192000"/>
              <a:gd name="connsiteY21" fmla="*/ 3037640 h 3058160"/>
              <a:gd name="connsiteX22" fmla="*/ 11562713 w 12192000"/>
              <a:gd name="connsiteY22" fmla="*/ 2976082 h 3058160"/>
              <a:gd name="connsiteX23" fmla="*/ 11905530 w 12192000"/>
              <a:gd name="connsiteY23" fmla="*/ 2899133 h 3058160"/>
              <a:gd name="connsiteX24" fmla="*/ 12192000 w 12192000"/>
              <a:gd name="connsiteY24" fmla="*/ 2808546 h 3058160"/>
              <a:gd name="connsiteX25" fmla="*/ 12192000 w 12192000"/>
              <a:gd name="connsiteY25" fmla="*/ 0 h 3058160"/>
              <a:gd name="connsiteX26" fmla="*/ 0 w 12192000"/>
              <a:gd name="connsiteY26" fmla="*/ 0 h 3058160"/>
              <a:gd name="connsiteX27" fmla="*/ 0 w 12192000"/>
              <a:gd name="connsiteY27" fmla="*/ 2812124 h 3058160"/>
              <a:gd name="connsiteX28" fmla="*/ 280347 w 12192000"/>
              <a:gd name="connsiteY28" fmla="*/ 2899133 h 3058160"/>
              <a:gd name="connsiteX29" fmla="*/ 623165 w 12192000"/>
              <a:gd name="connsiteY29" fmla="*/ 2976082 h 3058160"/>
              <a:gd name="connsiteX30" fmla="*/ 1033321 w 12192000"/>
              <a:gd name="connsiteY30" fmla="*/ 3037640 h 30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3058160">
                <a:moveTo>
                  <a:pt x="1443478" y="3058160"/>
                </a:moveTo>
                <a:lnTo>
                  <a:pt x="1847513" y="3047900"/>
                </a:lnTo>
                <a:lnTo>
                  <a:pt x="2251547" y="2996601"/>
                </a:lnTo>
                <a:lnTo>
                  <a:pt x="2655582" y="2914523"/>
                </a:lnTo>
                <a:lnTo>
                  <a:pt x="3041252" y="2786275"/>
                </a:lnTo>
                <a:lnTo>
                  <a:pt x="3096347" y="2765755"/>
                </a:lnTo>
                <a:lnTo>
                  <a:pt x="3628939" y="2591339"/>
                </a:lnTo>
                <a:lnTo>
                  <a:pt x="4167652" y="2457962"/>
                </a:lnTo>
                <a:lnTo>
                  <a:pt x="4718609" y="2350233"/>
                </a:lnTo>
                <a:lnTo>
                  <a:pt x="5275688" y="2288674"/>
                </a:lnTo>
                <a:lnTo>
                  <a:pt x="5838888" y="2257895"/>
                </a:lnTo>
                <a:lnTo>
                  <a:pt x="6402086" y="2257895"/>
                </a:lnTo>
                <a:lnTo>
                  <a:pt x="6965287" y="2293805"/>
                </a:lnTo>
                <a:lnTo>
                  <a:pt x="7516243" y="2365623"/>
                </a:lnTo>
                <a:lnTo>
                  <a:pt x="8073321" y="2468221"/>
                </a:lnTo>
                <a:lnTo>
                  <a:pt x="8612034" y="2611858"/>
                </a:lnTo>
                <a:lnTo>
                  <a:pt x="9144626" y="2786275"/>
                </a:lnTo>
                <a:lnTo>
                  <a:pt x="9518052" y="2904263"/>
                </a:lnTo>
                <a:lnTo>
                  <a:pt x="9903721" y="2996601"/>
                </a:lnTo>
                <a:lnTo>
                  <a:pt x="10301635" y="3047900"/>
                </a:lnTo>
                <a:lnTo>
                  <a:pt x="10699548" y="3058160"/>
                </a:lnTo>
                <a:lnTo>
                  <a:pt x="11128069" y="3037640"/>
                </a:lnTo>
                <a:lnTo>
                  <a:pt x="11562713" y="2976082"/>
                </a:lnTo>
                <a:lnTo>
                  <a:pt x="11905530" y="2899133"/>
                </a:lnTo>
                <a:lnTo>
                  <a:pt x="12192000" y="2808546"/>
                </a:lnTo>
                <a:lnTo>
                  <a:pt x="12192000" y="0"/>
                </a:lnTo>
                <a:lnTo>
                  <a:pt x="0" y="0"/>
                </a:lnTo>
                <a:lnTo>
                  <a:pt x="0" y="2812124"/>
                </a:lnTo>
                <a:lnTo>
                  <a:pt x="280347" y="2899133"/>
                </a:lnTo>
                <a:lnTo>
                  <a:pt x="623165" y="2976082"/>
                </a:lnTo>
                <a:lnTo>
                  <a:pt x="1033321" y="3037640"/>
                </a:lnTo>
                <a:close/>
              </a:path>
            </a:pathLst>
          </a:custGeom>
          <a:ln>
            <a:noFill/>
          </a:ln>
          <a:effectLst>
            <a:outerShdw blurRad="5842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F85D6-6596-4FFE-92DC-9BBFCF284B61}"/>
              </a:ext>
            </a:extLst>
          </p:cNvPr>
          <p:cNvGrpSpPr/>
          <p:nvPr/>
        </p:nvGrpSpPr>
        <p:grpSpPr>
          <a:xfrm rot="5400000">
            <a:off x="8177432" y="4172318"/>
            <a:ext cx="952813" cy="973980"/>
            <a:chOff x="10921584" y="0"/>
            <a:chExt cx="1270417" cy="129864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560738-19D6-4894-8935-9939CB08D8C7}"/>
                </a:ext>
              </a:extLst>
            </p:cNvPr>
            <p:cNvSpPr/>
            <p:nvPr/>
          </p:nvSpPr>
          <p:spPr>
            <a:xfrm>
              <a:off x="10921584" y="0"/>
              <a:ext cx="1270416" cy="1298640"/>
            </a:xfrm>
            <a:custGeom>
              <a:avLst/>
              <a:gdLst>
                <a:gd name="connsiteX0" fmla="*/ 99451 w 1270416"/>
                <a:gd name="connsiteY0" fmla="*/ 0 h 1298640"/>
                <a:gd name="connsiteX1" fmla="*/ 1270416 w 1270416"/>
                <a:gd name="connsiteY1" fmla="*/ 0 h 1298640"/>
                <a:gd name="connsiteX2" fmla="*/ 1270416 w 1270416"/>
                <a:gd name="connsiteY2" fmla="*/ 1216049 h 1298640"/>
                <a:gd name="connsiteX3" fmla="*/ 1245184 w 1270416"/>
                <a:gd name="connsiteY3" fmla="*/ 1228204 h 1298640"/>
                <a:gd name="connsiteX4" fmla="*/ 896303 w 1270416"/>
                <a:gd name="connsiteY4" fmla="*/ 1298640 h 1298640"/>
                <a:gd name="connsiteX5" fmla="*/ 0 w 1270416"/>
                <a:gd name="connsiteY5" fmla="*/ 402337 h 1298640"/>
                <a:gd name="connsiteX6" fmla="*/ 70436 w 1270416"/>
                <a:gd name="connsiteY6" fmla="*/ 53456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416" h="1298640">
                  <a:moveTo>
                    <a:pt x="99451" y="0"/>
                  </a:moveTo>
                  <a:lnTo>
                    <a:pt x="1270416" y="0"/>
                  </a:lnTo>
                  <a:lnTo>
                    <a:pt x="1270416" y="1216049"/>
                  </a:lnTo>
                  <a:lnTo>
                    <a:pt x="1245184" y="1228204"/>
                  </a:lnTo>
                  <a:cubicBezTo>
                    <a:pt x="1137952" y="1273560"/>
                    <a:pt x="1020057" y="1298640"/>
                    <a:pt x="896303" y="1298640"/>
                  </a:cubicBezTo>
                  <a:cubicBezTo>
                    <a:pt x="401289" y="1298640"/>
                    <a:pt x="0" y="897351"/>
                    <a:pt x="0" y="402337"/>
                  </a:cubicBezTo>
                  <a:cubicBezTo>
                    <a:pt x="0" y="278584"/>
                    <a:pt x="25081" y="160688"/>
                    <a:pt x="70436" y="53456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  <a:effectLst>
              <a:outerShdw blurRad="292100" dist="1905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F8FE0-EA00-4186-8B69-7F382DD90FFC}"/>
                </a:ext>
              </a:extLst>
            </p:cNvPr>
            <p:cNvSpPr/>
            <p:nvPr/>
          </p:nvSpPr>
          <p:spPr>
            <a:xfrm>
              <a:off x="11040648" y="0"/>
              <a:ext cx="1151353" cy="1179576"/>
            </a:xfrm>
            <a:custGeom>
              <a:avLst/>
              <a:gdLst>
                <a:gd name="connsiteX0" fmla="*/ 115249 w 1151353"/>
                <a:gd name="connsiteY0" fmla="*/ 0 h 1179576"/>
                <a:gd name="connsiteX1" fmla="*/ 1151353 w 1151353"/>
                <a:gd name="connsiteY1" fmla="*/ 0 h 1179576"/>
                <a:gd name="connsiteX2" fmla="*/ 1151353 w 1151353"/>
                <a:gd name="connsiteY2" fmla="*/ 1079647 h 1179576"/>
                <a:gd name="connsiteX3" fmla="*/ 1079777 w 1151353"/>
                <a:gd name="connsiteY3" fmla="*/ 1118497 h 1179576"/>
                <a:gd name="connsiteX4" fmla="*/ 777240 w 1151353"/>
                <a:gd name="connsiteY4" fmla="*/ 1179576 h 1179576"/>
                <a:gd name="connsiteX5" fmla="*/ 0 w 1151353"/>
                <a:gd name="connsiteY5" fmla="*/ 402336 h 1179576"/>
                <a:gd name="connsiteX6" fmla="*/ 61079 w 1151353"/>
                <a:gd name="connsiteY6" fmla="*/ 99799 h 117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353" h="1179576">
                  <a:moveTo>
                    <a:pt x="115249" y="0"/>
                  </a:moveTo>
                  <a:lnTo>
                    <a:pt x="1151353" y="0"/>
                  </a:lnTo>
                  <a:lnTo>
                    <a:pt x="1151353" y="1079647"/>
                  </a:lnTo>
                  <a:lnTo>
                    <a:pt x="1079777" y="1118497"/>
                  </a:lnTo>
                  <a:cubicBezTo>
                    <a:pt x="986789" y="1157827"/>
                    <a:pt x="884555" y="1179576"/>
                    <a:pt x="777240" y="1179576"/>
                  </a:cubicBezTo>
                  <a:cubicBezTo>
                    <a:pt x="347982" y="1179576"/>
                    <a:pt x="0" y="831594"/>
                    <a:pt x="0" y="402336"/>
                  </a:cubicBezTo>
                  <a:cubicBezTo>
                    <a:pt x="0" y="295022"/>
                    <a:pt x="21749" y="192787"/>
                    <a:pt x="61079" y="997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BD9F8E-E7F0-41C6-98E0-C9BA340942CE}"/>
              </a:ext>
            </a:extLst>
          </p:cNvPr>
          <p:cNvGrpSpPr/>
          <p:nvPr/>
        </p:nvGrpSpPr>
        <p:grpSpPr>
          <a:xfrm rot="9454457">
            <a:off x="7406828" y="2369724"/>
            <a:ext cx="1083438" cy="945521"/>
            <a:chOff x="13299379" y="-993122"/>
            <a:chExt cx="1561362" cy="1775825"/>
          </a:xfrm>
          <a:solidFill>
            <a:schemeClr val="accent1"/>
          </a:solidFill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10E795B-2E26-4586-B598-B13A4728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9379" y="-993122"/>
              <a:ext cx="781958" cy="1531284"/>
            </a:xfrm>
            <a:custGeom>
              <a:avLst/>
              <a:gdLst>
                <a:gd name="T0" fmla="*/ 15 w 220"/>
                <a:gd name="T1" fmla="*/ 206 h 431"/>
                <a:gd name="T2" fmla="*/ 168 w 220"/>
                <a:gd name="T3" fmla="*/ 278 h 431"/>
                <a:gd name="T4" fmla="*/ 15 w 220"/>
                <a:gd name="T5" fmla="*/ 20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431">
                  <a:moveTo>
                    <a:pt x="15" y="206"/>
                  </a:moveTo>
                  <a:cubicBezTo>
                    <a:pt x="24" y="334"/>
                    <a:pt x="116" y="431"/>
                    <a:pt x="168" y="278"/>
                  </a:cubicBezTo>
                  <a:cubicBezTo>
                    <a:pt x="220" y="125"/>
                    <a:pt x="0" y="0"/>
                    <a:pt x="15" y="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5303C96-AA91-4E86-9148-48708DE6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358" y="4371"/>
              <a:ext cx="636927" cy="778332"/>
            </a:xfrm>
            <a:custGeom>
              <a:avLst/>
              <a:gdLst>
                <a:gd name="T0" fmla="*/ 62 w 179"/>
                <a:gd name="T1" fmla="*/ 65 h 219"/>
                <a:gd name="T2" fmla="*/ 89 w 179"/>
                <a:gd name="T3" fmla="*/ 139 h 219"/>
                <a:gd name="T4" fmla="*/ 62 w 179"/>
                <a:gd name="T5" fmla="*/ 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219">
                  <a:moveTo>
                    <a:pt x="62" y="65"/>
                  </a:moveTo>
                  <a:cubicBezTo>
                    <a:pt x="8" y="117"/>
                    <a:pt x="0" y="219"/>
                    <a:pt x="89" y="139"/>
                  </a:cubicBezTo>
                  <a:cubicBezTo>
                    <a:pt x="179" y="60"/>
                    <a:pt x="129" y="0"/>
                    <a:pt x="62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26981A84-5CCE-4E1D-A318-B51D8F495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0672" y="-540017"/>
              <a:ext cx="910069" cy="1165081"/>
            </a:xfrm>
            <a:custGeom>
              <a:avLst/>
              <a:gdLst>
                <a:gd name="T0" fmla="*/ 66 w 256"/>
                <a:gd name="T1" fmla="*/ 145 h 328"/>
                <a:gd name="T2" fmla="*/ 209 w 256"/>
                <a:gd name="T3" fmla="*/ 194 h 328"/>
                <a:gd name="T4" fmla="*/ 66 w 256"/>
                <a:gd name="T5" fmla="*/ 1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328">
                  <a:moveTo>
                    <a:pt x="66" y="145"/>
                  </a:moveTo>
                  <a:cubicBezTo>
                    <a:pt x="132" y="291"/>
                    <a:pt x="256" y="328"/>
                    <a:pt x="209" y="194"/>
                  </a:cubicBezTo>
                  <a:cubicBezTo>
                    <a:pt x="163" y="60"/>
                    <a:pt x="0" y="0"/>
                    <a:pt x="66" y="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ACC431-8619-48A1-8AF3-9B0381B95F01}"/>
              </a:ext>
            </a:extLst>
          </p:cNvPr>
          <p:cNvGrpSpPr/>
          <p:nvPr/>
        </p:nvGrpSpPr>
        <p:grpSpPr>
          <a:xfrm flipH="1" flipV="1">
            <a:off x="0" y="4165511"/>
            <a:ext cx="952813" cy="973980"/>
            <a:chOff x="10921584" y="0"/>
            <a:chExt cx="1270417" cy="129864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AF0CE49-0611-42CA-A80B-3CC47FEAC2F0}"/>
                </a:ext>
              </a:extLst>
            </p:cNvPr>
            <p:cNvSpPr/>
            <p:nvPr/>
          </p:nvSpPr>
          <p:spPr>
            <a:xfrm>
              <a:off x="10921584" y="0"/>
              <a:ext cx="1270416" cy="1298640"/>
            </a:xfrm>
            <a:custGeom>
              <a:avLst/>
              <a:gdLst>
                <a:gd name="connsiteX0" fmla="*/ 99451 w 1270416"/>
                <a:gd name="connsiteY0" fmla="*/ 0 h 1298640"/>
                <a:gd name="connsiteX1" fmla="*/ 1270416 w 1270416"/>
                <a:gd name="connsiteY1" fmla="*/ 0 h 1298640"/>
                <a:gd name="connsiteX2" fmla="*/ 1270416 w 1270416"/>
                <a:gd name="connsiteY2" fmla="*/ 1216049 h 1298640"/>
                <a:gd name="connsiteX3" fmla="*/ 1245184 w 1270416"/>
                <a:gd name="connsiteY3" fmla="*/ 1228204 h 1298640"/>
                <a:gd name="connsiteX4" fmla="*/ 896303 w 1270416"/>
                <a:gd name="connsiteY4" fmla="*/ 1298640 h 1298640"/>
                <a:gd name="connsiteX5" fmla="*/ 0 w 1270416"/>
                <a:gd name="connsiteY5" fmla="*/ 402337 h 1298640"/>
                <a:gd name="connsiteX6" fmla="*/ 70436 w 1270416"/>
                <a:gd name="connsiteY6" fmla="*/ 53456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416" h="1298640">
                  <a:moveTo>
                    <a:pt x="99451" y="0"/>
                  </a:moveTo>
                  <a:lnTo>
                    <a:pt x="1270416" y="0"/>
                  </a:lnTo>
                  <a:lnTo>
                    <a:pt x="1270416" y="1216049"/>
                  </a:lnTo>
                  <a:lnTo>
                    <a:pt x="1245184" y="1228204"/>
                  </a:lnTo>
                  <a:cubicBezTo>
                    <a:pt x="1137952" y="1273560"/>
                    <a:pt x="1020057" y="1298640"/>
                    <a:pt x="896303" y="1298640"/>
                  </a:cubicBezTo>
                  <a:cubicBezTo>
                    <a:pt x="401289" y="1298640"/>
                    <a:pt x="0" y="897351"/>
                    <a:pt x="0" y="402337"/>
                  </a:cubicBezTo>
                  <a:cubicBezTo>
                    <a:pt x="0" y="278584"/>
                    <a:pt x="25081" y="160688"/>
                    <a:pt x="70436" y="53456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  <a:effectLst>
              <a:outerShdw blurRad="292100" dist="1905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80A134-CFA3-455D-926B-D040F3158606}"/>
                </a:ext>
              </a:extLst>
            </p:cNvPr>
            <p:cNvSpPr/>
            <p:nvPr/>
          </p:nvSpPr>
          <p:spPr>
            <a:xfrm>
              <a:off x="11040648" y="0"/>
              <a:ext cx="1151353" cy="1179576"/>
            </a:xfrm>
            <a:custGeom>
              <a:avLst/>
              <a:gdLst>
                <a:gd name="connsiteX0" fmla="*/ 115249 w 1151353"/>
                <a:gd name="connsiteY0" fmla="*/ 0 h 1179576"/>
                <a:gd name="connsiteX1" fmla="*/ 1151353 w 1151353"/>
                <a:gd name="connsiteY1" fmla="*/ 0 h 1179576"/>
                <a:gd name="connsiteX2" fmla="*/ 1151353 w 1151353"/>
                <a:gd name="connsiteY2" fmla="*/ 1079647 h 1179576"/>
                <a:gd name="connsiteX3" fmla="*/ 1079777 w 1151353"/>
                <a:gd name="connsiteY3" fmla="*/ 1118497 h 1179576"/>
                <a:gd name="connsiteX4" fmla="*/ 777240 w 1151353"/>
                <a:gd name="connsiteY4" fmla="*/ 1179576 h 1179576"/>
                <a:gd name="connsiteX5" fmla="*/ 0 w 1151353"/>
                <a:gd name="connsiteY5" fmla="*/ 402336 h 1179576"/>
                <a:gd name="connsiteX6" fmla="*/ 61079 w 1151353"/>
                <a:gd name="connsiteY6" fmla="*/ 99799 h 117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353" h="1179576">
                  <a:moveTo>
                    <a:pt x="115249" y="0"/>
                  </a:moveTo>
                  <a:lnTo>
                    <a:pt x="1151353" y="0"/>
                  </a:lnTo>
                  <a:lnTo>
                    <a:pt x="1151353" y="1079647"/>
                  </a:lnTo>
                  <a:lnTo>
                    <a:pt x="1079777" y="1118497"/>
                  </a:lnTo>
                  <a:cubicBezTo>
                    <a:pt x="986789" y="1157827"/>
                    <a:pt x="884555" y="1179576"/>
                    <a:pt x="777240" y="1179576"/>
                  </a:cubicBezTo>
                  <a:cubicBezTo>
                    <a:pt x="347982" y="1179576"/>
                    <a:pt x="0" y="831594"/>
                    <a:pt x="0" y="402336"/>
                  </a:cubicBezTo>
                  <a:cubicBezTo>
                    <a:pt x="0" y="295022"/>
                    <a:pt x="21749" y="192787"/>
                    <a:pt x="61079" y="997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54" y="177301"/>
            <a:ext cx="1987090" cy="1052840"/>
          </a:xfrm>
          <a:prstGeom prst="rect">
            <a:avLst/>
          </a:prstGeom>
          <a:effectLst>
            <a:outerShdw blurRad="127000" dist="88900" dir="5400000" sx="103000" sy="103000" algn="ctr" rotWithShape="0">
              <a:srgbClr val="000000">
                <a:alpha val="20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F5C04A-3AB5-4D20-AD0C-6F175C367929}"/>
              </a:ext>
            </a:extLst>
          </p:cNvPr>
          <p:cNvSpPr txBox="1"/>
          <p:nvPr/>
        </p:nvSpPr>
        <p:spPr>
          <a:xfrm>
            <a:off x="967746" y="2066727"/>
            <a:ext cx="7092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en-US" sz="3200" b="1" kern="1200" spc="248" dirty="0">
                <a:solidFill>
                  <a:prstClr val="white"/>
                </a:solidFill>
                <a:effectLst>
                  <a:outerShdw blurRad="1270000" sx="102000" sy="102000" algn="ctr" rotWithShape="0">
                    <a:prstClr val="black"/>
                  </a:outerShdw>
                </a:effectLst>
                <a:latin typeface="Fredoka One" panose="02000000000000000000" pitchFamily="2" charset="0"/>
                <a:ea typeface="Cooper" panose="02020500000000000000" pitchFamily="18" charset="-93"/>
                <a:cs typeface="Cooper" panose="02020500000000000000" pitchFamily="18" charset="-93"/>
              </a:rPr>
              <a:t>SMART FLIGHT BOOKING APPLICATION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B32D33-4D7C-4008-9863-5FD236E90181}"/>
              </a:ext>
            </a:extLst>
          </p:cNvPr>
          <p:cNvGrpSpPr/>
          <p:nvPr/>
        </p:nvGrpSpPr>
        <p:grpSpPr>
          <a:xfrm>
            <a:off x="1078548" y="1885950"/>
            <a:ext cx="464502" cy="549963"/>
            <a:chOff x="647741" y="399730"/>
            <a:chExt cx="932560" cy="11041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A87E3A-DB81-4583-A918-A6E7BFC632D6}"/>
                </a:ext>
              </a:extLst>
            </p:cNvPr>
            <p:cNvGrpSpPr/>
            <p:nvPr/>
          </p:nvGrpSpPr>
          <p:grpSpPr>
            <a:xfrm rot="16927871">
              <a:off x="671260" y="376211"/>
              <a:ext cx="885522" cy="932560"/>
              <a:chOff x="2224521" y="1274728"/>
              <a:chExt cx="627676" cy="66101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792DFA7-DCA9-440A-978A-E5247BB3DED1}"/>
                  </a:ext>
                </a:extLst>
              </p:cNvPr>
              <p:cNvSpPr/>
              <p:nvPr/>
            </p:nvSpPr>
            <p:spPr>
              <a:xfrm rot="1570027">
                <a:off x="2224521" y="1274728"/>
                <a:ext cx="627676" cy="419861"/>
              </a:xfrm>
              <a:custGeom>
                <a:avLst/>
                <a:gdLst>
                  <a:gd name="connsiteX0" fmla="*/ 3826236 w 4848653"/>
                  <a:gd name="connsiteY0" fmla="*/ 1237 h 4078014"/>
                  <a:gd name="connsiteX1" fmla="*/ 4848248 w 4848653"/>
                  <a:gd name="connsiteY1" fmla="*/ 1026908 h 4078014"/>
                  <a:gd name="connsiteX2" fmla="*/ 4604566 w 4848653"/>
                  <a:gd name="connsiteY2" fmla="*/ 1732512 h 4078014"/>
                  <a:gd name="connsiteX3" fmla="*/ 4419076 w 4848653"/>
                  <a:gd name="connsiteY3" fmla="*/ 2078039 h 4078014"/>
                  <a:gd name="connsiteX4" fmla="*/ 4415438 w 4848653"/>
                  <a:gd name="connsiteY4" fmla="*/ 2085313 h 4078014"/>
                  <a:gd name="connsiteX5" fmla="*/ 4659121 w 4848653"/>
                  <a:gd name="connsiteY5" fmla="*/ 3194638 h 4078014"/>
                  <a:gd name="connsiteX6" fmla="*/ 4484542 w 4848653"/>
                  <a:gd name="connsiteY6" fmla="*/ 3980258 h 4078014"/>
                  <a:gd name="connsiteX7" fmla="*/ 3571642 w 4848653"/>
                  <a:gd name="connsiteY7" fmla="*/ 3489245 h 4078014"/>
                  <a:gd name="connsiteX8" fmla="*/ 2436882 w 4848653"/>
                  <a:gd name="connsiteY8" fmla="*/ 3220098 h 4078014"/>
                  <a:gd name="connsiteX9" fmla="*/ 1560352 w 4848653"/>
                  <a:gd name="connsiteY9" fmla="*/ 3489245 h 4078014"/>
                  <a:gd name="connsiteX10" fmla="*/ 56 w 4848653"/>
                  <a:gd name="connsiteY10" fmla="*/ 1921642 h 4078014"/>
                  <a:gd name="connsiteX11" fmla="*/ 1498522 w 4848653"/>
                  <a:gd name="connsiteY11" fmla="*/ 368588 h 4078014"/>
                  <a:gd name="connsiteX12" fmla="*/ 1960428 w 4848653"/>
                  <a:gd name="connsiteY12" fmla="*/ 408596 h 4078014"/>
                  <a:gd name="connsiteX13" fmla="*/ 3291589 w 4848653"/>
                  <a:gd name="connsiteY13" fmla="*/ 146722 h 4078014"/>
                  <a:gd name="connsiteX14" fmla="*/ 3826236 w 4848653"/>
                  <a:gd name="connsiteY14" fmla="*/ 1237 h 4078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653" h="4078014">
                    <a:moveTo>
                      <a:pt x="3826236" y="1237"/>
                    </a:moveTo>
                    <a:cubicBezTo>
                      <a:pt x="4382705" y="19423"/>
                      <a:pt x="4833700" y="470427"/>
                      <a:pt x="4848248" y="1026908"/>
                    </a:cubicBezTo>
                    <a:cubicBezTo>
                      <a:pt x="4855522" y="1296056"/>
                      <a:pt x="4764596" y="1543381"/>
                      <a:pt x="4604566" y="1732512"/>
                    </a:cubicBezTo>
                    <a:cubicBezTo>
                      <a:pt x="4520913" y="1834351"/>
                      <a:pt x="4455446" y="1950739"/>
                      <a:pt x="4419076" y="2078039"/>
                    </a:cubicBezTo>
                    <a:cubicBezTo>
                      <a:pt x="4415438" y="2081676"/>
                      <a:pt x="4415438" y="2081676"/>
                      <a:pt x="4415438" y="2085313"/>
                    </a:cubicBezTo>
                    <a:cubicBezTo>
                      <a:pt x="4342698" y="2321727"/>
                      <a:pt x="4309964" y="2754545"/>
                      <a:pt x="4659121" y="3194638"/>
                    </a:cubicBezTo>
                    <a:cubicBezTo>
                      <a:pt x="4808240" y="3387406"/>
                      <a:pt x="4855522" y="3762030"/>
                      <a:pt x="4484542" y="3980258"/>
                    </a:cubicBezTo>
                    <a:cubicBezTo>
                      <a:pt x="4015363" y="4260317"/>
                      <a:pt x="3666206" y="3889330"/>
                      <a:pt x="3571642" y="3489245"/>
                    </a:cubicBezTo>
                    <a:cubicBezTo>
                      <a:pt x="3349782" y="2910942"/>
                      <a:pt x="2836958" y="2940039"/>
                      <a:pt x="2436882" y="3220098"/>
                    </a:cubicBezTo>
                    <a:cubicBezTo>
                      <a:pt x="2185925" y="3391043"/>
                      <a:pt x="1884050" y="3489245"/>
                      <a:pt x="1560352" y="3489245"/>
                    </a:cubicBezTo>
                    <a:cubicBezTo>
                      <a:pt x="694733" y="3489245"/>
                      <a:pt x="-7218" y="2787279"/>
                      <a:pt x="56" y="1921642"/>
                    </a:cubicBezTo>
                    <a:cubicBezTo>
                      <a:pt x="3693" y="1106925"/>
                      <a:pt x="687459" y="401322"/>
                      <a:pt x="1498522" y="368588"/>
                    </a:cubicBezTo>
                    <a:cubicBezTo>
                      <a:pt x="1614907" y="364950"/>
                      <a:pt x="1793123" y="372224"/>
                      <a:pt x="1960428" y="408596"/>
                    </a:cubicBezTo>
                    <a:cubicBezTo>
                      <a:pt x="2560542" y="524984"/>
                      <a:pt x="2778765" y="492250"/>
                      <a:pt x="3291589" y="146722"/>
                    </a:cubicBezTo>
                    <a:cubicBezTo>
                      <a:pt x="3491627" y="15786"/>
                      <a:pt x="3673480" y="-6037"/>
                      <a:pt x="3826236" y="1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7000" dist="1016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0741752-F460-4EE4-8823-3E9490C992BF}"/>
                  </a:ext>
                </a:extLst>
              </p:cNvPr>
              <p:cNvSpPr/>
              <p:nvPr/>
            </p:nvSpPr>
            <p:spPr>
              <a:xfrm rot="18123214">
                <a:off x="2287040" y="1609433"/>
                <a:ext cx="285054" cy="367572"/>
              </a:xfrm>
              <a:custGeom>
                <a:avLst/>
                <a:gdLst>
                  <a:gd name="connsiteX0" fmla="*/ 1529867 w 4746389"/>
                  <a:gd name="connsiteY0" fmla="*/ 328 h 4507768"/>
                  <a:gd name="connsiteX1" fmla="*/ 2143943 w 4746389"/>
                  <a:gd name="connsiteY1" fmla="*/ 174551 h 4507768"/>
                  <a:gd name="connsiteX2" fmla="*/ 2676128 w 4746389"/>
                  <a:gd name="connsiteY2" fmla="*/ 672336 h 4507768"/>
                  <a:gd name="connsiteX3" fmla="*/ 2679929 w 4746389"/>
                  <a:gd name="connsiteY3" fmla="*/ 676136 h 4507768"/>
                  <a:gd name="connsiteX4" fmla="*/ 3269133 w 4746389"/>
                  <a:gd name="connsiteY4" fmla="*/ 983927 h 4507768"/>
                  <a:gd name="connsiteX5" fmla="*/ 3455398 w 4746389"/>
                  <a:gd name="connsiteY5" fmla="*/ 1029526 h 4507768"/>
                  <a:gd name="connsiteX6" fmla="*/ 4382919 w 4746389"/>
                  <a:gd name="connsiteY6" fmla="*/ 1496912 h 4507768"/>
                  <a:gd name="connsiteX7" fmla="*/ 4740243 w 4746389"/>
                  <a:gd name="connsiteY7" fmla="*/ 2465883 h 4507768"/>
                  <a:gd name="connsiteX8" fmla="*/ 4158641 w 4746389"/>
                  <a:gd name="connsiteY8" fmla="*/ 3309458 h 4507768"/>
                  <a:gd name="connsiteX9" fmla="*/ 3337557 w 4746389"/>
                  <a:gd name="connsiteY9" fmla="*/ 3480453 h 4507768"/>
                  <a:gd name="connsiteX10" fmla="*/ 2155347 w 4746389"/>
                  <a:gd name="connsiteY10" fmla="*/ 3841443 h 4507768"/>
                  <a:gd name="connsiteX11" fmla="*/ 1094779 w 4746389"/>
                  <a:gd name="connsiteY11" fmla="*/ 4498823 h 4507768"/>
                  <a:gd name="connsiteX12" fmla="*/ 372529 w 4746389"/>
                  <a:gd name="connsiteY12" fmla="*/ 4339228 h 4507768"/>
                  <a:gd name="connsiteX13" fmla="*/ 0 w 4746389"/>
                  <a:gd name="connsiteY13" fmla="*/ 3575450 h 4507768"/>
                  <a:gd name="connsiteX14" fmla="*/ 676634 w 4746389"/>
                  <a:gd name="connsiteY14" fmla="*/ 2108694 h 4507768"/>
                  <a:gd name="connsiteX15" fmla="*/ 566396 w 4746389"/>
                  <a:gd name="connsiteY15" fmla="*/ 881330 h 4507768"/>
                  <a:gd name="connsiteX16" fmla="*/ 1151799 w 4746389"/>
                  <a:gd name="connsiteY16" fmla="*/ 83354 h 4507768"/>
                  <a:gd name="connsiteX17" fmla="*/ 1529867 w 4746389"/>
                  <a:gd name="connsiteY17" fmla="*/ 328 h 450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46389" h="4507768">
                    <a:moveTo>
                      <a:pt x="1529867" y="328"/>
                    </a:moveTo>
                    <a:cubicBezTo>
                      <a:pt x="1745696" y="-5053"/>
                      <a:pt x="1963381" y="55805"/>
                      <a:pt x="2143943" y="174551"/>
                    </a:cubicBezTo>
                    <a:cubicBezTo>
                      <a:pt x="2349214" y="307547"/>
                      <a:pt x="2501267" y="505141"/>
                      <a:pt x="2676128" y="672336"/>
                    </a:cubicBezTo>
                    <a:cubicBezTo>
                      <a:pt x="2679929" y="672336"/>
                      <a:pt x="2679929" y="676136"/>
                      <a:pt x="2679929" y="676136"/>
                    </a:cubicBezTo>
                    <a:cubicBezTo>
                      <a:pt x="2843386" y="828132"/>
                      <a:pt x="3048656" y="934528"/>
                      <a:pt x="3269133" y="983927"/>
                    </a:cubicBezTo>
                    <a:cubicBezTo>
                      <a:pt x="3329954" y="999126"/>
                      <a:pt x="3394576" y="1014326"/>
                      <a:pt x="3455398" y="1029526"/>
                    </a:cubicBezTo>
                    <a:cubicBezTo>
                      <a:pt x="3797516" y="1116923"/>
                      <a:pt x="4135833" y="1249919"/>
                      <a:pt x="4382919" y="1496912"/>
                    </a:cubicBezTo>
                    <a:cubicBezTo>
                      <a:pt x="4637608" y="1747704"/>
                      <a:pt x="4778256" y="2112494"/>
                      <a:pt x="4740243" y="2465883"/>
                    </a:cubicBezTo>
                    <a:cubicBezTo>
                      <a:pt x="4702230" y="2819273"/>
                      <a:pt x="4477952" y="3153663"/>
                      <a:pt x="4158641" y="3309458"/>
                    </a:cubicBezTo>
                    <a:cubicBezTo>
                      <a:pt x="3903953" y="3431055"/>
                      <a:pt x="3615053" y="3442454"/>
                      <a:pt x="3337557" y="3480453"/>
                    </a:cubicBezTo>
                    <a:cubicBezTo>
                      <a:pt x="2930816" y="3537452"/>
                      <a:pt x="2527876" y="3659048"/>
                      <a:pt x="2155347" y="3841443"/>
                    </a:cubicBezTo>
                    <a:cubicBezTo>
                      <a:pt x="1809427" y="4008638"/>
                      <a:pt x="1478713" y="4449425"/>
                      <a:pt x="1094779" y="4498823"/>
                    </a:cubicBezTo>
                    <a:cubicBezTo>
                      <a:pt x="843892" y="4529222"/>
                      <a:pt x="581601" y="4483624"/>
                      <a:pt x="372529" y="4339228"/>
                    </a:cubicBezTo>
                    <a:cubicBezTo>
                      <a:pt x="167258" y="4194832"/>
                      <a:pt x="0" y="3830043"/>
                      <a:pt x="0" y="3575450"/>
                    </a:cubicBezTo>
                    <a:cubicBezTo>
                      <a:pt x="7602" y="3066266"/>
                      <a:pt x="577800" y="2610279"/>
                      <a:pt x="676634" y="2108694"/>
                    </a:cubicBezTo>
                    <a:cubicBezTo>
                      <a:pt x="756462" y="1702106"/>
                      <a:pt x="524582" y="1291718"/>
                      <a:pt x="566396" y="881330"/>
                    </a:cubicBezTo>
                    <a:cubicBezTo>
                      <a:pt x="600608" y="535540"/>
                      <a:pt x="836290" y="220150"/>
                      <a:pt x="1151799" y="83354"/>
                    </a:cubicBezTo>
                    <a:cubicBezTo>
                      <a:pt x="1271540" y="30630"/>
                      <a:pt x="1400370" y="3556"/>
                      <a:pt x="1529867" y="3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87994F-8FE8-4160-8DBF-0F62EC433175}"/>
                </a:ext>
              </a:extLst>
            </p:cNvPr>
            <p:cNvSpPr/>
            <p:nvPr/>
          </p:nvSpPr>
          <p:spPr>
            <a:xfrm rot="17516729">
              <a:off x="717959" y="1130240"/>
              <a:ext cx="368579" cy="378674"/>
            </a:xfrm>
            <a:custGeom>
              <a:avLst/>
              <a:gdLst>
                <a:gd name="connsiteX0" fmla="*/ 1782700 w 4460354"/>
                <a:gd name="connsiteY0" fmla="*/ 155 h 4582522"/>
                <a:gd name="connsiteX1" fmla="*/ 1886899 w 4460354"/>
                <a:gd name="connsiteY1" fmla="*/ 3546 h 4582522"/>
                <a:gd name="connsiteX2" fmla="*/ 2629928 w 4460354"/>
                <a:gd name="connsiteY2" fmla="*/ 1361110 h 4582522"/>
                <a:gd name="connsiteX3" fmla="*/ 3326740 w 4460354"/>
                <a:gd name="connsiteY3" fmla="*/ 2306429 h 4582522"/>
                <a:gd name="connsiteX4" fmla="*/ 4414620 w 4460354"/>
                <a:gd name="connsiteY4" fmla="*/ 3091826 h 4582522"/>
                <a:gd name="connsiteX5" fmla="*/ 3365847 w 4460354"/>
                <a:gd name="connsiteY5" fmla="*/ 4463606 h 4582522"/>
                <a:gd name="connsiteX6" fmla="*/ 326181 w 4460354"/>
                <a:gd name="connsiteY6" fmla="*/ 3536056 h 4582522"/>
                <a:gd name="connsiteX7" fmla="*/ 482608 w 4460354"/>
                <a:gd name="connsiteY7" fmla="*/ 828035 h 4582522"/>
                <a:gd name="connsiteX8" fmla="*/ 1782700 w 4460354"/>
                <a:gd name="connsiteY8" fmla="*/ 155 h 4582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0354" h="4582522">
                  <a:moveTo>
                    <a:pt x="1782700" y="155"/>
                  </a:moveTo>
                  <a:cubicBezTo>
                    <a:pt x="1817268" y="-438"/>
                    <a:pt x="1852014" y="658"/>
                    <a:pt x="1886899" y="3546"/>
                  </a:cubicBezTo>
                  <a:cubicBezTo>
                    <a:pt x="2633483" y="71069"/>
                    <a:pt x="2530383" y="774728"/>
                    <a:pt x="2629928" y="1361110"/>
                  </a:cubicBezTo>
                  <a:cubicBezTo>
                    <a:pt x="2733027" y="1929723"/>
                    <a:pt x="2907231" y="2103861"/>
                    <a:pt x="3326740" y="2306429"/>
                  </a:cubicBezTo>
                  <a:cubicBezTo>
                    <a:pt x="3746249" y="2508998"/>
                    <a:pt x="4194200" y="2558752"/>
                    <a:pt x="4414620" y="3091826"/>
                  </a:cubicBezTo>
                  <a:cubicBezTo>
                    <a:pt x="4546161" y="3415225"/>
                    <a:pt x="4450171" y="4129546"/>
                    <a:pt x="3365847" y="4463606"/>
                  </a:cubicBezTo>
                  <a:cubicBezTo>
                    <a:pt x="2491276" y="4733697"/>
                    <a:pt x="1022993" y="4591544"/>
                    <a:pt x="326181" y="3536056"/>
                  </a:cubicBezTo>
                  <a:cubicBezTo>
                    <a:pt x="-125325" y="2846612"/>
                    <a:pt x="-139545" y="1709386"/>
                    <a:pt x="482608" y="828035"/>
                  </a:cubicBezTo>
                  <a:cubicBezTo>
                    <a:pt x="785908" y="398243"/>
                    <a:pt x="1264189" y="9057"/>
                    <a:pt x="1782700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Rectangle 4">
            <a:extLst>
              <a:ext uri="{FF2B5EF4-FFF2-40B4-BE49-F238E27FC236}">
                <a16:creationId xmlns:a16="http://schemas.microsoft.com/office/drawing/2014/main" id="{29C68C18-1E48-4E6A-9173-FE7A38FC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468" y="3196445"/>
            <a:ext cx="275106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685800">
              <a:spcBef>
                <a:spcPts val="750"/>
              </a:spcBef>
              <a:buClrTx/>
              <a:buNone/>
              <a:defRPr/>
            </a:pPr>
            <a:r>
              <a:rPr lang="en-US" sz="13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Instructors</a:t>
            </a:r>
          </a:p>
          <a:p>
            <a:pPr marL="0" indent="0" algn="ctr" defTabSz="685800">
              <a:spcBef>
                <a:spcPts val="750"/>
              </a:spcBef>
              <a:buClrTx/>
              <a:buNone/>
              <a:defRPr/>
            </a:pPr>
            <a:r>
              <a:rPr lang="en-US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Trinh </a:t>
            </a:r>
            <a:r>
              <a:rPr lang="en-US" sz="135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Thi</a:t>
            </a:r>
            <a:r>
              <a:rPr lang="en-US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 Ngoc Linh</a:t>
            </a:r>
          </a:p>
          <a:p>
            <a:pPr marL="0" indent="0" algn="ctr" defTabSz="685800">
              <a:spcBef>
                <a:spcPts val="750"/>
              </a:spcBef>
              <a:buClrTx/>
              <a:buNone/>
              <a:defRPr/>
            </a:pPr>
            <a:r>
              <a:rPr lang="en-US" sz="13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Student members</a:t>
            </a:r>
          </a:p>
          <a:p>
            <a:pPr marL="0" indent="0" algn="ctr" defTabSz="685800">
              <a:spcBef>
                <a:spcPts val="750"/>
              </a:spcBef>
              <a:buClrTx/>
              <a:buNone/>
              <a:defRPr/>
            </a:pPr>
            <a:r>
              <a:rPr lang="en-US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Nguyen Dang </a:t>
            </a:r>
            <a:r>
              <a:rPr lang="en-US" sz="135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Quy</a:t>
            </a:r>
            <a:r>
              <a:rPr lang="en-US" sz="13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itchFamily="2" charset="-93"/>
              </a:rPr>
              <a:t> – 19IT4</a:t>
            </a:r>
          </a:p>
        </p:txBody>
      </p:sp>
    </p:spTree>
    <p:extLst>
      <p:ext uri="{BB962C8B-B14F-4D97-AF65-F5344CB8AC3E}">
        <p14:creationId xmlns:p14="http://schemas.microsoft.com/office/powerpoint/2010/main" val="22107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2"/>
          <p:cNvSpPr txBox="1">
            <a:spLocks noGrp="1"/>
          </p:cNvSpPr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Theoretical basis</a:t>
            </a:r>
            <a:endParaRPr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3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Introducing the topic</a:t>
            </a: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5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Development direction</a:t>
            </a:r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7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Data processing and algorithms</a:t>
            </a:r>
            <a:endParaRPr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9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 idx="13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14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 idx="15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742190" y="818573"/>
            <a:ext cx="2166841" cy="3506371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3314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3397956" y="2521963"/>
            <a:ext cx="5003854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the aviation industry in particular, building a system to help support business and management activities is indispensable. The operation of an airline ticket agent will be strengthened and expanded if a good system is built. Realizing the demand for travel of passengers by air transport on day 1, if bought in the usual way, it will be very time-consuming and effort-consuming</a:t>
            </a:r>
            <a:endParaRPr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Theoretical basis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6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733" name="Google Shape;733;p57"/>
          <p:cNvSpPr txBox="1">
            <a:spLocks noGrp="1"/>
          </p:cNvSpPr>
          <p:nvPr>
            <p:ph type="subTitle" idx="4"/>
          </p:nvPr>
        </p:nvSpPr>
        <p:spPr>
          <a:xfrm>
            <a:off x="293897" y="3048729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DART</a:t>
            </a:r>
            <a:endParaRPr sz="2400" dirty="0"/>
          </a:p>
        </p:txBody>
      </p:sp>
      <p:sp>
        <p:nvSpPr>
          <p:cNvPr id="735" name="Google Shape;735;p57"/>
          <p:cNvSpPr txBox="1">
            <a:spLocks noGrp="1"/>
          </p:cNvSpPr>
          <p:nvPr>
            <p:ph type="subTitle" idx="5"/>
          </p:nvPr>
        </p:nvSpPr>
        <p:spPr>
          <a:xfrm>
            <a:off x="2547172" y="3048729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FIREBASE</a:t>
            </a:r>
            <a:endParaRPr sz="2400" dirty="0"/>
          </a:p>
        </p:txBody>
      </p:sp>
      <p:sp>
        <p:nvSpPr>
          <p:cNvPr id="737" name="Google Shape;737;p57"/>
          <p:cNvSpPr txBox="1">
            <a:spLocks noGrp="1"/>
          </p:cNvSpPr>
          <p:nvPr>
            <p:ph type="subTitle" idx="6"/>
          </p:nvPr>
        </p:nvSpPr>
        <p:spPr>
          <a:xfrm>
            <a:off x="4734489" y="3048729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VERCEL</a:t>
            </a:r>
            <a:endParaRPr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C03B13-6038-D36C-1350-7C55E460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8" y="1798506"/>
            <a:ext cx="687519" cy="6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cel Logo PNG Vector (SVG) Free Download">
            <a:extLst>
              <a:ext uri="{FF2B5EF4-FFF2-40B4-BE49-F238E27FC236}">
                <a16:creationId xmlns:a16="http://schemas.microsoft.com/office/drawing/2014/main" id="{A0216F7E-2CE8-432D-4548-81DAEC73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55" y="1798506"/>
            <a:ext cx="705368" cy="6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 Logo by Ali Berlin Johnson on Dribbble">
            <a:extLst>
              <a:ext uri="{FF2B5EF4-FFF2-40B4-BE49-F238E27FC236}">
                <a16:creationId xmlns:a16="http://schemas.microsoft.com/office/drawing/2014/main" id="{589CEFEF-CCBC-636C-8F03-D2E94FCD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97" y="1521388"/>
            <a:ext cx="1608768" cy="12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37;p57">
            <a:extLst>
              <a:ext uri="{FF2B5EF4-FFF2-40B4-BE49-F238E27FC236}">
                <a16:creationId xmlns:a16="http://schemas.microsoft.com/office/drawing/2014/main" id="{1AD687CD-1B4B-8A70-4B81-D8E60FDB1C0B}"/>
              </a:ext>
            </a:extLst>
          </p:cNvPr>
          <p:cNvSpPr txBox="1">
            <a:spLocks/>
          </p:cNvSpPr>
          <p:nvPr/>
        </p:nvSpPr>
        <p:spPr>
          <a:xfrm>
            <a:off x="6921806" y="3048729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sz="1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sz="2400" dirty="0"/>
              <a:t>PYTHON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DB03FDA-1F9D-4450-74F8-ECB504D0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24" y="1788981"/>
            <a:ext cx="705368" cy="7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processing and algorithms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17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Development direction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 idx="2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77" name="Google Shape;377;p37"/>
          <p:cNvGrpSpPr/>
          <p:nvPr/>
        </p:nvGrpSpPr>
        <p:grpSpPr>
          <a:xfrm>
            <a:off x="771883" y="1435348"/>
            <a:ext cx="2558895" cy="2272811"/>
            <a:chOff x="6644304" y="3073628"/>
            <a:chExt cx="576302" cy="511871"/>
          </a:xfrm>
        </p:grpSpPr>
        <p:sp>
          <p:nvSpPr>
            <p:cNvPr id="378" name="Google Shape;378;p37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464409" y="3061492"/>
            <a:ext cx="988368" cy="988368"/>
            <a:chOff x="1492675" y="4992125"/>
            <a:chExt cx="481825" cy="481825"/>
          </a:xfrm>
        </p:grpSpPr>
        <p:sp>
          <p:nvSpPr>
            <p:cNvPr id="389" name="Google Shape;389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540000" y="1031564"/>
            <a:ext cx="932958" cy="932958"/>
            <a:chOff x="2085525" y="4992125"/>
            <a:chExt cx="481825" cy="481825"/>
          </a:xfrm>
        </p:grpSpPr>
        <p:sp>
          <p:nvSpPr>
            <p:cNvPr id="392" name="Google Shape;392;p37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2635500" y="1586716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Upgrade the interface of the application.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Apply </a:t>
            </a:r>
            <a:r>
              <a:rPr lang="en-GB" dirty="0" err="1"/>
              <a:t>BLoC</a:t>
            </a:r>
            <a:r>
              <a:rPr lang="en-GB" dirty="0"/>
              <a:t> library for state management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Apply Hybrid Filtering method to provide the best flight proposal to users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Split state processing for private flight data to increase user experience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Development direction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317</Words>
  <Application>Microsoft Macintosh PowerPoint</Application>
  <PresentationFormat>On-screen Show (16:9)</PresentationFormat>
  <Paragraphs>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Calibri</vt:lpstr>
      <vt:lpstr>Open Sans</vt:lpstr>
      <vt:lpstr>Quicksand</vt:lpstr>
      <vt:lpstr>Symbol</vt:lpstr>
      <vt:lpstr>Montserrat</vt:lpstr>
      <vt:lpstr>Arial</vt:lpstr>
      <vt:lpstr>Fredoka One</vt:lpstr>
      <vt:lpstr>Travel Booking App Pitch Deck by Slidesgo</vt:lpstr>
      <vt:lpstr>PowerPoint Presentation</vt:lpstr>
      <vt:lpstr>Table of Contents</vt:lpstr>
      <vt:lpstr>Introduction</vt:lpstr>
      <vt:lpstr>Introduction</vt:lpstr>
      <vt:lpstr>Theoretical basis</vt:lpstr>
      <vt:lpstr>Competitors</vt:lpstr>
      <vt:lpstr>Data processing and algorithms</vt:lpstr>
      <vt:lpstr>Development direction</vt:lpstr>
      <vt:lpstr>Development direction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Booking App Pitch Deck</dc:title>
  <cp:lastModifiedBy>Đăng Quý Nguyễn</cp:lastModifiedBy>
  <cp:revision>4</cp:revision>
  <dcterms:modified xsi:type="dcterms:W3CDTF">2023-06-15T01:42:43Z</dcterms:modified>
</cp:coreProperties>
</file>