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6980" autoAdjust="0"/>
  </p:normalViewPr>
  <p:slideViewPr>
    <p:cSldViewPr snapToGrid="0">
      <p:cViewPr>
        <p:scale>
          <a:sx n="80" d="100"/>
          <a:sy n="80" d="100"/>
        </p:scale>
        <p:origin x="-1092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Blackberry" TargetMode="External"/><Relationship Id="rId3" Type="http://schemas.openxmlformats.org/officeDocument/2006/relationships/hyperlink" Target="https://vi.wikipedia.org/wiki/Microsoft_Windows" TargetMode="External"/><Relationship Id="rId7" Type="http://schemas.openxmlformats.org/officeDocument/2006/relationships/hyperlink" Target="https://vi.wikipedia.org/wiki/Symbi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iki/Windows_Phone" TargetMode="External"/><Relationship Id="rId5" Type="http://schemas.openxmlformats.org/officeDocument/2006/relationships/hyperlink" Target="https://vi.wikipedia.org/wiki/Android_(h%E1%BB%87_%C4%91i%E1%BB%81u_h%C3%A0nh)" TargetMode="External"/><Relationship Id="rId4" Type="http://schemas.openxmlformats.org/officeDocument/2006/relationships/hyperlink" Target="https://vi.wikipedia.org/wiki/IOS(Appl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Microsoft Windows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OS(Apple)"/>
              </a:rPr>
              <a:t>iOS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ndroid (hệ điều hành)"/>
              </a:rPr>
              <a:t>Android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indows Phone"/>
              </a:rPr>
              <a:t>Windows Phone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ymbian"/>
              </a:rPr>
              <a:t>Symbian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Blackberry"/>
              </a:rPr>
              <a:t>Blackberry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41755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305" y="3871450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69628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29696"/>
            <a:ext cx="8246070" cy="314877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312606"/>
            <a:ext cx="6304935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78783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85461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2701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5461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2701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748" y="165182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 err="1" smtClean="0"/>
              <a:t>Bkav</a:t>
            </a:r>
            <a:r>
              <a:rPr lang="en-US" dirty="0" smtClean="0"/>
              <a:t> </a:t>
            </a:r>
            <a:r>
              <a:rPr lang="en-US" dirty="0"/>
              <a:t>software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9021" y="3943170"/>
            <a:ext cx="2494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smtClean="0"/>
              <a:t>Group members: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endParaRPr lang="en-US" dirty="0" smtClean="0"/>
          </a:p>
          <a:p>
            <a:pPr algn="r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636" y="2968831"/>
            <a:ext cx="4132613" cy="959139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4000" b="1" dirty="0" err="1" smtClean="0">
                <a:solidFill>
                  <a:schemeClr val="bg1"/>
                </a:solidFill>
              </a:rPr>
              <a:t>Bkav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Released for the first </a:t>
            </a:r>
            <a:r>
              <a:rPr lang="en-US" sz="4000" b="1" dirty="0" smtClean="0">
                <a:solidFill>
                  <a:schemeClr val="bg1"/>
                </a:solidFill>
              </a:rPr>
              <a:t>time: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13 </a:t>
            </a:r>
            <a:r>
              <a:rPr lang="en-US" sz="4000" dirty="0" err="1"/>
              <a:t>tháng</a:t>
            </a:r>
            <a:r>
              <a:rPr lang="en-US" sz="4000" dirty="0"/>
              <a:t> 7, </a:t>
            </a:r>
            <a:r>
              <a:rPr lang="en-US" sz="4000" dirty="0" smtClean="0"/>
              <a:t>1995</a:t>
            </a:r>
            <a:endParaRPr lang="en-US" sz="4000" dirty="0"/>
          </a:p>
        </p:txBody>
      </p:sp>
      <p:pic>
        <p:nvPicPr>
          <p:cNvPr id="1026" name="Picture 2" descr="C:\Users\Administrator\Downloads\Giao_dien_dau_tien_cua_Bkav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30" y="1484416"/>
            <a:ext cx="4502186" cy="37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87878" y="1201030"/>
            <a:ext cx="7020504" cy="390683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b="1" dirty="0"/>
              <a:t>Founder of </a:t>
            </a:r>
            <a:r>
              <a:rPr lang="en-US" sz="4800" b="1" dirty="0" err="1"/>
              <a:t>Bkav</a:t>
            </a:r>
            <a:endParaRPr lang="en-US" sz="4800" b="1" dirty="0"/>
          </a:p>
          <a:p>
            <a:pPr marL="0" indent="0" algn="just">
              <a:buNone/>
            </a:pPr>
            <a:r>
              <a:rPr lang="en-US" dirty="0" smtClean="0"/>
              <a:t>Mr</a:t>
            </a:r>
            <a:r>
              <a:rPr lang="en-US" dirty="0"/>
              <a:t>. Nguyen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is </a:t>
            </a:r>
            <a:r>
              <a:rPr lang="en-US" dirty="0"/>
              <a:t>the Chairman of the Board of Directors cum General Director (CEO). He was voted as one of 10 typical young faces of Vietnam in </a:t>
            </a:r>
            <a:r>
              <a:rPr lang="en-US" dirty="0" smtClean="0"/>
              <a:t>1998.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And in 2017, he was honored by Vietnam Internet Association as one of the 10 prominent figures who have influenced the development of the Internet in Vietnam in a decade (2007-2017).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2958" y="696287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Bkav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02" y="2119841"/>
            <a:ext cx="7944398" cy="3148779"/>
          </a:xfrm>
        </p:spPr>
        <p:txBody>
          <a:bodyPr/>
          <a:lstStyle/>
          <a:p>
            <a:pPr algn="just"/>
            <a:r>
              <a:rPr lang="en-US" dirty="0"/>
              <a:t>is a technology group operating in the fields of network security, software, e-government, smartphone manufacturers, devices, ...</a:t>
            </a:r>
            <a:endParaRPr lang="en-US" dirty="0"/>
          </a:p>
          <a:p>
            <a:pPr algn="just"/>
            <a:r>
              <a:rPr lang="en-US" dirty="0"/>
              <a:t>is one of the 10 most famous brands in Vietnam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2958" y="696287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Bkav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02" y="2119841"/>
            <a:ext cx="7944398" cy="3148779"/>
          </a:xfrm>
        </p:spPr>
        <p:txBody>
          <a:bodyPr/>
          <a:lstStyle/>
          <a:p>
            <a:pPr algn="just"/>
            <a:r>
              <a:rPr lang="en-US" dirty="0"/>
              <a:t>is the first company in Vietnam to discover many vulnerabilities in the world such as Google Chrome facial recognition system - Face ID of iPhone X, ...</a:t>
            </a:r>
          </a:p>
          <a:p>
            <a:pPr algn="just"/>
            <a:r>
              <a:rPr lang="en-US" dirty="0"/>
              <a:t>is a pioneer company with the mission of building Vietnam's smartphone manufacturing </a:t>
            </a:r>
            <a:r>
              <a:rPr lang="en-US" dirty="0" smtClean="0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820" y="1488463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Available on these operating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2756" y="2742635"/>
            <a:ext cx="4040188" cy="227629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Microsoft Windows</a:t>
            </a:r>
          </a:p>
          <a:p>
            <a:pPr algn="l"/>
            <a:r>
              <a:rPr lang="en-US" sz="3200" dirty="0" err="1"/>
              <a:t>iOS</a:t>
            </a:r>
            <a:endParaRPr lang="en-US" sz="3200" dirty="0"/>
          </a:p>
          <a:p>
            <a:pPr algn="l"/>
            <a:r>
              <a:rPr lang="en-US" sz="3200" dirty="0" smtClean="0"/>
              <a:t>Android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77877" y="2742635"/>
            <a:ext cx="4041775" cy="227629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Windows Phone</a:t>
            </a:r>
          </a:p>
          <a:p>
            <a:pPr algn="l"/>
            <a:r>
              <a:rPr lang="en-US" sz="3200" dirty="0"/>
              <a:t>Symbian</a:t>
            </a:r>
          </a:p>
          <a:p>
            <a:pPr algn="l"/>
            <a:r>
              <a:rPr lang="en-US" sz="3200" dirty="0"/>
              <a:t>Blackberry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4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30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Bkav software</vt:lpstr>
      <vt:lpstr>Bkav Released for the first time: 13 tháng 7, 1995</vt:lpstr>
      <vt:lpstr>PowerPoint Presentation</vt:lpstr>
      <vt:lpstr>About Bkav software</vt:lpstr>
      <vt:lpstr>About Bkav software</vt:lpstr>
      <vt:lpstr>Available on these operating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2019-09-12T07:45:52Z</dcterms:modified>
</cp:coreProperties>
</file>