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86" r:id="rId5"/>
    <p:sldId id="290" r:id="rId6"/>
    <p:sldId id="291" r:id="rId7"/>
    <p:sldId id="293" r:id="rId8"/>
    <p:sldId id="277" r:id="rId9"/>
    <p:sldId id="287" r:id="rId10"/>
    <p:sldId id="288" r:id="rId11"/>
    <p:sldId id="260" r:id="rId12"/>
    <p:sldId id="289" r:id="rId13"/>
    <p:sldId id="268" r:id="rId14"/>
    <p:sldId id="276" r:id="rId15"/>
    <p:sldId id="285" r:id="rId16"/>
  </p:sldIdLst>
  <p:sldSz cx="12192000" cy="6858000"/>
  <p:notesSz cx="6858000" cy="9723438"/>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A24C"/>
    <a:srgbClr val="BDAD38"/>
    <a:srgbClr val="F7961E"/>
    <a:srgbClr val="2F5F27"/>
    <a:srgbClr val="FFFFFF"/>
    <a:srgbClr val="FF9933"/>
    <a:srgbClr val="DFC08D"/>
    <a:srgbClr val="8F5F2F"/>
    <a:srgbClr val="B2B2B2"/>
    <a:srgbClr val="6091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3474" autoAdjust="0"/>
  </p:normalViewPr>
  <p:slideViewPr>
    <p:cSldViewPr>
      <p:cViewPr varScale="1">
        <p:scale>
          <a:sx n="67" d="100"/>
          <a:sy n="67" d="100"/>
        </p:scale>
        <p:origin x="738"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77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73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87363"/>
          </a:xfrm>
          <a:prstGeom prst="rect">
            <a:avLst/>
          </a:prstGeom>
        </p:spPr>
        <p:txBody>
          <a:bodyPr vert="horz" lIns="91440" tIns="45720" rIns="91440" bIns="45720" rtlCol="0"/>
          <a:lstStyle>
            <a:lvl1pPr algn="r">
              <a:defRPr sz="1200"/>
            </a:lvl1pPr>
          </a:lstStyle>
          <a:p>
            <a:fld id="{20E572A1-CA7F-4043-A8A7-3E3EB77142F9}" type="datetimeFigureOut">
              <a:rPr lang="en-US" smtClean="0"/>
              <a:t>11/25/2020</a:t>
            </a:fld>
            <a:endParaRPr lang="en-US"/>
          </a:p>
        </p:txBody>
      </p:sp>
      <p:sp>
        <p:nvSpPr>
          <p:cNvPr id="4" name="Footer Placeholder 3"/>
          <p:cNvSpPr>
            <a:spLocks noGrp="1"/>
          </p:cNvSpPr>
          <p:nvPr>
            <p:ph type="ftr" sz="quarter" idx="2"/>
          </p:nvPr>
        </p:nvSpPr>
        <p:spPr>
          <a:xfrm>
            <a:off x="0" y="9236075"/>
            <a:ext cx="2971800" cy="4873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236075"/>
            <a:ext cx="2971800" cy="487363"/>
          </a:xfrm>
          <a:prstGeom prst="rect">
            <a:avLst/>
          </a:prstGeom>
        </p:spPr>
        <p:txBody>
          <a:bodyPr vert="horz" lIns="91440" tIns="45720" rIns="91440" bIns="45720" rtlCol="0" anchor="b"/>
          <a:lstStyle>
            <a:lvl1pPr algn="r">
              <a:defRPr sz="1200"/>
            </a:lvl1pPr>
          </a:lstStyle>
          <a:p>
            <a:fld id="{E58AF056-6445-43DC-AC60-F5A7610C403C}" type="slidenum">
              <a:rPr lang="en-US" smtClean="0"/>
              <a:t>‹#›</a:t>
            </a:fld>
            <a:endParaRPr lang="en-US"/>
          </a:p>
        </p:txBody>
      </p:sp>
    </p:spTree>
    <p:extLst>
      <p:ext uri="{BB962C8B-B14F-4D97-AF65-F5344CB8AC3E}">
        <p14:creationId xmlns:p14="http://schemas.microsoft.com/office/powerpoint/2010/main" val="293130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73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87363"/>
          </a:xfrm>
          <a:prstGeom prst="rect">
            <a:avLst/>
          </a:prstGeom>
        </p:spPr>
        <p:txBody>
          <a:bodyPr vert="horz" lIns="91440" tIns="45720" rIns="91440" bIns="45720" rtlCol="0"/>
          <a:lstStyle>
            <a:lvl1pPr algn="r">
              <a:defRPr sz="1200"/>
            </a:lvl1pPr>
          </a:lstStyle>
          <a:p>
            <a:fld id="{C4BC18A4-470A-40D9-9CC3-D2E401CAF2FF}" type="datetimeFigureOut">
              <a:rPr lang="en-US" smtClean="0"/>
              <a:t>11/25/2020</a:t>
            </a:fld>
            <a:endParaRPr lang="en-US"/>
          </a:p>
        </p:txBody>
      </p:sp>
      <p:sp>
        <p:nvSpPr>
          <p:cNvPr id="4" name="Slide Image Placeholder 3"/>
          <p:cNvSpPr>
            <a:spLocks noGrp="1" noRot="1" noChangeAspect="1"/>
          </p:cNvSpPr>
          <p:nvPr>
            <p:ph type="sldImg" idx="2"/>
          </p:nvPr>
        </p:nvSpPr>
        <p:spPr>
          <a:xfrm>
            <a:off x="512763" y="1216025"/>
            <a:ext cx="5832475" cy="32813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679950"/>
            <a:ext cx="5486400" cy="38274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36075"/>
            <a:ext cx="2971800" cy="4873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236075"/>
            <a:ext cx="2971800" cy="487363"/>
          </a:xfrm>
          <a:prstGeom prst="rect">
            <a:avLst/>
          </a:prstGeom>
        </p:spPr>
        <p:txBody>
          <a:bodyPr vert="horz" lIns="91440" tIns="45720" rIns="91440" bIns="45720" rtlCol="0" anchor="b"/>
          <a:lstStyle>
            <a:lvl1pPr algn="r">
              <a:defRPr sz="1200"/>
            </a:lvl1pPr>
          </a:lstStyle>
          <a:p>
            <a:fld id="{93313088-3062-40AE-B942-7D181795E2E5}" type="slidenum">
              <a:rPr lang="en-US" smtClean="0"/>
              <a:t>‹#›</a:t>
            </a:fld>
            <a:endParaRPr lang="en-US"/>
          </a:p>
        </p:txBody>
      </p:sp>
    </p:spTree>
    <p:extLst>
      <p:ext uri="{BB962C8B-B14F-4D97-AF65-F5344CB8AC3E}">
        <p14:creationId xmlns:p14="http://schemas.microsoft.com/office/powerpoint/2010/main" val="3092689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313088-3062-40AE-B942-7D181795E2E5}" type="slidenum">
              <a:rPr lang="en-US" smtClean="0"/>
              <a:t>1</a:t>
            </a:fld>
            <a:endParaRPr lang="en-US"/>
          </a:p>
        </p:txBody>
      </p:sp>
    </p:spTree>
    <p:extLst>
      <p:ext uri="{BB962C8B-B14F-4D97-AF65-F5344CB8AC3E}">
        <p14:creationId xmlns:p14="http://schemas.microsoft.com/office/powerpoint/2010/main" val="120308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Quá trình làm đồ án chúng em thật sự gặp rất nhiều khó khăn trong việc chế tạo, thiếu nhiều dụng cụ máy móc cũng như địa điểm để làm đồ án. Vì thế chúng em kính mong Khoa mình sẽ có nhiều hơn nữa sự giúp đỡ cho sinh viên làm đồ án. Đặc biệt là tạo điều kiện máy móc, cơ sở vật chất cho quá trình làm đồ án.</a:t>
            </a:r>
            <a:endParaRPr lang="en-US" dirty="0"/>
          </a:p>
        </p:txBody>
      </p:sp>
      <p:sp>
        <p:nvSpPr>
          <p:cNvPr id="4" name="Slide Number Placeholder 3"/>
          <p:cNvSpPr>
            <a:spLocks noGrp="1"/>
          </p:cNvSpPr>
          <p:nvPr>
            <p:ph type="sldNum" sz="quarter" idx="10"/>
          </p:nvPr>
        </p:nvSpPr>
        <p:spPr/>
        <p:txBody>
          <a:bodyPr/>
          <a:lstStyle/>
          <a:p>
            <a:fld id="{93313088-3062-40AE-B942-7D181795E2E5}" type="slidenum">
              <a:rPr lang="en-US" smtClean="0"/>
              <a:t>13</a:t>
            </a:fld>
            <a:endParaRPr lang="en-US"/>
          </a:p>
        </p:txBody>
      </p:sp>
    </p:spTree>
    <p:extLst>
      <p:ext uri="{BB962C8B-B14F-4D97-AF65-F5344CB8AC3E}">
        <p14:creationId xmlns:p14="http://schemas.microsoft.com/office/powerpoint/2010/main" val="2857887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313088-3062-40AE-B942-7D181795E2E5}" type="slidenum">
              <a:rPr lang="en-US" smtClean="0"/>
              <a:t>14</a:t>
            </a:fld>
            <a:endParaRPr lang="en-US"/>
          </a:p>
        </p:txBody>
      </p:sp>
    </p:spTree>
    <p:extLst>
      <p:ext uri="{BB962C8B-B14F-4D97-AF65-F5344CB8AC3E}">
        <p14:creationId xmlns:p14="http://schemas.microsoft.com/office/powerpoint/2010/main" val="2503292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dirty="0" smtClean="0"/>
              <a:t> </a:t>
            </a:r>
            <a:r>
              <a:rPr lang="en-US" dirty="0" err="1" smtClean="0"/>
              <a:t>cuộc</a:t>
            </a:r>
            <a:r>
              <a:rPr lang="en-US" dirty="0" smtClean="0"/>
              <a:t> </a:t>
            </a:r>
            <a:r>
              <a:rPr lang="en-US" dirty="0" err="1" smtClean="0"/>
              <a:t>sống</a:t>
            </a:r>
            <a:r>
              <a:rPr lang="en-US" dirty="0" smtClean="0"/>
              <a:t> </a:t>
            </a:r>
            <a:r>
              <a:rPr lang="en-US" dirty="0" err="1" smtClean="0"/>
              <a:t>ngày</a:t>
            </a:r>
            <a:r>
              <a:rPr lang="en-US" dirty="0" smtClean="0"/>
              <a:t> </a:t>
            </a:r>
            <a:r>
              <a:rPr lang="en-US" dirty="0" err="1" smtClean="0"/>
              <a:t>càng</a:t>
            </a:r>
            <a:r>
              <a:rPr lang="en-US" dirty="0" smtClean="0"/>
              <a:t> </a:t>
            </a:r>
            <a:r>
              <a:rPr lang="en-US" dirty="0" err="1" smtClean="0"/>
              <a:t>bận</a:t>
            </a:r>
            <a:r>
              <a:rPr lang="en-US" dirty="0" smtClean="0"/>
              <a:t> </a:t>
            </a:r>
            <a:r>
              <a:rPr lang="en-US" dirty="0" err="1" smtClean="0"/>
              <a:t>rộn</a:t>
            </a:r>
            <a:r>
              <a:rPr lang="en-US" dirty="0" smtClean="0"/>
              <a:t>, </a:t>
            </a:r>
            <a:r>
              <a:rPr lang="en-US" dirty="0" err="1" smtClean="0"/>
              <a:t>nhiều</a:t>
            </a:r>
            <a:r>
              <a:rPr lang="en-US" dirty="0" smtClean="0"/>
              <a:t> </a:t>
            </a:r>
            <a:r>
              <a:rPr lang="en-US" dirty="0" err="1" smtClean="0"/>
              <a:t>người</a:t>
            </a:r>
            <a:r>
              <a:rPr lang="en-US" dirty="0" smtClean="0"/>
              <a:t> </a:t>
            </a:r>
            <a:r>
              <a:rPr lang="en-US" dirty="0" err="1" smtClean="0"/>
              <a:t>vẫn</a:t>
            </a:r>
            <a:r>
              <a:rPr lang="en-US" dirty="0" smtClean="0"/>
              <a:t> </a:t>
            </a:r>
            <a:r>
              <a:rPr lang="en-US" dirty="0" err="1" smtClean="0"/>
              <a:t>có</a:t>
            </a:r>
            <a:r>
              <a:rPr lang="en-US" dirty="0" smtClean="0"/>
              <a:t> </a:t>
            </a:r>
            <a:r>
              <a:rPr lang="en-US" dirty="0" err="1" smtClean="0"/>
              <a:t>thú</a:t>
            </a:r>
            <a:r>
              <a:rPr lang="en-US" dirty="0" smtClean="0"/>
              <a:t> </a:t>
            </a:r>
            <a:r>
              <a:rPr lang="en-US" dirty="0" err="1" smtClean="0"/>
              <a:t>vui</a:t>
            </a:r>
            <a:r>
              <a:rPr lang="en-US" dirty="0" smtClean="0"/>
              <a:t> </a:t>
            </a:r>
            <a:r>
              <a:rPr lang="en-US" dirty="0" err="1" smtClean="0"/>
              <a:t>là</a:t>
            </a:r>
            <a:r>
              <a:rPr lang="en-US" dirty="0" smtClean="0"/>
              <a:t> </a:t>
            </a:r>
            <a:r>
              <a:rPr lang="en-US" dirty="0" err="1" smtClean="0"/>
              <a:t>trồng</a:t>
            </a:r>
            <a:r>
              <a:rPr lang="en-US" dirty="0" smtClean="0"/>
              <a:t> </a:t>
            </a:r>
            <a:r>
              <a:rPr lang="en-US" dirty="0" err="1" smtClean="0"/>
              <a:t>những</a:t>
            </a:r>
            <a:r>
              <a:rPr lang="en-US" dirty="0" smtClean="0"/>
              <a:t> </a:t>
            </a:r>
            <a:r>
              <a:rPr lang="en-US" dirty="0" err="1" smtClean="0"/>
              <a:t>cây</a:t>
            </a:r>
            <a:r>
              <a:rPr lang="en-US" dirty="0" smtClean="0"/>
              <a:t> </a:t>
            </a:r>
            <a:r>
              <a:rPr lang="en-US" dirty="0" err="1" smtClean="0"/>
              <a:t>cảnh</a:t>
            </a:r>
            <a:r>
              <a:rPr lang="en-US" dirty="0" smtClean="0"/>
              <a:t>, </a:t>
            </a:r>
            <a:r>
              <a:rPr lang="en-US" dirty="0" err="1" smtClean="0"/>
              <a:t>vườn</a:t>
            </a:r>
            <a:r>
              <a:rPr lang="en-US" dirty="0" smtClean="0"/>
              <a:t> </a:t>
            </a:r>
            <a:r>
              <a:rPr lang="en-US" dirty="0" err="1" smtClean="0"/>
              <a:t>rau</a:t>
            </a:r>
            <a:r>
              <a:rPr lang="en-US" dirty="0" smtClean="0"/>
              <a:t> </a:t>
            </a:r>
            <a:r>
              <a:rPr lang="en-US" dirty="0" err="1" smtClean="0"/>
              <a:t>trong</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trống</a:t>
            </a:r>
            <a:r>
              <a:rPr lang="en-US" dirty="0" smtClean="0"/>
              <a:t> </a:t>
            </a:r>
            <a:r>
              <a:rPr lang="en-US" dirty="0" err="1" smtClean="0"/>
              <a:t>của</a:t>
            </a:r>
            <a:r>
              <a:rPr lang="en-US" dirty="0" smtClean="0"/>
              <a:t> </a:t>
            </a:r>
            <a:r>
              <a:rPr lang="en-US" dirty="0" err="1" smtClean="0"/>
              <a:t>nhà</a:t>
            </a:r>
            <a:r>
              <a:rPr lang="en-US" dirty="0" smtClean="0"/>
              <a:t> </a:t>
            </a:r>
            <a:r>
              <a:rPr lang="en-US" dirty="0" err="1" smtClean="0"/>
              <a:t>mình</a:t>
            </a:r>
            <a:r>
              <a:rPr lang="en-US" dirty="0" smtClean="0"/>
              <a:t> </a:t>
            </a:r>
            <a:r>
              <a:rPr lang="en-US" dirty="0" err="1" smtClean="0"/>
              <a:t>như</a:t>
            </a:r>
            <a:r>
              <a:rPr lang="en-US" dirty="0" smtClean="0"/>
              <a:t> </a:t>
            </a:r>
            <a:r>
              <a:rPr lang="en-US" dirty="0" err="1" smtClean="0"/>
              <a:t>sân</a:t>
            </a:r>
            <a:r>
              <a:rPr lang="en-US" dirty="0" smtClean="0"/>
              <a:t> </a:t>
            </a:r>
            <a:r>
              <a:rPr lang="en-US" dirty="0" err="1" smtClean="0"/>
              <a:t>thượng</a:t>
            </a:r>
            <a:r>
              <a:rPr lang="en-US" dirty="0" smtClean="0"/>
              <a:t>, ban </a:t>
            </a:r>
            <a:r>
              <a:rPr lang="en-US" dirty="0" err="1" smtClean="0"/>
              <a:t>công</a:t>
            </a:r>
            <a:r>
              <a:rPr lang="en-US" dirty="0" smtClean="0"/>
              <a:t>. </a:t>
            </a:r>
            <a:r>
              <a:rPr lang="en-US" dirty="0" err="1" smtClean="0"/>
              <a:t>Tuy</a:t>
            </a:r>
            <a:r>
              <a:rPr lang="en-US" dirty="0" smtClean="0"/>
              <a:t> </a:t>
            </a:r>
            <a:r>
              <a:rPr lang="en-US" dirty="0" err="1" smtClean="0"/>
              <a:t>nhiên</a:t>
            </a:r>
            <a:r>
              <a:rPr lang="en-US" dirty="0" smtClean="0"/>
              <a:t>, </a:t>
            </a:r>
            <a:r>
              <a:rPr lang="en-US" dirty="0" err="1" smtClean="0"/>
              <a:t>trong</a:t>
            </a:r>
            <a:r>
              <a:rPr lang="en-US" dirty="0" smtClean="0"/>
              <a:t> </a:t>
            </a:r>
            <a:r>
              <a:rPr lang="en-US" dirty="0" err="1" smtClean="0"/>
              <a:t>những</a:t>
            </a:r>
            <a:r>
              <a:rPr lang="en-US" dirty="0" smtClean="0"/>
              <a:t> </a:t>
            </a:r>
            <a:r>
              <a:rPr lang="en-US" dirty="0" err="1" smtClean="0"/>
              <a:t>lúc</a:t>
            </a:r>
            <a:r>
              <a:rPr lang="en-US" dirty="0" smtClean="0"/>
              <a:t> </a:t>
            </a:r>
            <a:r>
              <a:rPr lang="en-US" dirty="0" err="1" smtClean="0"/>
              <a:t>bận</a:t>
            </a:r>
            <a:r>
              <a:rPr lang="en-US" dirty="0" smtClean="0"/>
              <a:t> </a:t>
            </a:r>
            <a:r>
              <a:rPr lang="en-US" dirty="0" err="1" smtClean="0"/>
              <a:t>các</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hằng</a:t>
            </a:r>
            <a:r>
              <a:rPr lang="en-US" dirty="0" smtClean="0"/>
              <a:t> </a:t>
            </a:r>
            <a:r>
              <a:rPr lang="en-US" dirty="0" err="1" smtClean="0"/>
              <a:t>ngày</a:t>
            </a:r>
            <a:r>
              <a:rPr lang="en-US" dirty="0" smtClean="0"/>
              <a:t> </a:t>
            </a:r>
            <a:r>
              <a:rPr lang="en-US" dirty="0" err="1" smtClean="0"/>
              <a:t>thì</a:t>
            </a:r>
            <a:r>
              <a:rPr lang="en-US" dirty="0" smtClean="0"/>
              <a:t> </a:t>
            </a:r>
            <a:r>
              <a:rPr lang="en-US" dirty="0" err="1" smtClean="0"/>
              <a:t>những</a:t>
            </a:r>
            <a:r>
              <a:rPr lang="en-US" dirty="0" smtClean="0"/>
              <a:t> </a:t>
            </a:r>
            <a:r>
              <a:rPr lang="en-US" dirty="0" err="1" smtClean="0"/>
              <a:t>cây</a:t>
            </a:r>
            <a:r>
              <a:rPr lang="en-US" dirty="0" smtClean="0"/>
              <a:t> </a:t>
            </a:r>
            <a:r>
              <a:rPr lang="en-US" dirty="0" err="1" smtClean="0"/>
              <a:t>cảnh</a:t>
            </a:r>
            <a:r>
              <a:rPr lang="en-US" dirty="0" smtClean="0"/>
              <a:t> </a:t>
            </a:r>
            <a:r>
              <a:rPr lang="en-US" dirty="0" err="1" smtClean="0"/>
              <a:t>và</a:t>
            </a:r>
            <a:r>
              <a:rPr lang="en-US" dirty="0" smtClean="0"/>
              <a:t> </a:t>
            </a:r>
            <a:r>
              <a:rPr lang="en-US" dirty="0" err="1" smtClean="0"/>
              <a:t>vườn</a:t>
            </a:r>
            <a:r>
              <a:rPr lang="en-US" dirty="0" smtClean="0"/>
              <a:t> </a:t>
            </a:r>
            <a:r>
              <a:rPr lang="en-US" dirty="0" err="1" smtClean="0"/>
              <a:t>rau</a:t>
            </a:r>
            <a:r>
              <a:rPr lang="en-US" dirty="0" smtClean="0"/>
              <a:t> ở </a:t>
            </a:r>
            <a:r>
              <a:rPr lang="en-US" dirty="0" err="1" smtClean="0"/>
              <a:t>nhà</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ai</a:t>
            </a:r>
            <a:r>
              <a:rPr lang="en-US" dirty="0" smtClean="0"/>
              <a:t> </a:t>
            </a:r>
            <a:r>
              <a:rPr lang="en-US" dirty="0" err="1" smtClean="0"/>
              <a:t>tưới</a:t>
            </a:r>
            <a:r>
              <a:rPr lang="en-US" baseline="0" dirty="0" smtClean="0"/>
              <a:t> </a:t>
            </a:r>
            <a:r>
              <a:rPr lang="en-US" baseline="0" dirty="0" err="1" smtClean="0"/>
              <a:t>nước</a:t>
            </a:r>
            <a:r>
              <a:rPr lang="en-US" baseline="0" dirty="0" smtClean="0"/>
              <a:t>. Cho </a:t>
            </a:r>
            <a:r>
              <a:rPr lang="en-US" baseline="0" dirty="0" err="1" smtClean="0"/>
              <a:t>nên</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p>
          <a:p>
            <a:r>
              <a:rPr lang="vi-VN" dirty="0" smtClean="0"/>
              <a:t>Arduino thật ra là một bo mạch vi xử lý đ</a:t>
            </a:r>
            <a:r>
              <a:rPr lang="en-US" dirty="0" smtClean="0"/>
              <a:t>ư</a:t>
            </a:r>
            <a:r>
              <a:rPr lang="vi-VN" dirty="0" smtClean="0"/>
              <a:t>ợc dùng để lập trình t</a:t>
            </a:r>
            <a:r>
              <a:rPr lang="en-US" dirty="0" smtClean="0"/>
              <a:t>ư</a:t>
            </a:r>
            <a:r>
              <a:rPr lang="vi-VN" dirty="0" smtClean="0"/>
              <a:t>ơng tác</a:t>
            </a:r>
            <a:r>
              <a:rPr lang="en-US" dirty="0" smtClean="0"/>
              <a:t> </a:t>
            </a:r>
            <a:r>
              <a:rPr lang="vi-VN" dirty="0" smtClean="0"/>
              <a:t>với các thiết bị phần cứng</a:t>
            </a:r>
            <a:r>
              <a:rPr lang="en-US" dirty="0" smtClean="0"/>
              <a:t>.</a:t>
            </a:r>
            <a:r>
              <a:rPr lang="vi-VN" dirty="0" smtClean="0"/>
              <a:t> Đặc điểm nổi bật của Arduino là môi tr</a:t>
            </a:r>
            <a:r>
              <a:rPr lang="en-US" dirty="0" smtClean="0"/>
              <a:t>ư</a:t>
            </a:r>
            <a:r>
              <a:rPr lang="vi-VN" dirty="0" smtClean="0"/>
              <a:t>ờng phát triển ứng dụng cực kỳ dễ sử</a:t>
            </a:r>
            <a:r>
              <a:rPr lang="en-US" dirty="0" smtClean="0"/>
              <a:t> </a:t>
            </a:r>
            <a:r>
              <a:rPr lang="vi-VN" dirty="0" smtClean="0"/>
              <a:t>dụng, với một ngôn ngữ lập trình có thể học một cách nhanh chóng</a:t>
            </a:r>
            <a:r>
              <a:rPr lang="en-US" dirty="0" smtClean="0"/>
              <a:t> </a:t>
            </a:r>
            <a:r>
              <a:rPr lang="en-US" dirty="0" err="1" smtClean="0"/>
              <a:t>Vì</a:t>
            </a:r>
            <a:r>
              <a:rPr lang="en-US" baseline="0" dirty="0" smtClean="0"/>
              <a:t> </a:t>
            </a:r>
            <a:r>
              <a:rPr lang="en-US" baseline="0" dirty="0" err="1" smtClean="0"/>
              <a:t>vậy</a:t>
            </a:r>
            <a:r>
              <a:rPr lang="en-US" baseline="0" dirty="0" smtClean="0"/>
              <a:t> </a:t>
            </a:r>
            <a:r>
              <a:rPr lang="en-US" baseline="0" dirty="0" err="1" smtClean="0"/>
              <a:t>với</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tưới</a:t>
            </a:r>
            <a:r>
              <a:rPr lang="en-US" baseline="0" dirty="0" smtClean="0"/>
              <a:t> </a:t>
            </a:r>
            <a:r>
              <a:rPr lang="en-US" baseline="0" dirty="0" err="1" smtClean="0"/>
              <a:t>tiêu</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một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3313088-3062-40AE-B942-7D181795E2E5}" type="slidenum">
              <a:rPr lang="en-US" smtClean="0"/>
              <a:t>3</a:t>
            </a:fld>
            <a:endParaRPr lang="en-US"/>
          </a:p>
        </p:txBody>
      </p:sp>
    </p:spTree>
    <p:extLst>
      <p:ext uri="{BB962C8B-B14F-4D97-AF65-F5344CB8AC3E}">
        <p14:creationId xmlns:p14="http://schemas.microsoft.com/office/powerpoint/2010/main" val="284462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313088-3062-40AE-B942-7D181795E2E5}"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88014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313088-3062-40AE-B942-7D181795E2E5}"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36159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Arduino UNO có thể sử dụng 3 vi điều khiển họ 8bit AVR là ATmega8,ATmega168, ATmega328. Bộ não này có thể xử lí những tác vụ đơn giản nhưđiều khiển đèn LED nhấp nháy, xử lí tín hiệu cho xe điều khiển từ xa, làmmột trạm đo nhiệt độ</a:t>
            </a:r>
          </a:p>
          <a:p>
            <a:r>
              <a:rPr lang="vi-VN" sz="1200" b="0" i="0" kern="1200" dirty="0" smtClean="0">
                <a:solidFill>
                  <a:schemeClr val="tx1"/>
                </a:solidFill>
                <a:effectLst/>
                <a:latin typeface="+mn-lt"/>
                <a:ea typeface="+mn-ea"/>
                <a:cs typeface="+mn-cs"/>
              </a:rPr>
              <a:t>-</a:t>
            </a:r>
          </a:p>
          <a:p>
            <a:r>
              <a:rPr lang="vi-VN" sz="1200" b="0" i="0" kern="1200" dirty="0" smtClean="0">
                <a:solidFill>
                  <a:schemeClr val="tx1"/>
                </a:solidFill>
                <a:effectLst/>
                <a:latin typeface="+mn-lt"/>
                <a:ea typeface="+mn-ea"/>
                <a:cs typeface="+mn-cs"/>
              </a:rPr>
              <a:t>độ ẩm và hiển thị lên màn hình LCD</a:t>
            </a:r>
          </a:p>
          <a:p>
            <a:endParaRPr lang="en-US" dirty="0"/>
          </a:p>
        </p:txBody>
      </p:sp>
      <p:sp>
        <p:nvSpPr>
          <p:cNvPr id="4" name="Slide Number Placeholder 3"/>
          <p:cNvSpPr>
            <a:spLocks noGrp="1"/>
          </p:cNvSpPr>
          <p:nvPr>
            <p:ph type="sldNum" sz="quarter" idx="10"/>
          </p:nvPr>
        </p:nvSpPr>
        <p:spPr/>
        <p:txBody>
          <a:bodyPr/>
          <a:lstStyle/>
          <a:p>
            <a:fld id="{93313088-3062-40AE-B942-7D181795E2E5}"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76175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313088-3062-40AE-B942-7D181795E2E5}"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602936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313088-3062-40AE-B942-7D181795E2E5}"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118783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313088-3062-40AE-B942-7D181795E2E5}"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679329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313088-3062-40AE-B942-7D181795E2E5}"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72114686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7.emf"/><Relationship Id="rId12" Type="http://schemas.openxmlformats.org/officeDocument/2006/relationships/image" Target="../media/image12.emf"/><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emf"/><Relationship Id="rId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sp>
        <p:nvSpPr>
          <p:cNvPr id="47335" name="Rectangle 231"/>
          <p:cNvSpPr>
            <a:spLocks noChangeArrowheads="1"/>
          </p:cNvSpPr>
          <p:nvPr/>
        </p:nvSpPr>
        <p:spPr bwMode="auto">
          <a:xfrm rot="5400000">
            <a:off x="2667000" y="-2667000"/>
            <a:ext cx="6858000" cy="12192000"/>
          </a:xfrm>
          <a:prstGeom prst="rect">
            <a:avLst/>
          </a:prstGeom>
          <a:solidFill>
            <a:schemeClr val="accent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336" name="Picture 232" descr="BG_light"/>
          <p:cNvPicPr>
            <a:picLocks noChangeAspect="1" noChangeArrowheads="1"/>
          </p:cNvPicPr>
          <p:nvPr/>
        </p:nvPicPr>
        <p:blipFill>
          <a:blip r:embed="rId2">
            <a:extLst>
              <a:ext uri="{28A0092B-C50C-407E-A947-70E740481C1C}">
                <a14:useLocalDpi xmlns:a14="http://schemas.microsoft.com/office/drawing/2010/main" val="0"/>
              </a:ext>
            </a:extLst>
          </a:blip>
          <a:srcRect r="40076" b="46028"/>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47337" name="Group 233"/>
          <p:cNvGrpSpPr>
            <a:grpSpLocks/>
          </p:cNvGrpSpPr>
          <p:nvPr/>
        </p:nvGrpSpPr>
        <p:grpSpPr bwMode="auto">
          <a:xfrm>
            <a:off x="0" y="5291080"/>
            <a:ext cx="12192000" cy="1646216"/>
            <a:chOff x="0" y="2942"/>
            <a:chExt cx="5760" cy="1379"/>
          </a:xfrm>
        </p:grpSpPr>
        <p:sp>
          <p:nvSpPr>
            <p:cNvPr id="47338" name="Rectangle 234"/>
            <p:cNvSpPr>
              <a:spLocks noChangeArrowheads="1"/>
            </p:cNvSpPr>
            <p:nvPr/>
          </p:nvSpPr>
          <p:spPr bwMode="auto">
            <a:xfrm>
              <a:off x="0" y="2942"/>
              <a:ext cx="5760" cy="17"/>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39" name="Rectangle 235"/>
            <p:cNvSpPr>
              <a:spLocks noChangeArrowheads="1"/>
            </p:cNvSpPr>
            <p:nvPr/>
          </p:nvSpPr>
          <p:spPr bwMode="auto">
            <a:xfrm>
              <a:off x="0" y="2959"/>
              <a:ext cx="5760" cy="35"/>
            </a:xfrm>
            <a:prstGeom prst="rect">
              <a:avLst/>
            </a:prstGeom>
            <a:solidFill>
              <a:schemeClr val="tx2">
                <a:alpha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40" name="Rectangle 236"/>
            <p:cNvSpPr>
              <a:spLocks noChangeArrowheads="1"/>
            </p:cNvSpPr>
            <p:nvPr/>
          </p:nvSpPr>
          <p:spPr bwMode="auto">
            <a:xfrm>
              <a:off x="0" y="2994"/>
              <a:ext cx="5760" cy="58"/>
            </a:xfrm>
            <a:prstGeom prst="rect">
              <a:avLst/>
            </a:prstGeom>
            <a:solidFill>
              <a:schemeClr val="tx2">
                <a:alpha val="6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41" name="Rectangle 237"/>
            <p:cNvSpPr>
              <a:spLocks noChangeArrowheads="1"/>
            </p:cNvSpPr>
            <p:nvPr/>
          </p:nvSpPr>
          <p:spPr bwMode="auto">
            <a:xfrm>
              <a:off x="0" y="3051"/>
              <a:ext cx="5760" cy="86"/>
            </a:xfrm>
            <a:prstGeom prst="rect">
              <a:avLst/>
            </a:prstGeom>
            <a:solidFill>
              <a:schemeClr val="tx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42" name="Rectangle 238"/>
            <p:cNvSpPr>
              <a:spLocks noChangeArrowheads="1"/>
            </p:cNvSpPr>
            <p:nvPr/>
          </p:nvSpPr>
          <p:spPr bwMode="auto">
            <a:xfrm>
              <a:off x="0" y="3137"/>
              <a:ext cx="5760" cy="132"/>
            </a:xfrm>
            <a:prstGeom prst="rect">
              <a:avLst/>
            </a:prstGeom>
            <a:solidFill>
              <a:schemeClr val="tx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43" name="Rectangle 239"/>
            <p:cNvSpPr>
              <a:spLocks noChangeArrowheads="1"/>
            </p:cNvSpPr>
            <p:nvPr/>
          </p:nvSpPr>
          <p:spPr bwMode="auto">
            <a:xfrm>
              <a:off x="0" y="3268"/>
              <a:ext cx="5760" cy="190"/>
            </a:xfrm>
            <a:prstGeom prst="rect">
              <a:avLst/>
            </a:prstGeom>
            <a:solidFill>
              <a:schemeClr val="tx2">
                <a:alpha val="3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44" name="Rectangle 240"/>
            <p:cNvSpPr>
              <a:spLocks noChangeArrowheads="1"/>
            </p:cNvSpPr>
            <p:nvPr/>
          </p:nvSpPr>
          <p:spPr bwMode="auto">
            <a:xfrm>
              <a:off x="0" y="3458"/>
              <a:ext cx="5760" cy="288"/>
            </a:xfrm>
            <a:prstGeom prst="rect">
              <a:avLst/>
            </a:prstGeom>
            <a:solidFill>
              <a:schemeClr val="tx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45" name="Rectangle 241"/>
            <p:cNvSpPr>
              <a:spLocks noChangeArrowheads="1"/>
            </p:cNvSpPr>
            <p:nvPr/>
          </p:nvSpPr>
          <p:spPr bwMode="auto">
            <a:xfrm>
              <a:off x="0" y="3745"/>
              <a:ext cx="5760" cy="576"/>
            </a:xfrm>
            <a:prstGeom prst="rect">
              <a:avLst/>
            </a:prstGeom>
            <a:solidFill>
              <a:schemeClr val="tx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47346" name="Picture 242" descr="back_w"/>
          <p:cNvPicPr>
            <a:picLocks noChangeAspect="1" noChangeArrowheads="1"/>
          </p:cNvPicPr>
          <p:nvPr/>
        </p:nvPicPr>
        <p:blipFill>
          <a:blip r:embed="rId3">
            <a:extLst>
              <a:ext uri="{28A0092B-C50C-407E-A947-70E740481C1C}">
                <a14:useLocalDpi xmlns:a14="http://schemas.microsoft.com/office/drawing/2010/main" val="0"/>
              </a:ext>
            </a:extLst>
          </a:blip>
          <a:srcRect l="6285"/>
          <a:stretch>
            <a:fillRect/>
          </a:stretch>
        </p:blipFill>
        <p:spPr bwMode="hidden">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7347" name="Picture 243" descr="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9052" y="9"/>
            <a:ext cx="12172949" cy="6284913"/>
          </a:xfrm>
          <a:prstGeom prst="rect">
            <a:avLst/>
          </a:prstGeom>
          <a:noFill/>
          <a:extLst>
            <a:ext uri="{909E8E84-426E-40DD-AFC4-6F175D3DCCD1}">
              <a14:hiddenFill xmlns:a14="http://schemas.microsoft.com/office/drawing/2010/main">
                <a:solidFill>
                  <a:srgbClr val="FFFFFF"/>
                </a:solidFill>
              </a14:hiddenFill>
            </a:ext>
          </a:extLst>
        </p:spPr>
      </p:pic>
      <p:pic>
        <p:nvPicPr>
          <p:cNvPr id="47352" name="Picture 248" descr="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0" y="4"/>
            <a:ext cx="8128000" cy="3967163"/>
          </a:xfrm>
          <a:prstGeom prst="rect">
            <a:avLst/>
          </a:prstGeom>
          <a:noFill/>
          <a:extLst>
            <a:ext uri="{909E8E84-426E-40DD-AFC4-6F175D3DCCD1}">
              <a14:hiddenFill xmlns:a14="http://schemas.microsoft.com/office/drawing/2010/main">
                <a:solidFill>
                  <a:srgbClr val="FFFFFF"/>
                </a:solidFill>
              </a14:hiddenFill>
            </a:ext>
          </a:extLst>
        </p:spPr>
      </p:pic>
      <p:sp>
        <p:nvSpPr>
          <p:cNvPr id="431" name="Rectangle 244"/>
          <p:cNvSpPr>
            <a:spLocks noGrp="1" noChangeArrowheads="1"/>
          </p:cNvSpPr>
          <p:nvPr>
            <p:ph type="subTitle" idx="1"/>
          </p:nvPr>
        </p:nvSpPr>
        <p:spPr>
          <a:xfrm>
            <a:off x="7972168" y="6088424"/>
            <a:ext cx="4114800" cy="457200"/>
          </a:xfrm>
        </p:spPr>
        <p:txBody>
          <a:bodyPr/>
          <a:lstStyle>
            <a:lvl1pPr marL="0" indent="0" algn="ctr">
              <a:buFontTx/>
              <a:buNone/>
              <a:defRPr sz="2000" smtClean="0"/>
            </a:lvl1pPr>
          </a:lstStyle>
          <a:p>
            <a:pPr lvl="0"/>
            <a:r>
              <a:rPr lang="en-US" noProof="0" smtClean="0"/>
              <a:t>Click to edit Master subtitle style</a:t>
            </a:r>
          </a:p>
        </p:txBody>
      </p:sp>
      <p:sp>
        <p:nvSpPr>
          <p:cNvPr id="432" name="Rectangle 245"/>
          <p:cNvSpPr>
            <a:spLocks noGrp="1" noChangeArrowheads="1"/>
          </p:cNvSpPr>
          <p:nvPr>
            <p:ph type="dt" sz="half" idx="2"/>
          </p:nvPr>
        </p:nvSpPr>
        <p:spPr>
          <a:xfrm>
            <a:off x="3628768" y="6497999"/>
            <a:ext cx="2133600" cy="214312"/>
          </a:xfrm>
        </p:spPr>
        <p:txBody>
          <a:bodyPr/>
          <a:lstStyle>
            <a:lvl1pPr>
              <a:defRPr/>
            </a:lvl1pPr>
          </a:lstStyle>
          <a:p>
            <a:fld id="{E2A98E3A-6D1F-4160-8097-FCF6278A6F5C}" type="datetimeFigureOut">
              <a:rPr lang="en-US"/>
              <a:pPr/>
              <a:t>11/25/2020</a:t>
            </a:fld>
            <a:endParaRPr lang="en-US"/>
          </a:p>
        </p:txBody>
      </p:sp>
      <p:sp>
        <p:nvSpPr>
          <p:cNvPr id="433" name="Rectangle 246"/>
          <p:cNvSpPr>
            <a:spLocks noGrp="1" noChangeArrowheads="1"/>
          </p:cNvSpPr>
          <p:nvPr>
            <p:ph type="ftr" sz="quarter" idx="3"/>
          </p:nvPr>
        </p:nvSpPr>
        <p:spPr>
          <a:xfrm>
            <a:off x="6295768" y="6497999"/>
            <a:ext cx="2895600" cy="214312"/>
          </a:xfrm>
        </p:spPr>
        <p:txBody>
          <a:bodyPr/>
          <a:lstStyle>
            <a:lvl1pPr>
              <a:defRPr/>
            </a:lvl1pPr>
          </a:lstStyle>
          <a:p>
            <a:endParaRPr lang="en-US"/>
          </a:p>
        </p:txBody>
      </p:sp>
      <p:sp>
        <p:nvSpPr>
          <p:cNvPr id="434" name="Rectangle 247"/>
          <p:cNvSpPr>
            <a:spLocks noGrp="1" noChangeArrowheads="1"/>
          </p:cNvSpPr>
          <p:nvPr>
            <p:ph type="sldNum" sz="quarter" idx="4"/>
          </p:nvPr>
        </p:nvSpPr>
        <p:spPr>
          <a:xfrm>
            <a:off x="9724768" y="6497999"/>
            <a:ext cx="2133600" cy="214312"/>
          </a:xfrm>
        </p:spPr>
        <p:txBody>
          <a:bodyPr/>
          <a:lstStyle>
            <a:lvl1pPr>
              <a:defRPr/>
            </a:lvl1pPr>
          </a:lstStyle>
          <a:p>
            <a:fld id="{C40ECCE6-2766-43DB-B13D-9C98DA6AEC68}" type="slidenum">
              <a:rPr lang="en-US"/>
              <a:pPr/>
              <a:t>‹#›</a:t>
            </a:fld>
            <a:endParaRPr lang="en-US"/>
          </a:p>
        </p:txBody>
      </p:sp>
      <p:sp>
        <p:nvSpPr>
          <p:cNvPr id="435" name="Freeform 249"/>
          <p:cNvSpPr>
            <a:spLocks noChangeAspect="1"/>
          </p:cNvSpPr>
          <p:nvPr userDrawn="1"/>
        </p:nvSpPr>
        <p:spPr bwMode="gray">
          <a:xfrm rot="5400000" flipH="1" flipV="1">
            <a:off x="6934746" y="3578887"/>
            <a:ext cx="123649" cy="256025"/>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36" name="Freeform 250"/>
          <p:cNvSpPr>
            <a:spLocks noChangeAspect="1"/>
          </p:cNvSpPr>
          <p:nvPr userDrawn="1"/>
        </p:nvSpPr>
        <p:spPr bwMode="gray">
          <a:xfrm rot="2862488" flipH="1" flipV="1">
            <a:off x="5163586" y="5566483"/>
            <a:ext cx="123649" cy="256025"/>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37" name="Freeform 251"/>
          <p:cNvSpPr>
            <a:spLocks noChangeAspect="1"/>
          </p:cNvSpPr>
          <p:nvPr userDrawn="1"/>
        </p:nvSpPr>
        <p:spPr bwMode="gray">
          <a:xfrm rot="1945129" flipH="1" flipV="1">
            <a:off x="5923372" y="5938314"/>
            <a:ext cx="123649" cy="256025"/>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38" name="Freeform 252"/>
          <p:cNvSpPr>
            <a:spLocks noChangeAspect="1"/>
          </p:cNvSpPr>
          <p:nvPr userDrawn="1"/>
        </p:nvSpPr>
        <p:spPr bwMode="gray">
          <a:xfrm rot="3375443" flipH="1" flipV="1">
            <a:off x="6609650" y="4422628"/>
            <a:ext cx="123649" cy="256025"/>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39" name="Freeform 253"/>
          <p:cNvSpPr>
            <a:spLocks noChangeAspect="1"/>
          </p:cNvSpPr>
          <p:nvPr userDrawn="1"/>
        </p:nvSpPr>
        <p:spPr bwMode="gray">
          <a:xfrm rot="3375443" flipH="1" flipV="1">
            <a:off x="6685850" y="6403828"/>
            <a:ext cx="123649" cy="256025"/>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40" name="Freeform 254"/>
          <p:cNvSpPr>
            <a:spLocks noChangeAspect="1"/>
          </p:cNvSpPr>
          <p:nvPr userDrawn="1"/>
        </p:nvSpPr>
        <p:spPr bwMode="gray">
          <a:xfrm rot="20596055" flipH="1" flipV="1">
            <a:off x="6084762" y="4648892"/>
            <a:ext cx="123649" cy="256025"/>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41" name="Freeform 255"/>
          <p:cNvSpPr>
            <a:spLocks noChangeAspect="1"/>
          </p:cNvSpPr>
          <p:nvPr userDrawn="1"/>
        </p:nvSpPr>
        <p:spPr bwMode="gray">
          <a:xfrm rot="3375443" flipH="1" flipV="1">
            <a:off x="6228650" y="5184628"/>
            <a:ext cx="123649" cy="256025"/>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42" name="Freeform 256"/>
          <p:cNvSpPr>
            <a:spLocks noChangeAspect="1"/>
          </p:cNvSpPr>
          <p:nvPr userDrawn="1"/>
        </p:nvSpPr>
        <p:spPr bwMode="gray">
          <a:xfrm rot="5400000" flipH="1" flipV="1">
            <a:off x="4699546" y="6398287"/>
            <a:ext cx="123649" cy="256025"/>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43" name="Rectangle 257"/>
          <p:cNvSpPr>
            <a:spLocks noGrp="1" noChangeArrowheads="1"/>
          </p:cNvSpPr>
          <p:nvPr>
            <p:ph type="ctrTitle"/>
          </p:nvPr>
        </p:nvSpPr>
        <p:spPr>
          <a:xfrm>
            <a:off x="414261" y="1965785"/>
            <a:ext cx="5715000" cy="1470025"/>
          </a:xfrm>
        </p:spPr>
        <p:txBody>
          <a:bodyPr/>
          <a:lstStyle>
            <a:lvl1pPr>
              <a:defRPr sz="4400" smtClean="0"/>
            </a:lvl1pPr>
          </a:lstStyle>
          <a:p>
            <a:pPr lvl="0"/>
            <a:r>
              <a:rPr lang="en-US" noProof="0" dirty="0" smtClean="0"/>
              <a:t>Click to edit Master title style</a:t>
            </a:r>
          </a:p>
        </p:txBody>
      </p:sp>
      <p:sp>
        <p:nvSpPr>
          <p:cNvPr id="444" name="Freeform 258"/>
          <p:cNvSpPr>
            <a:spLocks/>
          </p:cNvSpPr>
          <p:nvPr userDrawn="1"/>
        </p:nvSpPr>
        <p:spPr bwMode="auto">
          <a:xfrm>
            <a:off x="7753142" y="2262978"/>
            <a:ext cx="3579423" cy="4595022"/>
          </a:xfrm>
          <a:custGeom>
            <a:avLst/>
            <a:gdLst>
              <a:gd name="T0" fmla="*/ 998 w 2202"/>
              <a:gd name="T1" fmla="*/ 2827 h 2827"/>
              <a:gd name="T2" fmla="*/ 1318 w 2202"/>
              <a:gd name="T3" fmla="*/ 2827 h 2827"/>
              <a:gd name="T4" fmla="*/ 1204 w 2202"/>
              <a:gd name="T5" fmla="*/ 1848 h 2827"/>
              <a:gd name="T6" fmla="*/ 1541 w 2202"/>
              <a:gd name="T7" fmla="*/ 1514 h 2827"/>
              <a:gd name="T8" fmla="*/ 1937 w 2202"/>
              <a:gd name="T9" fmla="*/ 1511 h 2827"/>
              <a:gd name="T10" fmla="*/ 1565 w 2202"/>
              <a:gd name="T11" fmla="*/ 1480 h 2827"/>
              <a:gd name="T12" fmla="*/ 2202 w 2202"/>
              <a:gd name="T13" fmla="*/ 1207 h 2827"/>
              <a:gd name="T14" fmla="*/ 1466 w 2202"/>
              <a:gd name="T15" fmla="*/ 1497 h 2827"/>
              <a:gd name="T16" fmla="*/ 1487 w 2202"/>
              <a:gd name="T17" fmla="*/ 1242 h 2827"/>
              <a:gd name="T18" fmla="*/ 1421 w 2202"/>
              <a:gd name="T19" fmla="*/ 1529 h 2827"/>
              <a:gd name="T20" fmla="*/ 1175 w 2202"/>
              <a:gd name="T21" fmla="*/ 1731 h 2827"/>
              <a:gd name="T22" fmla="*/ 1182 w 2202"/>
              <a:gd name="T23" fmla="*/ 1281 h 2827"/>
              <a:gd name="T24" fmla="*/ 1325 w 2202"/>
              <a:gd name="T25" fmla="*/ 1108 h 2827"/>
              <a:gd name="T26" fmla="*/ 1823 w 2202"/>
              <a:gd name="T27" fmla="*/ 1069 h 2827"/>
              <a:gd name="T28" fmla="*/ 1397 w 2202"/>
              <a:gd name="T29" fmla="*/ 1051 h 2827"/>
              <a:gd name="T30" fmla="*/ 1531 w 2202"/>
              <a:gd name="T31" fmla="*/ 870 h 2827"/>
              <a:gd name="T32" fmla="*/ 1948 w 2202"/>
              <a:gd name="T33" fmla="*/ 726 h 2827"/>
              <a:gd name="T34" fmla="*/ 1556 w 2202"/>
              <a:gd name="T35" fmla="*/ 822 h 2827"/>
              <a:gd name="T36" fmla="*/ 1705 w 2202"/>
              <a:gd name="T37" fmla="*/ 445 h 2827"/>
              <a:gd name="T38" fmla="*/ 1485 w 2202"/>
              <a:gd name="T39" fmla="*/ 846 h 2827"/>
              <a:gd name="T40" fmla="*/ 1432 w 2202"/>
              <a:gd name="T41" fmla="*/ 575 h 2827"/>
              <a:gd name="T42" fmla="*/ 1440 w 2202"/>
              <a:gd name="T43" fmla="*/ 905 h 2827"/>
              <a:gd name="T44" fmla="*/ 1166 w 2202"/>
              <a:gd name="T45" fmla="*/ 1177 h 2827"/>
              <a:gd name="T46" fmla="*/ 1105 w 2202"/>
              <a:gd name="T47" fmla="*/ 353 h 2827"/>
              <a:gd name="T48" fmla="*/ 1239 w 2202"/>
              <a:gd name="T49" fmla="*/ 189 h 2827"/>
              <a:gd name="T50" fmla="*/ 1099 w 2202"/>
              <a:gd name="T51" fmla="*/ 325 h 2827"/>
              <a:gd name="T52" fmla="*/ 1027 w 2202"/>
              <a:gd name="T53" fmla="*/ 0 h 2827"/>
              <a:gd name="T54" fmla="*/ 1079 w 2202"/>
              <a:gd name="T55" fmla="*/ 377 h 2827"/>
              <a:gd name="T56" fmla="*/ 971 w 2202"/>
              <a:gd name="T57" fmla="*/ 319 h 2827"/>
              <a:gd name="T58" fmla="*/ 1082 w 2202"/>
              <a:gd name="T59" fmla="*/ 423 h 2827"/>
              <a:gd name="T60" fmla="*/ 1131 w 2202"/>
              <a:gd name="T61" fmla="*/ 835 h 2827"/>
              <a:gd name="T62" fmla="*/ 831 w 2202"/>
              <a:gd name="T63" fmla="*/ 499 h 2827"/>
              <a:gd name="T64" fmla="*/ 1127 w 2202"/>
              <a:gd name="T65" fmla="*/ 910 h 2827"/>
              <a:gd name="T66" fmla="*/ 1105 w 2202"/>
              <a:gd name="T67" fmla="*/ 1321 h 2827"/>
              <a:gd name="T68" fmla="*/ 637 w 2202"/>
              <a:gd name="T69" fmla="*/ 854 h 2827"/>
              <a:gd name="T70" fmla="*/ 621 w 2202"/>
              <a:gd name="T71" fmla="*/ 480 h 2827"/>
              <a:gd name="T72" fmla="*/ 590 w 2202"/>
              <a:gd name="T73" fmla="*/ 834 h 2827"/>
              <a:gd name="T74" fmla="*/ 273 w 2202"/>
              <a:gd name="T75" fmla="*/ 673 h 2827"/>
              <a:gd name="T76" fmla="*/ 710 w 2202"/>
              <a:gd name="T77" fmla="*/ 986 h 2827"/>
              <a:gd name="T78" fmla="*/ 424 w 2202"/>
              <a:gd name="T79" fmla="*/ 1008 h 2827"/>
              <a:gd name="T80" fmla="*/ 749 w 2202"/>
              <a:gd name="T81" fmla="*/ 1030 h 2827"/>
              <a:gd name="T82" fmla="*/ 1095 w 2202"/>
              <a:gd name="T83" fmla="*/ 1484 h 2827"/>
              <a:gd name="T84" fmla="*/ 1074 w 2202"/>
              <a:gd name="T85" fmla="*/ 1885 h 2827"/>
              <a:gd name="T86" fmla="*/ 780 w 2202"/>
              <a:gd name="T87" fmla="*/ 1582 h 2827"/>
              <a:gd name="T88" fmla="*/ 732 w 2202"/>
              <a:gd name="T89" fmla="*/ 1253 h 2827"/>
              <a:gd name="T90" fmla="*/ 734 w 2202"/>
              <a:gd name="T91" fmla="*/ 1550 h 2827"/>
              <a:gd name="T92" fmla="*/ 30 w 2202"/>
              <a:gd name="T93" fmla="*/ 1260 h 2827"/>
              <a:gd name="T94" fmla="*/ 553 w 2202"/>
              <a:gd name="T95" fmla="*/ 1468 h 2827"/>
              <a:gd name="T96" fmla="*/ 372 w 2202"/>
              <a:gd name="T97" fmla="*/ 1459 h 2827"/>
              <a:gd name="T98" fmla="*/ 611 w 2202"/>
              <a:gd name="T99" fmla="*/ 1509 h 2827"/>
              <a:gd name="T100" fmla="*/ 1064 w 2202"/>
              <a:gd name="T101" fmla="*/ 2088 h 2827"/>
              <a:gd name="T102" fmla="*/ 998 w 2202"/>
              <a:gd name="T103" fmla="*/ 2827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02" h="2827">
                <a:moveTo>
                  <a:pt x="998" y="2827"/>
                </a:moveTo>
                <a:cubicBezTo>
                  <a:pt x="1127" y="2827"/>
                  <a:pt x="1206" y="2827"/>
                  <a:pt x="1318" y="2827"/>
                </a:cubicBezTo>
                <a:cubicBezTo>
                  <a:pt x="1243" y="2584"/>
                  <a:pt x="1168" y="2297"/>
                  <a:pt x="1204" y="1848"/>
                </a:cubicBezTo>
                <a:cubicBezTo>
                  <a:pt x="1363" y="1643"/>
                  <a:pt x="1541" y="1514"/>
                  <a:pt x="1541" y="1514"/>
                </a:cubicBezTo>
                <a:cubicBezTo>
                  <a:pt x="1633" y="1540"/>
                  <a:pt x="1933" y="1517"/>
                  <a:pt x="1937" y="1511"/>
                </a:cubicBezTo>
                <a:cubicBezTo>
                  <a:pt x="1941" y="1505"/>
                  <a:pt x="1667" y="1500"/>
                  <a:pt x="1565" y="1480"/>
                </a:cubicBezTo>
                <a:cubicBezTo>
                  <a:pt x="1829" y="1323"/>
                  <a:pt x="2165" y="1236"/>
                  <a:pt x="2202" y="1207"/>
                </a:cubicBezTo>
                <a:cubicBezTo>
                  <a:pt x="2066" y="1251"/>
                  <a:pt x="1645" y="1315"/>
                  <a:pt x="1466" y="1497"/>
                </a:cubicBezTo>
                <a:cubicBezTo>
                  <a:pt x="1453" y="1402"/>
                  <a:pt x="1477" y="1264"/>
                  <a:pt x="1487" y="1242"/>
                </a:cubicBezTo>
                <a:cubicBezTo>
                  <a:pt x="1463" y="1287"/>
                  <a:pt x="1407" y="1466"/>
                  <a:pt x="1421" y="1529"/>
                </a:cubicBezTo>
                <a:cubicBezTo>
                  <a:pt x="1382" y="1589"/>
                  <a:pt x="1233" y="1673"/>
                  <a:pt x="1175" y="1731"/>
                </a:cubicBezTo>
                <a:cubicBezTo>
                  <a:pt x="1168" y="1506"/>
                  <a:pt x="1150" y="1387"/>
                  <a:pt x="1182" y="1281"/>
                </a:cubicBezTo>
                <a:cubicBezTo>
                  <a:pt x="1220" y="1197"/>
                  <a:pt x="1231" y="1201"/>
                  <a:pt x="1325" y="1108"/>
                </a:cubicBezTo>
                <a:cubicBezTo>
                  <a:pt x="1455" y="1020"/>
                  <a:pt x="1823" y="1069"/>
                  <a:pt x="1823" y="1069"/>
                </a:cubicBezTo>
                <a:cubicBezTo>
                  <a:pt x="1823" y="1069"/>
                  <a:pt x="1575" y="1002"/>
                  <a:pt x="1397" y="1051"/>
                </a:cubicBezTo>
                <a:cubicBezTo>
                  <a:pt x="1397" y="1051"/>
                  <a:pt x="1464" y="961"/>
                  <a:pt x="1531" y="870"/>
                </a:cubicBezTo>
                <a:cubicBezTo>
                  <a:pt x="1815" y="669"/>
                  <a:pt x="1944" y="734"/>
                  <a:pt x="1948" y="726"/>
                </a:cubicBezTo>
                <a:cubicBezTo>
                  <a:pt x="1952" y="717"/>
                  <a:pt x="1769" y="671"/>
                  <a:pt x="1556" y="822"/>
                </a:cubicBezTo>
                <a:cubicBezTo>
                  <a:pt x="1679" y="576"/>
                  <a:pt x="1688" y="492"/>
                  <a:pt x="1705" y="445"/>
                </a:cubicBezTo>
                <a:cubicBezTo>
                  <a:pt x="1687" y="464"/>
                  <a:pt x="1634" y="635"/>
                  <a:pt x="1485" y="846"/>
                </a:cubicBezTo>
                <a:cubicBezTo>
                  <a:pt x="1485" y="673"/>
                  <a:pt x="1444" y="584"/>
                  <a:pt x="1432" y="575"/>
                </a:cubicBezTo>
                <a:cubicBezTo>
                  <a:pt x="1442" y="615"/>
                  <a:pt x="1487" y="767"/>
                  <a:pt x="1440" y="905"/>
                </a:cubicBezTo>
                <a:cubicBezTo>
                  <a:pt x="1340" y="1038"/>
                  <a:pt x="1245" y="1091"/>
                  <a:pt x="1166" y="1177"/>
                </a:cubicBezTo>
                <a:cubicBezTo>
                  <a:pt x="1193" y="771"/>
                  <a:pt x="1116" y="497"/>
                  <a:pt x="1105" y="353"/>
                </a:cubicBezTo>
                <a:cubicBezTo>
                  <a:pt x="1178" y="168"/>
                  <a:pt x="1240" y="196"/>
                  <a:pt x="1239" y="189"/>
                </a:cubicBezTo>
                <a:cubicBezTo>
                  <a:pt x="1238" y="184"/>
                  <a:pt x="1141" y="208"/>
                  <a:pt x="1099" y="325"/>
                </a:cubicBezTo>
                <a:cubicBezTo>
                  <a:pt x="1073" y="266"/>
                  <a:pt x="1052" y="97"/>
                  <a:pt x="1027" y="0"/>
                </a:cubicBezTo>
                <a:cubicBezTo>
                  <a:pt x="1024" y="11"/>
                  <a:pt x="1061" y="234"/>
                  <a:pt x="1079" y="377"/>
                </a:cubicBezTo>
                <a:cubicBezTo>
                  <a:pt x="1062" y="351"/>
                  <a:pt x="996" y="317"/>
                  <a:pt x="971" y="319"/>
                </a:cubicBezTo>
                <a:cubicBezTo>
                  <a:pt x="1000" y="332"/>
                  <a:pt x="1065" y="362"/>
                  <a:pt x="1082" y="423"/>
                </a:cubicBezTo>
                <a:cubicBezTo>
                  <a:pt x="1088" y="505"/>
                  <a:pt x="1124" y="707"/>
                  <a:pt x="1131" y="835"/>
                </a:cubicBezTo>
                <a:cubicBezTo>
                  <a:pt x="1003" y="592"/>
                  <a:pt x="831" y="499"/>
                  <a:pt x="831" y="499"/>
                </a:cubicBezTo>
                <a:cubicBezTo>
                  <a:pt x="831" y="499"/>
                  <a:pt x="1029" y="652"/>
                  <a:pt x="1127" y="910"/>
                </a:cubicBezTo>
                <a:cubicBezTo>
                  <a:pt x="1127" y="910"/>
                  <a:pt x="1125" y="1119"/>
                  <a:pt x="1105" y="1321"/>
                </a:cubicBezTo>
                <a:cubicBezTo>
                  <a:pt x="857" y="1031"/>
                  <a:pt x="824" y="1005"/>
                  <a:pt x="637" y="854"/>
                </a:cubicBezTo>
                <a:cubicBezTo>
                  <a:pt x="538" y="650"/>
                  <a:pt x="629" y="484"/>
                  <a:pt x="621" y="480"/>
                </a:cubicBezTo>
                <a:cubicBezTo>
                  <a:pt x="614" y="476"/>
                  <a:pt x="538" y="724"/>
                  <a:pt x="590" y="834"/>
                </a:cubicBezTo>
                <a:cubicBezTo>
                  <a:pt x="518" y="790"/>
                  <a:pt x="418" y="720"/>
                  <a:pt x="273" y="673"/>
                </a:cubicBezTo>
                <a:cubicBezTo>
                  <a:pt x="341" y="701"/>
                  <a:pt x="684" y="931"/>
                  <a:pt x="710" y="986"/>
                </a:cubicBezTo>
                <a:cubicBezTo>
                  <a:pt x="614" y="946"/>
                  <a:pt x="464" y="982"/>
                  <a:pt x="424" y="1008"/>
                </a:cubicBezTo>
                <a:cubicBezTo>
                  <a:pt x="529" y="982"/>
                  <a:pt x="659" y="983"/>
                  <a:pt x="749" y="1030"/>
                </a:cubicBezTo>
                <a:cubicBezTo>
                  <a:pt x="882" y="1170"/>
                  <a:pt x="897" y="1112"/>
                  <a:pt x="1095" y="1484"/>
                </a:cubicBezTo>
                <a:cubicBezTo>
                  <a:pt x="1083" y="1685"/>
                  <a:pt x="1088" y="1833"/>
                  <a:pt x="1074" y="1885"/>
                </a:cubicBezTo>
                <a:cubicBezTo>
                  <a:pt x="1049" y="1836"/>
                  <a:pt x="926" y="1733"/>
                  <a:pt x="780" y="1582"/>
                </a:cubicBezTo>
                <a:cubicBezTo>
                  <a:pt x="805" y="1478"/>
                  <a:pt x="740" y="1258"/>
                  <a:pt x="732" y="1253"/>
                </a:cubicBezTo>
                <a:cubicBezTo>
                  <a:pt x="724" y="1248"/>
                  <a:pt x="759" y="1412"/>
                  <a:pt x="734" y="1550"/>
                </a:cubicBezTo>
                <a:cubicBezTo>
                  <a:pt x="567" y="1346"/>
                  <a:pt x="60" y="1274"/>
                  <a:pt x="30" y="1260"/>
                </a:cubicBezTo>
                <a:cubicBezTo>
                  <a:pt x="0" y="1246"/>
                  <a:pt x="496" y="1435"/>
                  <a:pt x="553" y="1468"/>
                </a:cubicBezTo>
                <a:cubicBezTo>
                  <a:pt x="461" y="1458"/>
                  <a:pt x="372" y="1459"/>
                  <a:pt x="372" y="1459"/>
                </a:cubicBezTo>
                <a:cubicBezTo>
                  <a:pt x="372" y="1459"/>
                  <a:pt x="520" y="1483"/>
                  <a:pt x="611" y="1509"/>
                </a:cubicBezTo>
                <a:cubicBezTo>
                  <a:pt x="909" y="1769"/>
                  <a:pt x="1064" y="2088"/>
                  <a:pt x="1064" y="2088"/>
                </a:cubicBezTo>
                <a:cubicBezTo>
                  <a:pt x="1064" y="2088"/>
                  <a:pt x="1100" y="2378"/>
                  <a:pt x="998" y="2827"/>
                </a:cubicBezTo>
                <a:close/>
              </a:path>
            </a:pathLst>
          </a:custGeom>
          <a:gradFill rotWithShape="1">
            <a:gsLst>
              <a:gs pos="0">
                <a:schemeClr val="tx2">
                  <a:gamma/>
                  <a:tint val="63529"/>
                  <a:invGamma/>
                </a:schemeClr>
              </a:gs>
              <a:gs pos="100000">
                <a:schemeClr val="tx2"/>
              </a:gs>
            </a:gsLst>
            <a:lin ang="5400000" scaled="1"/>
          </a:gradFill>
          <a:ln>
            <a:noFill/>
          </a:ln>
          <a:effectLst/>
          <a:extLst>
            <a:ext uri="{91240B29-F687-4F45-9708-019B960494DF}">
              <a14:hiddenLine xmlns:a14="http://schemas.microsoft.com/office/drawing/2010/main" w="9525">
                <a:solidFill>
                  <a:srgbClr val="FF66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45" name="Group 259"/>
          <p:cNvGrpSpPr>
            <a:grpSpLocks/>
          </p:cNvGrpSpPr>
          <p:nvPr userDrawn="1"/>
        </p:nvGrpSpPr>
        <p:grpSpPr bwMode="auto">
          <a:xfrm>
            <a:off x="7571821" y="1838325"/>
            <a:ext cx="4010579" cy="3338512"/>
            <a:chOff x="3105" y="147"/>
            <a:chExt cx="2552" cy="2125"/>
          </a:xfrm>
        </p:grpSpPr>
        <p:sp>
          <p:nvSpPr>
            <p:cNvPr id="446" name="Freeform 260"/>
            <p:cNvSpPr>
              <a:spLocks noChangeAspect="1"/>
            </p:cNvSpPr>
            <p:nvPr/>
          </p:nvSpPr>
          <p:spPr bwMode="gray">
            <a:xfrm rot="11304974" flipH="1" flipV="1">
              <a:off x="4155" y="185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47" name="Freeform 261"/>
            <p:cNvSpPr>
              <a:spLocks noChangeAspect="1"/>
            </p:cNvSpPr>
            <p:nvPr/>
          </p:nvSpPr>
          <p:spPr bwMode="gray">
            <a:xfrm rot="46645371" flipH="1" flipV="1">
              <a:off x="3774" y="181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48" name="Freeform 262"/>
            <p:cNvSpPr>
              <a:spLocks noChangeAspect="1"/>
            </p:cNvSpPr>
            <p:nvPr/>
          </p:nvSpPr>
          <p:spPr bwMode="gray">
            <a:xfrm rot="11624577" flipH="1" flipV="1">
              <a:off x="4080" y="177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49" name="Freeform 263"/>
            <p:cNvSpPr>
              <a:spLocks noChangeAspect="1"/>
            </p:cNvSpPr>
            <p:nvPr/>
          </p:nvSpPr>
          <p:spPr bwMode="gray">
            <a:xfrm rot="12502759" flipH="1" flipV="1">
              <a:off x="4068" y="161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50" name="Freeform 264"/>
            <p:cNvSpPr>
              <a:spLocks noChangeAspect="1"/>
            </p:cNvSpPr>
            <p:nvPr/>
          </p:nvSpPr>
          <p:spPr bwMode="gray">
            <a:xfrm rot="8205286" flipH="1" flipV="1">
              <a:off x="3900" y="143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51" name="Freeform 265"/>
            <p:cNvSpPr>
              <a:spLocks noChangeAspect="1"/>
            </p:cNvSpPr>
            <p:nvPr/>
          </p:nvSpPr>
          <p:spPr bwMode="gray">
            <a:xfrm rot="12502759" flipH="1" flipV="1">
              <a:off x="4044" y="150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52" name="Freeform 266"/>
            <p:cNvSpPr>
              <a:spLocks noChangeAspect="1"/>
            </p:cNvSpPr>
            <p:nvPr/>
          </p:nvSpPr>
          <p:spPr bwMode="gray">
            <a:xfrm rot="7728767" flipH="1" flipV="1">
              <a:off x="3897" y="155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53" name="Freeform 267"/>
            <p:cNvSpPr>
              <a:spLocks noChangeAspect="1"/>
            </p:cNvSpPr>
            <p:nvPr/>
          </p:nvSpPr>
          <p:spPr bwMode="gray">
            <a:xfrm rot="7728767" flipH="1" flipV="1">
              <a:off x="3903" y="166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54" name="Freeform 268"/>
            <p:cNvSpPr>
              <a:spLocks noChangeAspect="1"/>
            </p:cNvSpPr>
            <p:nvPr/>
          </p:nvSpPr>
          <p:spPr bwMode="gray">
            <a:xfrm rot="46699827" flipH="1" flipV="1">
              <a:off x="3648" y="178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55" name="Freeform 269"/>
            <p:cNvSpPr>
              <a:spLocks noChangeAspect="1"/>
            </p:cNvSpPr>
            <p:nvPr/>
          </p:nvSpPr>
          <p:spPr bwMode="gray">
            <a:xfrm rot="69946121" flipH="1" flipV="1">
              <a:off x="3570" y="169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56" name="Freeform 270"/>
            <p:cNvSpPr>
              <a:spLocks noChangeAspect="1"/>
            </p:cNvSpPr>
            <p:nvPr/>
          </p:nvSpPr>
          <p:spPr bwMode="gray">
            <a:xfrm rot="47894114" flipH="1" flipV="1">
              <a:off x="3450" y="164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57" name="Freeform 271"/>
            <p:cNvSpPr>
              <a:spLocks noChangeAspect="1"/>
            </p:cNvSpPr>
            <p:nvPr/>
          </p:nvSpPr>
          <p:spPr bwMode="gray">
            <a:xfrm rot="47894114" flipH="1" flipV="1">
              <a:off x="3330" y="159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58" name="Freeform 272"/>
            <p:cNvSpPr>
              <a:spLocks noChangeAspect="1"/>
            </p:cNvSpPr>
            <p:nvPr/>
          </p:nvSpPr>
          <p:spPr bwMode="gray">
            <a:xfrm rot="47894114" flipH="1" flipV="1">
              <a:off x="3213" y="155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59" name="Freeform 273"/>
            <p:cNvSpPr>
              <a:spLocks noChangeAspect="1"/>
            </p:cNvSpPr>
            <p:nvPr/>
          </p:nvSpPr>
          <p:spPr bwMode="gray">
            <a:xfrm rot="9346256" flipH="1" flipV="1">
              <a:off x="3783" y="159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60" name="Freeform 274"/>
            <p:cNvSpPr>
              <a:spLocks noChangeAspect="1"/>
            </p:cNvSpPr>
            <p:nvPr/>
          </p:nvSpPr>
          <p:spPr bwMode="gray">
            <a:xfrm rot="9346256" flipH="1" flipV="1">
              <a:off x="3675" y="154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61" name="Freeform 275"/>
            <p:cNvSpPr>
              <a:spLocks noChangeAspect="1"/>
            </p:cNvSpPr>
            <p:nvPr/>
          </p:nvSpPr>
          <p:spPr bwMode="gray">
            <a:xfrm rot="9346256" flipH="1" flipV="1">
              <a:off x="3570" y="150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62" name="Freeform 276"/>
            <p:cNvSpPr>
              <a:spLocks noChangeAspect="1"/>
            </p:cNvSpPr>
            <p:nvPr/>
          </p:nvSpPr>
          <p:spPr bwMode="gray">
            <a:xfrm rot="9346256" flipH="1" flipV="1">
              <a:off x="3465" y="146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63" name="Freeform 277"/>
            <p:cNvSpPr>
              <a:spLocks noChangeAspect="1"/>
            </p:cNvSpPr>
            <p:nvPr/>
          </p:nvSpPr>
          <p:spPr bwMode="gray">
            <a:xfrm rot="9346256" flipH="1" flipV="1">
              <a:off x="3363" y="144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64" name="Freeform 278"/>
            <p:cNvSpPr>
              <a:spLocks noChangeAspect="1"/>
            </p:cNvSpPr>
            <p:nvPr/>
          </p:nvSpPr>
          <p:spPr bwMode="gray">
            <a:xfrm rot="9346256" flipH="1" flipV="1">
              <a:off x="3252" y="142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65" name="Freeform 279"/>
            <p:cNvSpPr>
              <a:spLocks noChangeAspect="1"/>
            </p:cNvSpPr>
            <p:nvPr/>
          </p:nvSpPr>
          <p:spPr bwMode="gray">
            <a:xfrm rot="28712569" flipH="1" flipV="1">
              <a:off x="3150" y="145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66" name="Freeform 280"/>
            <p:cNvSpPr>
              <a:spLocks noChangeAspect="1"/>
            </p:cNvSpPr>
            <p:nvPr/>
          </p:nvSpPr>
          <p:spPr bwMode="gray">
            <a:xfrm rot="6383576" flipH="1" flipV="1">
              <a:off x="4212" y="166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67" name="Freeform 281"/>
            <p:cNvSpPr>
              <a:spLocks noChangeAspect="1"/>
            </p:cNvSpPr>
            <p:nvPr/>
          </p:nvSpPr>
          <p:spPr bwMode="gray">
            <a:xfrm rot="10800000" flipH="1" flipV="1">
              <a:off x="4248" y="194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68" name="Freeform 282"/>
            <p:cNvSpPr>
              <a:spLocks noChangeAspect="1"/>
            </p:cNvSpPr>
            <p:nvPr/>
          </p:nvSpPr>
          <p:spPr bwMode="gray">
            <a:xfrm rot="7609537" flipH="1" flipV="1">
              <a:off x="4176" y="156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69" name="Freeform 283"/>
            <p:cNvSpPr>
              <a:spLocks noChangeAspect="1"/>
            </p:cNvSpPr>
            <p:nvPr/>
          </p:nvSpPr>
          <p:spPr bwMode="gray">
            <a:xfrm rot="27453845" flipH="1" flipV="1">
              <a:off x="4008" y="138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70" name="Freeform 284"/>
            <p:cNvSpPr>
              <a:spLocks noChangeAspect="1"/>
            </p:cNvSpPr>
            <p:nvPr/>
          </p:nvSpPr>
          <p:spPr bwMode="gray">
            <a:xfrm rot="27453845" flipH="1" flipV="1">
              <a:off x="3894" y="129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71" name="Freeform 285"/>
            <p:cNvSpPr>
              <a:spLocks noChangeAspect="1"/>
            </p:cNvSpPr>
            <p:nvPr/>
          </p:nvSpPr>
          <p:spPr bwMode="gray">
            <a:xfrm rot="67703533" flipH="1" flipV="1">
              <a:off x="3735" y="130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72" name="Freeform 286"/>
            <p:cNvSpPr>
              <a:spLocks noChangeAspect="1"/>
            </p:cNvSpPr>
            <p:nvPr/>
          </p:nvSpPr>
          <p:spPr bwMode="gray">
            <a:xfrm rot="67703533" flipH="1" flipV="1">
              <a:off x="3585" y="130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73" name="Freeform 287"/>
            <p:cNvSpPr>
              <a:spLocks noChangeAspect="1"/>
            </p:cNvSpPr>
            <p:nvPr/>
          </p:nvSpPr>
          <p:spPr bwMode="gray">
            <a:xfrm rot="7825966" flipH="1" flipV="1">
              <a:off x="3639" y="117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74" name="Freeform 288"/>
            <p:cNvSpPr>
              <a:spLocks noChangeAspect="1"/>
            </p:cNvSpPr>
            <p:nvPr/>
          </p:nvSpPr>
          <p:spPr bwMode="gray">
            <a:xfrm rot="7825966" flipH="1" flipV="1">
              <a:off x="3753" y="114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75" name="Freeform 289"/>
            <p:cNvSpPr>
              <a:spLocks noChangeAspect="1"/>
            </p:cNvSpPr>
            <p:nvPr/>
          </p:nvSpPr>
          <p:spPr bwMode="gray">
            <a:xfrm rot="9346256" flipH="1" flipV="1">
              <a:off x="3753" y="95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76" name="Freeform 290"/>
            <p:cNvSpPr>
              <a:spLocks noChangeAspect="1"/>
            </p:cNvSpPr>
            <p:nvPr/>
          </p:nvSpPr>
          <p:spPr bwMode="gray">
            <a:xfrm rot="9346256" flipH="1" flipV="1">
              <a:off x="3648" y="90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77" name="Freeform 291"/>
            <p:cNvSpPr>
              <a:spLocks noChangeAspect="1"/>
            </p:cNvSpPr>
            <p:nvPr/>
          </p:nvSpPr>
          <p:spPr bwMode="gray">
            <a:xfrm rot="9346256" flipH="1" flipV="1">
              <a:off x="3537" y="84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78" name="Freeform 292"/>
            <p:cNvSpPr>
              <a:spLocks noChangeAspect="1"/>
            </p:cNvSpPr>
            <p:nvPr/>
          </p:nvSpPr>
          <p:spPr bwMode="gray">
            <a:xfrm rot="71193369" flipH="1" flipV="1">
              <a:off x="3423" y="89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79" name="Freeform 293"/>
            <p:cNvSpPr>
              <a:spLocks noChangeAspect="1"/>
            </p:cNvSpPr>
            <p:nvPr/>
          </p:nvSpPr>
          <p:spPr bwMode="gray">
            <a:xfrm rot="47894114" flipH="1" flipV="1">
              <a:off x="3480" y="99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80" name="Freeform 294"/>
            <p:cNvSpPr>
              <a:spLocks noChangeAspect="1"/>
            </p:cNvSpPr>
            <p:nvPr/>
          </p:nvSpPr>
          <p:spPr bwMode="gray">
            <a:xfrm rot="47894114" flipH="1" flipV="1">
              <a:off x="3582" y="105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81" name="Freeform 295"/>
            <p:cNvSpPr>
              <a:spLocks noChangeAspect="1"/>
            </p:cNvSpPr>
            <p:nvPr/>
          </p:nvSpPr>
          <p:spPr bwMode="gray">
            <a:xfrm rot="27453845" flipH="1" flipV="1">
              <a:off x="3741" y="142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82" name="Freeform 296"/>
            <p:cNvSpPr>
              <a:spLocks noChangeAspect="1"/>
            </p:cNvSpPr>
            <p:nvPr/>
          </p:nvSpPr>
          <p:spPr bwMode="gray">
            <a:xfrm rot="9346256" flipH="1" flipV="1">
              <a:off x="3762" y="82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83" name="Freeform 297"/>
            <p:cNvSpPr>
              <a:spLocks noChangeAspect="1"/>
            </p:cNvSpPr>
            <p:nvPr/>
          </p:nvSpPr>
          <p:spPr bwMode="gray">
            <a:xfrm rot="9346256" flipH="1" flipV="1">
              <a:off x="3789" y="70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84" name="Freeform 298"/>
            <p:cNvSpPr>
              <a:spLocks noChangeAspect="1"/>
            </p:cNvSpPr>
            <p:nvPr/>
          </p:nvSpPr>
          <p:spPr bwMode="gray">
            <a:xfrm rot="12251533" flipH="1" flipV="1">
              <a:off x="3894" y="63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85" name="Freeform 299"/>
            <p:cNvSpPr>
              <a:spLocks noChangeAspect="1"/>
            </p:cNvSpPr>
            <p:nvPr/>
          </p:nvSpPr>
          <p:spPr bwMode="gray">
            <a:xfrm rot="14314121" flipH="1" flipV="1">
              <a:off x="3936" y="72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86" name="Freeform 300"/>
            <p:cNvSpPr>
              <a:spLocks noChangeAspect="1"/>
            </p:cNvSpPr>
            <p:nvPr/>
          </p:nvSpPr>
          <p:spPr bwMode="gray">
            <a:xfrm rot="14314121" flipH="1" flipV="1">
              <a:off x="3909" y="84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87" name="Freeform 301"/>
            <p:cNvSpPr>
              <a:spLocks noChangeAspect="1"/>
            </p:cNvSpPr>
            <p:nvPr/>
          </p:nvSpPr>
          <p:spPr bwMode="gray">
            <a:xfrm rot="14314121" flipH="1" flipV="1">
              <a:off x="3924" y="93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88" name="Freeform 302"/>
            <p:cNvSpPr>
              <a:spLocks noChangeAspect="1"/>
            </p:cNvSpPr>
            <p:nvPr/>
          </p:nvSpPr>
          <p:spPr bwMode="gray">
            <a:xfrm rot="14314121" flipH="1" flipV="1">
              <a:off x="3948" y="103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89" name="Freeform 303"/>
            <p:cNvSpPr>
              <a:spLocks noChangeAspect="1"/>
            </p:cNvSpPr>
            <p:nvPr/>
          </p:nvSpPr>
          <p:spPr bwMode="gray">
            <a:xfrm rot="11764041" flipH="1" flipV="1">
              <a:off x="4023" y="111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90" name="Freeform 304"/>
            <p:cNvSpPr>
              <a:spLocks noChangeAspect="1"/>
            </p:cNvSpPr>
            <p:nvPr/>
          </p:nvSpPr>
          <p:spPr bwMode="gray">
            <a:xfrm rot="11764041" flipH="1" flipV="1">
              <a:off x="4101" y="117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91" name="Freeform 305"/>
            <p:cNvSpPr>
              <a:spLocks noChangeAspect="1"/>
            </p:cNvSpPr>
            <p:nvPr/>
          </p:nvSpPr>
          <p:spPr bwMode="gray">
            <a:xfrm rot="11764041" flipH="1" flipV="1">
              <a:off x="4173" y="123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92" name="Freeform 306"/>
            <p:cNvSpPr>
              <a:spLocks noChangeAspect="1"/>
            </p:cNvSpPr>
            <p:nvPr/>
          </p:nvSpPr>
          <p:spPr bwMode="gray">
            <a:xfrm rot="10653581" flipH="1" flipV="1">
              <a:off x="4305" y="141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93" name="Freeform 307"/>
            <p:cNvSpPr>
              <a:spLocks noChangeAspect="1"/>
            </p:cNvSpPr>
            <p:nvPr/>
          </p:nvSpPr>
          <p:spPr bwMode="gray">
            <a:xfrm rot="11530795" flipH="1" flipV="1">
              <a:off x="4236" y="132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94" name="Freeform 308"/>
            <p:cNvSpPr>
              <a:spLocks noChangeAspect="1"/>
            </p:cNvSpPr>
            <p:nvPr/>
          </p:nvSpPr>
          <p:spPr bwMode="gray">
            <a:xfrm rot="71431516" flipH="1" flipV="1">
              <a:off x="4254" y="107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95" name="Freeform 309"/>
            <p:cNvSpPr>
              <a:spLocks noChangeAspect="1"/>
            </p:cNvSpPr>
            <p:nvPr/>
          </p:nvSpPr>
          <p:spPr bwMode="gray">
            <a:xfrm rot="49379513" flipH="1" flipV="1">
              <a:off x="4191" y="98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96" name="Freeform 310"/>
            <p:cNvSpPr>
              <a:spLocks noChangeAspect="1"/>
            </p:cNvSpPr>
            <p:nvPr/>
          </p:nvSpPr>
          <p:spPr bwMode="gray">
            <a:xfrm rot="73316895" flipH="1" flipV="1">
              <a:off x="4299" y="120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97" name="Freeform 311"/>
            <p:cNvSpPr>
              <a:spLocks noChangeAspect="1"/>
            </p:cNvSpPr>
            <p:nvPr/>
          </p:nvSpPr>
          <p:spPr bwMode="gray">
            <a:xfrm rot="49379513" flipH="1" flipV="1">
              <a:off x="4116" y="88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98" name="Freeform 312"/>
            <p:cNvSpPr>
              <a:spLocks noChangeAspect="1"/>
            </p:cNvSpPr>
            <p:nvPr/>
          </p:nvSpPr>
          <p:spPr bwMode="gray">
            <a:xfrm rot="51876870" flipH="1" flipV="1">
              <a:off x="4074" y="72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499" name="Freeform 313"/>
            <p:cNvSpPr>
              <a:spLocks noChangeAspect="1"/>
            </p:cNvSpPr>
            <p:nvPr/>
          </p:nvSpPr>
          <p:spPr bwMode="gray">
            <a:xfrm rot="10159819" flipH="1" flipV="1">
              <a:off x="4218" y="78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00" name="Freeform 314"/>
            <p:cNvSpPr>
              <a:spLocks noChangeAspect="1"/>
            </p:cNvSpPr>
            <p:nvPr/>
          </p:nvSpPr>
          <p:spPr bwMode="gray">
            <a:xfrm rot="10612681" flipH="1" flipV="1">
              <a:off x="4295" y="86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01" name="Freeform 315"/>
            <p:cNvSpPr>
              <a:spLocks noChangeAspect="1"/>
            </p:cNvSpPr>
            <p:nvPr/>
          </p:nvSpPr>
          <p:spPr bwMode="gray">
            <a:xfrm rot="71366426" flipH="1" flipV="1">
              <a:off x="4134" y="53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02" name="Freeform 316"/>
            <p:cNvSpPr>
              <a:spLocks noChangeAspect="1"/>
            </p:cNvSpPr>
            <p:nvPr/>
          </p:nvSpPr>
          <p:spPr bwMode="gray">
            <a:xfrm rot="10612681" flipH="1" flipV="1">
              <a:off x="4242" y="48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03" name="Freeform 317"/>
            <p:cNvSpPr>
              <a:spLocks noChangeAspect="1"/>
            </p:cNvSpPr>
            <p:nvPr/>
          </p:nvSpPr>
          <p:spPr bwMode="gray">
            <a:xfrm rot="10612681" flipH="1" flipV="1">
              <a:off x="4254" y="14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04" name="Freeform 318"/>
            <p:cNvSpPr>
              <a:spLocks noChangeAspect="1"/>
            </p:cNvSpPr>
            <p:nvPr/>
          </p:nvSpPr>
          <p:spPr bwMode="gray">
            <a:xfrm rot="12406036" flipH="1" flipV="1">
              <a:off x="4467" y="128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05" name="Freeform 319"/>
            <p:cNvSpPr>
              <a:spLocks noChangeAspect="1"/>
            </p:cNvSpPr>
            <p:nvPr/>
          </p:nvSpPr>
          <p:spPr bwMode="gray">
            <a:xfrm rot="13020092" flipH="1" flipV="1">
              <a:off x="4359" y="32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06" name="Freeform 320"/>
            <p:cNvSpPr>
              <a:spLocks noChangeAspect="1"/>
            </p:cNvSpPr>
            <p:nvPr/>
          </p:nvSpPr>
          <p:spPr bwMode="gray">
            <a:xfrm rot="13020092" flipH="1" flipV="1">
              <a:off x="4380" y="43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07" name="Freeform 321"/>
            <p:cNvSpPr>
              <a:spLocks noChangeAspect="1"/>
            </p:cNvSpPr>
            <p:nvPr/>
          </p:nvSpPr>
          <p:spPr bwMode="gray">
            <a:xfrm rot="49379513" flipH="1" flipV="1">
              <a:off x="4185" y="34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08" name="Freeform 322"/>
            <p:cNvSpPr>
              <a:spLocks noChangeAspect="1"/>
            </p:cNvSpPr>
            <p:nvPr/>
          </p:nvSpPr>
          <p:spPr bwMode="gray">
            <a:xfrm rot="50446545" flipH="1" flipV="1">
              <a:off x="4182" y="24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09" name="Freeform 323"/>
            <p:cNvSpPr>
              <a:spLocks noChangeAspect="1"/>
            </p:cNvSpPr>
            <p:nvPr/>
          </p:nvSpPr>
          <p:spPr bwMode="gray">
            <a:xfrm rot="14268761" flipH="1" flipV="1">
              <a:off x="4521" y="40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10" name="Freeform 324"/>
            <p:cNvSpPr>
              <a:spLocks noChangeAspect="1"/>
            </p:cNvSpPr>
            <p:nvPr/>
          </p:nvSpPr>
          <p:spPr bwMode="gray">
            <a:xfrm rot="17007825" flipH="1" flipV="1">
              <a:off x="4497" y="50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11" name="Freeform 325"/>
            <p:cNvSpPr>
              <a:spLocks noChangeAspect="1"/>
            </p:cNvSpPr>
            <p:nvPr/>
          </p:nvSpPr>
          <p:spPr bwMode="gray">
            <a:xfrm rot="17007825" flipH="1" flipV="1">
              <a:off x="4443" y="59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12" name="Freeform 326"/>
            <p:cNvSpPr>
              <a:spLocks noChangeAspect="1"/>
            </p:cNvSpPr>
            <p:nvPr/>
          </p:nvSpPr>
          <p:spPr bwMode="gray">
            <a:xfrm rot="10800000" flipH="1" flipV="1">
              <a:off x="4554" y="117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13" name="Freeform 327"/>
            <p:cNvSpPr>
              <a:spLocks noChangeAspect="1"/>
            </p:cNvSpPr>
            <p:nvPr/>
          </p:nvSpPr>
          <p:spPr bwMode="gray">
            <a:xfrm rot="10800000" flipH="1" flipV="1">
              <a:off x="4629" y="109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14" name="Freeform 328"/>
            <p:cNvSpPr>
              <a:spLocks noChangeAspect="1"/>
            </p:cNvSpPr>
            <p:nvPr/>
          </p:nvSpPr>
          <p:spPr bwMode="gray">
            <a:xfrm rot="8864063" flipH="1" flipV="1">
              <a:off x="4638" y="94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15" name="Freeform 329"/>
            <p:cNvSpPr>
              <a:spLocks noChangeAspect="1"/>
            </p:cNvSpPr>
            <p:nvPr/>
          </p:nvSpPr>
          <p:spPr bwMode="gray">
            <a:xfrm rot="8864063" flipH="1" flipV="1">
              <a:off x="4617" y="81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16" name="Freeform 330"/>
            <p:cNvSpPr>
              <a:spLocks noChangeAspect="1"/>
            </p:cNvSpPr>
            <p:nvPr/>
          </p:nvSpPr>
          <p:spPr bwMode="gray">
            <a:xfrm rot="11107560" flipH="1" flipV="1">
              <a:off x="4689" y="73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17" name="Freeform 331"/>
            <p:cNvSpPr>
              <a:spLocks noChangeAspect="1"/>
            </p:cNvSpPr>
            <p:nvPr/>
          </p:nvSpPr>
          <p:spPr bwMode="gray">
            <a:xfrm rot="12425698" flipH="1" flipV="1">
              <a:off x="4749" y="81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18" name="Freeform 332"/>
            <p:cNvSpPr>
              <a:spLocks noChangeAspect="1"/>
            </p:cNvSpPr>
            <p:nvPr/>
          </p:nvSpPr>
          <p:spPr bwMode="gray">
            <a:xfrm rot="12425698" flipH="1" flipV="1">
              <a:off x="4767" y="94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19" name="Freeform 333"/>
            <p:cNvSpPr>
              <a:spLocks noChangeAspect="1"/>
            </p:cNvSpPr>
            <p:nvPr/>
          </p:nvSpPr>
          <p:spPr bwMode="gray">
            <a:xfrm rot="12698650" flipH="1" flipV="1">
              <a:off x="4428" y="72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20" name="Freeform 334"/>
            <p:cNvSpPr>
              <a:spLocks noChangeAspect="1"/>
            </p:cNvSpPr>
            <p:nvPr/>
          </p:nvSpPr>
          <p:spPr bwMode="gray">
            <a:xfrm rot="12698650" flipH="1" flipV="1">
              <a:off x="4443" y="84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21" name="Freeform 335"/>
            <p:cNvSpPr>
              <a:spLocks noChangeAspect="1"/>
            </p:cNvSpPr>
            <p:nvPr/>
          </p:nvSpPr>
          <p:spPr bwMode="gray">
            <a:xfrm rot="12698650" flipH="1" flipV="1">
              <a:off x="4455" y="96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22" name="Freeform 336"/>
            <p:cNvSpPr>
              <a:spLocks noChangeAspect="1"/>
            </p:cNvSpPr>
            <p:nvPr/>
          </p:nvSpPr>
          <p:spPr bwMode="gray">
            <a:xfrm rot="12698650" flipH="1" flipV="1">
              <a:off x="4464" y="110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23" name="Freeform 337"/>
            <p:cNvSpPr>
              <a:spLocks noChangeAspect="1"/>
            </p:cNvSpPr>
            <p:nvPr/>
          </p:nvSpPr>
          <p:spPr bwMode="gray">
            <a:xfrm rot="6120636" flipH="1" flipV="1">
              <a:off x="3888" y="188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24" name="Freeform 338"/>
            <p:cNvSpPr>
              <a:spLocks noChangeAspect="1"/>
            </p:cNvSpPr>
            <p:nvPr/>
          </p:nvSpPr>
          <p:spPr bwMode="gray">
            <a:xfrm rot="5909435" flipH="1" flipV="1">
              <a:off x="3954" y="197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25" name="Freeform 339"/>
            <p:cNvSpPr>
              <a:spLocks noChangeAspect="1"/>
            </p:cNvSpPr>
            <p:nvPr/>
          </p:nvSpPr>
          <p:spPr bwMode="gray">
            <a:xfrm rot="5909435" flipH="1" flipV="1">
              <a:off x="4026" y="205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26" name="Freeform 340"/>
            <p:cNvSpPr>
              <a:spLocks noChangeAspect="1"/>
            </p:cNvSpPr>
            <p:nvPr/>
          </p:nvSpPr>
          <p:spPr bwMode="gray">
            <a:xfrm rot="5909435" flipH="1" flipV="1">
              <a:off x="4092" y="214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27" name="Freeform 341"/>
            <p:cNvSpPr>
              <a:spLocks noChangeAspect="1"/>
            </p:cNvSpPr>
            <p:nvPr/>
          </p:nvSpPr>
          <p:spPr bwMode="gray">
            <a:xfrm rot="27827362" flipH="1" flipV="1">
              <a:off x="4239" y="176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28" name="Freeform 342"/>
            <p:cNvSpPr>
              <a:spLocks noChangeAspect="1"/>
            </p:cNvSpPr>
            <p:nvPr/>
          </p:nvSpPr>
          <p:spPr bwMode="gray">
            <a:xfrm rot="15493156" flipH="1" flipV="1">
              <a:off x="4500" y="155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29" name="Freeform 343"/>
            <p:cNvSpPr>
              <a:spLocks noChangeAspect="1"/>
            </p:cNvSpPr>
            <p:nvPr/>
          </p:nvSpPr>
          <p:spPr bwMode="gray">
            <a:xfrm rot="15493156" flipH="1" flipV="1">
              <a:off x="4536" y="146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30" name="Freeform 344"/>
            <p:cNvSpPr>
              <a:spLocks noChangeAspect="1"/>
            </p:cNvSpPr>
            <p:nvPr/>
          </p:nvSpPr>
          <p:spPr bwMode="gray">
            <a:xfrm rot="15493156" flipH="1" flipV="1">
              <a:off x="4635" y="138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31" name="Freeform 345"/>
            <p:cNvSpPr>
              <a:spLocks noChangeAspect="1"/>
            </p:cNvSpPr>
            <p:nvPr/>
          </p:nvSpPr>
          <p:spPr bwMode="gray">
            <a:xfrm rot="13867554" flipH="1" flipV="1">
              <a:off x="4485" y="165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32" name="Freeform 346"/>
            <p:cNvSpPr>
              <a:spLocks noChangeAspect="1"/>
            </p:cNvSpPr>
            <p:nvPr/>
          </p:nvSpPr>
          <p:spPr bwMode="gray">
            <a:xfrm rot="13867554" flipH="1" flipV="1">
              <a:off x="4485" y="175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33" name="Freeform 347"/>
            <p:cNvSpPr>
              <a:spLocks noChangeAspect="1"/>
            </p:cNvSpPr>
            <p:nvPr/>
          </p:nvSpPr>
          <p:spPr bwMode="gray">
            <a:xfrm rot="13458336" flipH="1" flipV="1">
              <a:off x="4479" y="186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34" name="Freeform 348"/>
            <p:cNvSpPr>
              <a:spLocks noChangeAspect="1"/>
            </p:cNvSpPr>
            <p:nvPr/>
          </p:nvSpPr>
          <p:spPr bwMode="gray">
            <a:xfrm rot="17498712" flipH="1" flipV="1">
              <a:off x="4794" y="135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35" name="Freeform 349"/>
            <p:cNvSpPr>
              <a:spLocks noChangeAspect="1"/>
            </p:cNvSpPr>
            <p:nvPr/>
          </p:nvSpPr>
          <p:spPr bwMode="gray">
            <a:xfrm rot="12635856" flipH="1" flipV="1">
              <a:off x="4986" y="58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36" name="Freeform 350"/>
            <p:cNvSpPr>
              <a:spLocks noChangeAspect="1"/>
            </p:cNvSpPr>
            <p:nvPr/>
          </p:nvSpPr>
          <p:spPr bwMode="gray">
            <a:xfrm rot="13533896" flipH="1" flipV="1">
              <a:off x="5001" y="70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37" name="Freeform 351"/>
            <p:cNvSpPr>
              <a:spLocks noChangeAspect="1"/>
            </p:cNvSpPr>
            <p:nvPr/>
          </p:nvSpPr>
          <p:spPr bwMode="gray">
            <a:xfrm rot="14005323" flipH="1" flipV="1">
              <a:off x="4974" y="81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38" name="Freeform 352"/>
            <p:cNvSpPr>
              <a:spLocks noChangeAspect="1"/>
            </p:cNvSpPr>
            <p:nvPr/>
          </p:nvSpPr>
          <p:spPr bwMode="gray">
            <a:xfrm rot="14005323" flipH="1" flipV="1">
              <a:off x="4923" y="93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39" name="Freeform 353"/>
            <p:cNvSpPr>
              <a:spLocks noChangeAspect="1"/>
            </p:cNvSpPr>
            <p:nvPr/>
          </p:nvSpPr>
          <p:spPr bwMode="gray">
            <a:xfrm rot="9566511" flipH="1" flipV="1">
              <a:off x="4884" y="62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40" name="Freeform 354"/>
            <p:cNvSpPr>
              <a:spLocks noChangeAspect="1"/>
            </p:cNvSpPr>
            <p:nvPr/>
          </p:nvSpPr>
          <p:spPr bwMode="gray">
            <a:xfrm rot="9962568" flipH="1" flipV="1">
              <a:off x="4845" y="73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41" name="Freeform 355"/>
            <p:cNvSpPr>
              <a:spLocks noChangeAspect="1"/>
            </p:cNvSpPr>
            <p:nvPr/>
          </p:nvSpPr>
          <p:spPr bwMode="gray">
            <a:xfrm rot="17498712" flipH="1" flipV="1">
              <a:off x="5274" y="101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42" name="Freeform 356"/>
            <p:cNvSpPr>
              <a:spLocks noChangeAspect="1"/>
            </p:cNvSpPr>
            <p:nvPr/>
          </p:nvSpPr>
          <p:spPr bwMode="gray">
            <a:xfrm rot="18419553" flipH="1" flipV="1">
              <a:off x="5151" y="103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43" name="Freeform 357"/>
            <p:cNvSpPr>
              <a:spLocks noChangeAspect="1"/>
            </p:cNvSpPr>
            <p:nvPr/>
          </p:nvSpPr>
          <p:spPr bwMode="gray">
            <a:xfrm rot="17948064" flipH="1" flipV="1">
              <a:off x="5046" y="105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44" name="Freeform 358"/>
            <p:cNvSpPr>
              <a:spLocks noChangeAspect="1"/>
            </p:cNvSpPr>
            <p:nvPr/>
          </p:nvSpPr>
          <p:spPr bwMode="gray">
            <a:xfrm rot="17261746" flipH="1" flipV="1">
              <a:off x="4944" y="109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45" name="Freeform 359"/>
            <p:cNvSpPr>
              <a:spLocks noChangeAspect="1"/>
            </p:cNvSpPr>
            <p:nvPr/>
          </p:nvSpPr>
          <p:spPr bwMode="gray">
            <a:xfrm rot="17308334" flipH="1" flipV="1">
              <a:off x="4857" y="115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46" name="Freeform 360"/>
            <p:cNvSpPr>
              <a:spLocks noChangeAspect="1"/>
            </p:cNvSpPr>
            <p:nvPr/>
          </p:nvSpPr>
          <p:spPr bwMode="gray">
            <a:xfrm rot="15806700" flipH="1" flipV="1">
              <a:off x="4773" y="123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47" name="Freeform 361"/>
            <p:cNvSpPr>
              <a:spLocks noChangeAspect="1"/>
            </p:cNvSpPr>
            <p:nvPr/>
          </p:nvSpPr>
          <p:spPr bwMode="gray">
            <a:xfrm rot="13685953" flipH="1" flipV="1">
              <a:off x="5082" y="124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48" name="Freeform 362"/>
            <p:cNvSpPr>
              <a:spLocks noChangeAspect="1"/>
            </p:cNvSpPr>
            <p:nvPr/>
          </p:nvSpPr>
          <p:spPr bwMode="gray">
            <a:xfrm rot="16889363" flipH="1" flipV="1">
              <a:off x="5145" y="133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49" name="Freeform 363"/>
            <p:cNvSpPr>
              <a:spLocks noChangeAspect="1"/>
            </p:cNvSpPr>
            <p:nvPr/>
          </p:nvSpPr>
          <p:spPr bwMode="gray">
            <a:xfrm rot="18255172" flipH="1" flipV="1">
              <a:off x="4929" y="137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50" name="Freeform 364"/>
            <p:cNvSpPr>
              <a:spLocks noChangeAspect="1"/>
            </p:cNvSpPr>
            <p:nvPr/>
          </p:nvSpPr>
          <p:spPr bwMode="gray">
            <a:xfrm rot="18255172" flipH="1" flipV="1">
              <a:off x="5049" y="137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51" name="Freeform 365"/>
            <p:cNvSpPr>
              <a:spLocks noChangeAspect="1"/>
            </p:cNvSpPr>
            <p:nvPr/>
          </p:nvSpPr>
          <p:spPr bwMode="gray">
            <a:xfrm rot="13291972" flipH="1" flipV="1">
              <a:off x="5238" y="89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52" name="Freeform 366"/>
            <p:cNvSpPr>
              <a:spLocks noChangeAspect="1"/>
            </p:cNvSpPr>
            <p:nvPr/>
          </p:nvSpPr>
          <p:spPr bwMode="gray">
            <a:xfrm rot="12224939" flipH="1" flipV="1">
              <a:off x="5145" y="87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53" name="Freeform 367"/>
            <p:cNvSpPr>
              <a:spLocks noChangeAspect="1"/>
            </p:cNvSpPr>
            <p:nvPr/>
          </p:nvSpPr>
          <p:spPr bwMode="gray">
            <a:xfrm rot="12224939" flipH="1" flipV="1">
              <a:off x="5049" y="87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54" name="Freeform 368"/>
            <p:cNvSpPr>
              <a:spLocks noChangeAspect="1"/>
            </p:cNvSpPr>
            <p:nvPr/>
          </p:nvSpPr>
          <p:spPr bwMode="gray">
            <a:xfrm rot="13685953" flipH="1" flipV="1">
              <a:off x="4971" y="122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55" name="Freeform 369"/>
            <p:cNvSpPr>
              <a:spLocks noChangeAspect="1"/>
            </p:cNvSpPr>
            <p:nvPr/>
          </p:nvSpPr>
          <p:spPr bwMode="gray">
            <a:xfrm rot="15211800" flipH="1" flipV="1">
              <a:off x="5526" y="142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56" name="Freeform 370"/>
            <p:cNvSpPr>
              <a:spLocks noChangeAspect="1"/>
            </p:cNvSpPr>
            <p:nvPr/>
          </p:nvSpPr>
          <p:spPr bwMode="gray">
            <a:xfrm rot="17054978" flipH="1" flipV="1">
              <a:off x="5478" y="151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57" name="Freeform 371"/>
            <p:cNvSpPr>
              <a:spLocks noChangeAspect="1"/>
            </p:cNvSpPr>
            <p:nvPr/>
          </p:nvSpPr>
          <p:spPr bwMode="gray">
            <a:xfrm rot="17054978" flipH="1" flipV="1">
              <a:off x="5364" y="154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58" name="Freeform 372"/>
            <p:cNvSpPr>
              <a:spLocks noChangeAspect="1"/>
            </p:cNvSpPr>
            <p:nvPr/>
          </p:nvSpPr>
          <p:spPr bwMode="gray">
            <a:xfrm rot="17565242" flipH="1" flipV="1">
              <a:off x="5268" y="159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59" name="Freeform 373"/>
            <p:cNvSpPr>
              <a:spLocks noChangeAspect="1"/>
            </p:cNvSpPr>
            <p:nvPr/>
          </p:nvSpPr>
          <p:spPr bwMode="gray">
            <a:xfrm rot="17054978" flipH="1" flipV="1">
              <a:off x="5262" y="178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60" name="Freeform 374"/>
            <p:cNvSpPr>
              <a:spLocks noChangeAspect="1"/>
            </p:cNvSpPr>
            <p:nvPr/>
          </p:nvSpPr>
          <p:spPr bwMode="gray">
            <a:xfrm rot="17133105" flipH="1" flipV="1">
              <a:off x="5163" y="162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61" name="Freeform 375"/>
            <p:cNvSpPr>
              <a:spLocks noChangeAspect="1"/>
            </p:cNvSpPr>
            <p:nvPr/>
          </p:nvSpPr>
          <p:spPr bwMode="gray">
            <a:xfrm rot="18935270" flipH="1" flipV="1">
              <a:off x="5163" y="183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62" name="Freeform 376"/>
            <p:cNvSpPr>
              <a:spLocks noChangeAspect="1"/>
            </p:cNvSpPr>
            <p:nvPr/>
          </p:nvSpPr>
          <p:spPr bwMode="gray">
            <a:xfrm rot="14602115" flipH="1" flipV="1">
              <a:off x="4965" y="169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63" name="Freeform 377"/>
            <p:cNvSpPr>
              <a:spLocks noChangeAspect="1"/>
            </p:cNvSpPr>
            <p:nvPr/>
          </p:nvSpPr>
          <p:spPr bwMode="gray">
            <a:xfrm rot="18935270" flipH="1" flipV="1">
              <a:off x="5055" y="185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64" name="Freeform 378"/>
            <p:cNvSpPr>
              <a:spLocks noChangeAspect="1"/>
            </p:cNvSpPr>
            <p:nvPr/>
          </p:nvSpPr>
          <p:spPr bwMode="gray">
            <a:xfrm rot="18935270" flipH="1" flipV="1">
              <a:off x="4941" y="185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65" name="Freeform 379"/>
            <p:cNvSpPr>
              <a:spLocks noChangeAspect="1"/>
            </p:cNvSpPr>
            <p:nvPr/>
          </p:nvSpPr>
          <p:spPr bwMode="gray">
            <a:xfrm rot="18935270" flipH="1" flipV="1">
              <a:off x="4824" y="185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66" name="Freeform 380"/>
            <p:cNvSpPr>
              <a:spLocks noChangeAspect="1"/>
            </p:cNvSpPr>
            <p:nvPr/>
          </p:nvSpPr>
          <p:spPr bwMode="gray">
            <a:xfrm rot="16200000" flipH="1" flipV="1">
              <a:off x="4557" y="207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67" name="Freeform 381"/>
            <p:cNvSpPr>
              <a:spLocks noChangeAspect="1"/>
            </p:cNvSpPr>
            <p:nvPr/>
          </p:nvSpPr>
          <p:spPr bwMode="gray">
            <a:xfrm rot="16718696" flipH="1" flipV="1">
              <a:off x="4647" y="199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68" name="Freeform 382"/>
            <p:cNvSpPr>
              <a:spLocks noChangeAspect="1"/>
            </p:cNvSpPr>
            <p:nvPr/>
          </p:nvSpPr>
          <p:spPr bwMode="gray">
            <a:xfrm rot="16773430" flipH="1" flipV="1">
              <a:off x="4722" y="191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69" name="Freeform 383"/>
            <p:cNvSpPr>
              <a:spLocks noChangeAspect="1"/>
            </p:cNvSpPr>
            <p:nvPr/>
          </p:nvSpPr>
          <p:spPr bwMode="gray">
            <a:xfrm rot="10196385" flipH="1" flipV="1">
              <a:off x="4611" y="171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70" name="Freeform 384"/>
            <p:cNvSpPr>
              <a:spLocks noChangeAspect="1"/>
            </p:cNvSpPr>
            <p:nvPr/>
          </p:nvSpPr>
          <p:spPr bwMode="gray">
            <a:xfrm rot="10196385" flipH="1" flipV="1">
              <a:off x="4635" y="156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71" name="Freeform 385"/>
            <p:cNvSpPr>
              <a:spLocks noChangeAspect="1"/>
            </p:cNvSpPr>
            <p:nvPr/>
          </p:nvSpPr>
          <p:spPr bwMode="gray">
            <a:xfrm rot="11309173" flipH="1" flipV="1">
              <a:off x="4722" y="147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72" name="Freeform 386"/>
            <p:cNvSpPr>
              <a:spLocks noChangeAspect="1"/>
            </p:cNvSpPr>
            <p:nvPr/>
          </p:nvSpPr>
          <p:spPr bwMode="gray">
            <a:xfrm rot="12698650" flipH="1" flipV="1">
              <a:off x="4761" y="162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73" name="Freeform 387"/>
            <p:cNvSpPr>
              <a:spLocks noChangeAspect="1"/>
            </p:cNvSpPr>
            <p:nvPr/>
          </p:nvSpPr>
          <p:spPr bwMode="gray">
            <a:xfrm rot="12698650" flipH="1" flipV="1">
              <a:off x="4872" y="155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74" name="Freeform 388"/>
            <p:cNvSpPr>
              <a:spLocks noChangeAspect="1"/>
            </p:cNvSpPr>
            <p:nvPr/>
          </p:nvSpPr>
          <p:spPr bwMode="gray">
            <a:xfrm rot="12698650" flipH="1" flipV="1">
              <a:off x="4983" y="150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75" name="Freeform 389"/>
            <p:cNvSpPr>
              <a:spLocks noChangeAspect="1"/>
            </p:cNvSpPr>
            <p:nvPr/>
          </p:nvSpPr>
          <p:spPr bwMode="gray">
            <a:xfrm rot="13843811" flipH="1" flipV="1">
              <a:off x="5106" y="148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76" name="Freeform 390"/>
            <p:cNvSpPr>
              <a:spLocks noChangeAspect="1"/>
            </p:cNvSpPr>
            <p:nvPr/>
          </p:nvSpPr>
          <p:spPr bwMode="gray">
            <a:xfrm rot="13843811" flipH="1" flipV="1">
              <a:off x="5244" y="144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77" name="Freeform 391"/>
            <p:cNvSpPr>
              <a:spLocks noChangeAspect="1"/>
            </p:cNvSpPr>
            <p:nvPr/>
          </p:nvSpPr>
          <p:spPr bwMode="gray">
            <a:xfrm rot="13843811" flipH="1" flipV="1">
              <a:off x="5385" y="141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78" name="Freeform 392"/>
            <p:cNvSpPr>
              <a:spLocks noChangeAspect="1"/>
            </p:cNvSpPr>
            <p:nvPr/>
          </p:nvSpPr>
          <p:spPr bwMode="gray">
            <a:xfrm rot="13020092" flipH="1" flipV="1">
              <a:off x="4338" y="21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79" name="Freeform 393"/>
            <p:cNvSpPr>
              <a:spLocks noChangeAspect="1"/>
            </p:cNvSpPr>
            <p:nvPr/>
          </p:nvSpPr>
          <p:spPr bwMode="gray">
            <a:xfrm rot="14579132" flipH="1" flipV="1">
              <a:off x="4841" y="146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80" name="Freeform 394"/>
            <p:cNvSpPr>
              <a:spLocks noChangeAspect="1"/>
            </p:cNvSpPr>
            <p:nvPr/>
          </p:nvSpPr>
          <p:spPr bwMode="gray">
            <a:xfrm rot="9456387" flipH="1" flipV="1">
              <a:off x="4581" y="64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81" name="Freeform 395"/>
            <p:cNvSpPr>
              <a:spLocks noChangeAspect="1"/>
            </p:cNvSpPr>
            <p:nvPr/>
          </p:nvSpPr>
          <p:spPr bwMode="gray">
            <a:xfrm rot="12698650" flipH="1" flipV="1">
              <a:off x="4656" y="44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82" name="Freeform 396"/>
            <p:cNvSpPr>
              <a:spLocks noChangeAspect="1"/>
            </p:cNvSpPr>
            <p:nvPr/>
          </p:nvSpPr>
          <p:spPr bwMode="gray">
            <a:xfrm rot="12433021" flipH="1" flipV="1">
              <a:off x="4695" y="56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83" name="Freeform 397"/>
            <p:cNvSpPr>
              <a:spLocks noChangeAspect="1"/>
            </p:cNvSpPr>
            <p:nvPr/>
          </p:nvSpPr>
          <p:spPr bwMode="gray">
            <a:xfrm rot="11518177" flipH="1" flipV="1">
              <a:off x="4776" y="63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84" name="Freeform 398"/>
            <p:cNvSpPr>
              <a:spLocks noChangeAspect="1"/>
            </p:cNvSpPr>
            <p:nvPr/>
          </p:nvSpPr>
          <p:spPr bwMode="gray">
            <a:xfrm rot="12698650" flipH="1" flipV="1">
              <a:off x="4500" y="27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85" name="Freeform 399"/>
            <p:cNvSpPr>
              <a:spLocks noChangeAspect="1"/>
            </p:cNvSpPr>
            <p:nvPr/>
          </p:nvSpPr>
          <p:spPr bwMode="gray">
            <a:xfrm rot="10201293" flipH="1" flipV="1">
              <a:off x="4764" y="41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86" name="Freeform 400"/>
            <p:cNvSpPr>
              <a:spLocks noChangeAspect="1"/>
            </p:cNvSpPr>
            <p:nvPr/>
          </p:nvSpPr>
          <p:spPr bwMode="gray">
            <a:xfrm rot="10201293" flipH="1" flipV="1">
              <a:off x="4908" y="47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87" name="Freeform 401"/>
            <p:cNvSpPr>
              <a:spLocks noChangeAspect="1"/>
            </p:cNvSpPr>
            <p:nvPr/>
          </p:nvSpPr>
          <p:spPr bwMode="gray">
            <a:xfrm rot="10800000" flipH="1" flipV="1">
              <a:off x="5115" y="69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88" name="Freeform 402"/>
            <p:cNvSpPr>
              <a:spLocks noChangeAspect="1"/>
            </p:cNvSpPr>
            <p:nvPr/>
          </p:nvSpPr>
          <p:spPr bwMode="gray">
            <a:xfrm rot="16200000" flipH="1" flipV="1">
              <a:off x="5169" y="113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89" name="Freeform 403"/>
            <p:cNvSpPr>
              <a:spLocks noChangeAspect="1"/>
            </p:cNvSpPr>
            <p:nvPr/>
          </p:nvSpPr>
          <p:spPr bwMode="gray">
            <a:xfrm rot="15368401" flipH="1" flipV="1">
              <a:off x="5220" y="124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90" name="Freeform 404"/>
            <p:cNvSpPr>
              <a:spLocks noChangeAspect="1"/>
            </p:cNvSpPr>
            <p:nvPr/>
          </p:nvSpPr>
          <p:spPr bwMode="gray">
            <a:xfrm rot="16488651" flipH="1" flipV="1">
              <a:off x="5307" y="131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91" name="Freeform 405"/>
            <p:cNvSpPr>
              <a:spLocks noChangeAspect="1"/>
            </p:cNvSpPr>
            <p:nvPr/>
          </p:nvSpPr>
          <p:spPr bwMode="gray">
            <a:xfrm rot="16488651" flipH="1" flipV="1">
              <a:off x="5325" y="170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92" name="Freeform 406"/>
            <p:cNvSpPr>
              <a:spLocks noChangeAspect="1"/>
            </p:cNvSpPr>
            <p:nvPr/>
          </p:nvSpPr>
          <p:spPr bwMode="gray">
            <a:xfrm rot="16488651" flipH="1" flipV="1">
              <a:off x="5478" y="164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93" name="Freeform 407"/>
            <p:cNvSpPr>
              <a:spLocks noChangeAspect="1"/>
            </p:cNvSpPr>
            <p:nvPr/>
          </p:nvSpPr>
          <p:spPr bwMode="gray">
            <a:xfrm rot="16488651" flipH="1" flipV="1">
              <a:off x="5355" y="115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94" name="Freeform 408"/>
            <p:cNvSpPr>
              <a:spLocks noChangeAspect="1"/>
            </p:cNvSpPr>
            <p:nvPr/>
          </p:nvSpPr>
          <p:spPr bwMode="gray">
            <a:xfrm rot="16488651" flipH="1" flipV="1">
              <a:off x="5412" y="124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95" name="Freeform 409"/>
            <p:cNvSpPr>
              <a:spLocks noChangeAspect="1"/>
            </p:cNvSpPr>
            <p:nvPr/>
          </p:nvSpPr>
          <p:spPr bwMode="gray">
            <a:xfrm rot="14214210" flipH="1" flipV="1">
              <a:off x="5526" y="129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96" name="Freeform 410"/>
            <p:cNvSpPr>
              <a:spLocks noChangeAspect="1"/>
            </p:cNvSpPr>
            <p:nvPr/>
          </p:nvSpPr>
          <p:spPr bwMode="gray">
            <a:xfrm rot="14214210" flipH="1" flipV="1">
              <a:off x="5430" y="104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97" name="Freeform 411"/>
            <p:cNvSpPr>
              <a:spLocks noChangeAspect="1"/>
            </p:cNvSpPr>
            <p:nvPr/>
          </p:nvSpPr>
          <p:spPr bwMode="gray">
            <a:xfrm rot="8387364" flipH="1" flipV="1">
              <a:off x="4041" y="58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98" name="Freeform 412"/>
            <p:cNvSpPr>
              <a:spLocks noChangeAspect="1"/>
            </p:cNvSpPr>
            <p:nvPr/>
          </p:nvSpPr>
          <p:spPr bwMode="gray">
            <a:xfrm rot="12022312" flipH="1" flipV="1">
              <a:off x="4170" y="66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599" name="Freeform 413"/>
            <p:cNvSpPr>
              <a:spLocks noChangeAspect="1"/>
            </p:cNvSpPr>
            <p:nvPr/>
          </p:nvSpPr>
          <p:spPr bwMode="gray">
            <a:xfrm rot="8387364" flipH="1" flipV="1">
              <a:off x="4023" y="39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00" name="Freeform 414"/>
            <p:cNvSpPr>
              <a:spLocks noChangeAspect="1"/>
            </p:cNvSpPr>
            <p:nvPr/>
          </p:nvSpPr>
          <p:spPr bwMode="gray">
            <a:xfrm rot="6501987" flipH="1" flipV="1">
              <a:off x="3936" y="46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01" name="Freeform 415"/>
            <p:cNvSpPr>
              <a:spLocks noChangeAspect="1"/>
            </p:cNvSpPr>
            <p:nvPr/>
          </p:nvSpPr>
          <p:spPr bwMode="gray">
            <a:xfrm rot="6501987" flipH="1" flipV="1">
              <a:off x="3759" y="56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02" name="Freeform 416"/>
            <p:cNvSpPr>
              <a:spLocks noChangeAspect="1"/>
            </p:cNvSpPr>
            <p:nvPr/>
          </p:nvSpPr>
          <p:spPr bwMode="gray">
            <a:xfrm rot="6501987" flipH="1" flipV="1">
              <a:off x="3609" y="76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03" name="Freeform 417"/>
            <p:cNvSpPr>
              <a:spLocks noChangeAspect="1"/>
            </p:cNvSpPr>
            <p:nvPr/>
          </p:nvSpPr>
          <p:spPr bwMode="gray">
            <a:xfrm rot="8667357" flipH="1" flipV="1">
              <a:off x="3651" y="64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04" name="Freeform 418"/>
            <p:cNvSpPr>
              <a:spLocks noChangeAspect="1"/>
            </p:cNvSpPr>
            <p:nvPr/>
          </p:nvSpPr>
          <p:spPr bwMode="gray">
            <a:xfrm rot="8667357" flipH="1" flipV="1">
              <a:off x="3525" y="117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05" name="Freeform 419"/>
            <p:cNvSpPr>
              <a:spLocks noChangeAspect="1"/>
            </p:cNvSpPr>
            <p:nvPr/>
          </p:nvSpPr>
          <p:spPr bwMode="gray">
            <a:xfrm rot="6115518" flipH="1" flipV="1">
              <a:off x="3450" y="124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06" name="Freeform 420"/>
            <p:cNvSpPr>
              <a:spLocks noChangeAspect="1"/>
            </p:cNvSpPr>
            <p:nvPr/>
          </p:nvSpPr>
          <p:spPr bwMode="gray">
            <a:xfrm rot="6115518" flipH="1" flipV="1">
              <a:off x="3378" y="107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07" name="Freeform 421"/>
            <p:cNvSpPr>
              <a:spLocks noChangeAspect="1"/>
            </p:cNvSpPr>
            <p:nvPr/>
          </p:nvSpPr>
          <p:spPr bwMode="gray">
            <a:xfrm rot="26238706" flipH="1" flipV="1">
              <a:off x="3369" y="117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08" name="Freeform 422"/>
            <p:cNvSpPr>
              <a:spLocks noChangeAspect="1"/>
            </p:cNvSpPr>
            <p:nvPr/>
          </p:nvSpPr>
          <p:spPr bwMode="gray">
            <a:xfrm rot="6115518" flipH="1" flipV="1">
              <a:off x="3405" y="133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09" name="Freeform 423"/>
            <p:cNvSpPr>
              <a:spLocks noChangeAspect="1"/>
            </p:cNvSpPr>
            <p:nvPr/>
          </p:nvSpPr>
          <p:spPr bwMode="gray">
            <a:xfrm rot="26238706" flipH="1" flipV="1">
              <a:off x="3270" y="126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10" name="Freeform 424"/>
            <p:cNvSpPr>
              <a:spLocks noChangeAspect="1"/>
            </p:cNvSpPr>
            <p:nvPr/>
          </p:nvSpPr>
          <p:spPr bwMode="gray">
            <a:xfrm rot="15800189" flipH="1" flipV="1">
              <a:off x="5103" y="170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11" name="Freeform 425"/>
            <p:cNvSpPr>
              <a:spLocks noChangeAspect="1"/>
            </p:cNvSpPr>
            <p:nvPr/>
          </p:nvSpPr>
          <p:spPr bwMode="gray">
            <a:xfrm rot="6501987" flipH="1" flipV="1">
              <a:off x="4053" y="25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12" name="Freeform 426"/>
            <p:cNvSpPr>
              <a:spLocks noChangeAspect="1"/>
            </p:cNvSpPr>
            <p:nvPr/>
          </p:nvSpPr>
          <p:spPr bwMode="gray">
            <a:xfrm rot="13560969" flipH="1" flipV="1">
              <a:off x="4653" y="29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13" name="Freeform 427"/>
            <p:cNvSpPr>
              <a:spLocks noChangeAspect="1"/>
            </p:cNvSpPr>
            <p:nvPr/>
          </p:nvSpPr>
          <p:spPr bwMode="gray">
            <a:xfrm rot="13560969" flipH="1" flipV="1">
              <a:off x="3723" y="195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14" name="Freeform 428"/>
            <p:cNvSpPr>
              <a:spLocks noChangeAspect="1"/>
            </p:cNvSpPr>
            <p:nvPr/>
          </p:nvSpPr>
          <p:spPr bwMode="gray">
            <a:xfrm rot="5089466" flipH="1" flipV="1">
              <a:off x="3613" y="189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15" name="Freeform 429"/>
            <p:cNvSpPr>
              <a:spLocks noChangeAspect="1"/>
            </p:cNvSpPr>
            <p:nvPr/>
          </p:nvSpPr>
          <p:spPr bwMode="gray">
            <a:xfrm rot="5089466" flipH="1" flipV="1">
              <a:off x="3501" y="177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16" name="Freeform 430"/>
            <p:cNvSpPr>
              <a:spLocks noChangeAspect="1"/>
            </p:cNvSpPr>
            <p:nvPr/>
          </p:nvSpPr>
          <p:spPr bwMode="gray">
            <a:xfrm rot="13560969" flipH="1" flipV="1">
              <a:off x="3180" y="170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17" name="Freeform 431"/>
            <p:cNvSpPr>
              <a:spLocks noChangeAspect="1"/>
            </p:cNvSpPr>
            <p:nvPr/>
          </p:nvSpPr>
          <p:spPr bwMode="gray">
            <a:xfrm rot="5089466" flipH="1" flipV="1">
              <a:off x="3337" y="172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18" name="Freeform 432"/>
            <p:cNvSpPr>
              <a:spLocks noChangeAspect="1"/>
            </p:cNvSpPr>
            <p:nvPr/>
          </p:nvSpPr>
          <p:spPr bwMode="gray">
            <a:xfrm rot="5089466" flipH="1" flipV="1">
              <a:off x="3810" y="204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19" name="Freeform 433"/>
            <p:cNvSpPr>
              <a:spLocks noChangeAspect="1"/>
            </p:cNvSpPr>
            <p:nvPr/>
          </p:nvSpPr>
          <p:spPr bwMode="gray">
            <a:xfrm rot="16521306" flipH="1" flipV="1">
              <a:off x="4926" y="196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620" name="Freeform 434"/>
            <p:cNvSpPr>
              <a:spLocks noChangeAspect="1"/>
            </p:cNvSpPr>
            <p:nvPr/>
          </p:nvSpPr>
          <p:spPr bwMode="gray">
            <a:xfrm rot="16521306" flipH="1" flipV="1">
              <a:off x="4821" y="203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grpSp>
      <p:sp>
        <p:nvSpPr>
          <p:cNvPr id="621" name="Freeform 435"/>
          <p:cNvSpPr>
            <a:spLocks noChangeAspect="1"/>
          </p:cNvSpPr>
          <p:nvPr userDrawn="1"/>
        </p:nvSpPr>
        <p:spPr bwMode="gray">
          <a:xfrm rot="7187787" flipH="1" flipV="1">
            <a:off x="7136686" y="4562934"/>
            <a:ext cx="123649" cy="256025"/>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grpSp>
        <p:nvGrpSpPr>
          <p:cNvPr id="622" name="Group 453"/>
          <p:cNvGrpSpPr>
            <a:grpSpLocks/>
          </p:cNvGrpSpPr>
          <p:nvPr userDrawn="1"/>
        </p:nvGrpSpPr>
        <p:grpSpPr bwMode="auto">
          <a:xfrm>
            <a:off x="7986158" y="4355355"/>
            <a:ext cx="866994" cy="878632"/>
            <a:chOff x="2352" y="-528"/>
            <a:chExt cx="596" cy="604"/>
          </a:xfrm>
        </p:grpSpPr>
        <p:sp>
          <p:nvSpPr>
            <p:cNvPr id="623" name="Oval 454"/>
            <p:cNvSpPr>
              <a:spLocks noChangeArrowheads="1"/>
            </p:cNvSpPr>
            <p:nvPr userDrawn="1"/>
          </p:nvSpPr>
          <p:spPr bwMode="gray">
            <a:xfrm>
              <a:off x="2352" y="-515"/>
              <a:ext cx="596" cy="591"/>
            </a:xfrm>
            <a:prstGeom prst="ellipse">
              <a:avLst/>
            </a:prstGeom>
            <a:gradFill rotWithShape="1">
              <a:gsLst>
                <a:gs pos="0">
                  <a:schemeClr val="hlink"/>
                </a:gs>
                <a:gs pos="100000">
                  <a:schemeClr val="hlink">
                    <a:gamma/>
                    <a:shade val="81961"/>
                    <a:invGamma/>
                  </a:schemeClr>
                </a:gs>
              </a:gsLst>
              <a:lin ang="5400000" scaled="1"/>
            </a:gradFill>
            <a:ln>
              <a:noFill/>
            </a:ln>
            <a:effectLst/>
            <a:extLst>
              <a:ext uri="{91240B29-F687-4F45-9708-019B960494DF}">
                <a14:hiddenLine xmlns:a14="http://schemas.microsoft.com/office/drawing/2010/main" w="28575" algn="ctr">
                  <a:solidFill>
                    <a:srgbClr val="F8F8F8">
                      <a:alpha val="70000"/>
                    </a:srgbClr>
                  </a:solidFill>
                  <a:round/>
                  <a:headEnd/>
                  <a:tailEnd/>
                </a14:hiddenLine>
              </a:ext>
              <a:ext uri="{AF507438-7753-43E0-B8FC-AC1667EBCBE1}">
                <a14:hiddenEffects xmlns:a14="http://schemas.microsoft.com/office/drawing/2010/main">
                  <a:effectLst>
                    <a:outerShdw dist="81320" dir="8480412" algn="ctr" rotWithShape="0">
                      <a:schemeClr val="bg2">
                        <a:alpha val="50000"/>
                      </a:schemeClr>
                    </a:outerShdw>
                  </a:effectLst>
                </a14:hiddenEffects>
              </a:ext>
            </a:extLst>
          </p:spPr>
          <p:txBody>
            <a:bodyPr wrap="none" anchor="ctr"/>
            <a:lstStyle/>
            <a:p>
              <a:endParaRPr lang="en-US"/>
            </a:p>
          </p:txBody>
        </p:sp>
        <p:pic>
          <p:nvPicPr>
            <p:cNvPr id="624" name="Picture 455" descr="cir_lighteffect0"/>
            <p:cNvPicPr>
              <a:picLocks noChangeAspect="1" noChangeArrowheads="1"/>
            </p:cNvPicPr>
            <p:nvPr userDrawn="1"/>
          </p:nvPicPr>
          <p:blipFill>
            <a:blip r:embed="rId6">
              <a:lum bright="18000" contrast="-12000"/>
              <a:extLst>
                <a:ext uri="{28A0092B-C50C-407E-A947-70E740481C1C}">
                  <a14:useLocalDpi xmlns:a14="http://schemas.microsoft.com/office/drawing/2010/main" val="0"/>
                </a:ext>
              </a:extLst>
            </a:blip>
            <a:srcRect/>
            <a:stretch>
              <a:fillRect/>
            </a:stretch>
          </p:blipFill>
          <p:spPr bwMode="gray">
            <a:xfrm>
              <a:off x="2369" y="-528"/>
              <a:ext cx="562" cy="443"/>
            </a:xfrm>
            <a:prstGeom prst="rect">
              <a:avLst/>
            </a:prstGeom>
            <a:noFill/>
            <a:extLst>
              <a:ext uri="{909E8E84-426E-40DD-AFC4-6F175D3DCCD1}">
                <a14:hiddenFill xmlns:a14="http://schemas.microsoft.com/office/drawing/2010/main">
                  <a:solidFill>
                    <a:srgbClr val="FFFFFF"/>
                  </a:solidFill>
                </a14:hiddenFill>
              </a:ext>
            </a:extLst>
          </p:spPr>
        </p:pic>
        <p:pic>
          <p:nvPicPr>
            <p:cNvPr id="625" name="Picture 456" desc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2468" y="-433"/>
              <a:ext cx="364" cy="4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6" name="Group 457"/>
          <p:cNvGrpSpPr>
            <a:grpSpLocks/>
          </p:cNvGrpSpPr>
          <p:nvPr userDrawn="1"/>
        </p:nvGrpSpPr>
        <p:grpSpPr bwMode="auto">
          <a:xfrm>
            <a:off x="9814958" y="2046329"/>
            <a:ext cx="491685" cy="487321"/>
            <a:chOff x="4320" y="872"/>
            <a:chExt cx="338" cy="335"/>
          </a:xfrm>
        </p:grpSpPr>
        <p:sp>
          <p:nvSpPr>
            <p:cNvPr id="627" name="Oval 458"/>
            <p:cNvSpPr>
              <a:spLocks noChangeArrowheads="1"/>
            </p:cNvSpPr>
            <p:nvPr/>
          </p:nvSpPr>
          <p:spPr bwMode="gray">
            <a:xfrm>
              <a:off x="4320" y="873"/>
              <a:ext cx="338" cy="334"/>
            </a:xfrm>
            <a:prstGeom prst="ellipse">
              <a:avLst/>
            </a:prstGeom>
            <a:gradFill rotWithShape="1">
              <a:gsLst>
                <a:gs pos="0">
                  <a:schemeClr val="hlink"/>
                </a:gs>
                <a:gs pos="100000">
                  <a:schemeClr val="hlink">
                    <a:gamma/>
                    <a:shade val="82353"/>
                    <a:invGamma/>
                  </a:schemeClr>
                </a:gs>
              </a:gsLst>
              <a:lin ang="5400000" scaled="1"/>
            </a:gradFill>
            <a:ln>
              <a:noFill/>
            </a:ln>
            <a:effectLst/>
            <a:extLst>
              <a:ext uri="{91240B29-F687-4F45-9708-019B960494DF}">
                <a14:hiddenLine xmlns:a14="http://schemas.microsoft.com/office/drawing/2010/main" w="28575" algn="ctr">
                  <a:solidFill>
                    <a:srgbClr val="F8F8F8">
                      <a:alpha val="70000"/>
                    </a:srgbClr>
                  </a:solidFill>
                  <a:round/>
                  <a:headEnd/>
                  <a:tailEnd/>
                </a14:hiddenLine>
              </a:ext>
              <a:ext uri="{AF507438-7753-43E0-B8FC-AC1667EBCBE1}">
                <a14:hiddenEffects xmlns:a14="http://schemas.microsoft.com/office/drawing/2010/main">
                  <a:effectLst>
                    <a:outerShdw dist="81320" dir="8480412" algn="ctr" rotWithShape="0">
                      <a:schemeClr val="bg2">
                        <a:alpha val="50000"/>
                      </a:schemeClr>
                    </a:outerShdw>
                  </a:effectLst>
                </a14:hiddenEffects>
              </a:ext>
            </a:extLst>
          </p:spPr>
          <p:txBody>
            <a:bodyPr wrap="none" anchor="ctr"/>
            <a:lstStyle/>
            <a:p>
              <a:endParaRPr lang="en-US"/>
            </a:p>
          </p:txBody>
        </p:sp>
        <p:pic>
          <p:nvPicPr>
            <p:cNvPr id="628" name="Picture 459" descr="cir_lighteffect0"/>
            <p:cNvPicPr>
              <a:picLocks noChangeAspect="1" noChangeArrowheads="1"/>
            </p:cNvPicPr>
            <p:nvPr/>
          </p:nvPicPr>
          <p:blipFill>
            <a:blip r:embed="rId8" cstate="print">
              <a:lum bright="18000" contrast="-12000"/>
              <a:extLst>
                <a:ext uri="{28A0092B-C50C-407E-A947-70E740481C1C}">
                  <a14:useLocalDpi xmlns:a14="http://schemas.microsoft.com/office/drawing/2010/main" val="0"/>
                </a:ext>
              </a:extLst>
            </a:blip>
            <a:srcRect/>
            <a:stretch>
              <a:fillRect/>
            </a:stretch>
          </p:blipFill>
          <p:spPr bwMode="gray">
            <a:xfrm>
              <a:off x="4329" y="872"/>
              <a:ext cx="315" cy="250"/>
            </a:xfrm>
            <a:prstGeom prst="rect">
              <a:avLst/>
            </a:prstGeom>
            <a:noFill/>
            <a:extLst>
              <a:ext uri="{909E8E84-426E-40DD-AFC4-6F175D3DCCD1}">
                <a14:hiddenFill xmlns:a14="http://schemas.microsoft.com/office/drawing/2010/main">
                  <a:solidFill>
                    <a:srgbClr val="FFFFFF"/>
                  </a:solidFill>
                </a14:hiddenFill>
              </a:ext>
            </a:extLst>
          </p:spPr>
        </p:pic>
        <p:pic>
          <p:nvPicPr>
            <p:cNvPr id="629" name="Picture 460" descr="yuro"/>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362" y="919"/>
              <a:ext cx="208" cy="2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0" name="Group 461"/>
          <p:cNvGrpSpPr>
            <a:grpSpLocks/>
          </p:cNvGrpSpPr>
          <p:nvPr userDrawn="1"/>
        </p:nvGrpSpPr>
        <p:grpSpPr bwMode="auto">
          <a:xfrm>
            <a:off x="8824358" y="2744878"/>
            <a:ext cx="621153" cy="626972"/>
            <a:chOff x="3696" y="1304"/>
            <a:chExt cx="427" cy="431"/>
          </a:xfrm>
        </p:grpSpPr>
        <p:grpSp>
          <p:nvGrpSpPr>
            <p:cNvPr id="631" name="Group 462"/>
            <p:cNvGrpSpPr>
              <a:grpSpLocks/>
            </p:cNvGrpSpPr>
            <p:nvPr/>
          </p:nvGrpSpPr>
          <p:grpSpPr bwMode="auto">
            <a:xfrm>
              <a:off x="3696" y="1304"/>
              <a:ext cx="427" cy="431"/>
              <a:chOff x="3590" y="818"/>
              <a:chExt cx="427" cy="431"/>
            </a:xfrm>
          </p:grpSpPr>
          <p:sp>
            <p:nvSpPr>
              <p:cNvPr id="633" name="Oval 463"/>
              <p:cNvSpPr>
                <a:spLocks noChangeArrowheads="1"/>
              </p:cNvSpPr>
              <p:nvPr/>
            </p:nvSpPr>
            <p:spPr bwMode="gray">
              <a:xfrm>
                <a:off x="3590" y="826"/>
                <a:ext cx="427" cy="423"/>
              </a:xfrm>
              <a:prstGeom prst="ellipse">
                <a:avLst/>
              </a:prstGeom>
              <a:gradFill rotWithShape="1">
                <a:gsLst>
                  <a:gs pos="0">
                    <a:schemeClr val="hlink"/>
                  </a:gs>
                  <a:gs pos="100000">
                    <a:schemeClr val="hlink">
                      <a:gamma/>
                      <a:shade val="81961"/>
                      <a:invGamma/>
                    </a:schemeClr>
                  </a:gs>
                </a:gsLst>
                <a:lin ang="5400000" scaled="1"/>
              </a:gradFill>
              <a:ln>
                <a:noFill/>
              </a:ln>
              <a:effectLst/>
              <a:extLst>
                <a:ext uri="{91240B29-F687-4F45-9708-019B960494DF}">
                  <a14:hiddenLine xmlns:a14="http://schemas.microsoft.com/office/drawing/2010/main" w="28575" algn="ctr">
                    <a:solidFill>
                      <a:srgbClr val="F8F8F8">
                        <a:alpha val="70000"/>
                      </a:srgbClr>
                    </a:solidFill>
                    <a:round/>
                    <a:headEnd/>
                    <a:tailEnd/>
                  </a14:hiddenLine>
                </a:ext>
                <a:ext uri="{AF507438-7753-43E0-B8FC-AC1667EBCBE1}">
                  <a14:hiddenEffects xmlns:a14="http://schemas.microsoft.com/office/drawing/2010/main">
                    <a:effectLst>
                      <a:outerShdw dist="81320" dir="8480412" algn="ctr" rotWithShape="0">
                        <a:schemeClr val="bg2">
                          <a:alpha val="50000"/>
                        </a:schemeClr>
                      </a:outerShdw>
                    </a:effectLst>
                  </a14:hiddenEffects>
                </a:ext>
              </a:extLst>
            </p:spPr>
            <p:txBody>
              <a:bodyPr wrap="none" anchor="ctr"/>
              <a:lstStyle/>
              <a:p>
                <a:endParaRPr lang="en-US"/>
              </a:p>
            </p:txBody>
          </p:sp>
          <p:pic>
            <p:nvPicPr>
              <p:cNvPr id="634" name="Picture 464" descr="cir_lighteffect0"/>
              <p:cNvPicPr>
                <a:picLocks noChangeAspect="1" noChangeArrowheads="1"/>
              </p:cNvPicPr>
              <p:nvPr/>
            </p:nvPicPr>
            <p:blipFill>
              <a:blip r:embed="rId10" cstate="print">
                <a:lum bright="18000" contrast="-12000"/>
                <a:extLst>
                  <a:ext uri="{28A0092B-C50C-407E-A947-70E740481C1C}">
                    <a14:useLocalDpi xmlns:a14="http://schemas.microsoft.com/office/drawing/2010/main" val="0"/>
                  </a:ext>
                </a:extLst>
              </a:blip>
              <a:srcRect/>
              <a:stretch>
                <a:fillRect/>
              </a:stretch>
            </p:blipFill>
            <p:spPr bwMode="gray">
              <a:xfrm>
                <a:off x="3595" y="818"/>
                <a:ext cx="399" cy="317"/>
              </a:xfrm>
              <a:prstGeom prst="rect">
                <a:avLst/>
              </a:prstGeom>
              <a:noFill/>
              <a:extLst>
                <a:ext uri="{909E8E84-426E-40DD-AFC4-6F175D3DCCD1}">
                  <a14:hiddenFill xmlns:a14="http://schemas.microsoft.com/office/drawing/2010/main">
                    <a:solidFill>
                      <a:srgbClr val="FFFFFF"/>
                    </a:solidFill>
                  </a14:hiddenFill>
                </a:ext>
              </a:extLst>
            </p:spPr>
          </p:pic>
        </p:grpSp>
        <p:pic>
          <p:nvPicPr>
            <p:cNvPr id="632" name="Picture 465" descr="en"/>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3798" y="1408"/>
              <a:ext cx="236" cy="2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5" name="Group 466"/>
          <p:cNvGrpSpPr>
            <a:grpSpLocks/>
          </p:cNvGrpSpPr>
          <p:nvPr userDrawn="1"/>
        </p:nvGrpSpPr>
        <p:grpSpPr bwMode="auto">
          <a:xfrm>
            <a:off x="10691258" y="3758708"/>
            <a:ext cx="826263" cy="846629"/>
            <a:chOff x="4872" y="1930"/>
            <a:chExt cx="568" cy="582"/>
          </a:xfrm>
        </p:grpSpPr>
        <p:sp>
          <p:nvSpPr>
            <p:cNvPr id="636" name="Oval 467"/>
            <p:cNvSpPr>
              <a:spLocks noChangeArrowheads="1"/>
            </p:cNvSpPr>
            <p:nvPr/>
          </p:nvSpPr>
          <p:spPr bwMode="gray">
            <a:xfrm>
              <a:off x="4872" y="1948"/>
              <a:ext cx="568" cy="564"/>
            </a:xfrm>
            <a:prstGeom prst="ellipse">
              <a:avLst/>
            </a:prstGeom>
            <a:gradFill rotWithShape="1">
              <a:gsLst>
                <a:gs pos="0">
                  <a:schemeClr val="hlink"/>
                </a:gs>
                <a:gs pos="100000">
                  <a:schemeClr val="hlink">
                    <a:gamma/>
                    <a:shade val="81961"/>
                    <a:invGamma/>
                  </a:schemeClr>
                </a:gs>
              </a:gsLst>
              <a:lin ang="5400000" scaled="1"/>
            </a:gradFill>
            <a:ln>
              <a:noFill/>
            </a:ln>
            <a:effectLst/>
            <a:extLst>
              <a:ext uri="{91240B29-F687-4F45-9708-019B960494DF}">
                <a14:hiddenLine xmlns:a14="http://schemas.microsoft.com/office/drawing/2010/main" w="28575" algn="ctr">
                  <a:solidFill>
                    <a:srgbClr val="F8F8F8">
                      <a:alpha val="70000"/>
                    </a:srgbClr>
                  </a:solidFill>
                  <a:round/>
                  <a:headEnd/>
                  <a:tailEnd/>
                </a14:hiddenLine>
              </a:ext>
              <a:ext uri="{AF507438-7753-43E0-B8FC-AC1667EBCBE1}">
                <a14:hiddenEffects xmlns:a14="http://schemas.microsoft.com/office/drawing/2010/main">
                  <a:effectLst>
                    <a:outerShdw dist="81320" dir="8480412" algn="ctr" rotWithShape="0">
                      <a:schemeClr val="bg2">
                        <a:alpha val="50000"/>
                      </a:schemeClr>
                    </a:outerShdw>
                  </a:effectLst>
                </a14:hiddenEffects>
              </a:ext>
            </a:extLst>
          </p:spPr>
          <p:txBody>
            <a:bodyPr wrap="none" anchor="ctr"/>
            <a:lstStyle/>
            <a:p>
              <a:endParaRPr lang="en-US"/>
            </a:p>
          </p:txBody>
        </p:sp>
        <p:pic>
          <p:nvPicPr>
            <p:cNvPr id="637" name="Picture 468" descr="cir_lighteffect0"/>
            <p:cNvPicPr>
              <a:picLocks noChangeAspect="1" noChangeArrowheads="1"/>
            </p:cNvPicPr>
            <p:nvPr/>
          </p:nvPicPr>
          <p:blipFill>
            <a:blip r:embed="rId6">
              <a:lum bright="18000" contrast="-12000"/>
              <a:extLst>
                <a:ext uri="{28A0092B-C50C-407E-A947-70E740481C1C}">
                  <a14:useLocalDpi xmlns:a14="http://schemas.microsoft.com/office/drawing/2010/main" val="0"/>
                </a:ext>
              </a:extLst>
            </a:blip>
            <a:srcRect/>
            <a:stretch>
              <a:fillRect/>
            </a:stretch>
          </p:blipFill>
          <p:spPr bwMode="gray">
            <a:xfrm>
              <a:off x="4887" y="1930"/>
              <a:ext cx="530" cy="422"/>
            </a:xfrm>
            <a:prstGeom prst="rect">
              <a:avLst/>
            </a:prstGeom>
            <a:noFill/>
            <a:extLst>
              <a:ext uri="{909E8E84-426E-40DD-AFC4-6F175D3DCCD1}">
                <a14:hiddenFill xmlns:a14="http://schemas.microsoft.com/office/drawing/2010/main">
                  <a:solidFill>
                    <a:srgbClr val="FFFFFF"/>
                  </a:solidFill>
                </a14:hiddenFill>
              </a:ext>
            </a:extLst>
          </p:spPr>
        </p:pic>
        <p:pic>
          <p:nvPicPr>
            <p:cNvPr id="638" name="Picture 469" descr="won"/>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4946" y="2099"/>
              <a:ext cx="433" cy="330"/>
            </a:xfrm>
            <a:prstGeom prst="rect">
              <a:avLst/>
            </a:prstGeom>
            <a:noFill/>
            <a:extLst>
              <a:ext uri="{909E8E84-426E-40DD-AFC4-6F175D3DCCD1}">
                <a14:hiddenFill xmlns:a14="http://schemas.microsoft.com/office/drawing/2010/main">
                  <a:solidFill>
                    <a:srgbClr val="FFFFFF"/>
                  </a:solidFill>
                </a14:hiddenFill>
              </a:ext>
            </a:extLst>
          </p:spPr>
        </p:pic>
      </p:grpSp>
      <p:pic>
        <p:nvPicPr>
          <p:cNvPr id="225" name="Picture 4" descr="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57117" y="175861"/>
            <a:ext cx="9706350" cy="999398"/>
          </a:xfrm>
          <a:prstGeom prst="rect">
            <a:avLst/>
          </a:prstGeom>
          <a:noFill/>
          <a:effectLst>
            <a:outerShdw blurRad="127000" dist="88900" dir="3540000" sx="103000" sy="103000" algn="ctr" rotWithShape="0">
              <a:srgbClr val="000000">
                <a:alpha val="2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1000"/>
                                        <p:tgtEl>
                                          <p:spTgt spid="225"/>
                                        </p:tgtEl>
                                      </p:cBhvr>
                                    </p:animEffect>
                                    <p:anim calcmode="lin" valueType="num">
                                      <p:cBhvr>
                                        <p:cTn id="8" dur="1000" fill="hold"/>
                                        <p:tgtEl>
                                          <p:spTgt spid="225"/>
                                        </p:tgtEl>
                                        <p:attrNameLst>
                                          <p:attrName>ppt_x</p:attrName>
                                        </p:attrNameLst>
                                      </p:cBhvr>
                                      <p:tavLst>
                                        <p:tav tm="0">
                                          <p:val>
                                            <p:strVal val="#ppt_x"/>
                                          </p:val>
                                        </p:tav>
                                        <p:tav tm="100000">
                                          <p:val>
                                            <p:strVal val="#ppt_x"/>
                                          </p:val>
                                        </p:tav>
                                      </p:tavLst>
                                    </p:anim>
                                    <p:anim calcmode="lin" valueType="num">
                                      <p:cBhvr>
                                        <p:cTn id="9" dur="1000" fill="hold"/>
                                        <p:tgtEl>
                                          <p:spTgt spid="2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8" presetClass="entr" presetSubtype="6" fill="hold" nodeType="afterEffect">
                                  <p:stCondLst>
                                    <p:cond delay="0"/>
                                  </p:stCondLst>
                                  <p:childTnLst>
                                    <p:set>
                                      <p:cBhvr>
                                        <p:cTn id="12" dur="1" fill="hold">
                                          <p:stCondLst>
                                            <p:cond delay="0"/>
                                          </p:stCondLst>
                                        </p:cTn>
                                        <p:tgtEl>
                                          <p:spTgt spid="47352"/>
                                        </p:tgtEl>
                                        <p:attrNameLst>
                                          <p:attrName>style.visibility</p:attrName>
                                        </p:attrNameLst>
                                      </p:cBhvr>
                                      <p:to>
                                        <p:strVal val="visible"/>
                                      </p:to>
                                    </p:set>
                                    <p:animEffect transition="in" filter="strips(downRight)">
                                      <p:cBhvr>
                                        <p:cTn id="13" dur="500"/>
                                        <p:tgtEl>
                                          <p:spTgt spid="4735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44"/>
                                        </p:tgtEl>
                                        <p:attrNameLst>
                                          <p:attrName>style.visibility</p:attrName>
                                        </p:attrNameLst>
                                      </p:cBhvr>
                                      <p:to>
                                        <p:strVal val="visible"/>
                                      </p:to>
                                    </p:set>
                                    <p:animEffect transition="in" filter="wipe(down)">
                                      <p:cBhvr>
                                        <p:cTn id="16" dur="1000"/>
                                        <p:tgtEl>
                                          <p:spTgt spid="444"/>
                                        </p:tgtEl>
                                      </p:cBhvr>
                                    </p:animEffect>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445"/>
                                        </p:tgtEl>
                                        <p:attrNameLst>
                                          <p:attrName>style.visibility</p:attrName>
                                        </p:attrNameLst>
                                      </p:cBhvr>
                                      <p:to>
                                        <p:strVal val="visible"/>
                                      </p:to>
                                    </p:set>
                                    <p:animEffect transition="in" filter="wipe(down)">
                                      <p:cBhvr>
                                        <p:cTn id="20" dur="1000"/>
                                        <p:tgtEl>
                                          <p:spTgt spid="445"/>
                                        </p:tgtEl>
                                      </p:cBhvr>
                                    </p:animEffect>
                                  </p:childTnLst>
                                </p:cTn>
                              </p:par>
                            </p:childTnLst>
                          </p:cTn>
                        </p:par>
                        <p:par>
                          <p:cTn id="21" fill="hold">
                            <p:stCondLst>
                              <p:cond delay="3000"/>
                            </p:stCondLst>
                            <p:childTnLst>
                              <p:par>
                                <p:cTn id="22" presetID="53" presetClass="entr" presetSubtype="0" fill="hold" nodeType="afterEffect">
                                  <p:stCondLst>
                                    <p:cond delay="0"/>
                                  </p:stCondLst>
                                  <p:childTnLst>
                                    <p:set>
                                      <p:cBhvr>
                                        <p:cTn id="23" dur="1" fill="hold">
                                          <p:stCondLst>
                                            <p:cond delay="0"/>
                                          </p:stCondLst>
                                        </p:cTn>
                                        <p:tgtEl>
                                          <p:spTgt spid="622"/>
                                        </p:tgtEl>
                                        <p:attrNameLst>
                                          <p:attrName>style.visibility</p:attrName>
                                        </p:attrNameLst>
                                      </p:cBhvr>
                                      <p:to>
                                        <p:strVal val="visible"/>
                                      </p:to>
                                    </p:set>
                                    <p:anim calcmode="lin" valueType="num">
                                      <p:cBhvr>
                                        <p:cTn id="24" dur="500" fill="hold"/>
                                        <p:tgtEl>
                                          <p:spTgt spid="622"/>
                                        </p:tgtEl>
                                        <p:attrNameLst>
                                          <p:attrName>ppt_w</p:attrName>
                                        </p:attrNameLst>
                                      </p:cBhvr>
                                      <p:tavLst>
                                        <p:tav tm="0">
                                          <p:val>
                                            <p:fltVal val="0"/>
                                          </p:val>
                                        </p:tav>
                                        <p:tav tm="100000">
                                          <p:val>
                                            <p:strVal val="#ppt_w"/>
                                          </p:val>
                                        </p:tav>
                                      </p:tavLst>
                                    </p:anim>
                                    <p:anim calcmode="lin" valueType="num">
                                      <p:cBhvr>
                                        <p:cTn id="25" dur="500" fill="hold"/>
                                        <p:tgtEl>
                                          <p:spTgt spid="622"/>
                                        </p:tgtEl>
                                        <p:attrNameLst>
                                          <p:attrName>ppt_h</p:attrName>
                                        </p:attrNameLst>
                                      </p:cBhvr>
                                      <p:tavLst>
                                        <p:tav tm="0">
                                          <p:val>
                                            <p:fltVal val="0"/>
                                          </p:val>
                                        </p:tav>
                                        <p:tav tm="100000">
                                          <p:val>
                                            <p:strVal val="#ppt_h"/>
                                          </p:val>
                                        </p:tav>
                                      </p:tavLst>
                                    </p:anim>
                                    <p:animEffect transition="in" filter="fade">
                                      <p:cBhvr>
                                        <p:cTn id="26" dur="500"/>
                                        <p:tgtEl>
                                          <p:spTgt spid="622"/>
                                        </p:tgtEl>
                                      </p:cBhvr>
                                    </p:animEffect>
                                  </p:childTnLst>
                                </p:cTn>
                              </p:par>
                              <p:par>
                                <p:cTn id="27" presetID="53" presetClass="entr" presetSubtype="0" fill="hold" nodeType="withEffect">
                                  <p:stCondLst>
                                    <p:cond delay="300"/>
                                  </p:stCondLst>
                                  <p:childTnLst>
                                    <p:set>
                                      <p:cBhvr>
                                        <p:cTn id="28" dur="1" fill="hold">
                                          <p:stCondLst>
                                            <p:cond delay="0"/>
                                          </p:stCondLst>
                                        </p:cTn>
                                        <p:tgtEl>
                                          <p:spTgt spid="626"/>
                                        </p:tgtEl>
                                        <p:attrNameLst>
                                          <p:attrName>style.visibility</p:attrName>
                                        </p:attrNameLst>
                                      </p:cBhvr>
                                      <p:to>
                                        <p:strVal val="visible"/>
                                      </p:to>
                                    </p:set>
                                    <p:anim calcmode="lin" valueType="num">
                                      <p:cBhvr>
                                        <p:cTn id="29" dur="500" fill="hold"/>
                                        <p:tgtEl>
                                          <p:spTgt spid="626"/>
                                        </p:tgtEl>
                                        <p:attrNameLst>
                                          <p:attrName>ppt_w</p:attrName>
                                        </p:attrNameLst>
                                      </p:cBhvr>
                                      <p:tavLst>
                                        <p:tav tm="0">
                                          <p:val>
                                            <p:fltVal val="0"/>
                                          </p:val>
                                        </p:tav>
                                        <p:tav tm="100000">
                                          <p:val>
                                            <p:strVal val="#ppt_w"/>
                                          </p:val>
                                        </p:tav>
                                      </p:tavLst>
                                    </p:anim>
                                    <p:anim calcmode="lin" valueType="num">
                                      <p:cBhvr>
                                        <p:cTn id="30" dur="500" fill="hold"/>
                                        <p:tgtEl>
                                          <p:spTgt spid="626"/>
                                        </p:tgtEl>
                                        <p:attrNameLst>
                                          <p:attrName>ppt_h</p:attrName>
                                        </p:attrNameLst>
                                      </p:cBhvr>
                                      <p:tavLst>
                                        <p:tav tm="0">
                                          <p:val>
                                            <p:fltVal val="0"/>
                                          </p:val>
                                        </p:tav>
                                        <p:tav tm="100000">
                                          <p:val>
                                            <p:strVal val="#ppt_h"/>
                                          </p:val>
                                        </p:tav>
                                      </p:tavLst>
                                    </p:anim>
                                    <p:animEffect transition="in" filter="fade">
                                      <p:cBhvr>
                                        <p:cTn id="31" dur="500"/>
                                        <p:tgtEl>
                                          <p:spTgt spid="626"/>
                                        </p:tgtEl>
                                      </p:cBhvr>
                                    </p:animEffect>
                                  </p:childTnLst>
                                </p:cTn>
                              </p:par>
                              <p:par>
                                <p:cTn id="32" presetID="53" presetClass="entr" presetSubtype="0" fill="hold" nodeType="withEffect">
                                  <p:stCondLst>
                                    <p:cond delay="500"/>
                                  </p:stCondLst>
                                  <p:childTnLst>
                                    <p:set>
                                      <p:cBhvr>
                                        <p:cTn id="33" dur="1" fill="hold">
                                          <p:stCondLst>
                                            <p:cond delay="0"/>
                                          </p:stCondLst>
                                        </p:cTn>
                                        <p:tgtEl>
                                          <p:spTgt spid="630"/>
                                        </p:tgtEl>
                                        <p:attrNameLst>
                                          <p:attrName>style.visibility</p:attrName>
                                        </p:attrNameLst>
                                      </p:cBhvr>
                                      <p:to>
                                        <p:strVal val="visible"/>
                                      </p:to>
                                    </p:set>
                                    <p:anim calcmode="lin" valueType="num">
                                      <p:cBhvr>
                                        <p:cTn id="34" dur="500" fill="hold"/>
                                        <p:tgtEl>
                                          <p:spTgt spid="630"/>
                                        </p:tgtEl>
                                        <p:attrNameLst>
                                          <p:attrName>ppt_w</p:attrName>
                                        </p:attrNameLst>
                                      </p:cBhvr>
                                      <p:tavLst>
                                        <p:tav tm="0">
                                          <p:val>
                                            <p:fltVal val="0"/>
                                          </p:val>
                                        </p:tav>
                                        <p:tav tm="100000">
                                          <p:val>
                                            <p:strVal val="#ppt_w"/>
                                          </p:val>
                                        </p:tav>
                                      </p:tavLst>
                                    </p:anim>
                                    <p:anim calcmode="lin" valueType="num">
                                      <p:cBhvr>
                                        <p:cTn id="35" dur="500" fill="hold"/>
                                        <p:tgtEl>
                                          <p:spTgt spid="630"/>
                                        </p:tgtEl>
                                        <p:attrNameLst>
                                          <p:attrName>ppt_h</p:attrName>
                                        </p:attrNameLst>
                                      </p:cBhvr>
                                      <p:tavLst>
                                        <p:tav tm="0">
                                          <p:val>
                                            <p:fltVal val="0"/>
                                          </p:val>
                                        </p:tav>
                                        <p:tav tm="100000">
                                          <p:val>
                                            <p:strVal val="#ppt_h"/>
                                          </p:val>
                                        </p:tav>
                                      </p:tavLst>
                                    </p:anim>
                                    <p:animEffect transition="in" filter="fade">
                                      <p:cBhvr>
                                        <p:cTn id="36" dur="500"/>
                                        <p:tgtEl>
                                          <p:spTgt spid="630"/>
                                        </p:tgtEl>
                                      </p:cBhvr>
                                    </p:animEffect>
                                  </p:childTnLst>
                                </p:cTn>
                              </p:par>
                              <p:par>
                                <p:cTn id="37" presetID="53" presetClass="entr" presetSubtype="0" fill="hold" nodeType="withEffect">
                                  <p:stCondLst>
                                    <p:cond delay="700"/>
                                  </p:stCondLst>
                                  <p:childTnLst>
                                    <p:set>
                                      <p:cBhvr>
                                        <p:cTn id="38" dur="1" fill="hold">
                                          <p:stCondLst>
                                            <p:cond delay="0"/>
                                          </p:stCondLst>
                                        </p:cTn>
                                        <p:tgtEl>
                                          <p:spTgt spid="635"/>
                                        </p:tgtEl>
                                        <p:attrNameLst>
                                          <p:attrName>style.visibility</p:attrName>
                                        </p:attrNameLst>
                                      </p:cBhvr>
                                      <p:to>
                                        <p:strVal val="visible"/>
                                      </p:to>
                                    </p:set>
                                    <p:anim calcmode="lin" valueType="num">
                                      <p:cBhvr>
                                        <p:cTn id="39" dur="500" fill="hold"/>
                                        <p:tgtEl>
                                          <p:spTgt spid="635"/>
                                        </p:tgtEl>
                                        <p:attrNameLst>
                                          <p:attrName>ppt_w</p:attrName>
                                        </p:attrNameLst>
                                      </p:cBhvr>
                                      <p:tavLst>
                                        <p:tav tm="0">
                                          <p:val>
                                            <p:fltVal val="0"/>
                                          </p:val>
                                        </p:tav>
                                        <p:tav tm="100000">
                                          <p:val>
                                            <p:strVal val="#ppt_w"/>
                                          </p:val>
                                        </p:tav>
                                      </p:tavLst>
                                    </p:anim>
                                    <p:anim calcmode="lin" valueType="num">
                                      <p:cBhvr>
                                        <p:cTn id="40" dur="500" fill="hold"/>
                                        <p:tgtEl>
                                          <p:spTgt spid="635"/>
                                        </p:tgtEl>
                                        <p:attrNameLst>
                                          <p:attrName>ppt_h</p:attrName>
                                        </p:attrNameLst>
                                      </p:cBhvr>
                                      <p:tavLst>
                                        <p:tav tm="0">
                                          <p:val>
                                            <p:fltVal val="0"/>
                                          </p:val>
                                        </p:tav>
                                        <p:tav tm="100000">
                                          <p:val>
                                            <p:strVal val="#ppt_h"/>
                                          </p:val>
                                        </p:tav>
                                      </p:tavLst>
                                    </p:anim>
                                    <p:animEffect transition="in" filter="fade">
                                      <p:cBhvr>
                                        <p:cTn id="41" dur="500"/>
                                        <p:tgtEl>
                                          <p:spTgt spid="63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35"/>
                                        </p:tgtEl>
                                        <p:attrNameLst>
                                          <p:attrName>style.visibility</p:attrName>
                                        </p:attrNameLst>
                                      </p:cBhvr>
                                      <p:to>
                                        <p:strVal val="visible"/>
                                      </p:to>
                                    </p:set>
                                    <p:animEffect transition="in" filter="fade">
                                      <p:cBhvr>
                                        <p:cTn id="44" dur="2000"/>
                                        <p:tgtEl>
                                          <p:spTgt spid="435"/>
                                        </p:tgtEl>
                                      </p:cBhvr>
                                    </p:animEffect>
                                  </p:childTnLst>
                                </p:cTn>
                              </p:par>
                              <p:par>
                                <p:cTn id="45" presetID="39" presetClass="path" presetSubtype="0" accel="50000" decel="50000" fill="hold" grpId="1" nodeType="withEffect">
                                  <p:stCondLst>
                                    <p:cond delay="0"/>
                                  </p:stCondLst>
                                  <p:childTnLst>
                                    <p:animMotion origin="layout" path="M -2.08333E-7 7.40741E-7 C -2.08333E-7 0.04653 0.028 0.08264 0.06198 0.08264 C 0.09701 0.08264 0.125 0.04653 0.125 7.40741E-7 C 0.125 -0.04653 0.153 -0.08264 0.18802 -0.08264 C 0.22201 -0.08264 0.25 -0.04653 0.25 7.40741E-7 " pathEditMode="relative" rAng="0" ptsTypes="AAAAA">
                                      <p:cBhvr>
                                        <p:cTn id="46" dur="2000" spd="-100000" fill="hold"/>
                                        <p:tgtEl>
                                          <p:spTgt spid="435"/>
                                        </p:tgtEl>
                                        <p:attrNameLst>
                                          <p:attrName>ppt_x</p:attrName>
                                          <p:attrName>ppt_y</p:attrName>
                                        </p:attrNameLst>
                                      </p:cBhvr>
                                      <p:rCtr x="12500" y="0"/>
                                    </p:animMotion>
                                  </p:childTnLst>
                                </p:cTn>
                              </p:par>
                              <p:par>
                                <p:cTn id="47" presetID="10" presetClass="entr" presetSubtype="0" fill="hold" grpId="0" nodeType="withEffect">
                                  <p:stCondLst>
                                    <p:cond delay="1900"/>
                                  </p:stCondLst>
                                  <p:childTnLst>
                                    <p:set>
                                      <p:cBhvr>
                                        <p:cTn id="48" dur="1" fill="hold">
                                          <p:stCondLst>
                                            <p:cond delay="0"/>
                                          </p:stCondLst>
                                        </p:cTn>
                                        <p:tgtEl>
                                          <p:spTgt spid="436"/>
                                        </p:tgtEl>
                                        <p:attrNameLst>
                                          <p:attrName>style.visibility</p:attrName>
                                        </p:attrNameLst>
                                      </p:cBhvr>
                                      <p:to>
                                        <p:strVal val="visible"/>
                                      </p:to>
                                    </p:set>
                                    <p:animEffect transition="in" filter="fade">
                                      <p:cBhvr>
                                        <p:cTn id="49" dur="2000"/>
                                        <p:tgtEl>
                                          <p:spTgt spid="436"/>
                                        </p:tgtEl>
                                      </p:cBhvr>
                                    </p:animEffect>
                                  </p:childTnLst>
                                </p:cTn>
                              </p:par>
                              <p:par>
                                <p:cTn id="50" presetID="39" presetClass="path" presetSubtype="0" accel="50000" decel="50000" fill="hold" grpId="1" nodeType="withEffect">
                                  <p:stCondLst>
                                    <p:cond delay="1900"/>
                                  </p:stCondLst>
                                  <p:childTnLst>
                                    <p:animMotion origin="layout" path="M 2.29167E-6 -4.07407E-6 C 0.03008 -0.04745 0.0681 -0.11689 0.13398 -0.11689 C 0.20195 -0.11689 0.20742 -0.07754 0.24075 -0.07407 C 0.27409 -0.0706 0.3276 -0.15926 0.39531 -0.15926 C 0.46146 -0.15926 0.56471 -0.31574 0.52461 -0.29259 " pathEditMode="relative" rAng="0" ptsTypes="AAAAA">
                                      <p:cBhvr>
                                        <p:cTn id="51" dur="2000" spd="-100000" fill="hold"/>
                                        <p:tgtEl>
                                          <p:spTgt spid="436"/>
                                        </p:tgtEl>
                                        <p:attrNameLst>
                                          <p:attrName>ppt_x</p:attrName>
                                          <p:attrName>ppt_y</p:attrName>
                                        </p:attrNameLst>
                                      </p:cBhvr>
                                      <p:rCtr x="26680" y="-14769"/>
                                    </p:animMotion>
                                  </p:childTnLst>
                                </p:cTn>
                              </p:par>
                              <p:par>
                                <p:cTn id="52" presetID="10" presetClass="entr" presetSubtype="0" fill="hold" grpId="0" nodeType="withEffect">
                                  <p:stCondLst>
                                    <p:cond delay="500"/>
                                  </p:stCondLst>
                                  <p:childTnLst>
                                    <p:set>
                                      <p:cBhvr>
                                        <p:cTn id="53" dur="1" fill="hold">
                                          <p:stCondLst>
                                            <p:cond delay="0"/>
                                          </p:stCondLst>
                                        </p:cTn>
                                        <p:tgtEl>
                                          <p:spTgt spid="437"/>
                                        </p:tgtEl>
                                        <p:attrNameLst>
                                          <p:attrName>style.visibility</p:attrName>
                                        </p:attrNameLst>
                                      </p:cBhvr>
                                      <p:to>
                                        <p:strVal val="visible"/>
                                      </p:to>
                                    </p:set>
                                    <p:animEffect transition="in" filter="fade">
                                      <p:cBhvr>
                                        <p:cTn id="54" dur="2000"/>
                                        <p:tgtEl>
                                          <p:spTgt spid="437"/>
                                        </p:tgtEl>
                                      </p:cBhvr>
                                    </p:animEffect>
                                  </p:childTnLst>
                                </p:cTn>
                              </p:par>
                              <p:par>
                                <p:cTn id="55" presetID="59" presetClass="path" presetSubtype="0" accel="50000" decel="50000" fill="hold" grpId="1" nodeType="withEffect">
                                  <p:stCondLst>
                                    <p:cond delay="500"/>
                                  </p:stCondLst>
                                  <p:childTnLst>
                                    <p:animMotion origin="layout" path="M 2.70833E-6 -7.40741E-7 C 2.70833E-6 -0.04676 0.02799 -0.08264 0.06198 -0.08264 C 0.097 -0.08264 0.15299 -0.02778 0.18229 -0.0243 C 0.21159 -0.02083 0.31419 -0.07245 0.35429 -0.10972 C 0.3944 -0.14676 0.41445 -0.34537 0.41445 -0.3919 " pathEditMode="relative" rAng="0" ptsTypes="AAAAA">
                                      <p:cBhvr>
                                        <p:cTn id="56" dur="2000" spd="-100000" fill="hold"/>
                                        <p:tgtEl>
                                          <p:spTgt spid="437"/>
                                        </p:tgtEl>
                                        <p:attrNameLst>
                                          <p:attrName>ppt_x</p:attrName>
                                          <p:attrName>ppt_y</p:attrName>
                                        </p:attrNameLst>
                                      </p:cBhvr>
                                      <p:rCtr x="20716" y="-19606"/>
                                    </p:animMotion>
                                  </p:childTnLst>
                                </p:cTn>
                              </p:par>
                              <p:par>
                                <p:cTn id="57" presetID="10" presetClass="entr" presetSubtype="0" fill="hold" grpId="0" nodeType="withEffect">
                                  <p:stCondLst>
                                    <p:cond delay="1700"/>
                                  </p:stCondLst>
                                  <p:childTnLst>
                                    <p:set>
                                      <p:cBhvr>
                                        <p:cTn id="58" dur="1" fill="hold">
                                          <p:stCondLst>
                                            <p:cond delay="0"/>
                                          </p:stCondLst>
                                        </p:cTn>
                                        <p:tgtEl>
                                          <p:spTgt spid="438"/>
                                        </p:tgtEl>
                                        <p:attrNameLst>
                                          <p:attrName>style.visibility</p:attrName>
                                        </p:attrNameLst>
                                      </p:cBhvr>
                                      <p:to>
                                        <p:strVal val="visible"/>
                                      </p:to>
                                    </p:set>
                                    <p:animEffect transition="in" filter="fade">
                                      <p:cBhvr>
                                        <p:cTn id="59" dur="2000"/>
                                        <p:tgtEl>
                                          <p:spTgt spid="438"/>
                                        </p:tgtEl>
                                      </p:cBhvr>
                                    </p:animEffect>
                                  </p:childTnLst>
                                </p:cTn>
                              </p:par>
                              <p:par>
                                <p:cTn id="60" presetID="35" presetClass="path" presetSubtype="0" accel="50000" decel="50000" fill="hold" grpId="1" nodeType="withEffect">
                                  <p:stCondLst>
                                    <p:cond delay="1700"/>
                                  </p:stCondLst>
                                  <p:childTnLst>
                                    <p:animMotion origin="layout" path="M 0.27643 -0.13195 L 2.5E-6 4.07407E-6 " pathEditMode="relative" rAng="0" ptsTypes="AA">
                                      <p:cBhvr>
                                        <p:cTn id="61" dur="2000" fill="hold"/>
                                        <p:tgtEl>
                                          <p:spTgt spid="438"/>
                                        </p:tgtEl>
                                        <p:attrNameLst>
                                          <p:attrName>ppt_x</p:attrName>
                                          <p:attrName>ppt_y</p:attrName>
                                        </p:attrNameLst>
                                      </p:cBhvr>
                                      <p:rCtr x="-13828" y="6597"/>
                                    </p:animMotion>
                                  </p:childTnLst>
                                </p:cTn>
                              </p:par>
                              <p:par>
                                <p:cTn id="62" presetID="10" presetClass="entr" presetSubtype="0" fill="hold" grpId="0" nodeType="withEffect">
                                  <p:stCondLst>
                                    <p:cond delay="800"/>
                                  </p:stCondLst>
                                  <p:childTnLst>
                                    <p:set>
                                      <p:cBhvr>
                                        <p:cTn id="63" dur="1" fill="hold">
                                          <p:stCondLst>
                                            <p:cond delay="0"/>
                                          </p:stCondLst>
                                        </p:cTn>
                                        <p:tgtEl>
                                          <p:spTgt spid="439"/>
                                        </p:tgtEl>
                                        <p:attrNameLst>
                                          <p:attrName>style.visibility</p:attrName>
                                        </p:attrNameLst>
                                      </p:cBhvr>
                                      <p:to>
                                        <p:strVal val="visible"/>
                                      </p:to>
                                    </p:set>
                                    <p:animEffect transition="in" filter="fade">
                                      <p:cBhvr>
                                        <p:cTn id="64" dur="2000"/>
                                        <p:tgtEl>
                                          <p:spTgt spid="439"/>
                                        </p:tgtEl>
                                      </p:cBhvr>
                                    </p:animEffect>
                                  </p:childTnLst>
                                </p:cTn>
                              </p:par>
                              <p:par>
                                <p:cTn id="65" presetID="35" presetClass="path" presetSubtype="0" accel="50000" decel="50000" fill="hold" grpId="1" nodeType="withEffect">
                                  <p:stCondLst>
                                    <p:cond delay="800"/>
                                  </p:stCondLst>
                                  <p:childTnLst>
                                    <p:animMotion origin="layout" path="M 0.50143 -0.37638 L 2.5E-6 -4.81481E-6 " pathEditMode="relative" rAng="0" ptsTypes="AA">
                                      <p:cBhvr>
                                        <p:cTn id="66" dur="2000" fill="hold"/>
                                        <p:tgtEl>
                                          <p:spTgt spid="439"/>
                                        </p:tgtEl>
                                        <p:attrNameLst>
                                          <p:attrName>ppt_x</p:attrName>
                                          <p:attrName>ppt_y</p:attrName>
                                        </p:attrNameLst>
                                      </p:cBhvr>
                                      <p:rCtr x="-25078" y="18819"/>
                                    </p:animMotion>
                                  </p:childTnLst>
                                </p:cTn>
                              </p:par>
                              <p:par>
                                <p:cTn id="67" presetID="10" presetClass="entr" presetSubtype="0" fill="hold" grpId="0" nodeType="withEffect">
                                  <p:stCondLst>
                                    <p:cond delay="2500"/>
                                  </p:stCondLst>
                                  <p:childTnLst>
                                    <p:set>
                                      <p:cBhvr>
                                        <p:cTn id="68" dur="1" fill="hold">
                                          <p:stCondLst>
                                            <p:cond delay="0"/>
                                          </p:stCondLst>
                                        </p:cTn>
                                        <p:tgtEl>
                                          <p:spTgt spid="440"/>
                                        </p:tgtEl>
                                        <p:attrNameLst>
                                          <p:attrName>style.visibility</p:attrName>
                                        </p:attrNameLst>
                                      </p:cBhvr>
                                      <p:to>
                                        <p:strVal val="visible"/>
                                      </p:to>
                                    </p:set>
                                    <p:animEffect transition="in" filter="fade">
                                      <p:cBhvr>
                                        <p:cTn id="69" dur="2000"/>
                                        <p:tgtEl>
                                          <p:spTgt spid="440"/>
                                        </p:tgtEl>
                                      </p:cBhvr>
                                    </p:animEffect>
                                  </p:childTnLst>
                                </p:cTn>
                              </p:par>
                              <p:par>
                                <p:cTn id="70" presetID="59" presetClass="path" presetSubtype="0" accel="50000" decel="50000" fill="hold" grpId="1" nodeType="withEffect">
                                  <p:stCondLst>
                                    <p:cond delay="2500"/>
                                  </p:stCondLst>
                                  <p:childTnLst>
                                    <p:animMotion origin="layout" path="M 0.11771 0.00023 C 0.11771 -0.04653 0.1457 -0.08241 0.17969 -0.08241 C 0.21471 -0.08241 0.24271 -0.04653 0.24271 0.00023 C 0.24271 0.04699 0.2707 0.08287 0.30573 0.08287 C 0.33971 0.08287 0.36771 0.04699 0.36771 0.00023 " pathEditMode="relative" rAng="0" ptsTypes="AAAAA">
                                      <p:cBhvr>
                                        <p:cTn id="71" dur="2000" spd="-100000" fill="hold"/>
                                        <p:tgtEl>
                                          <p:spTgt spid="440"/>
                                        </p:tgtEl>
                                        <p:attrNameLst>
                                          <p:attrName>ppt_x</p:attrName>
                                          <p:attrName>ppt_y</p:attrName>
                                        </p:attrNameLst>
                                      </p:cBhvr>
                                      <p:rCtr x="12500" y="0"/>
                                    </p:animMotion>
                                  </p:childTnLst>
                                </p:cTn>
                              </p:par>
                              <p:par>
                                <p:cTn id="72" presetID="10" presetClass="entr" presetSubtype="0" fill="hold" grpId="0" nodeType="withEffect">
                                  <p:stCondLst>
                                    <p:cond delay="400"/>
                                  </p:stCondLst>
                                  <p:childTnLst>
                                    <p:set>
                                      <p:cBhvr>
                                        <p:cTn id="73" dur="1" fill="hold">
                                          <p:stCondLst>
                                            <p:cond delay="0"/>
                                          </p:stCondLst>
                                        </p:cTn>
                                        <p:tgtEl>
                                          <p:spTgt spid="441"/>
                                        </p:tgtEl>
                                        <p:attrNameLst>
                                          <p:attrName>style.visibility</p:attrName>
                                        </p:attrNameLst>
                                      </p:cBhvr>
                                      <p:to>
                                        <p:strVal val="visible"/>
                                      </p:to>
                                    </p:set>
                                    <p:animEffect transition="in" filter="fade">
                                      <p:cBhvr>
                                        <p:cTn id="74" dur="2000"/>
                                        <p:tgtEl>
                                          <p:spTgt spid="441"/>
                                        </p:tgtEl>
                                      </p:cBhvr>
                                    </p:animEffect>
                                  </p:childTnLst>
                                </p:cTn>
                              </p:par>
                              <p:par>
                                <p:cTn id="75" presetID="35" presetClass="path" presetSubtype="0" accel="50000" decel="50000" fill="hold" grpId="1" nodeType="withEffect">
                                  <p:stCondLst>
                                    <p:cond delay="400"/>
                                  </p:stCondLst>
                                  <p:childTnLst>
                                    <p:animMotion origin="layout" path="M 0.3681 -0.14306 L 2.5E-6 2.96296E-6 " pathEditMode="relative" rAng="0" ptsTypes="AA">
                                      <p:cBhvr>
                                        <p:cTn id="76" dur="2000" fill="hold"/>
                                        <p:tgtEl>
                                          <p:spTgt spid="441"/>
                                        </p:tgtEl>
                                        <p:attrNameLst>
                                          <p:attrName>ppt_x</p:attrName>
                                          <p:attrName>ppt_y</p:attrName>
                                        </p:attrNameLst>
                                      </p:cBhvr>
                                      <p:rCtr x="-18411" y="7153"/>
                                    </p:animMotion>
                                  </p:childTnLst>
                                </p:cTn>
                              </p:par>
                              <p:par>
                                <p:cTn id="77" presetID="10" presetClass="entr" presetSubtype="0" fill="hold" grpId="0" nodeType="withEffect">
                                  <p:stCondLst>
                                    <p:cond delay="2000"/>
                                  </p:stCondLst>
                                  <p:childTnLst>
                                    <p:set>
                                      <p:cBhvr>
                                        <p:cTn id="78" dur="1" fill="hold">
                                          <p:stCondLst>
                                            <p:cond delay="0"/>
                                          </p:stCondLst>
                                        </p:cTn>
                                        <p:tgtEl>
                                          <p:spTgt spid="442"/>
                                        </p:tgtEl>
                                        <p:attrNameLst>
                                          <p:attrName>style.visibility</p:attrName>
                                        </p:attrNameLst>
                                      </p:cBhvr>
                                      <p:to>
                                        <p:strVal val="visible"/>
                                      </p:to>
                                    </p:set>
                                    <p:animEffect transition="in" filter="fade">
                                      <p:cBhvr>
                                        <p:cTn id="79" dur="2000"/>
                                        <p:tgtEl>
                                          <p:spTgt spid="442"/>
                                        </p:tgtEl>
                                      </p:cBhvr>
                                    </p:animEffect>
                                  </p:childTnLst>
                                </p:cTn>
                              </p:par>
                              <p:par>
                                <p:cTn id="80" presetID="35" presetClass="path" presetSubtype="0" accel="50000" decel="50000" fill="hold" grpId="1" nodeType="withEffect">
                                  <p:stCondLst>
                                    <p:cond delay="2000"/>
                                  </p:stCondLst>
                                  <p:childTnLst>
                                    <p:animMotion origin="layout" path="M 0.49049 -0.3963 C 0.38502 -0.4088 0.20364 -0.03958 3.125E-6 -3.7037E-7 " pathEditMode="relative" rAng="0" ptsTypes="AA">
                                      <p:cBhvr>
                                        <p:cTn id="81" dur="2000" fill="hold"/>
                                        <p:tgtEl>
                                          <p:spTgt spid="442"/>
                                        </p:tgtEl>
                                        <p:attrNameLst>
                                          <p:attrName>ppt_x</p:attrName>
                                          <p:attrName>ppt_y</p:attrName>
                                        </p:attrNameLst>
                                      </p:cBhvr>
                                      <p:rCtr x="-24531" y="19792"/>
                                    </p:animMotion>
                                  </p:childTnLst>
                                </p:cTn>
                              </p:par>
                              <p:par>
                                <p:cTn id="82" presetID="10" presetClass="entr" presetSubtype="0" fill="hold" grpId="0" nodeType="withEffect">
                                  <p:stCondLst>
                                    <p:cond delay="1100"/>
                                  </p:stCondLst>
                                  <p:childTnLst>
                                    <p:set>
                                      <p:cBhvr>
                                        <p:cTn id="83" dur="1" fill="hold">
                                          <p:stCondLst>
                                            <p:cond delay="0"/>
                                          </p:stCondLst>
                                        </p:cTn>
                                        <p:tgtEl>
                                          <p:spTgt spid="621"/>
                                        </p:tgtEl>
                                        <p:attrNameLst>
                                          <p:attrName>style.visibility</p:attrName>
                                        </p:attrNameLst>
                                      </p:cBhvr>
                                      <p:to>
                                        <p:strVal val="visible"/>
                                      </p:to>
                                    </p:set>
                                    <p:animEffect transition="in" filter="fade">
                                      <p:cBhvr>
                                        <p:cTn id="84" dur="2000"/>
                                        <p:tgtEl>
                                          <p:spTgt spid="621"/>
                                        </p:tgtEl>
                                      </p:cBhvr>
                                    </p:animEffect>
                                  </p:childTnLst>
                                </p:cTn>
                              </p:par>
                              <p:par>
                                <p:cTn id="85" presetID="35" presetClass="path" presetSubtype="0" accel="50000" decel="50000" fill="hold" grpId="1" nodeType="withEffect">
                                  <p:stCondLst>
                                    <p:cond delay="1000"/>
                                  </p:stCondLst>
                                  <p:childTnLst>
                                    <p:animMotion origin="layout" path="M 0.1431 -0.16297 C 0.03698 -0.20949 -0.11524 0.0037 -0.11524 0.00393 " pathEditMode="relative" rAng="0" ptsTypes="AA">
                                      <p:cBhvr>
                                        <p:cTn id="86" dur="2000" fill="hold"/>
                                        <p:tgtEl>
                                          <p:spTgt spid="621"/>
                                        </p:tgtEl>
                                        <p:attrNameLst>
                                          <p:attrName>ppt_x</p:attrName>
                                          <p:attrName>ppt_y</p:attrName>
                                        </p:attrNameLst>
                                      </p:cBhvr>
                                      <p:rCtr x="-12917" y="8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 grpId="0" animBg="1"/>
      <p:bldP spid="435" grpId="1" animBg="1"/>
      <p:bldP spid="436" grpId="0" animBg="1"/>
      <p:bldP spid="436" grpId="1" animBg="1"/>
      <p:bldP spid="437" grpId="0" animBg="1"/>
      <p:bldP spid="437" grpId="1" animBg="1"/>
      <p:bldP spid="438" grpId="0" animBg="1"/>
      <p:bldP spid="438" grpId="1" animBg="1"/>
      <p:bldP spid="439" grpId="0" animBg="1"/>
      <p:bldP spid="439" grpId="1" animBg="1"/>
      <p:bldP spid="440" grpId="0" animBg="1"/>
      <p:bldP spid="440" grpId="1" animBg="1"/>
      <p:bldP spid="441" grpId="0" animBg="1"/>
      <p:bldP spid="441" grpId="1" animBg="1"/>
      <p:bldP spid="442" grpId="0" animBg="1"/>
      <p:bldP spid="442" grpId="1" animBg="1"/>
      <p:bldP spid="444" grpId="0" animBg="1"/>
      <p:bldP spid="621" grpId="0" animBg="1"/>
      <p:bldP spid="62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42"/>
          <p:cNvSpPr>
            <a:spLocks noGrp="1" noChangeArrowheads="1"/>
          </p:cNvSpPr>
          <p:nvPr>
            <p:ph type="dt" sz="half" idx="10"/>
          </p:nvPr>
        </p:nvSpPr>
        <p:spPr>
          <a:ln/>
        </p:spPr>
        <p:txBody>
          <a:bodyPr/>
          <a:lstStyle>
            <a:lvl1pPr>
              <a:defRPr/>
            </a:lvl1pPr>
          </a:lstStyle>
          <a:p>
            <a:fld id="{20713C12-6C65-4109-8D68-AD0150C42239}" type="datetimeFigureOut">
              <a:rPr lang="en-US"/>
              <a:pPr/>
              <a:t>11/25/2020</a:t>
            </a:fld>
            <a:endParaRPr lang="en-US"/>
          </a:p>
        </p:txBody>
      </p:sp>
      <p:sp>
        <p:nvSpPr>
          <p:cNvPr id="5" name="Rectangle 243"/>
          <p:cNvSpPr>
            <a:spLocks noGrp="1" noChangeArrowheads="1"/>
          </p:cNvSpPr>
          <p:nvPr>
            <p:ph type="ftr" sz="quarter" idx="11"/>
          </p:nvPr>
        </p:nvSpPr>
        <p:spPr>
          <a:ln/>
        </p:spPr>
        <p:txBody>
          <a:bodyPr/>
          <a:lstStyle>
            <a:lvl1pPr>
              <a:defRPr/>
            </a:lvl1pPr>
          </a:lstStyle>
          <a:p>
            <a:endParaRPr lang="en-US"/>
          </a:p>
        </p:txBody>
      </p:sp>
      <p:sp>
        <p:nvSpPr>
          <p:cNvPr id="6" name="Rectangle 244"/>
          <p:cNvSpPr>
            <a:spLocks noGrp="1" noChangeArrowheads="1"/>
          </p:cNvSpPr>
          <p:nvPr>
            <p:ph type="sldNum" sz="quarter" idx="12"/>
          </p:nvPr>
        </p:nvSpPr>
        <p:spPr>
          <a:ln/>
        </p:spPr>
        <p:txBody>
          <a:bodyPr/>
          <a:lstStyle>
            <a:lvl1pPr>
              <a:defRPr/>
            </a:lvl1pPr>
          </a:lstStyle>
          <a:p>
            <a:fld id="{9B5127AA-45BA-4EA1-9B95-5E9B807D7616}" type="slidenum">
              <a:rPr lang="en-US"/>
              <a:pPr/>
              <a:t>‹#›</a:t>
            </a:fld>
            <a:endParaRPr lang="en-US"/>
          </a:p>
        </p:txBody>
      </p:sp>
    </p:spTree>
    <p:extLst>
      <p:ext uri="{BB962C8B-B14F-4D97-AF65-F5344CB8AC3E}">
        <p14:creationId xmlns:p14="http://schemas.microsoft.com/office/powerpoint/2010/main" val="137478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63513"/>
            <a:ext cx="2743200" cy="59626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3513"/>
            <a:ext cx="8026400" cy="59626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42"/>
          <p:cNvSpPr>
            <a:spLocks noGrp="1" noChangeArrowheads="1"/>
          </p:cNvSpPr>
          <p:nvPr>
            <p:ph type="dt" sz="half" idx="10"/>
          </p:nvPr>
        </p:nvSpPr>
        <p:spPr>
          <a:ln/>
        </p:spPr>
        <p:txBody>
          <a:bodyPr/>
          <a:lstStyle>
            <a:lvl1pPr>
              <a:defRPr/>
            </a:lvl1pPr>
          </a:lstStyle>
          <a:p>
            <a:fld id="{8605ABAE-0604-4C5E-BF18-96572F9DD376}" type="datetimeFigureOut">
              <a:rPr lang="en-US"/>
              <a:pPr/>
              <a:t>11/25/2020</a:t>
            </a:fld>
            <a:endParaRPr lang="en-US"/>
          </a:p>
        </p:txBody>
      </p:sp>
      <p:sp>
        <p:nvSpPr>
          <p:cNvPr id="5" name="Rectangle 243"/>
          <p:cNvSpPr>
            <a:spLocks noGrp="1" noChangeArrowheads="1"/>
          </p:cNvSpPr>
          <p:nvPr>
            <p:ph type="ftr" sz="quarter" idx="11"/>
          </p:nvPr>
        </p:nvSpPr>
        <p:spPr>
          <a:ln/>
        </p:spPr>
        <p:txBody>
          <a:bodyPr/>
          <a:lstStyle>
            <a:lvl1pPr>
              <a:defRPr/>
            </a:lvl1pPr>
          </a:lstStyle>
          <a:p>
            <a:endParaRPr lang="en-US"/>
          </a:p>
        </p:txBody>
      </p:sp>
      <p:sp>
        <p:nvSpPr>
          <p:cNvPr id="6" name="Rectangle 244"/>
          <p:cNvSpPr>
            <a:spLocks noGrp="1" noChangeArrowheads="1"/>
          </p:cNvSpPr>
          <p:nvPr>
            <p:ph type="sldNum" sz="quarter" idx="12"/>
          </p:nvPr>
        </p:nvSpPr>
        <p:spPr>
          <a:ln/>
        </p:spPr>
        <p:txBody>
          <a:bodyPr/>
          <a:lstStyle>
            <a:lvl1pPr>
              <a:defRPr/>
            </a:lvl1pPr>
          </a:lstStyle>
          <a:p>
            <a:fld id="{BD2DF247-C578-4903-B91B-FF429283D418}" type="slidenum">
              <a:rPr lang="en-US"/>
              <a:pPr/>
              <a:t>‹#›</a:t>
            </a:fld>
            <a:endParaRPr lang="en-US"/>
          </a:p>
        </p:txBody>
      </p:sp>
    </p:spTree>
    <p:extLst>
      <p:ext uri="{BB962C8B-B14F-4D97-AF65-F5344CB8AC3E}">
        <p14:creationId xmlns:p14="http://schemas.microsoft.com/office/powerpoint/2010/main" val="1143806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25600" y="163513"/>
            <a:ext cx="9753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6"/>
            <a:ext cx="10972800" cy="4525963"/>
          </a:xfrm>
        </p:spPr>
        <p:txBody>
          <a:bodyPr/>
          <a:lstStyle/>
          <a:p>
            <a:pPr lvl="0"/>
            <a:r>
              <a:rPr lang="en-US" noProof="0" smtClean="0"/>
              <a:t>Click icon to add table</a:t>
            </a:r>
          </a:p>
        </p:txBody>
      </p:sp>
      <p:sp>
        <p:nvSpPr>
          <p:cNvPr id="4" name="Rectangle 242"/>
          <p:cNvSpPr>
            <a:spLocks noGrp="1" noChangeArrowheads="1"/>
          </p:cNvSpPr>
          <p:nvPr>
            <p:ph type="dt" sz="half" idx="10"/>
          </p:nvPr>
        </p:nvSpPr>
        <p:spPr>
          <a:ln/>
        </p:spPr>
        <p:txBody>
          <a:bodyPr/>
          <a:lstStyle>
            <a:lvl1pPr>
              <a:defRPr/>
            </a:lvl1pPr>
          </a:lstStyle>
          <a:p>
            <a:fld id="{CB50B60C-2A7E-4C2E-926C-4C0AED0CCDCD}" type="datetimeFigureOut">
              <a:rPr lang="en-US"/>
              <a:pPr/>
              <a:t>11/25/2020</a:t>
            </a:fld>
            <a:endParaRPr lang="en-US"/>
          </a:p>
        </p:txBody>
      </p:sp>
      <p:sp>
        <p:nvSpPr>
          <p:cNvPr id="5" name="Rectangle 243"/>
          <p:cNvSpPr>
            <a:spLocks noGrp="1" noChangeArrowheads="1"/>
          </p:cNvSpPr>
          <p:nvPr>
            <p:ph type="ftr" sz="quarter" idx="11"/>
          </p:nvPr>
        </p:nvSpPr>
        <p:spPr>
          <a:ln/>
        </p:spPr>
        <p:txBody>
          <a:bodyPr/>
          <a:lstStyle>
            <a:lvl1pPr>
              <a:defRPr/>
            </a:lvl1pPr>
          </a:lstStyle>
          <a:p>
            <a:endParaRPr lang="en-US"/>
          </a:p>
        </p:txBody>
      </p:sp>
      <p:sp>
        <p:nvSpPr>
          <p:cNvPr id="6" name="Rectangle 244"/>
          <p:cNvSpPr>
            <a:spLocks noGrp="1" noChangeArrowheads="1"/>
          </p:cNvSpPr>
          <p:nvPr>
            <p:ph type="sldNum" sz="quarter" idx="12"/>
          </p:nvPr>
        </p:nvSpPr>
        <p:spPr>
          <a:ln/>
        </p:spPr>
        <p:txBody>
          <a:bodyPr/>
          <a:lstStyle>
            <a:lvl1pPr>
              <a:defRPr/>
            </a:lvl1pPr>
          </a:lstStyle>
          <a:p>
            <a:fld id="{7CB17933-CFF6-42F5-896E-CD7CE1D3F367}" type="slidenum">
              <a:rPr lang="en-US"/>
              <a:pPr/>
              <a:t>‹#›</a:t>
            </a:fld>
            <a:endParaRPr lang="en-US"/>
          </a:p>
        </p:txBody>
      </p:sp>
    </p:spTree>
    <p:extLst>
      <p:ext uri="{BB962C8B-B14F-4D97-AF65-F5344CB8AC3E}">
        <p14:creationId xmlns:p14="http://schemas.microsoft.com/office/powerpoint/2010/main" val="1848496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25600" y="163513"/>
            <a:ext cx="9753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09600" y="1600206"/>
            <a:ext cx="10972800" cy="4525963"/>
          </a:xfrm>
        </p:spPr>
        <p:txBody>
          <a:bodyPr/>
          <a:lstStyle/>
          <a:p>
            <a:pPr lvl="0"/>
            <a:r>
              <a:rPr lang="en-US" noProof="0" smtClean="0"/>
              <a:t>Click icon to add chart</a:t>
            </a:r>
          </a:p>
        </p:txBody>
      </p:sp>
      <p:sp>
        <p:nvSpPr>
          <p:cNvPr id="4" name="Rectangle 242"/>
          <p:cNvSpPr>
            <a:spLocks noGrp="1" noChangeArrowheads="1"/>
          </p:cNvSpPr>
          <p:nvPr>
            <p:ph type="dt" sz="half" idx="10"/>
          </p:nvPr>
        </p:nvSpPr>
        <p:spPr>
          <a:ln/>
        </p:spPr>
        <p:txBody>
          <a:bodyPr/>
          <a:lstStyle>
            <a:lvl1pPr>
              <a:defRPr/>
            </a:lvl1pPr>
          </a:lstStyle>
          <a:p>
            <a:fld id="{0E85B117-9DC4-4F01-8205-FAE630472606}" type="datetimeFigureOut">
              <a:rPr lang="en-US"/>
              <a:pPr/>
              <a:t>11/25/2020</a:t>
            </a:fld>
            <a:endParaRPr lang="en-US"/>
          </a:p>
        </p:txBody>
      </p:sp>
      <p:sp>
        <p:nvSpPr>
          <p:cNvPr id="5" name="Rectangle 243"/>
          <p:cNvSpPr>
            <a:spLocks noGrp="1" noChangeArrowheads="1"/>
          </p:cNvSpPr>
          <p:nvPr>
            <p:ph type="ftr" sz="quarter" idx="11"/>
          </p:nvPr>
        </p:nvSpPr>
        <p:spPr>
          <a:ln/>
        </p:spPr>
        <p:txBody>
          <a:bodyPr/>
          <a:lstStyle>
            <a:lvl1pPr>
              <a:defRPr/>
            </a:lvl1pPr>
          </a:lstStyle>
          <a:p>
            <a:endParaRPr lang="en-US"/>
          </a:p>
        </p:txBody>
      </p:sp>
      <p:sp>
        <p:nvSpPr>
          <p:cNvPr id="6" name="Rectangle 244"/>
          <p:cNvSpPr>
            <a:spLocks noGrp="1" noChangeArrowheads="1"/>
          </p:cNvSpPr>
          <p:nvPr>
            <p:ph type="sldNum" sz="quarter" idx="12"/>
          </p:nvPr>
        </p:nvSpPr>
        <p:spPr>
          <a:ln/>
        </p:spPr>
        <p:txBody>
          <a:bodyPr/>
          <a:lstStyle>
            <a:lvl1pPr>
              <a:defRPr/>
            </a:lvl1pPr>
          </a:lstStyle>
          <a:p>
            <a:fld id="{42D33FBA-F71D-4C8E-ADCC-A2A69D16BBA8}" type="slidenum">
              <a:rPr lang="en-US"/>
              <a:pPr/>
              <a:t>‹#›</a:t>
            </a:fld>
            <a:endParaRPr lang="en-US"/>
          </a:p>
        </p:txBody>
      </p:sp>
    </p:spTree>
    <p:extLst>
      <p:ext uri="{BB962C8B-B14F-4D97-AF65-F5344CB8AC3E}">
        <p14:creationId xmlns:p14="http://schemas.microsoft.com/office/powerpoint/2010/main" val="595509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42"/>
          <p:cNvSpPr>
            <a:spLocks noGrp="1" noChangeArrowheads="1"/>
          </p:cNvSpPr>
          <p:nvPr>
            <p:ph type="dt" sz="half" idx="10"/>
          </p:nvPr>
        </p:nvSpPr>
        <p:spPr>
          <a:ln/>
        </p:spPr>
        <p:txBody>
          <a:bodyPr/>
          <a:lstStyle>
            <a:lvl1pPr>
              <a:defRPr/>
            </a:lvl1pPr>
          </a:lstStyle>
          <a:p>
            <a:fld id="{F8E1C64C-31C1-460D-9445-145F4F0C5934}" type="datetimeFigureOut">
              <a:rPr lang="en-US"/>
              <a:pPr/>
              <a:t>11/25/2020</a:t>
            </a:fld>
            <a:endParaRPr lang="en-US"/>
          </a:p>
        </p:txBody>
      </p:sp>
      <p:sp>
        <p:nvSpPr>
          <p:cNvPr id="5" name="Rectangle 243"/>
          <p:cNvSpPr>
            <a:spLocks noGrp="1" noChangeArrowheads="1"/>
          </p:cNvSpPr>
          <p:nvPr>
            <p:ph type="ftr" sz="quarter" idx="11"/>
          </p:nvPr>
        </p:nvSpPr>
        <p:spPr>
          <a:ln/>
        </p:spPr>
        <p:txBody>
          <a:bodyPr/>
          <a:lstStyle>
            <a:lvl1pPr>
              <a:defRPr/>
            </a:lvl1pPr>
          </a:lstStyle>
          <a:p>
            <a:endParaRPr lang="en-US"/>
          </a:p>
        </p:txBody>
      </p:sp>
      <p:sp>
        <p:nvSpPr>
          <p:cNvPr id="6" name="Rectangle 244"/>
          <p:cNvSpPr>
            <a:spLocks noGrp="1" noChangeArrowheads="1"/>
          </p:cNvSpPr>
          <p:nvPr>
            <p:ph type="sldNum" sz="quarter" idx="12"/>
          </p:nvPr>
        </p:nvSpPr>
        <p:spPr>
          <a:ln/>
        </p:spPr>
        <p:txBody>
          <a:bodyPr/>
          <a:lstStyle>
            <a:lvl1pPr>
              <a:defRPr/>
            </a:lvl1pPr>
          </a:lstStyle>
          <a:p>
            <a:fld id="{0EC033EE-1C46-400B-BC86-4CF803A57BC7}" type="slidenum">
              <a:rPr lang="en-US"/>
              <a:pPr/>
              <a:t>‹#›</a:t>
            </a:fld>
            <a:endParaRPr lang="en-US"/>
          </a:p>
        </p:txBody>
      </p:sp>
    </p:spTree>
    <p:extLst>
      <p:ext uri="{BB962C8B-B14F-4D97-AF65-F5344CB8AC3E}">
        <p14:creationId xmlns:p14="http://schemas.microsoft.com/office/powerpoint/2010/main" val="16657288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42"/>
          <p:cNvSpPr>
            <a:spLocks noGrp="1" noChangeArrowheads="1"/>
          </p:cNvSpPr>
          <p:nvPr>
            <p:ph type="dt" sz="half" idx="10"/>
          </p:nvPr>
        </p:nvSpPr>
        <p:spPr>
          <a:ln/>
        </p:spPr>
        <p:txBody>
          <a:bodyPr/>
          <a:lstStyle>
            <a:lvl1pPr>
              <a:defRPr/>
            </a:lvl1pPr>
          </a:lstStyle>
          <a:p>
            <a:fld id="{7579378B-0476-41EC-93F8-B43FEE68E2EE}" type="datetimeFigureOut">
              <a:rPr lang="en-US"/>
              <a:pPr/>
              <a:t>11/25/2020</a:t>
            </a:fld>
            <a:endParaRPr lang="en-US"/>
          </a:p>
        </p:txBody>
      </p:sp>
      <p:sp>
        <p:nvSpPr>
          <p:cNvPr id="5" name="Rectangle 243"/>
          <p:cNvSpPr>
            <a:spLocks noGrp="1" noChangeArrowheads="1"/>
          </p:cNvSpPr>
          <p:nvPr>
            <p:ph type="ftr" sz="quarter" idx="11"/>
          </p:nvPr>
        </p:nvSpPr>
        <p:spPr>
          <a:ln/>
        </p:spPr>
        <p:txBody>
          <a:bodyPr/>
          <a:lstStyle>
            <a:lvl1pPr>
              <a:defRPr/>
            </a:lvl1pPr>
          </a:lstStyle>
          <a:p>
            <a:endParaRPr lang="en-US"/>
          </a:p>
        </p:txBody>
      </p:sp>
      <p:sp>
        <p:nvSpPr>
          <p:cNvPr id="6" name="Rectangle 244"/>
          <p:cNvSpPr>
            <a:spLocks noGrp="1" noChangeArrowheads="1"/>
          </p:cNvSpPr>
          <p:nvPr>
            <p:ph type="sldNum" sz="quarter" idx="12"/>
          </p:nvPr>
        </p:nvSpPr>
        <p:spPr>
          <a:ln/>
        </p:spPr>
        <p:txBody>
          <a:bodyPr/>
          <a:lstStyle>
            <a:lvl1pPr>
              <a:defRPr/>
            </a:lvl1pPr>
          </a:lstStyle>
          <a:p>
            <a:fld id="{BCEE4838-FD52-41AD-A66F-4325D8810AFF}" type="slidenum">
              <a:rPr lang="en-US"/>
              <a:pPr/>
              <a:t>‹#›</a:t>
            </a:fld>
            <a:endParaRPr lang="en-US"/>
          </a:p>
        </p:txBody>
      </p:sp>
    </p:spTree>
    <p:extLst>
      <p:ext uri="{BB962C8B-B14F-4D97-AF65-F5344CB8AC3E}">
        <p14:creationId xmlns:p14="http://schemas.microsoft.com/office/powerpoint/2010/main" val="18934741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42"/>
          <p:cNvSpPr>
            <a:spLocks noGrp="1" noChangeArrowheads="1"/>
          </p:cNvSpPr>
          <p:nvPr>
            <p:ph type="dt" sz="half" idx="10"/>
          </p:nvPr>
        </p:nvSpPr>
        <p:spPr>
          <a:ln/>
        </p:spPr>
        <p:txBody>
          <a:bodyPr/>
          <a:lstStyle>
            <a:lvl1pPr>
              <a:defRPr/>
            </a:lvl1pPr>
          </a:lstStyle>
          <a:p>
            <a:fld id="{7C783B93-83CC-45BB-A40D-941343A8A6E8}" type="datetimeFigureOut">
              <a:rPr lang="en-US"/>
              <a:pPr/>
              <a:t>11/25/2020</a:t>
            </a:fld>
            <a:endParaRPr lang="en-US"/>
          </a:p>
        </p:txBody>
      </p:sp>
      <p:sp>
        <p:nvSpPr>
          <p:cNvPr id="6" name="Rectangle 243"/>
          <p:cNvSpPr>
            <a:spLocks noGrp="1" noChangeArrowheads="1"/>
          </p:cNvSpPr>
          <p:nvPr>
            <p:ph type="ftr" sz="quarter" idx="11"/>
          </p:nvPr>
        </p:nvSpPr>
        <p:spPr>
          <a:ln/>
        </p:spPr>
        <p:txBody>
          <a:bodyPr/>
          <a:lstStyle>
            <a:lvl1pPr>
              <a:defRPr/>
            </a:lvl1pPr>
          </a:lstStyle>
          <a:p>
            <a:endParaRPr lang="en-US"/>
          </a:p>
        </p:txBody>
      </p:sp>
      <p:sp>
        <p:nvSpPr>
          <p:cNvPr id="7" name="Rectangle 244"/>
          <p:cNvSpPr>
            <a:spLocks noGrp="1" noChangeArrowheads="1"/>
          </p:cNvSpPr>
          <p:nvPr>
            <p:ph type="sldNum" sz="quarter" idx="12"/>
          </p:nvPr>
        </p:nvSpPr>
        <p:spPr>
          <a:ln/>
        </p:spPr>
        <p:txBody>
          <a:bodyPr/>
          <a:lstStyle>
            <a:lvl1pPr>
              <a:defRPr/>
            </a:lvl1pPr>
          </a:lstStyle>
          <a:p>
            <a:fld id="{B431C794-3D44-44E0-AA16-335DDC4EB095}" type="slidenum">
              <a:rPr lang="en-US"/>
              <a:pPr/>
              <a:t>‹#›</a:t>
            </a:fld>
            <a:endParaRPr lang="en-US"/>
          </a:p>
        </p:txBody>
      </p:sp>
    </p:spTree>
    <p:extLst>
      <p:ext uri="{BB962C8B-B14F-4D97-AF65-F5344CB8AC3E}">
        <p14:creationId xmlns:p14="http://schemas.microsoft.com/office/powerpoint/2010/main" val="1048067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42"/>
          <p:cNvSpPr>
            <a:spLocks noGrp="1" noChangeArrowheads="1"/>
          </p:cNvSpPr>
          <p:nvPr>
            <p:ph type="dt" sz="half" idx="10"/>
          </p:nvPr>
        </p:nvSpPr>
        <p:spPr>
          <a:ln/>
        </p:spPr>
        <p:txBody>
          <a:bodyPr/>
          <a:lstStyle>
            <a:lvl1pPr>
              <a:defRPr/>
            </a:lvl1pPr>
          </a:lstStyle>
          <a:p>
            <a:fld id="{F1453526-B0D0-4889-93DE-237E44F91A76}" type="datetimeFigureOut">
              <a:rPr lang="en-US"/>
              <a:pPr/>
              <a:t>11/25/2020</a:t>
            </a:fld>
            <a:endParaRPr lang="en-US"/>
          </a:p>
        </p:txBody>
      </p:sp>
      <p:sp>
        <p:nvSpPr>
          <p:cNvPr id="8" name="Rectangle 243"/>
          <p:cNvSpPr>
            <a:spLocks noGrp="1" noChangeArrowheads="1"/>
          </p:cNvSpPr>
          <p:nvPr>
            <p:ph type="ftr" sz="quarter" idx="11"/>
          </p:nvPr>
        </p:nvSpPr>
        <p:spPr>
          <a:ln/>
        </p:spPr>
        <p:txBody>
          <a:bodyPr/>
          <a:lstStyle>
            <a:lvl1pPr>
              <a:defRPr/>
            </a:lvl1pPr>
          </a:lstStyle>
          <a:p>
            <a:endParaRPr lang="en-US"/>
          </a:p>
        </p:txBody>
      </p:sp>
      <p:sp>
        <p:nvSpPr>
          <p:cNvPr id="9" name="Rectangle 244"/>
          <p:cNvSpPr>
            <a:spLocks noGrp="1" noChangeArrowheads="1"/>
          </p:cNvSpPr>
          <p:nvPr>
            <p:ph type="sldNum" sz="quarter" idx="12"/>
          </p:nvPr>
        </p:nvSpPr>
        <p:spPr>
          <a:ln/>
        </p:spPr>
        <p:txBody>
          <a:bodyPr/>
          <a:lstStyle>
            <a:lvl1pPr>
              <a:defRPr/>
            </a:lvl1pPr>
          </a:lstStyle>
          <a:p>
            <a:fld id="{A9932FDB-2DDA-4C12-B5EF-B077920747B3}" type="slidenum">
              <a:rPr lang="en-US"/>
              <a:pPr/>
              <a:t>‹#›</a:t>
            </a:fld>
            <a:endParaRPr lang="en-US"/>
          </a:p>
        </p:txBody>
      </p:sp>
    </p:spTree>
    <p:extLst>
      <p:ext uri="{BB962C8B-B14F-4D97-AF65-F5344CB8AC3E}">
        <p14:creationId xmlns:p14="http://schemas.microsoft.com/office/powerpoint/2010/main" val="3226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42"/>
          <p:cNvSpPr>
            <a:spLocks noGrp="1" noChangeArrowheads="1"/>
          </p:cNvSpPr>
          <p:nvPr>
            <p:ph type="dt" sz="half" idx="10"/>
          </p:nvPr>
        </p:nvSpPr>
        <p:spPr>
          <a:ln/>
        </p:spPr>
        <p:txBody>
          <a:bodyPr/>
          <a:lstStyle>
            <a:lvl1pPr>
              <a:defRPr/>
            </a:lvl1pPr>
          </a:lstStyle>
          <a:p>
            <a:fld id="{33CFF12F-67B3-427D-98B6-A8D3DDDC8F49}" type="datetimeFigureOut">
              <a:rPr lang="en-US"/>
              <a:pPr/>
              <a:t>11/25/2020</a:t>
            </a:fld>
            <a:endParaRPr lang="en-US"/>
          </a:p>
        </p:txBody>
      </p:sp>
      <p:sp>
        <p:nvSpPr>
          <p:cNvPr id="4" name="Rectangle 243"/>
          <p:cNvSpPr>
            <a:spLocks noGrp="1" noChangeArrowheads="1"/>
          </p:cNvSpPr>
          <p:nvPr>
            <p:ph type="ftr" sz="quarter" idx="11"/>
          </p:nvPr>
        </p:nvSpPr>
        <p:spPr>
          <a:ln/>
        </p:spPr>
        <p:txBody>
          <a:bodyPr/>
          <a:lstStyle>
            <a:lvl1pPr>
              <a:defRPr/>
            </a:lvl1pPr>
          </a:lstStyle>
          <a:p>
            <a:endParaRPr lang="en-US"/>
          </a:p>
        </p:txBody>
      </p:sp>
      <p:sp>
        <p:nvSpPr>
          <p:cNvPr id="5" name="Rectangle 244"/>
          <p:cNvSpPr>
            <a:spLocks noGrp="1" noChangeArrowheads="1"/>
          </p:cNvSpPr>
          <p:nvPr>
            <p:ph type="sldNum" sz="quarter" idx="12"/>
          </p:nvPr>
        </p:nvSpPr>
        <p:spPr>
          <a:ln/>
        </p:spPr>
        <p:txBody>
          <a:bodyPr/>
          <a:lstStyle>
            <a:lvl1pPr>
              <a:defRPr/>
            </a:lvl1pPr>
          </a:lstStyle>
          <a:p>
            <a:fld id="{069914D6-C445-41C3-A237-CDAE1F54264F}" type="slidenum">
              <a:rPr lang="en-US"/>
              <a:pPr/>
              <a:t>‹#›</a:t>
            </a:fld>
            <a:endParaRPr lang="en-US"/>
          </a:p>
        </p:txBody>
      </p:sp>
    </p:spTree>
    <p:extLst>
      <p:ext uri="{BB962C8B-B14F-4D97-AF65-F5344CB8AC3E}">
        <p14:creationId xmlns:p14="http://schemas.microsoft.com/office/powerpoint/2010/main" val="338424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42"/>
          <p:cNvSpPr>
            <a:spLocks noGrp="1" noChangeArrowheads="1"/>
          </p:cNvSpPr>
          <p:nvPr>
            <p:ph type="dt" sz="half" idx="10"/>
          </p:nvPr>
        </p:nvSpPr>
        <p:spPr>
          <a:ln/>
        </p:spPr>
        <p:txBody>
          <a:bodyPr/>
          <a:lstStyle>
            <a:lvl1pPr>
              <a:defRPr/>
            </a:lvl1pPr>
          </a:lstStyle>
          <a:p>
            <a:fld id="{6E6A18C2-C050-4925-8158-8CF647E885C1}" type="datetimeFigureOut">
              <a:rPr lang="en-US"/>
              <a:pPr/>
              <a:t>11/25/2020</a:t>
            </a:fld>
            <a:endParaRPr lang="en-US"/>
          </a:p>
        </p:txBody>
      </p:sp>
      <p:sp>
        <p:nvSpPr>
          <p:cNvPr id="3" name="Rectangle 243"/>
          <p:cNvSpPr>
            <a:spLocks noGrp="1" noChangeArrowheads="1"/>
          </p:cNvSpPr>
          <p:nvPr>
            <p:ph type="ftr" sz="quarter" idx="11"/>
          </p:nvPr>
        </p:nvSpPr>
        <p:spPr>
          <a:ln/>
        </p:spPr>
        <p:txBody>
          <a:bodyPr/>
          <a:lstStyle>
            <a:lvl1pPr>
              <a:defRPr/>
            </a:lvl1pPr>
          </a:lstStyle>
          <a:p>
            <a:endParaRPr lang="en-US"/>
          </a:p>
        </p:txBody>
      </p:sp>
      <p:sp>
        <p:nvSpPr>
          <p:cNvPr id="4" name="Rectangle 244"/>
          <p:cNvSpPr>
            <a:spLocks noGrp="1" noChangeArrowheads="1"/>
          </p:cNvSpPr>
          <p:nvPr>
            <p:ph type="sldNum" sz="quarter" idx="12"/>
          </p:nvPr>
        </p:nvSpPr>
        <p:spPr>
          <a:ln/>
        </p:spPr>
        <p:txBody>
          <a:bodyPr/>
          <a:lstStyle>
            <a:lvl1pPr>
              <a:defRPr/>
            </a:lvl1pPr>
          </a:lstStyle>
          <a:p>
            <a:fld id="{BA7DE85B-EA7C-4CA6-8AA1-8BE97F728D3B}" type="slidenum">
              <a:rPr lang="en-US"/>
              <a:pPr/>
              <a:t>‹#›</a:t>
            </a:fld>
            <a:endParaRPr lang="en-US"/>
          </a:p>
        </p:txBody>
      </p:sp>
    </p:spTree>
    <p:extLst>
      <p:ext uri="{BB962C8B-B14F-4D97-AF65-F5344CB8AC3E}">
        <p14:creationId xmlns:p14="http://schemas.microsoft.com/office/powerpoint/2010/main" val="171383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42"/>
          <p:cNvSpPr>
            <a:spLocks noGrp="1" noChangeArrowheads="1"/>
          </p:cNvSpPr>
          <p:nvPr>
            <p:ph type="dt" sz="half" idx="10"/>
          </p:nvPr>
        </p:nvSpPr>
        <p:spPr>
          <a:ln/>
        </p:spPr>
        <p:txBody>
          <a:bodyPr/>
          <a:lstStyle>
            <a:lvl1pPr>
              <a:defRPr/>
            </a:lvl1pPr>
          </a:lstStyle>
          <a:p>
            <a:fld id="{080BD5BB-66E7-4301-B02C-020D8B6A617F}" type="datetimeFigureOut">
              <a:rPr lang="en-US"/>
              <a:pPr/>
              <a:t>11/25/2020</a:t>
            </a:fld>
            <a:endParaRPr lang="en-US"/>
          </a:p>
        </p:txBody>
      </p:sp>
      <p:sp>
        <p:nvSpPr>
          <p:cNvPr id="6" name="Rectangle 243"/>
          <p:cNvSpPr>
            <a:spLocks noGrp="1" noChangeArrowheads="1"/>
          </p:cNvSpPr>
          <p:nvPr>
            <p:ph type="ftr" sz="quarter" idx="11"/>
          </p:nvPr>
        </p:nvSpPr>
        <p:spPr>
          <a:ln/>
        </p:spPr>
        <p:txBody>
          <a:bodyPr/>
          <a:lstStyle>
            <a:lvl1pPr>
              <a:defRPr/>
            </a:lvl1pPr>
          </a:lstStyle>
          <a:p>
            <a:endParaRPr lang="en-US"/>
          </a:p>
        </p:txBody>
      </p:sp>
      <p:sp>
        <p:nvSpPr>
          <p:cNvPr id="7" name="Rectangle 244"/>
          <p:cNvSpPr>
            <a:spLocks noGrp="1" noChangeArrowheads="1"/>
          </p:cNvSpPr>
          <p:nvPr>
            <p:ph type="sldNum" sz="quarter" idx="12"/>
          </p:nvPr>
        </p:nvSpPr>
        <p:spPr>
          <a:ln/>
        </p:spPr>
        <p:txBody>
          <a:bodyPr/>
          <a:lstStyle>
            <a:lvl1pPr>
              <a:defRPr/>
            </a:lvl1pPr>
          </a:lstStyle>
          <a:p>
            <a:fld id="{E8C402DC-81D9-4D53-A21D-9D32AAFF2BD6}" type="slidenum">
              <a:rPr lang="en-US"/>
              <a:pPr/>
              <a:t>‹#›</a:t>
            </a:fld>
            <a:endParaRPr lang="en-US"/>
          </a:p>
        </p:txBody>
      </p:sp>
    </p:spTree>
    <p:extLst>
      <p:ext uri="{BB962C8B-B14F-4D97-AF65-F5344CB8AC3E}">
        <p14:creationId xmlns:p14="http://schemas.microsoft.com/office/powerpoint/2010/main" val="193670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42"/>
          <p:cNvSpPr>
            <a:spLocks noGrp="1" noChangeArrowheads="1"/>
          </p:cNvSpPr>
          <p:nvPr>
            <p:ph type="dt" sz="half" idx="10"/>
          </p:nvPr>
        </p:nvSpPr>
        <p:spPr>
          <a:ln/>
        </p:spPr>
        <p:txBody>
          <a:bodyPr/>
          <a:lstStyle>
            <a:lvl1pPr>
              <a:defRPr/>
            </a:lvl1pPr>
          </a:lstStyle>
          <a:p>
            <a:fld id="{4381E1A2-31ED-4BE3-B7E3-5CA33A673B05}" type="datetimeFigureOut">
              <a:rPr lang="en-US"/>
              <a:pPr/>
              <a:t>11/25/2020</a:t>
            </a:fld>
            <a:endParaRPr lang="en-US"/>
          </a:p>
        </p:txBody>
      </p:sp>
      <p:sp>
        <p:nvSpPr>
          <p:cNvPr id="6" name="Rectangle 243"/>
          <p:cNvSpPr>
            <a:spLocks noGrp="1" noChangeArrowheads="1"/>
          </p:cNvSpPr>
          <p:nvPr>
            <p:ph type="ftr" sz="quarter" idx="11"/>
          </p:nvPr>
        </p:nvSpPr>
        <p:spPr>
          <a:ln/>
        </p:spPr>
        <p:txBody>
          <a:bodyPr/>
          <a:lstStyle>
            <a:lvl1pPr>
              <a:defRPr/>
            </a:lvl1pPr>
          </a:lstStyle>
          <a:p>
            <a:endParaRPr lang="en-US"/>
          </a:p>
        </p:txBody>
      </p:sp>
      <p:sp>
        <p:nvSpPr>
          <p:cNvPr id="7" name="Rectangle 244"/>
          <p:cNvSpPr>
            <a:spLocks noGrp="1" noChangeArrowheads="1"/>
          </p:cNvSpPr>
          <p:nvPr>
            <p:ph type="sldNum" sz="quarter" idx="12"/>
          </p:nvPr>
        </p:nvSpPr>
        <p:spPr>
          <a:ln/>
        </p:spPr>
        <p:txBody>
          <a:bodyPr/>
          <a:lstStyle>
            <a:lvl1pPr>
              <a:defRPr/>
            </a:lvl1pPr>
          </a:lstStyle>
          <a:p>
            <a:fld id="{1A99ECDD-01E8-4533-8859-356FB7FFB6E9}" type="slidenum">
              <a:rPr lang="en-US"/>
              <a:pPr/>
              <a:t>‹#›</a:t>
            </a:fld>
            <a:endParaRPr lang="en-US"/>
          </a:p>
        </p:txBody>
      </p:sp>
    </p:spTree>
    <p:extLst>
      <p:ext uri="{BB962C8B-B14F-4D97-AF65-F5344CB8AC3E}">
        <p14:creationId xmlns:p14="http://schemas.microsoft.com/office/powerpoint/2010/main" val="47132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03" name="Rectangle 231"/>
          <p:cNvSpPr>
            <a:spLocks noChangeArrowheads="1"/>
          </p:cNvSpPr>
          <p:nvPr userDrawn="1"/>
        </p:nvSpPr>
        <p:spPr bwMode="auto">
          <a:xfrm rot="16200000" flipH="1">
            <a:off x="2667000" y="-2667000"/>
            <a:ext cx="6858000" cy="12192000"/>
          </a:xfrm>
          <a:prstGeom prst="rect">
            <a:avLst/>
          </a:prstGeom>
          <a:gradFill rotWithShape="1">
            <a:gsLst>
              <a:gs pos="0">
                <a:schemeClr val="accent2"/>
              </a:gs>
              <a:gs pos="100000">
                <a:schemeClr val="accent2">
                  <a:gamma/>
                  <a:tint val="0"/>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4" name="Rectangle 452"/>
          <p:cNvSpPr>
            <a:spLocks noChangeArrowheads="1"/>
          </p:cNvSpPr>
          <p:nvPr userDrawn="1"/>
        </p:nvSpPr>
        <p:spPr bwMode="auto">
          <a:xfrm>
            <a:off x="0" y="0"/>
            <a:ext cx="12192000" cy="6858000"/>
          </a:xfrm>
          <a:prstGeom prst="rect">
            <a:avLst/>
          </a:prstGeom>
          <a:solidFill>
            <a:srgbClr val="FFFFFF">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none" anchor="ctr"/>
          <a:lstStyle/>
          <a:p>
            <a:endParaRPr lang="en-US"/>
          </a:p>
        </p:txBody>
      </p:sp>
      <p:pic>
        <p:nvPicPr>
          <p:cNvPr id="3313" name="Picture 241" descr="back_w"/>
          <p:cNvPicPr>
            <a:picLocks noChangeAspect="1" noChangeArrowheads="1"/>
          </p:cNvPicPr>
          <p:nvPr userDrawn="1"/>
        </p:nvPicPr>
        <p:blipFill>
          <a:blip r:embed="rId15">
            <a:extLst>
              <a:ext uri="{28A0092B-C50C-407E-A947-70E740481C1C}">
                <a14:useLocalDpi xmlns:a14="http://schemas.microsoft.com/office/drawing/2010/main" val="0"/>
              </a:ext>
            </a:extLst>
          </a:blip>
          <a:srcRect l="6285"/>
          <a:stretch>
            <a:fillRect/>
          </a:stretch>
        </p:blipFill>
        <p:spPr bwMode="hidden">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314" name="Rectangle 242"/>
          <p:cNvSpPr>
            <a:spLocks noGrp="1" noChangeArrowheads="1"/>
          </p:cNvSpPr>
          <p:nvPr>
            <p:ph type="dt" sz="half" idx="2"/>
          </p:nvPr>
        </p:nvSpPr>
        <p:spPr bwMode="auto">
          <a:xfrm>
            <a:off x="609600" y="6604009"/>
            <a:ext cx="2844800"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fld id="{DBEF3A85-5A1E-4694-8468-AEFAE6366F3E}" type="datetimeFigureOut">
              <a:rPr lang="en-US"/>
              <a:pPr/>
              <a:t>11/25/2020</a:t>
            </a:fld>
            <a:endParaRPr lang="en-US"/>
          </a:p>
        </p:txBody>
      </p:sp>
      <p:sp>
        <p:nvSpPr>
          <p:cNvPr id="3315" name="Rectangle 243"/>
          <p:cNvSpPr>
            <a:spLocks noGrp="1" noChangeArrowheads="1"/>
          </p:cNvSpPr>
          <p:nvPr>
            <p:ph type="ftr" sz="quarter" idx="3"/>
          </p:nvPr>
        </p:nvSpPr>
        <p:spPr bwMode="auto">
          <a:xfrm>
            <a:off x="4165600" y="6604009"/>
            <a:ext cx="3860800"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n-US"/>
          </a:p>
        </p:txBody>
      </p:sp>
      <p:sp>
        <p:nvSpPr>
          <p:cNvPr id="3316" name="Rectangle 244"/>
          <p:cNvSpPr>
            <a:spLocks noGrp="1" noChangeArrowheads="1"/>
          </p:cNvSpPr>
          <p:nvPr>
            <p:ph type="sldNum" sz="quarter" idx="4"/>
          </p:nvPr>
        </p:nvSpPr>
        <p:spPr bwMode="auto">
          <a:xfrm>
            <a:off x="8737600" y="6604009"/>
            <a:ext cx="2844800" cy="15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DBFB3A9F-353F-42C2-A07E-0F8DD341427B}" type="slidenum">
              <a:rPr lang="en-US"/>
              <a:pPr/>
              <a:t>‹#›</a:t>
            </a:fld>
            <a:endParaRPr lang="en-US"/>
          </a:p>
        </p:txBody>
      </p:sp>
      <p:sp>
        <p:nvSpPr>
          <p:cNvPr id="3317" name="Rectangle 245"/>
          <p:cNvSpPr>
            <a:spLocks noGrp="1" noChangeArrowheads="1"/>
          </p:cNvSpPr>
          <p:nvPr>
            <p:ph type="body" idx="1"/>
          </p:nvPr>
        </p:nvSpPr>
        <p:spPr bwMode="auto">
          <a:xfrm>
            <a:off x="609600" y="1600206"/>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3318" name="Group 246"/>
          <p:cNvGrpSpPr>
            <a:grpSpLocks/>
          </p:cNvGrpSpPr>
          <p:nvPr userDrawn="1"/>
        </p:nvGrpSpPr>
        <p:grpSpPr bwMode="auto">
          <a:xfrm>
            <a:off x="6248400" y="1600200"/>
            <a:ext cx="5257800" cy="5257800"/>
            <a:chOff x="2826" y="240"/>
            <a:chExt cx="2838" cy="3354"/>
          </a:xfrm>
        </p:grpSpPr>
        <p:sp>
          <p:nvSpPr>
            <p:cNvPr id="3319" name="Freeform 247"/>
            <p:cNvSpPr>
              <a:spLocks/>
            </p:cNvSpPr>
            <p:nvPr/>
          </p:nvSpPr>
          <p:spPr bwMode="auto">
            <a:xfrm>
              <a:off x="3021" y="450"/>
              <a:ext cx="2448" cy="3144"/>
            </a:xfrm>
            <a:custGeom>
              <a:avLst/>
              <a:gdLst>
                <a:gd name="T0" fmla="*/ 998 w 2202"/>
                <a:gd name="T1" fmla="*/ 2827 h 2827"/>
                <a:gd name="T2" fmla="*/ 1318 w 2202"/>
                <a:gd name="T3" fmla="*/ 2827 h 2827"/>
                <a:gd name="T4" fmla="*/ 1204 w 2202"/>
                <a:gd name="T5" fmla="*/ 1848 h 2827"/>
                <a:gd name="T6" fmla="*/ 1541 w 2202"/>
                <a:gd name="T7" fmla="*/ 1514 h 2827"/>
                <a:gd name="T8" fmla="*/ 1937 w 2202"/>
                <a:gd name="T9" fmla="*/ 1511 h 2827"/>
                <a:gd name="T10" fmla="*/ 1565 w 2202"/>
                <a:gd name="T11" fmla="*/ 1480 h 2827"/>
                <a:gd name="T12" fmla="*/ 2202 w 2202"/>
                <a:gd name="T13" fmla="*/ 1207 h 2827"/>
                <a:gd name="T14" fmla="*/ 1466 w 2202"/>
                <a:gd name="T15" fmla="*/ 1497 h 2827"/>
                <a:gd name="T16" fmla="*/ 1487 w 2202"/>
                <a:gd name="T17" fmla="*/ 1242 h 2827"/>
                <a:gd name="T18" fmla="*/ 1421 w 2202"/>
                <a:gd name="T19" fmla="*/ 1529 h 2827"/>
                <a:gd name="T20" fmla="*/ 1175 w 2202"/>
                <a:gd name="T21" fmla="*/ 1731 h 2827"/>
                <a:gd name="T22" fmla="*/ 1182 w 2202"/>
                <a:gd name="T23" fmla="*/ 1281 h 2827"/>
                <a:gd name="T24" fmla="*/ 1325 w 2202"/>
                <a:gd name="T25" fmla="*/ 1108 h 2827"/>
                <a:gd name="T26" fmla="*/ 1823 w 2202"/>
                <a:gd name="T27" fmla="*/ 1069 h 2827"/>
                <a:gd name="T28" fmla="*/ 1397 w 2202"/>
                <a:gd name="T29" fmla="*/ 1051 h 2827"/>
                <a:gd name="T30" fmla="*/ 1531 w 2202"/>
                <a:gd name="T31" fmla="*/ 870 h 2827"/>
                <a:gd name="T32" fmla="*/ 1948 w 2202"/>
                <a:gd name="T33" fmla="*/ 726 h 2827"/>
                <a:gd name="T34" fmla="*/ 1556 w 2202"/>
                <a:gd name="T35" fmla="*/ 822 h 2827"/>
                <a:gd name="T36" fmla="*/ 1705 w 2202"/>
                <a:gd name="T37" fmla="*/ 445 h 2827"/>
                <a:gd name="T38" fmla="*/ 1485 w 2202"/>
                <a:gd name="T39" fmla="*/ 846 h 2827"/>
                <a:gd name="T40" fmla="*/ 1432 w 2202"/>
                <a:gd name="T41" fmla="*/ 575 h 2827"/>
                <a:gd name="T42" fmla="*/ 1440 w 2202"/>
                <a:gd name="T43" fmla="*/ 905 h 2827"/>
                <a:gd name="T44" fmla="*/ 1166 w 2202"/>
                <a:gd name="T45" fmla="*/ 1177 h 2827"/>
                <a:gd name="T46" fmla="*/ 1105 w 2202"/>
                <a:gd name="T47" fmla="*/ 353 h 2827"/>
                <a:gd name="T48" fmla="*/ 1239 w 2202"/>
                <a:gd name="T49" fmla="*/ 189 h 2827"/>
                <a:gd name="T50" fmla="*/ 1099 w 2202"/>
                <a:gd name="T51" fmla="*/ 325 h 2827"/>
                <a:gd name="T52" fmla="*/ 1027 w 2202"/>
                <a:gd name="T53" fmla="*/ 0 h 2827"/>
                <a:gd name="T54" fmla="*/ 1079 w 2202"/>
                <a:gd name="T55" fmla="*/ 377 h 2827"/>
                <a:gd name="T56" fmla="*/ 971 w 2202"/>
                <a:gd name="T57" fmla="*/ 319 h 2827"/>
                <a:gd name="T58" fmla="*/ 1082 w 2202"/>
                <a:gd name="T59" fmla="*/ 423 h 2827"/>
                <a:gd name="T60" fmla="*/ 1131 w 2202"/>
                <a:gd name="T61" fmla="*/ 835 h 2827"/>
                <a:gd name="T62" fmla="*/ 831 w 2202"/>
                <a:gd name="T63" fmla="*/ 499 h 2827"/>
                <a:gd name="T64" fmla="*/ 1127 w 2202"/>
                <a:gd name="T65" fmla="*/ 910 h 2827"/>
                <a:gd name="T66" fmla="*/ 1105 w 2202"/>
                <a:gd name="T67" fmla="*/ 1321 h 2827"/>
                <a:gd name="T68" fmla="*/ 637 w 2202"/>
                <a:gd name="T69" fmla="*/ 854 h 2827"/>
                <a:gd name="T70" fmla="*/ 621 w 2202"/>
                <a:gd name="T71" fmla="*/ 480 h 2827"/>
                <a:gd name="T72" fmla="*/ 590 w 2202"/>
                <a:gd name="T73" fmla="*/ 834 h 2827"/>
                <a:gd name="T74" fmla="*/ 273 w 2202"/>
                <a:gd name="T75" fmla="*/ 673 h 2827"/>
                <a:gd name="T76" fmla="*/ 710 w 2202"/>
                <a:gd name="T77" fmla="*/ 986 h 2827"/>
                <a:gd name="T78" fmla="*/ 424 w 2202"/>
                <a:gd name="T79" fmla="*/ 1008 h 2827"/>
                <a:gd name="T80" fmla="*/ 749 w 2202"/>
                <a:gd name="T81" fmla="*/ 1030 h 2827"/>
                <a:gd name="T82" fmla="*/ 1095 w 2202"/>
                <a:gd name="T83" fmla="*/ 1484 h 2827"/>
                <a:gd name="T84" fmla="*/ 1074 w 2202"/>
                <a:gd name="T85" fmla="*/ 1885 h 2827"/>
                <a:gd name="T86" fmla="*/ 780 w 2202"/>
                <a:gd name="T87" fmla="*/ 1582 h 2827"/>
                <a:gd name="T88" fmla="*/ 732 w 2202"/>
                <a:gd name="T89" fmla="*/ 1253 h 2827"/>
                <a:gd name="T90" fmla="*/ 734 w 2202"/>
                <a:gd name="T91" fmla="*/ 1550 h 2827"/>
                <a:gd name="T92" fmla="*/ 30 w 2202"/>
                <a:gd name="T93" fmla="*/ 1260 h 2827"/>
                <a:gd name="T94" fmla="*/ 553 w 2202"/>
                <a:gd name="T95" fmla="*/ 1468 h 2827"/>
                <a:gd name="T96" fmla="*/ 372 w 2202"/>
                <a:gd name="T97" fmla="*/ 1459 h 2827"/>
                <a:gd name="T98" fmla="*/ 611 w 2202"/>
                <a:gd name="T99" fmla="*/ 1509 h 2827"/>
                <a:gd name="T100" fmla="*/ 1064 w 2202"/>
                <a:gd name="T101" fmla="*/ 2088 h 2827"/>
                <a:gd name="T102" fmla="*/ 998 w 2202"/>
                <a:gd name="T103" fmla="*/ 2827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02" h="2827">
                  <a:moveTo>
                    <a:pt x="998" y="2827"/>
                  </a:moveTo>
                  <a:cubicBezTo>
                    <a:pt x="1127" y="2827"/>
                    <a:pt x="1206" y="2827"/>
                    <a:pt x="1318" y="2827"/>
                  </a:cubicBezTo>
                  <a:cubicBezTo>
                    <a:pt x="1243" y="2584"/>
                    <a:pt x="1168" y="2297"/>
                    <a:pt x="1204" y="1848"/>
                  </a:cubicBezTo>
                  <a:cubicBezTo>
                    <a:pt x="1363" y="1643"/>
                    <a:pt x="1541" y="1514"/>
                    <a:pt x="1541" y="1514"/>
                  </a:cubicBezTo>
                  <a:cubicBezTo>
                    <a:pt x="1633" y="1540"/>
                    <a:pt x="1933" y="1517"/>
                    <a:pt x="1937" y="1511"/>
                  </a:cubicBezTo>
                  <a:cubicBezTo>
                    <a:pt x="1941" y="1505"/>
                    <a:pt x="1667" y="1500"/>
                    <a:pt x="1565" y="1480"/>
                  </a:cubicBezTo>
                  <a:cubicBezTo>
                    <a:pt x="1829" y="1323"/>
                    <a:pt x="2165" y="1236"/>
                    <a:pt x="2202" y="1207"/>
                  </a:cubicBezTo>
                  <a:cubicBezTo>
                    <a:pt x="2066" y="1251"/>
                    <a:pt x="1645" y="1315"/>
                    <a:pt x="1466" y="1497"/>
                  </a:cubicBezTo>
                  <a:cubicBezTo>
                    <a:pt x="1453" y="1402"/>
                    <a:pt x="1477" y="1264"/>
                    <a:pt x="1487" y="1242"/>
                  </a:cubicBezTo>
                  <a:cubicBezTo>
                    <a:pt x="1463" y="1287"/>
                    <a:pt x="1407" y="1466"/>
                    <a:pt x="1421" y="1529"/>
                  </a:cubicBezTo>
                  <a:cubicBezTo>
                    <a:pt x="1382" y="1589"/>
                    <a:pt x="1233" y="1673"/>
                    <a:pt x="1175" y="1731"/>
                  </a:cubicBezTo>
                  <a:cubicBezTo>
                    <a:pt x="1168" y="1506"/>
                    <a:pt x="1150" y="1387"/>
                    <a:pt x="1182" y="1281"/>
                  </a:cubicBezTo>
                  <a:cubicBezTo>
                    <a:pt x="1220" y="1197"/>
                    <a:pt x="1231" y="1201"/>
                    <a:pt x="1325" y="1108"/>
                  </a:cubicBezTo>
                  <a:cubicBezTo>
                    <a:pt x="1455" y="1020"/>
                    <a:pt x="1823" y="1069"/>
                    <a:pt x="1823" y="1069"/>
                  </a:cubicBezTo>
                  <a:cubicBezTo>
                    <a:pt x="1823" y="1069"/>
                    <a:pt x="1575" y="1002"/>
                    <a:pt x="1397" y="1051"/>
                  </a:cubicBezTo>
                  <a:cubicBezTo>
                    <a:pt x="1397" y="1051"/>
                    <a:pt x="1464" y="961"/>
                    <a:pt x="1531" y="870"/>
                  </a:cubicBezTo>
                  <a:cubicBezTo>
                    <a:pt x="1815" y="669"/>
                    <a:pt x="1944" y="734"/>
                    <a:pt x="1948" y="726"/>
                  </a:cubicBezTo>
                  <a:cubicBezTo>
                    <a:pt x="1952" y="717"/>
                    <a:pt x="1769" y="671"/>
                    <a:pt x="1556" y="822"/>
                  </a:cubicBezTo>
                  <a:cubicBezTo>
                    <a:pt x="1679" y="576"/>
                    <a:pt x="1688" y="492"/>
                    <a:pt x="1705" y="445"/>
                  </a:cubicBezTo>
                  <a:cubicBezTo>
                    <a:pt x="1687" y="464"/>
                    <a:pt x="1634" y="635"/>
                    <a:pt x="1485" y="846"/>
                  </a:cubicBezTo>
                  <a:cubicBezTo>
                    <a:pt x="1485" y="673"/>
                    <a:pt x="1444" y="584"/>
                    <a:pt x="1432" y="575"/>
                  </a:cubicBezTo>
                  <a:cubicBezTo>
                    <a:pt x="1442" y="615"/>
                    <a:pt x="1487" y="767"/>
                    <a:pt x="1440" y="905"/>
                  </a:cubicBezTo>
                  <a:cubicBezTo>
                    <a:pt x="1340" y="1038"/>
                    <a:pt x="1245" y="1091"/>
                    <a:pt x="1166" y="1177"/>
                  </a:cubicBezTo>
                  <a:cubicBezTo>
                    <a:pt x="1193" y="771"/>
                    <a:pt x="1116" y="497"/>
                    <a:pt x="1105" y="353"/>
                  </a:cubicBezTo>
                  <a:cubicBezTo>
                    <a:pt x="1178" y="168"/>
                    <a:pt x="1240" y="196"/>
                    <a:pt x="1239" y="189"/>
                  </a:cubicBezTo>
                  <a:cubicBezTo>
                    <a:pt x="1238" y="184"/>
                    <a:pt x="1141" y="208"/>
                    <a:pt x="1099" y="325"/>
                  </a:cubicBezTo>
                  <a:cubicBezTo>
                    <a:pt x="1073" y="266"/>
                    <a:pt x="1052" y="97"/>
                    <a:pt x="1027" y="0"/>
                  </a:cubicBezTo>
                  <a:cubicBezTo>
                    <a:pt x="1024" y="11"/>
                    <a:pt x="1061" y="234"/>
                    <a:pt x="1079" y="377"/>
                  </a:cubicBezTo>
                  <a:cubicBezTo>
                    <a:pt x="1062" y="351"/>
                    <a:pt x="996" y="317"/>
                    <a:pt x="971" y="319"/>
                  </a:cubicBezTo>
                  <a:cubicBezTo>
                    <a:pt x="1000" y="332"/>
                    <a:pt x="1065" y="362"/>
                    <a:pt x="1082" y="423"/>
                  </a:cubicBezTo>
                  <a:cubicBezTo>
                    <a:pt x="1088" y="505"/>
                    <a:pt x="1124" y="707"/>
                    <a:pt x="1131" y="835"/>
                  </a:cubicBezTo>
                  <a:cubicBezTo>
                    <a:pt x="1003" y="592"/>
                    <a:pt x="831" y="499"/>
                    <a:pt x="831" y="499"/>
                  </a:cubicBezTo>
                  <a:cubicBezTo>
                    <a:pt x="831" y="499"/>
                    <a:pt x="1029" y="652"/>
                    <a:pt x="1127" y="910"/>
                  </a:cubicBezTo>
                  <a:cubicBezTo>
                    <a:pt x="1127" y="910"/>
                    <a:pt x="1125" y="1119"/>
                    <a:pt x="1105" y="1321"/>
                  </a:cubicBezTo>
                  <a:cubicBezTo>
                    <a:pt x="857" y="1031"/>
                    <a:pt x="824" y="1005"/>
                    <a:pt x="637" y="854"/>
                  </a:cubicBezTo>
                  <a:cubicBezTo>
                    <a:pt x="538" y="650"/>
                    <a:pt x="629" y="484"/>
                    <a:pt x="621" y="480"/>
                  </a:cubicBezTo>
                  <a:cubicBezTo>
                    <a:pt x="614" y="476"/>
                    <a:pt x="538" y="724"/>
                    <a:pt x="590" y="834"/>
                  </a:cubicBezTo>
                  <a:cubicBezTo>
                    <a:pt x="518" y="790"/>
                    <a:pt x="418" y="720"/>
                    <a:pt x="273" y="673"/>
                  </a:cubicBezTo>
                  <a:cubicBezTo>
                    <a:pt x="341" y="701"/>
                    <a:pt x="684" y="931"/>
                    <a:pt x="710" y="986"/>
                  </a:cubicBezTo>
                  <a:cubicBezTo>
                    <a:pt x="614" y="946"/>
                    <a:pt x="464" y="982"/>
                    <a:pt x="424" y="1008"/>
                  </a:cubicBezTo>
                  <a:cubicBezTo>
                    <a:pt x="529" y="982"/>
                    <a:pt x="659" y="983"/>
                    <a:pt x="749" y="1030"/>
                  </a:cubicBezTo>
                  <a:cubicBezTo>
                    <a:pt x="882" y="1170"/>
                    <a:pt x="897" y="1112"/>
                    <a:pt x="1095" y="1484"/>
                  </a:cubicBezTo>
                  <a:cubicBezTo>
                    <a:pt x="1083" y="1685"/>
                    <a:pt x="1088" y="1833"/>
                    <a:pt x="1074" y="1885"/>
                  </a:cubicBezTo>
                  <a:cubicBezTo>
                    <a:pt x="1049" y="1836"/>
                    <a:pt x="926" y="1733"/>
                    <a:pt x="780" y="1582"/>
                  </a:cubicBezTo>
                  <a:cubicBezTo>
                    <a:pt x="805" y="1478"/>
                    <a:pt x="740" y="1258"/>
                    <a:pt x="732" y="1253"/>
                  </a:cubicBezTo>
                  <a:cubicBezTo>
                    <a:pt x="724" y="1248"/>
                    <a:pt x="759" y="1412"/>
                    <a:pt x="734" y="1550"/>
                  </a:cubicBezTo>
                  <a:cubicBezTo>
                    <a:pt x="567" y="1346"/>
                    <a:pt x="60" y="1274"/>
                    <a:pt x="30" y="1260"/>
                  </a:cubicBezTo>
                  <a:cubicBezTo>
                    <a:pt x="0" y="1246"/>
                    <a:pt x="496" y="1435"/>
                    <a:pt x="553" y="1468"/>
                  </a:cubicBezTo>
                  <a:cubicBezTo>
                    <a:pt x="461" y="1458"/>
                    <a:pt x="372" y="1459"/>
                    <a:pt x="372" y="1459"/>
                  </a:cubicBezTo>
                  <a:cubicBezTo>
                    <a:pt x="372" y="1459"/>
                    <a:pt x="520" y="1483"/>
                    <a:pt x="611" y="1509"/>
                  </a:cubicBezTo>
                  <a:cubicBezTo>
                    <a:pt x="909" y="1769"/>
                    <a:pt x="1064" y="2088"/>
                    <a:pt x="1064" y="2088"/>
                  </a:cubicBezTo>
                  <a:cubicBezTo>
                    <a:pt x="1064" y="2088"/>
                    <a:pt x="1100" y="2378"/>
                    <a:pt x="998" y="2827"/>
                  </a:cubicBezTo>
                  <a:close/>
                </a:path>
              </a:pathLst>
            </a:custGeom>
            <a:solidFill>
              <a:schemeClr val="tx2">
                <a:alpha val="5000"/>
              </a:schemeClr>
            </a:solidFill>
            <a:ln>
              <a:noFill/>
            </a:ln>
            <a:effectLst/>
            <a:extLst>
              <a:ext uri="{91240B29-F687-4F45-9708-019B960494DF}">
                <a14:hiddenLine xmlns:a14="http://schemas.microsoft.com/office/drawing/2010/main" w="9525">
                  <a:solidFill>
                    <a:srgbClr val="FF66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320" name="Group 248"/>
            <p:cNvGrpSpPr>
              <a:grpSpLocks/>
            </p:cNvGrpSpPr>
            <p:nvPr/>
          </p:nvGrpSpPr>
          <p:grpSpPr bwMode="auto">
            <a:xfrm>
              <a:off x="2826" y="240"/>
              <a:ext cx="2838" cy="2363"/>
              <a:chOff x="3105" y="147"/>
              <a:chExt cx="2552" cy="2125"/>
            </a:xfrm>
          </p:grpSpPr>
          <p:sp>
            <p:nvSpPr>
              <p:cNvPr id="3321" name="Freeform 249"/>
              <p:cNvSpPr>
                <a:spLocks noChangeAspect="1"/>
              </p:cNvSpPr>
              <p:nvPr/>
            </p:nvSpPr>
            <p:spPr bwMode="gray">
              <a:xfrm rot="11304974" flipH="1" flipV="1">
                <a:off x="4155" y="185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22" name="Freeform 250"/>
              <p:cNvSpPr>
                <a:spLocks noChangeAspect="1"/>
              </p:cNvSpPr>
              <p:nvPr/>
            </p:nvSpPr>
            <p:spPr bwMode="gray">
              <a:xfrm rot="46645371" flipH="1" flipV="1">
                <a:off x="3774" y="181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23" name="Freeform 251"/>
              <p:cNvSpPr>
                <a:spLocks noChangeAspect="1"/>
              </p:cNvSpPr>
              <p:nvPr/>
            </p:nvSpPr>
            <p:spPr bwMode="gray">
              <a:xfrm rot="11624577" flipH="1" flipV="1">
                <a:off x="4080" y="177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24" name="Freeform 252"/>
              <p:cNvSpPr>
                <a:spLocks noChangeAspect="1"/>
              </p:cNvSpPr>
              <p:nvPr/>
            </p:nvSpPr>
            <p:spPr bwMode="gray">
              <a:xfrm rot="12502759" flipH="1" flipV="1">
                <a:off x="4068" y="161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25" name="Freeform 253"/>
              <p:cNvSpPr>
                <a:spLocks noChangeAspect="1"/>
              </p:cNvSpPr>
              <p:nvPr/>
            </p:nvSpPr>
            <p:spPr bwMode="gray">
              <a:xfrm rot="8205286" flipH="1" flipV="1">
                <a:off x="3900" y="143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26" name="Freeform 254"/>
              <p:cNvSpPr>
                <a:spLocks noChangeAspect="1"/>
              </p:cNvSpPr>
              <p:nvPr/>
            </p:nvSpPr>
            <p:spPr bwMode="gray">
              <a:xfrm rot="12502759" flipH="1" flipV="1">
                <a:off x="4044" y="150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27" name="Freeform 255"/>
              <p:cNvSpPr>
                <a:spLocks noChangeAspect="1"/>
              </p:cNvSpPr>
              <p:nvPr/>
            </p:nvSpPr>
            <p:spPr bwMode="gray">
              <a:xfrm rot="7728767" flipH="1" flipV="1">
                <a:off x="3897" y="155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28" name="Freeform 256"/>
              <p:cNvSpPr>
                <a:spLocks noChangeAspect="1"/>
              </p:cNvSpPr>
              <p:nvPr/>
            </p:nvSpPr>
            <p:spPr bwMode="gray">
              <a:xfrm rot="7728767" flipH="1" flipV="1">
                <a:off x="3903" y="166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29" name="Freeform 257"/>
              <p:cNvSpPr>
                <a:spLocks noChangeAspect="1"/>
              </p:cNvSpPr>
              <p:nvPr/>
            </p:nvSpPr>
            <p:spPr bwMode="gray">
              <a:xfrm rot="46699827" flipH="1" flipV="1">
                <a:off x="3648" y="178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30" name="Freeform 258"/>
              <p:cNvSpPr>
                <a:spLocks noChangeAspect="1"/>
              </p:cNvSpPr>
              <p:nvPr/>
            </p:nvSpPr>
            <p:spPr bwMode="gray">
              <a:xfrm rot="69946121" flipH="1" flipV="1">
                <a:off x="3570" y="169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31" name="Freeform 259"/>
              <p:cNvSpPr>
                <a:spLocks noChangeAspect="1"/>
              </p:cNvSpPr>
              <p:nvPr/>
            </p:nvSpPr>
            <p:spPr bwMode="gray">
              <a:xfrm rot="47894114" flipH="1" flipV="1">
                <a:off x="3450" y="164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32" name="Freeform 260"/>
              <p:cNvSpPr>
                <a:spLocks noChangeAspect="1"/>
              </p:cNvSpPr>
              <p:nvPr/>
            </p:nvSpPr>
            <p:spPr bwMode="gray">
              <a:xfrm rot="47894114" flipH="1" flipV="1">
                <a:off x="3330" y="159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33" name="Freeform 261"/>
              <p:cNvSpPr>
                <a:spLocks noChangeAspect="1"/>
              </p:cNvSpPr>
              <p:nvPr/>
            </p:nvSpPr>
            <p:spPr bwMode="gray">
              <a:xfrm rot="47894114" flipH="1" flipV="1">
                <a:off x="3213" y="155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34" name="Freeform 262"/>
              <p:cNvSpPr>
                <a:spLocks noChangeAspect="1"/>
              </p:cNvSpPr>
              <p:nvPr/>
            </p:nvSpPr>
            <p:spPr bwMode="gray">
              <a:xfrm rot="9346256" flipH="1" flipV="1">
                <a:off x="3783" y="159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35" name="Freeform 263"/>
              <p:cNvSpPr>
                <a:spLocks noChangeAspect="1"/>
              </p:cNvSpPr>
              <p:nvPr/>
            </p:nvSpPr>
            <p:spPr bwMode="gray">
              <a:xfrm rot="9346256" flipH="1" flipV="1">
                <a:off x="3675" y="154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36" name="Freeform 264"/>
              <p:cNvSpPr>
                <a:spLocks noChangeAspect="1"/>
              </p:cNvSpPr>
              <p:nvPr/>
            </p:nvSpPr>
            <p:spPr bwMode="gray">
              <a:xfrm rot="9346256" flipH="1" flipV="1">
                <a:off x="3570" y="150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37" name="Freeform 265"/>
              <p:cNvSpPr>
                <a:spLocks noChangeAspect="1"/>
              </p:cNvSpPr>
              <p:nvPr/>
            </p:nvSpPr>
            <p:spPr bwMode="gray">
              <a:xfrm rot="9346256" flipH="1" flipV="1">
                <a:off x="3465" y="146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38" name="Freeform 266"/>
              <p:cNvSpPr>
                <a:spLocks noChangeAspect="1"/>
              </p:cNvSpPr>
              <p:nvPr/>
            </p:nvSpPr>
            <p:spPr bwMode="gray">
              <a:xfrm rot="9346256" flipH="1" flipV="1">
                <a:off x="3363" y="144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39" name="Freeform 267"/>
              <p:cNvSpPr>
                <a:spLocks noChangeAspect="1"/>
              </p:cNvSpPr>
              <p:nvPr/>
            </p:nvSpPr>
            <p:spPr bwMode="gray">
              <a:xfrm rot="9346256" flipH="1" flipV="1">
                <a:off x="3252" y="142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40" name="Freeform 268"/>
              <p:cNvSpPr>
                <a:spLocks noChangeAspect="1"/>
              </p:cNvSpPr>
              <p:nvPr/>
            </p:nvSpPr>
            <p:spPr bwMode="gray">
              <a:xfrm rot="28712569" flipH="1" flipV="1">
                <a:off x="3150" y="145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41" name="Freeform 269"/>
              <p:cNvSpPr>
                <a:spLocks noChangeAspect="1"/>
              </p:cNvSpPr>
              <p:nvPr/>
            </p:nvSpPr>
            <p:spPr bwMode="gray">
              <a:xfrm rot="6383576" flipH="1" flipV="1">
                <a:off x="4212" y="166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42" name="Freeform 270"/>
              <p:cNvSpPr>
                <a:spLocks noChangeAspect="1"/>
              </p:cNvSpPr>
              <p:nvPr/>
            </p:nvSpPr>
            <p:spPr bwMode="gray">
              <a:xfrm rot="10800000" flipH="1" flipV="1">
                <a:off x="4248" y="194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43" name="Freeform 271"/>
              <p:cNvSpPr>
                <a:spLocks noChangeAspect="1"/>
              </p:cNvSpPr>
              <p:nvPr/>
            </p:nvSpPr>
            <p:spPr bwMode="gray">
              <a:xfrm rot="7609537" flipH="1" flipV="1">
                <a:off x="4176" y="156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44" name="Freeform 272"/>
              <p:cNvSpPr>
                <a:spLocks noChangeAspect="1"/>
              </p:cNvSpPr>
              <p:nvPr/>
            </p:nvSpPr>
            <p:spPr bwMode="gray">
              <a:xfrm rot="27453845" flipH="1" flipV="1">
                <a:off x="4008" y="138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45" name="Freeform 273"/>
              <p:cNvSpPr>
                <a:spLocks noChangeAspect="1"/>
              </p:cNvSpPr>
              <p:nvPr/>
            </p:nvSpPr>
            <p:spPr bwMode="gray">
              <a:xfrm rot="27453845" flipH="1" flipV="1">
                <a:off x="3894" y="129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46" name="Freeform 274"/>
              <p:cNvSpPr>
                <a:spLocks noChangeAspect="1"/>
              </p:cNvSpPr>
              <p:nvPr/>
            </p:nvSpPr>
            <p:spPr bwMode="gray">
              <a:xfrm rot="67703533" flipH="1" flipV="1">
                <a:off x="3735" y="130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47" name="Freeform 275"/>
              <p:cNvSpPr>
                <a:spLocks noChangeAspect="1"/>
              </p:cNvSpPr>
              <p:nvPr/>
            </p:nvSpPr>
            <p:spPr bwMode="gray">
              <a:xfrm rot="67703533" flipH="1" flipV="1">
                <a:off x="3585" y="130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48" name="Freeform 276"/>
              <p:cNvSpPr>
                <a:spLocks noChangeAspect="1"/>
              </p:cNvSpPr>
              <p:nvPr/>
            </p:nvSpPr>
            <p:spPr bwMode="gray">
              <a:xfrm rot="7825966" flipH="1" flipV="1">
                <a:off x="3639" y="117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49" name="Freeform 277"/>
              <p:cNvSpPr>
                <a:spLocks noChangeAspect="1"/>
              </p:cNvSpPr>
              <p:nvPr/>
            </p:nvSpPr>
            <p:spPr bwMode="gray">
              <a:xfrm rot="7825966" flipH="1" flipV="1">
                <a:off x="3753" y="114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50" name="Freeform 278"/>
              <p:cNvSpPr>
                <a:spLocks noChangeAspect="1"/>
              </p:cNvSpPr>
              <p:nvPr/>
            </p:nvSpPr>
            <p:spPr bwMode="gray">
              <a:xfrm rot="9346256" flipH="1" flipV="1">
                <a:off x="3753" y="95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51" name="Freeform 279"/>
              <p:cNvSpPr>
                <a:spLocks noChangeAspect="1"/>
              </p:cNvSpPr>
              <p:nvPr/>
            </p:nvSpPr>
            <p:spPr bwMode="gray">
              <a:xfrm rot="9346256" flipH="1" flipV="1">
                <a:off x="3648" y="90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52" name="Freeform 280"/>
              <p:cNvSpPr>
                <a:spLocks noChangeAspect="1"/>
              </p:cNvSpPr>
              <p:nvPr/>
            </p:nvSpPr>
            <p:spPr bwMode="gray">
              <a:xfrm rot="9346256" flipH="1" flipV="1">
                <a:off x="3537" y="84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53" name="Freeform 281"/>
              <p:cNvSpPr>
                <a:spLocks noChangeAspect="1"/>
              </p:cNvSpPr>
              <p:nvPr/>
            </p:nvSpPr>
            <p:spPr bwMode="gray">
              <a:xfrm rot="71193369" flipH="1" flipV="1">
                <a:off x="3423" y="89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54" name="Freeform 282"/>
              <p:cNvSpPr>
                <a:spLocks noChangeAspect="1"/>
              </p:cNvSpPr>
              <p:nvPr/>
            </p:nvSpPr>
            <p:spPr bwMode="gray">
              <a:xfrm rot="47894114" flipH="1" flipV="1">
                <a:off x="3480" y="99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55" name="Freeform 283"/>
              <p:cNvSpPr>
                <a:spLocks noChangeAspect="1"/>
              </p:cNvSpPr>
              <p:nvPr/>
            </p:nvSpPr>
            <p:spPr bwMode="gray">
              <a:xfrm rot="47894114" flipH="1" flipV="1">
                <a:off x="3582" y="105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56" name="Freeform 284"/>
              <p:cNvSpPr>
                <a:spLocks noChangeAspect="1"/>
              </p:cNvSpPr>
              <p:nvPr/>
            </p:nvSpPr>
            <p:spPr bwMode="gray">
              <a:xfrm rot="27453845" flipH="1" flipV="1">
                <a:off x="3741" y="142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57" name="Freeform 285"/>
              <p:cNvSpPr>
                <a:spLocks noChangeAspect="1"/>
              </p:cNvSpPr>
              <p:nvPr/>
            </p:nvSpPr>
            <p:spPr bwMode="gray">
              <a:xfrm rot="9346256" flipH="1" flipV="1">
                <a:off x="3762" y="82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58" name="Freeform 286"/>
              <p:cNvSpPr>
                <a:spLocks noChangeAspect="1"/>
              </p:cNvSpPr>
              <p:nvPr/>
            </p:nvSpPr>
            <p:spPr bwMode="gray">
              <a:xfrm rot="9346256" flipH="1" flipV="1">
                <a:off x="3789" y="70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59" name="Freeform 287"/>
              <p:cNvSpPr>
                <a:spLocks noChangeAspect="1"/>
              </p:cNvSpPr>
              <p:nvPr/>
            </p:nvSpPr>
            <p:spPr bwMode="gray">
              <a:xfrm rot="12251533" flipH="1" flipV="1">
                <a:off x="3894" y="63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60" name="Freeform 288"/>
              <p:cNvSpPr>
                <a:spLocks noChangeAspect="1"/>
              </p:cNvSpPr>
              <p:nvPr/>
            </p:nvSpPr>
            <p:spPr bwMode="gray">
              <a:xfrm rot="14314121" flipH="1" flipV="1">
                <a:off x="3936" y="72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61" name="Freeform 289"/>
              <p:cNvSpPr>
                <a:spLocks noChangeAspect="1"/>
              </p:cNvSpPr>
              <p:nvPr/>
            </p:nvSpPr>
            <p:spPr bwMode="gray">
              <a:xfrm rot="14314121" flipH="1" flipV="1">
                <a:off x="3909" y="84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62" name="Freeform 290"/>
              <p:cNvSpPr>
                <a:spLocks noChangeAspect="1"/>
              </p:cNvSpPr>
              <p:nvPr/>
            </p:nvSpPr>
            <p:spPr bwMode="gray">
              <a:xfrm rot="14314121" flipH="1" flipV="1">
                <a:off x="3924" y="93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63" name="Freeform 291"/>
              <p:cNvSpPr>
                <a:spLocks noChangeAspect="1"/>
              </p:cNvSpPr>
              <p:nvPr/>
            </p:nvSpPr>
            <p:spPr bwMode="gray">
              <a:xfrm rot="14314121" flipH="1" flipV="1">
                <a:off x="3948" y="103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64" name="Freeform 292"/>
              <p:cNvSpPr>
                <a:spLocks noChangeAspect="1"/>
              </p:cNvSpPr>
              <p:nvPr/>
            </p:nvSpPr>
            <p:spPr bwMode="gray">
              <a:xfrm rot="11764041" flipH="1" flipV="1">
                <a:off x="4023" y="111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65" name="Freeform 293"/>
              <p:cNvSpPr>
                <a:spLocks noChangeAspect="1"/>
              </p:cNvSpPr>
              <p:nvPr/>
            </p:nvSpPr>
            <p:spPr bwMode="gray">
              <a:xfrm rot="11764041" flipH="1" flipV="1">
                <a:off x="4101" y="117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66" name="Freeform 294"/>
              <p:cNvSpPr>
                <a:spLocks noChangeAspect="1"/>
              </p:cNvSpPr>
              <p:nvPr/>
            </p:nvSpPr>
            <p:spPr bwMode="gray">
              <a:xfrm rot="11764041" flipH="1" flipV="1">
                <a:off x="4173" y="123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67" name="Freeform 295"/>
              <p:cNvSpPr>
                <a:spLocks noChangeAspect="1"/>
              </p:cNvSpPr>
              <p:nvPr/>
            </p:nvSpPr>
            <p:spPr bwMode="gray">
              <a:xfrm rot="10653581" flipH="1" flipV="1">
                <a:off x="4305" y="141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68" name="Freeform 296"/>
              <p:cNvSpPr>
                <a:spLocks noChangeAspect="1"/>
              </p:cNvSpPr>
              <p:nvPr/>
            </p:nvSpPr>
            <p:spPr bwMode="gray">
              <a:xfrm rot="11530795" flipH="1" flipV="1">
                <a:off x="4236" y="132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69" name="Freeform 297"/>
              <p:cNvSpPr>
                <a:spLocks noChangeAspect="1"/>
              </p:cNvSpPr>
              <p:nvPr/>
            </p:nvSpPr>
            <p:spPr bwMode="gray">
              <a:xfrm rot="71431516" flipH="1" flipV="1">
                <a:off x="4254" y="107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70" name="Freeform 298"/>
              <p:cNvSpPr>
                <a:spLocks noChangeAspect="1"/>
              </p:cNvSpPr>
              <p:nvPr/>
            </p:nvSpPr>
            <p:spPr bwMode="gray">
              <a:xfrm rot="49379513" flipH="1" flipV="1">
                <a:off x="4191" y="98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71" name="Freeform 299"/>
              <p:cNvSpPr>
                <a:spLocks noChangeAspect="1"/>
              </p:cNvSpPr>
              <p:nvPr/>
            </p:nvSpPr>
            <p:spPr bwMode="gray">
              <a:xfrm rot="73316895" flipH="1" flipV="1">
                <a:off x="4299" y="120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72" name="Freeform 300"/>
              <p:cNvSpPr>
                <a:spLocks noChangeAspect="1"/>
              </p:cNvSpPr>
              <p:nvPr/>
            </p:nvSpPr>
            <p:spPr bwMode="gray">
              <a:xfrm rot="49379513" flipH="1" flipV="1">
                <a:off x="4116" y="88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73" name="Freeform 301"/>
              <p:cNvSpPr>
                <a:spLocks noChangeAspect="1"/>
              </p:cNvSpPr>
              <p:nvPr/>
            </p:nvSpPr>
            <p:spPr bwMode="gray">
              <a:xfrm rot="51876870" flipH="1" flipV="1">
                <a:off x="4074" y="72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74" name="Freeform 302"/>
              <p:cNvSpPr>
                <a:spLocks noChangeAspect="1"/>
              </p:cNvSpPr>
              <p:nvPr/>
            </p:nvSpPr>
            <p:spPr bwMode="gray">
              <a:xfrm rot="10159819" flipH="1" flipV="1">
                <a:off x="4218" y="78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75" name="Freeform 303"/>
              <p:cNvSpPr>
                <a:spLocks noChangeAspect="1"/>
              </p:cNvSpPr>
              <p:nvPr/>
            </p:nvSpPr>
            <p:spPr bwMode="gray">
              <a:xfrm rot="10612681" flipH="1" flipV="1">
                <a:off x="4295" y="86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76" name="Freeform 304"/>
              <p:cNvSpPr>
                <a:spLocks noChangeAspect="1"/>
              </p:cNvSpPr>
              <p:nvPr/>
            </p:nvSpPr>
            <p:spPr bwMode="gray">
              <a:xfrm rot="71366426" flipH="1" flipV="1">
                <a:off x="4134" y="53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77" name="Freeform 305"/>
              <p:cNvSpPr>
                <a:spLocks noChangeAspect="1"/>
              </p:cNvSpPr>
              <p:nvPr/>
            </p:nvSpPr>
            <p:spPr bwMode="gray">
              <a:xfrm rot="10612681" flipH="1" flipV="1">
                <a:off x="4242" y="48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78" name="Freeform 306"/>
              <p:cNvSpPr>
                <a:spLocks noChangeAspect="1"/>
              </p:cNvSpPr>
              <p:nvPr/>
            </p:nvSpPr>
            <p:spPr bwMode="gray">
              <a:xfrm rot="10612681" flipH="1" flipV="1">
                <a:off x="4254" y="14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79" name="Freeform 307"/>
              <p:cNvSpPr>
                <a:spLocks noChangeAspect="1"/>
              </p:cNvSpPr>
              <p:nvPr/>
            </p:nvSpPr>
            <p:spPr bwMode="gray">
              <a:xfrm rot="12406036" flipH="1" flipV="1">
                <a:off x="4467" y="128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80" name="Freeform 308"/>
              <p:cNvSpPr>
                <a:spLocks noChangeAspect="1"/>
              </p:cNvSpPr>
              <p:nvPr/>
            </p:nvSpPr>
            <p:spPr bwMode="gray">
              <a:xfrm rot="13020092" flipH="1" flipV="1">
                <a:off x="4359" y="32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81" name="Freeform 309"/>
              <p:cNvSpPr>
                <a:spLocks noChangeAspect="1"/>
              </p:cNvSpPr>
              <p:nvPr/>
            </p:nvSpPr>
            <p:spPr bwMode="gray">
              <a:xfrm rot="13020092" flipH="1" flipV="1">
                <a:off x="4380" y="43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82" name="Freeform 310"/>
              <p:cNvSpPr>
                <a:spLocks noChangeAspect="1"/>
              </p:cNvSpPr>
              <p:nvPr/>
            </p:nvSpPr>
            <p:spPr bwMode="gray">
              <a:xfrm rot="49379513" flipH="1" flipV="1">
                <a:off x="4185" y="34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83" name="Freeform 311"/>
              <p:cNvSpPr>
                <a:spLocks noChangeAspect="1"/>
              </p:cNvSpPr>
              <p:nvPr/>
            </p:nvSpPr>
            <p:spPr bwMode="gray">
              <a:xfrm rot="50446545" flipH="1" flipV="1">
                <a:off x="4182" y="24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84" name="Freeform 312"/>
              <p:cNvSpPr>
                <a:spLocks noChangeAspect="1"/>
              </p:cNvSpPr>
              <p:nvPr/>
            </p:nvSpPr>
            <p:spPr bwMode="gray">
              <a:xfrm rot="14268761" flipH="1" flipV="1">
                <a:off x="4521" y="40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85" name="Freeform 313"/>
              <p:cNvSpPr>
                <a:spLocks noChangeAspect="1"/>
              </p:cNvSpPr>
              <p:nvPr/>
            </p:nvSpPr>
            <p:spPr bwMode="gray">
              <a:xfrm rot="17007825" flipH="1" flipV="1">
                <a:off x="4497" y="50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86" name="Freeform 314"/>
              <p:cNvSpPr>
                <a:spLocks noChangeAspect="1"/>
              </p:cNvSpPr>
              <p:nvPr/>
            </p:nvSpPr>
            <p:spPr bwMode="gray">
              <a:xfrm rot="17007825" flipH="1" flipV="1">
                <a:off x="4443" y="59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87" name="Freeform 315"/>
              <p:cNvSpPr>
                <a:spLocks noChangeAspect="1"/>
              </p:cNvSpPr>
              <p:nvPr/>
            </p:nvSpPr>
            <p:spPr bwMode="gray">
              <a:xfrm rot="10800000" flipH="1" flipV="1">
                <a:off x="4554" y="117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88" name="Freeform 316"/>
              <p:cNvSpPr>
                <a:spLocks noChangeAspect="1"/>
              </p:cNvSpPr>
              <p:nvPr/>
            </p:nvSpPr>
            <p:spPr bwMode="gray">
              <a:xfrm rot="10800000" flipH="1" flipV="1">
                <a:off x="4629" y="109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89" name="Freeform 317"/>
              <p:cNvSpPr>
                <a:spLocks noChangeAspect="1"/>
              </p:cNvSpPr>
              <p:nvPr/>
            </p:nvSpPr>
            <p:spPr bwMode="gray">
              <a:xfrm rot="8864063" flipH="1" flipV="1">
                <a:off x="4638" y="94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90" name="Freeform 318"/>
              <p:cNvSpPr>
                <a:spLocks noChangeAspect="1"/>
              </p:cNvSpPr>
              <p:nvPr/>
            </p:nvSpPr>
            <p:spPr bwMode="gray">
              <a:xfrm rot="8864063" flipH="1" flipV="1">
                <a:off x="4617" y="81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91" name="Freeform 319"/>
              <p:cNvSpPr>
                <a:spLocks noChangeAspect="1"/>
              </p:cNvSpPr>
              <p:nvPr/>
            </p:nvSpPr>
            <p:spPr bwMode="gray">
              <a:xfrm rot="11107560" flipH="1" flipV="1">
                <a:off x="4689" y="73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92" name="Freeform 320"/>
              <p:cNvSpPr>
                <a:spLocks noChangeAspect="1"/>
              </p:cNvSpPr>
              <p:nvPr/>
            </p:nvSpPr>
            <p:spPr bwMode="gray">
              <a:xfrm rot="12425698" flipH="1" flipV="1">
                <a:off x="4749" y="81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93" name="Freeform 321"/>
              <p:cNvSpPr>
                <a:spLocks noChangeAspect="1"/>
              </p:cNvSpPr>
              <p:nvPr/>
            </p:nvSpPr>
            <p:spPr bwMode="gray">
              <a:xfrm rot="12425698" flipH="1" flipV="1">
                <a:off x="4767" y="94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94" name="Freeform 322"/>
              <p:cNvSpPr>
                <a:spLocks noChangeAspect="1"/>
              </p:cNvSpPr>
              <p:nvPr/>
            </p:nvSpPr>
            <p:spPr bwMode="gray">
              <a:xfrm rot="12698650" flipH="1" flipV="1">
                <a:off x="4428" y="72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95" name="Freeform 323"/>
              <p:cNvSpPr>
                <a:spLocks noChangeAspect="1"/>
              </p:cNvSpPr>
              <p:nvPr/>
            </p:nvSpPr>
            <p:spPr bwMode="gray">
              <a:xfrm rot="12698650" flipH="1" flipV="1">
                <a:off x="4443" y="84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96" name="Freeform 324"/>
              <p:cNvSpPr>
                <a:spLocks noChangeAspect="1"/>
              </p:cNvSpPr>
              <p:nvPr/>
            </p:nvSpPr>
            <p:spPr bwMode="gray">
              <a:xfrm rot="12698650" flipH="1" flipV="1">
                <a:off x="4455" y="96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97" name="Freeform 325"/>
              <p:cNvSpPr>
                <a:spLocks noChangeAspect="1"/>
              </p:cNvSpPr>
              <p:nvPr/>
            </p:nvSpPr>
            <p:spPr bwMode="gray">
              <a:xfrm rot="12698650" flipH="1" flipV="1">
                <a:off x="4464" y="110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98" name="Freeform 326"/>
              <p:cNvSpPr>
                <a:spLocks noChangeAspect="1"/>
              </p:cNvSpPr>
              <p:nvPr/>
            </p:nvSpPr>
            <p:spPr bwMode="gray">
              <a:xfrm rot="6120636" flipH="1" flipV="1">
                <a:off x="3888" y="188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399" name="Freeform 327"/>
              <p:cNvSpPr>
                <a:spLocks noChangeAspect="1"/>
              </p:cNvSpPr>
              <p:nvPr/>
            </p:nvSpPr>
            <p:spPr bwMode="gray">
              <a:xfrm rot="5909435" flipH="1" flipV="1">
                <a:off x="3954" y="197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00" name="Freeform 328"/>
              <p:cNvSpPr>
                <a:spLocks noChangeAspect="1"/>
              </p:cNvSpPr>
              <p:nvPr/>
            </p:nvSpPr>
            <p:spPr bwMode="gray">
              <a:xfrm rot="5909435" flipH="1" flipV="1">
                <a:off x="4026" y="205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01" name="Freeform 329"/>
              <p:cNvSpPr>
                <a:spLocks noChangeAspect="1"/>
              </p:cNvSpPr>
              <p:nvPr/>
            </p:nvSpPr>
            <p:spPr bwMode="gray">
              <a:xfrm rot="5909435" flipH="1" flipV="1">
                <a:off x="4092" y="214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02" name="Freeform 330"/>
              <p:cNvSpPr>
                <a:spLocks noChangeAspect="1"/>
              </p:cNvSpPr>
              <p:nvPr/>
            </p:nvSpPr>
            <p:spPr bwMode="gray">
              <a:xfrm rot="27827362" flipH="1" flipV="1">
                <a:off x="4239" y="176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03" name="Freeform 331"/>
              <p:cNvSpPr>
                <a:spLocks noChangeAspect="1"/>
              </p:cNvSpPr>
              <p:nvPr/>
            </p:nvSpPr>
            <p:spPr bwMode="gray">
              <a:xfrm rot="15493156" flipH="1" flipV="1">
                <a:off x="4500" y="155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04" name="Freeform 332"/>
              <p:cNvSpPr>
                <a:spLocks noChangeAspect="1"/>
              </p:cNvSpPr>
              <p:nvPr/>
            </p:nvSpPr>
            <p:spPr bwMode="gray">
              <a:xfrm rot="15493156" flipH="1" flipV="1">
                <a:off x="4536" y="146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05" name="Freeform 333"/>
              <p:cNvSpPr>
                <a:spLocks noChangeAspect="1"/>
              </p:cNvSpPr>
              <p:nvPr/>
            </p:nvSpPr>
            <p:spPr bwMode="gray">
              <a:xfrm rot="15493156" flipH="1" flipV="1">
                <a:off x="4635" y="138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06" name="Freeform 334"/>
              <p:cNvSpPr>
                <a:spLocks noChangeAspect="1"/>
              </p:cNvSpPr>
              <p:nvPr/>
            </p:nvSpPr>
            <p:spPr bwMode="gray">
              <a:xfrm rot="13867554" flipH="1" flipV="1">
                <a:off x="4485" y="165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07" name="Freeform 335"/>
              <p:cNvSpPr>
                <a:spLocks noChangeAspect="1"/>
              </p:cNvSpPr>
              <p:nvPr/>
            </p:nvSpPr>
            <p:spPr bwMode="gray">
              <a:xfrm rot="13867554" flipH="1" flipV="1">
                <a:off x="4485" y="175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08" name="Freeform 336"/>
              <p:cNvSpPr>
                <a:spLocks noChangeAspect="1"/>
              </p:cNvSpPr>
              <p:nvPr/>
            </p:nvSpPr>
            <p:spPr bwMode="gray">
              <a:xfrm rot="13458336" flipH="1" flipV="1">
                <a:off x="4479" y="186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09" name="Freeform 337"/>
              <p:cNvSpPr>
                <a:spLocks noChangeAspect="1"/>
              </p:cNvSpPr>
              <p:nvPr/>
            </p:nvSpPr>
            <p:spPr bwMode="gray">
              <a:xfrm rot="17498712" flipH="1" flipV="1">
                <a:off x="4794" y="135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10" name="Freeform 338"/>
              <p:cNvSpPr>
                <a:spLocks noChangeAspect="1"/>
              </p:cNvSpPr>
              <p:nvPr/>
            </p:nvSpPr>
            <p:spPr bwMode="gray">
              <a:xfrm rot="12635856" flipH="1" flipV="1">
                <a:off x="4986" y="58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11" name="Freeform 339"/>
              <p:cNvSpPr>
                <a:spLocks noChangeAspect="1"/>
              </p:cNvSpPr>
              <p:nvPr/>
            </p:nvSpPr>
            <p:spPr bwMode="gray">
              <a:xfrm rot="13533896" flipH="1" flipV="1">
                <a:off x="5001" y="70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12" name="Freeform 340"/>
              <p:cNvSpPr>
                <a:spLocks noChangeAspect="1"/>
              </p:cNvSpPr>
              <p:nvPr/>
            </p:nvSpPr>
            <p:spPr bwMode="gray">
              <a:xfrm rot="14005323" flipH="1" flipV="1">
                <a:off x="4974" y="81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13" name="Freeform 341"/>
              <p:cNvSpPr>
                <a:spLocks noChangeAspect="1"/>
              </p:cNvSpPr>
              <p:nvPr/>
            </p:nvSpPr>
            <p:spPr bwMode="gray">
              <a:xfrm rot="14005323" flipH="1" flipV="1">
                <a:off x="4923" y="93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14" name="Freeform 342"/>
              <p:cNvSpPr>
                <a:spLocks noChangeAspect="1"/>
              </p:cNvSpPr>
              <p:nvPr/>
            </p:nvSpPr>
            <p:spPr bwMode="gray">
              <a:xfrm rot="9566511" flipH="1" flipV="1">
                <a:off x="4884" y="62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15" name="Freeform 343"/>
              <p:cNvSpPr>
                <a:spLocks noChangeAspect="1"/>
              </p:cNvSpPr>
              <p:nvPr/>
            </p:nvSpPr>
            <p:spPr bwMode="gray">
              <a:xfrm rot="9962568" flipH="1" flipV="1">
                <a:off x="4845" y="73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16" name="Freeform 344"/>
              <p:cNvSpPr>
                <a:spLocks noChangeAspect="1"/>
              </p:cNvSpPr>
              <p:nvPr/>
            </p:nvSpPr>
            <p:spPr bwMode="gray">
              <a:xfrm rot="17498712" flipH="1" flipV="1">
                <a:off x="5274" y="101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17" name="Freeform 345"/>
              <p:cNvSpPr>
                <a:spLocks noChangeAspect="1"/>
              </p:cNvSpPr>
              <p:nvPr/>
            </p:nvSpPr>
            <p:spPr bwMode="gray">
              <a:xfrm rot="18419553" flipH="1" flipV="1">
                <a:off x="5151" y="103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18" name="Freeform 346"/>
              <p:cNvSpPr>
                <a:spLocks noChangeAspect="1"/>
              </p:cNvSpPr>
              <p:nvPr/>
            </p:nvSpPr>
            <p:spPr bwMode="gray">
              <a:xfrm rot="17948064" flipH="1" flipV="1">
                <a:off x="5046" y="105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19" name="Freeform 347"/>
              <p:cNvSpPr>
                <a:spLocks noChangeAspect="1"/>
              </p:cNvSpPr>
              <p:nvPr/>
            </p:nvSpPr>
            <p:spPr bwMode="gray">
              <a:xfrm rot="17261746" flipH="1" flipV="1">
                <a:off x="4944" y="109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20" name="Freeform 348"/>
              <p:cNvSpPr>
                <a:spLocks noChangeAspect="1"/>
              </p:cNvSpPr>
              <p:nvPr/>
            </p:nvSpPr>
            <p:spPr bwMode="gray">
              <a:xfrm rot="17308334" flipH="1" flipV="1">
                <a:off x="4857" y="115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21" name="Freeform 349"/>
              <p:cNvSpPr>
                <a:spLocks noChangeAspect="1"/>
              </p:cNvSpPr>
              <p:nvPr/>
            </p:nvSpPr>
            <p:spPr bwMode="gray">
              <a:xfrm rot="15806700" flipH="1" flipV="1">
                <a:off x="4773" y="123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22" name="Freeform 350"/>
              <p:cNvSpPr>
                <a:spLocks noChangeAspect="1"/>
              </p:cNvSpPr>
              <p:nvPr/>
            </p:nvSpPr>
            <p:spPr bwMode="gray">
              <a:xfrm rot="13685953" flipH="1" flipV="1">
                <a:off x="5082" y="124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23" name="Freeform 351"/>
              <p:cNvSpPr>
                <a:spLocks noChangeAspect="1"/>
              </p:cNvSpPr>
              <p:nvPr/>
            </p:nvSpPr>
            <p:spPr bwMode="gray">
              <a:xfrm rot="16889363" flipH="1" flipV="1">
                <a:off x="5145" y="133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24" name="Freeform 352"/>
              <p:cNvSpPr>
                <a:spLocks noChangeAspect="1"/>
              </p:cNvSpPr>
              <p:nvPr/>
            </p:nvSpPr>
            <p:spPr bwMode="gray">
              <a:xfrm rot="18255172" flipH="1" flipV="1">
                <a:off x="4929" y="137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25" name="Freeform 353"/>
              <p:cNvSpPr>
                <a:spLocks noChangeAspect="1"/>
              </p:cNvSpPr>
              <p:nvPr/>
            </p:nvSpPr>
            <p:spPr bwMode="gray">
              <a:xfrm rot="18255172" flipH="1" flipV="1">
                <a:off x="5049" y="137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26" name="Freeform 354"/>
              <p:cNvSpPr>
                <a:spLocks noChangeAspect="1"/>
              </p:cNvSpPr>
              <p:nvPr/>
            </p:nvSpPr>
            <p:spPr bwMode="gray">
              <a:xfrm rot="13291972" flipH="1" flipV="1">
                <a:off x="5238" y="89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27" name="Freeform 355"/>
              <p:cNvSpPr>
                <a:spLocks noChangeAspect="1"/>
              </p:cNvSpPr>
              <p:nvPr/>
            </p:nvSpPr>
            <p:spPr bwMode="gray">
              <a:xfrm rot="12224939" flipH="1" flipV="1">
                <a:off x="5145" y="87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28" name="Freeform 356"/>
              <p:cNvSpPr>
                <a:spLocks noChangeAspect="1"/>
              </p:cNvSpPr>
              <p:nvPr/>
            </p:nvSpPr>
            <p:spPr bwMode="gray">
              <a:xfrm rot="12224939" flipH="1" flipV="1">
                <a:off x="5049" y="87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29" name="Freeform 357"/>
              <p:cNvSpPr>
                <a:spLocks noChangeAspect="1"/>
              </p:cNvSpPr>
              <p:nvPr/>
            </p:nvSpPr>
            <p:spPr bwMode="gray">
              <a:xfrm rot="13685953" flipH="1" flipV="1">
                <a:off x="4971" y="122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30" name="Freeform 358"/>
              <p:cNvSpPr>
                <a:spLocks noChangeAspect="1"/>
              </p:cNvSpPr>
              <p:nvPr/>
            </p:nvSpPr>
            <p:spPr bwMode="gray">
              <a:xfrm rot="15211800" flipH="1" flipV="1">
                <a:off x="5526" y="142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31" name="Freeform 359"/>
              <p:cNvSpPr>
                <a:spLocks noChangeAspect="1"/>
              </p:cNvSpPr>
              <p:nvPr/>
            </p:nvSpPr>
            <p:spPr bwMode="gray">
              <a:xfrm rot="17054978" flipH="1" flipV="1">
                <a:off x="5478" y="151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32" name="Freeform 360"/>
              <p:cNvSpPr>
                <a:spLocks noChangeAspect="1"/>
              </p:cNvSpPr>
              <p:nvPr/>
            </p:nvSpPr>
            <p:spPr bwMode="gray">
              <a:xfrm rot="17054978" flipH="1" flipV="1">
                <a:off x="5364" y="154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33" name="Freeform 361"/>
              <p:cNvSpPr>
                <a:spLocks noChangeAspect="1"/>
              </p:cNvSpPr>
              <p:nvPr/>
            </p:nvSpPr>
            <p:spPr bwMode="gray">
              <a:xfrm rot="17565242" flipH="1" flipV="1">
                <a:off x="5268" y="159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34" name="Freeform 362"/>
              <p:cNvSpPr>
                <a:spLocks noChangeAspect="1"/>
              </p:cNvSpPr>
              <p:nvPr/>
            </p:nvSpPr>
            <p:spPr bwMode="gray">
              <a:xfrm rot="17054978" flipH="1" flipV="1">
                <a:off x="5262" y="178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35" name="Freeform 363"/>
              <p:cNvSpPr>
                <a:spLocks noChangeAspect="1"/>
              </p:cNvSpPr>
              <p:nvPr/>
            </p:nvSpPr>
            <p:spPr bwMode="gray">
              <a:xfrm rot="17133105" flipH="1" flipV="1">
                <a:off x="5163" y="162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36" name="Freeform 364"/>
              <p:cNvSpPr>
                <a:spLocks noChangeAspect="1"/>
              </p:cNvSpPr>
              <p:nvPr/>
            </p:nvSpPr>
            <p:spPr bwMode="gray">
              <a:xfrm rot="18935270" flipH="1" flipV="1">
                <a:off x="5163" y="183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37" name="Freeform 365"/>
              <p:cNvSpPr>
                <a:spLocks noChangeAspect="1"/>
              </p:cNvSpPr>
              <p:nvPr/>
            </p:nvSpPr>
            <p:spPr bwMode="gray">
              <a:xfrm rot="14602115" flipH="1" flipV="1">
                <a:off x="4965" y="169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38" name="Freeform 366"/>
              <p:cNvSpPr>
                <a:spLocks noChangeAspect="1"/>
              </p:cNvSpPr>
              <p:nvPr/>
            </p:nvSpPr>
            <p:spPr bwMode="gray">
              <a:xfrm rot="18935270" flipH="1" flipV="1">
                <a:off x="5055" y="185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39" name="Freeform 367"/>
              <p:cNvSpPr>
                <a:spLocks noChangeAspect="1"/>
              </p:cNvSpPr>
              <p:nvPr/>
            </p:nvSpPr>
            <p:spPr bwMode="gray">
              <a:xfrm rot="18935270" flipH="1" flipV="1">
                <a:off x="4941" y="185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40" name="Freeform 368"/>
              <p:cNvSpPr>
                <a:spLocks noChangeAspect="1"/>
              </p:cNvSpPr>
              <p:nvPr/>
            </p:nvSpPr>
            <p:spPr bwMode="gray">
              <a:xfrm rot="18935270" flipH="1" flipV="1">
                <a:off x="4824" y="185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41" name="Freeform 369"/>
              <p:cNvSpPr>
                <a:spLocks noChangeAspect="1"/>
              </p:cNvSpPr>
              <p:nvPr/>
            </p:nvSpPr>
            <p:spPr bwMode="gray">
              <a:xfrm rot="16200000" flipH="1" flipV="1">
                <a:off x="4557" y="207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42" name="Freeform 370"/>
              <p:cNvSpPr>
                <a:spLocks noChangeAspect="1"/>
              </p:cNvSpPr>
              <p:nvPr/>
            </p:nvSpPr>
            <p:spPr bwMode="gray">
              <a:xfrm rot="16718696" flipH="1" flipV="1">
                <a:off x="4647" y="199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43" name="Freeform 371"/>
              <p:cNvSpPr>
                <a:spLocks noChangeAspect="1"/>
              </p:cNvSpPr>
              <p:nvPr/>
            </p:nvSpPr>
            <p:spPr bwMode="gray">
              <a:xfrm rot="16773430" flipH="1" flipV="1">
                <a:off x="4722" y="191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44" name="Freeform 372"/>
              <p:cNvSpPr>
                <a:spLocks noChangeAspect="1"/>
              </p:cNvSpPr>
              <p:nvPr/>
            </p:nvSpPr>
            <p:spPr bwMode="gray">
              <a:xfrm rot="10196385" flipH="1" flipV="1">
                <a:off x="4611" y="171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45" name="Freeform 373"/>
              <p:cNvSpPr>
                <a:spLocks noChangeAspect="1"/>
              </p:cNvSpPr>
              <p:nvPr/>
            </p:nvSpPr>
            <p:spPr bwMode="gray">
              <a:xfrm rot="10196385" flipH="1" flipV="1">
                <a:off x="4635" y="156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46" name="Freeform 374"/>
              <p:cNvSpPr>
                <a:spLocks noChangeAspect="1"/>
              </p:cNvSpPr>
              <p:nvPr/>
            </p:nvSpPr>
            <p:spPr bwMode="gray">
              <a:xfrm rot="11309173" flipH="1" flipV="1">
                <a:off x="4722" y="147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47" name="Freeform 375"/>
              <p:cNvSpPr>
                <a:spLocks noChangeAspect="1"/>
              </p:cNvSpPr>
              <p:nvPr/>
            </p:nvSpPr>
            <p:spPr bwMode="gray">
              <a:xfrm rot="12698650" flipH="1" flipV="1">
                <a:off x="4761" y="162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48" name="Freeform 376"/>
              <p:cNvSpPr>
                <a:spLocks noChangeAspect="1"/>
              </p:cNvSpPr>
              <p:nvPr/>
            </p:nvSpPr>
            <p:spPr bwMode="gray">
              <a:xfrm rot="12698650" flipH="1" flipV="1">
                <a:off x="4872" y="155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49" name="Freeform 377"/>
              <p:cNvSpPr>
                <a:spLocks noChangeAspect="1"/>
              </p:cNvSpPr>
              <p:nvPr/>
            </p:nvSpPr>
            <p:spPr bwMode="gray">
              <a:xfrm rot="12698650" flipH="1" flipV="1">
                <a:off x="4983" y="150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50" name="Freeform 378"/>
              <p:cNvSpPr>
                <a:spLocks noChangeAspect="1"/>
              </p:cNvSpPr>
              <p:nvPr/>
            </p:nvSpPr>
            <p:spPr bwMode="gray">
              <a:xfrm rot="13843811" flipH="1" flipV="1">
                <a:off x="5106" y="148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51" name="Freeform 379"/>
              <p:cNvSpPr>
                <a:spLocks noChangeAspect="1"/>
              </p:cNvSpPr>
              <p:nvPr/>
            </p:nvSpPr>
            <p:spPr bwMode="gray">
              <a:xfrm rot="13843811" flipH="1" flipV="1">
                <a:off x="5244" y="144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52" name="Freeform 380"/>
              <p:cNvSpPr>
                <a:spLocks noChangeAspect="1"/>
              </p:cNvSpPr>
              <p:nvPr/>
            </p:nvSpPr>
            <p:spPr bwMode="gray">
              <a:xfrm rot="13843811" flipH="1" flipV="1">
                <a:off x="5385" y="141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53" name="Freeform 381"/>
              <p:cNvSpPr>
                <a:spLocks noChangeAspect="1"/>
              </p:cNvSpPr>
              <p:nvPr/>
            </p:nvSpPr>
            <p:spPr bwMode="gray">
              <a:xfrm rot="13020092" flipH="1" flipV="1">
                <a:off x="4338" y="21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54" name="Freeform 382"/>
              <p:cNvSpPr>
                <a:spLocks noChangeAspect="1"/>
              </p:cNvSpPr>
              <p:nvPr/>
            </p:nvSpPr>
            <p:spPr bwMode="gray">
              <a:xfrm rot="14579132" flipH="1" flipV="1">
                <a:off x="4841" y="146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55" name="Freeform 383"/>
              <p:cNvSpPr>
                <a:spLocks noChangeAspect="1"/>
              </p:cNvSpPr>
              <p:nvPr/>
            </p:nvSpPr>
            <p:spPr bwMode="gray">
              <a:xfrm rot="9456387" flipH="1" flipV="1">
                <a:off x="4581" y="64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56" name="Freeform 384"/>
              <p:cNvSpPr>
                <a:spLocks noChangeAspect="1"/>
              </p:cNvSpPr>
              <p:nvPr/>
            </p:nvSpPr>
            <p:spPr bwMode="gray">
              <a:xfrm rot="12698650" flipH="1" flipV="1">
                <a:off x="4656" y="44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57" name="Freeform 385"/>
              <p:cNvSpPr>
                <a:spLocks noChangeAspect="1"/>
              </p:cNvSpPr>
              <p:nvPr/>
            </p:nvSpPr>
            <p:spPr bwMode="gray">
              <a:xfrm rot="12433021" flipH="1" flipV="1">
                <a:off x="4695" y="56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58" name="Freeform 386"/>
              <p:cNvSpPr>
                <a:spLocks noChangeAspect="1"/>
              </p:cNvSpPr>
              <p:nvPr/>
            </p:nvSpPr>
            <p:spPr bwMode="gray">
              <a:xfrm rot="11518177" flipH="1" flipV="1">
                <a:off x="4776" y="63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59" name="Freeform 387"/>
              <p:cNvSpPr>
                <a:spLocks noChangeAspect="1"/>
              </p:cNvSpPr>
              <p:nvPr/>
            </p:nvSpPr>
            <p:spPr bwMode="gray">
              <a:xfrm rot="12698650" flipH="1" flipV="1">
                <a:off x="4500" y="27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60" name="Freeform 388"/>
              <p:cNvSpPr>
                <a:spLocks noChangeAspect="1"/>
              </p:cNvSpPr>
              <p:nvPr/>
            </p:nvSpPr>
            <p:spPr bwMode="gray">
              <a:xfrm rot="10201293" flipH="1" flipV="1">
                <a:off x="4764" y="41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61" name="Freeform 389"/>
              <p:cNvSpPr>
                <a:spLocks noChangeAspect="1"/>
              </p:cNvSpPr>
              <p:nvPr/>
            </p:nvSpPr>
            <p:spPr bwMode="gray">
              <a:xfrm rot="10201293" flipH="1" flipV="1">
                <a:off x="4908" y="47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62" name="Freeform 390"/>
              <p:cNvSpPr>
                <a:spLocks noChangeAspect="1"/>
              </p:cNvSpPr>
              <p:nvPr/>
            </p:nvSpPr>
            <p:spPr bwMode="gray">
              <a:xfrm rot="10800000" flipH="1" flipV="1">
                <a:off x="5115" y="69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63" name="Freeform 391"/>
              <p:cNvSpPr>
                <a:spLocks noChangeAspect="1"/>
              </p:cNvSpPr>
              <p:nvPr/>
            </p:nvSpPr>
            <p:spPr bwMode="gray">
              <a:xfrm rot="16200000" flipH="1" flipV="1">
                <a:off x="5169" y="113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64" name="Freeform 392"/>
              <p:cNvSpPr>
                <a:spLocks noChangeAspect="1"/>
              </p:cNvSpPr>
              <p:nvPr/>
            </p:nvSpPr>
            <p:spPr bwMode="gray">
              <a:xfrm rot="15368401" flipH="1" flipV="1">
                <a:off x="5220" y="124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65" name="Freeform 393"/>
              <p:cNvSpPr>
                <a:spLocks noChangeAspect="1"/>
              </p:cNvSpPr>
              <p:nvPr/>
            </p:nvSpPr>
            <p:spPr bwMode="gray">
              <a:xfrm rot="16488651" flipH="1" flipV="1">
                <a:off x="5307" y="131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66" name="Freeform 394"/>
              <p:cNvSpPr>
                <a:spLocks noChangeAspect="1"/>
              </p:cNvSpPr>
              <p:nvPr/>
            </p:nvSpPr>
            <p:spPr bwMode="gray">
              <a:xfrm rot="16488651" flipH="1" flipV="1">
                <a:off x="5325" y="170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67" name="Freeform 395"/>
              <p:cNvSpPr>
                <a:spLocks noChangeAspect="1"/>
              </p:cNvSpPr>
              <p:nvPr/>
            </p:nvSpPr>
            <p:spPr bwMode="gray">
              <a:xfrm rot="16488651" flipH="1" flipV="1">
                <a:off x="5478" y="164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68" name="Freeform 396"/>
              <p:cNvSpPr>
                <a:spLocks noChangeAspect="1"/>
              </p:cNvSpPr>
              <p:nvPr/>
            </p:nvSpPr>
            <p:spPr bwMode="gray">
              <a:xfrm rot="16488651" flipH="1" flipV="1">
                <a:off x="5355" y="1155"/>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69" name="Freeform 397"/>
              <p:cNvSpPr>
                <a:spLocks noChangeAspect="1"/>
              </p:cNvSpPr>
              <p:nvPr/>
            </p:nvSpPr>
            <p:spPr bwMode="gray">
              <a:xfrm rot="16488651" flipH="1" flipV="1">
                <a:off x="5412" y="124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70" name="Freeform 398"/>
              <p:cNvSpPr>
                <a:spLocks noChangeAspect="1"/>
              </p:cNvSpPr>
              <p:nvPr/>
            </p:nvSpPr>
            <p:spPr bwMode="gray">
              <a:xfrm rot="14214210" flipH="1" flipV="1">
                <a:off x="5526" y="129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71" name="Freeform 399"/>
              <p:cNvSpPr>
                <a:spLocks noChangeAspect="1"/>
              </p:cNvSpPr>
              <p:nvPr/>
            </p:nvSpPr>
            <p:spPr bwMode="gray">
              <a:xfrm rot="14214210" flipH="1" flipV="1">
                <a:off x="5430" y="104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72" name="Freeform 400"/>
              <p:cNvSpPr>
                <a:spLocks noChangeAspect="1"/>
              </p:cNvSpPr>
              <p:nvPr/>
            </p:nvSpPr>
            <p:spPr bwMode="gray">
              <a:xfrm rot="8387364" flipH="1" flipV="1">
                <a:off x="4041" y="58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73" name="Freeform 401"/>
              <p:cNvSpPr>
                <a:spLocks noChangeAspect="1"/>
              </p:cNvSpPr>
              <p:nvPr/>
            </p:nvSpPr>
            <p:spPr bwMode="gray">
              <a:xfrm rot="12022312" flipH="1" flipV="1">
                <a:off x="4170" y="66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74" name="Freeform 402"/>
              <p:cNvSpPr>
                <a:spLocks noChangeAspect="1"/>
              </p:cNvSpPr>
              <p:nvPr/>
            </p:nvSpPr>
            <p:spPr bwMode="gray">
              <a:xfrm rot="8387364" flipH="1" flipV="1">
                <a:off x="4023" y="39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75" name="Freeform 403"/>
              <p:cNvSpPr>
                <a:spLocks noChangeAspect="1"/>
              </p:cNvSpPr>
              <p:nvPr/>
            </p:nvSpPr>
            <p:spPr bwMode="gray">
              <a:xfrm rot="6501987" flipH="1" flipV="1">
                <a:off x="3936" y="46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76" name="Freeform 404"/>
              <p:cNvSpPr>
                <a:spLocks noChangeAspect="1"/>
              </p:cNvSpPr>
              <p:nvPr/>
            </p:nvSpPr>
            <p:spPr bwMode="gray">
              <a:xfrm rot="6501987" flipH="1" flipV="1">
                <a:off x="3759" y="56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77" name="Freeform 405"/>
              <p:cNvSpPr>
                <a:spLocks noChangeAspect="1"/>
              </p:cNvSpPr>
              <p:nvPr/>
            </p:nvSpPr>
            <p:spPr bwMode="gray">
              <a:xfrm rot="6501987" flipH="1" flipV="1">
                <a:off x="3609" y="762"/>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78" name="Freeform 406"/>
              <p:cNvSpPr>
                <a:spLocks noChangeAspect="1"/>
              </p:cNvSpPr>
              <p:nvPr/>
            </p:nvSpPr>
            <p:spPr bwMode="gray">
              <a:xfrm rot="8667357" flipH="1" flipV="1">
                <a:off x="3651" y="64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79" name="Freeform 407"/>
              <p:cNvSpPr>
                <a:spLocks noChangeAspect="1"/>
              </p:cNvSpPr>
              <p:nvPr/>
            </p:nvSpPr>
            <p:spPr bwMode="gray">
              <a:xfrm rot="8667357" flipH="1" flipV="1">
                <a:off x="3525" y="117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80" name="Freeform 408"/>
              <p:cNvSpPr>
                <a:spLocks noChangeAspect="1"/>
              </p:cNvSpPr>
              <p:nvPr/>
            </p:nvSpPr>
            <p:spPr bwMode="gray">
              <a:xfrm rot="6115518" flipH="1" flipV="1">
                <a:off x="3450" y="124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81" name="Freeform 409"/>
              <p:cNvSpPr>
                <a:spLocks noChangeAspect="1"/>
              </p:cNvSpPr>
              <p:nvPr/>
            </p:nvSpPr>
            <p:spPr bwMode="gray">
              <a:xfrm rot="6115518" flipH="1" flipV="1">
                <a:off x="3378" y="107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82" name="Freeform 410"/>
              <p:cNvSpPr>
                <a:spLocks noChangeAspect="1"/>
              </p:cNvSpPr>
              <p:nvPr/>
            </p:nvSpPr>
            <p:spPr bwMode="gray">
              <a:xfrm rot="26238706" flipH="1" flipV="1">
                <a:off x="3369" y="1170"/>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83" name="Freeform 411"/>
              <p:cNvSpPr>
                <a:spLocks noChangeAspect="1"/>
              </p:cNvSpPr>
              <p:nvPr/>
            </p:nvSpPr>
            <p:spPr bwMode="gray">
              <a:xfrm rot="6115518" flipH="1" flipV="1">
                <a:off x="3405" y="133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84" name="Freeform 412"/>
              <p:cNvSpPr>
                <a:spLocks noChangeAspect="1"/>
              </p:cNvSpPr>
              <p:nvPr/>
            </p:nvSpPr>
            <p:spPr bwMode="gray">
              <a:xfrm rot="26238706" flipH="1" flipV="1">
                <a:off x="3270" y="126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85" name="Freeform 413"/>
              <p:cNvSpPr>
                <a:spLocks noChangeAspect="1"/>
              </p:cNvSpPr>
              <p:nvPr/>
            </p:nvSpPr>
            <p:spPr bwMode="gray">
              <a:xfrm rot="15800189" flipH="1" flipV="1">
                <a:off x="5103" y="170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86" name="Freeform 414"/>
              <p:cNvSpPr>
                <a:spLocks noChangeAspect="1"/>
              </p:cNvSpPr>
              <p:nvPr/>
            </p:nvSpPr>
            <p:spPr bwMode="gray">
              <a:xfrm rot="6501987" flipH="1" flipV="1">
                <a:off x="4053" y="25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87" name="Freeform 415"/>
              <p:cNvSpPr>
                <a:spLocks noChangeAspect="1"/>
              </p:cNvSpPr>
              <p:nvPr/>
            </p:nvSpPr>
            <p:spPr bwMode="gray">
              <a:xfrm rot="13560969" flipH="1" flipV="1">
                <a:off x="4653" y="29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88" name="Freeform 416"/>
              <p:cNvSpPr>
                <a:spLocks noChangeAspect="1"/>
              </p:cNvSpPr>
              <p:nvPr/>
            </p:nvSpPr>
            <p:spPr bwMode="gray">
              <a:xfrm rot="13560969" flipH="1" flipV="1">
                <a:off x="3723" y="1956"/>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89" name="Freeform 417"/>
              <p:cNvSpPr>
                <a:spLocks noChangeAspect="1"/>
              </p:cNvSpPr>
              <p:nvPr/>
            </p:nvSpPr>
            <p:spPr bwMode="gray">
              <a:xfrm rot="5089466" flipH="1" flipV="1">
                <a:off x="3613" y="189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90" name="Freeform 418"/>
              <p:cNvSpPr>
                <a:spLocks noChangeAspect="1"/>
              </p:cNvSpPr>
              <p:nvPr/>
            </p:nvSpPr>
            <p:spPr bwMode="gray">
              <a:xfrm rot="5089466" flipH="1" flipV="1">
                <a:off x="3501" y="1779"/>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91" name="Freeform 419"/>
              <p:cNvSpPr>
                <a:spLocks noChangeAspect="1"/>
              </p:cNvSpPr>
              <p:nvPr/>
            </p:nvSpPr>
            <p:spPr bwMode="gray">
              <a:xfrm rot="13560969" flipH="1" flipV="1">
                <a:off x="3180" y="1701"/>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92" name="Freeform 420"/>
              <p:cNvSpPr>
                <a:spLocks noChangeAspect="1"/>
              </p:cNvSpPr>
              <p:nvPr/>
            </p:nvSpPr>
            <p:spPr bwMode="gray">
              <a:xfrm rot="5089466" flipH="1" flipV="1">
                <a:off x="3337" y="1724"/>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93" name="Freeform 421"/>
              <p:cNvSpPr>
                <a:spLocks noChangeAspect="1"/>
              </p:cNvSpPr>
              <p:nvPr/>
            </p:nvSpPr>
            <p:spPr bwMode="gray">
              <a:xfrm rot="5089466" flipH="1" flipV="1">
                <a:off x="3810" y="2043"/>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94" name="Freeform 422"/>
              <p:cNvSpPr>
                <a:spLocks noChangeAspect="1"/>
              </p:cNvSpPr>
              <p:nvPr/>
            </p:nvSpPr>
            <p:spPr bwMode="gray">
              <a:xfrm rot="16521306" flipH="1" flipV="1">
                <a:off x="4926" y="1968"/>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95" name="Freeform 423"/>
              <p:cNvSpPr>
                <a:spLocks noChangeAspect="1"/>
              </p:cNvSpPr>
              <p:nvPr/>
            </p:nvSpPr>
            <p:spPr bwMode="gray">
              <a:xfrm rot="16521306" flipH="1" flipV="1">
                <a:off x="4821" y="2037"/>
                <a:ext cx="85" cy="176"/>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5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grpSp>
      </p:grpSp>
      <p:sp>
        <p:nvSpPr>
          <p:cNvPr id="3496" name="Freeform 424"/>
          <p:cNvSpPr>
            <a:spLocks noChangeAspect="1"/>
          </p:cNvSpPr>
          <p:nvPr userDrawn="1"/>
        </p:nvSpPr>
        <p:spPr bwMode="gray">
          <a:xfrm rot="6090941" flipH="1" flipV="1">
            <a:off x="11599598" y="33602"/>
            <a:ext cx="134938" cy="372533"/>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60001"/>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97" name="Freeform 425"/>
          <p:cNvSpPr>
            <a:spLocks noChangeAspect="1"/>
          </p:cNvSpPr>
          <p:nvPr userDrawn="1"/>
        </p:nvSpPr>
        <p:spPr bwMode="gray">
          <a:xfrm rot="7763361" flipH="1" flipV="1">
            <a:off x="9770798" y="1024207"/>
            <a:ext cx="134938" cy="372533"/>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2">
              <a:alpha val="20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498" name="Freeform 426"/>
          <p:cNvSpPr>
            <a:spLocks noChangeAspect="1"/>
          </p:cNvSpPr>
          <p:nvPr userDrawn="1"/>
        </p:nvSpPr>
        <p:spPr bwMode="gray">
          <a:xfrm rot="11575704" flipH="1" flipV="1">
            <a:off x="10769600" y="838200"/>
            <a:ext cx="179917" cy="279400"/>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alpha val="60001"/>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pic>
        <p:nvPicPr>
          <p:cNvPr id="3499" name="Picture 427" descr="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gray">
          <a:xfrm>
            <a:off x="0" y="107951"/>
            <a:ext cx="12192000" cy="1719263"/>
          </a:xfrm>
          <a:prstGeom prst="rect">
            <a:avLst/>
          </a:prstGeom>
          <a:noFill/>
          <a:extLst>
            <a:ext uri="{909E8E84-426E-40DD-AFC4-6F175D3DCCD1}">
              <a14:hiddenFill xmlns:a14="http://schemas.microsoft.com/office/drawing/2010/main">
                <a:solidFill>
                  <a:srgbClr val="FFFFFF"/>
                </a:solidFill>
              </a14:hiddenFill>
            </a:ext>
          </a:extLst>
        </p:spPr>
      </p:pic>
      <p:sp>
        <p:nvSpPr>
          <p:cNvPr id="3500" name="Rectangle 428"/>
          <p:cNvSpPr>
            <a:spLocks noGrp="1" noChangeArrowheads="1"/>
          </p:cNvSpPr>
          <p:nvPr>
            <p:ph type="title"/>
          </p:nvPr>
        </p:nvSpPr>
        <p:spPr bwMode="auto">
          <a:xfrm>
            <a:off x="2338561" y="163513"/>
            <a:ext cx="939623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501" name="Freeform 429"/>
          <p:cNvSpPr>
            <a:spLocks noChangeAspect="1"/>
          </p:cNvSpPr>
          <p:nvPr userDrawn="1"/>
        </p:nvSpPr>
        <p:spPr bwMode="gray">
          <a:xfrm rot="7458201" flipH="1" flipV="1">
            <a:off x="8828888" y="1194070"/>
            <a:ext cx="134937" cy="372533"/>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rgbClr val="2F5F27">
              <a:alpha val="10001"/>
            </a:srgb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519" name="Freeform 447"/>
          <p:cNvSpPr>
            <a:spLocks noChangeAspect="1"/>
          </p:cNvSpPr>
          <p:nvPr userDrawn="1"/>
        </p:nvSpPr>
        <p:spPr bwMode="gray">
          <a:xfrm rot="7187787" flipH="1" flipV="1">
            <a:off x="10380398" y="567007"/>
            <a:ext cx="134938" cy="372533"/>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39999"/>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520" name="Freeform 448"/>
          <p:cNvSpPr>
            <a:spLocks noChangeAspect="1"/>
          </p:cNvSpPr>
          <p:nvPr userDrawn="1"/>
        </p:nvSpPr>
        <p:spPr bwMode="gray">
          <a:xfrm rot="3375443" flipH="1" flipV="1">
            <a:off x="10583598" y="186007"/>
            <a:ext cx="134938" cy="372533"/>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2">
              <a:alpha val="60001"/>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521" name="Freeform 449"/>
          <p:cNvSpPr>
            <a:spLocks noChangeAspect="1"/>
          </p:cNvSpPr>
          <p:nvPr userDrawn="1"/>
        </p:nvSpPr>
        <p:spPr bwMode="gray">
          <a:xfrm rot="7187787" flipH="1" flipV="1">
            <a:off x="9906264" y="186007"/>
            <a:ext cx="134938" cy="372533"/>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alpha val="39999"/>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522" name="Freeform 450"/>
          <p:cNvSpPr>
            <a:spLocks noChangeAspect="1"/>
          </p:cNvSpPr>
          <p:nvPr userDrawn="1"/>
        </p:nvSpPr>
        <p:spPr bwMode="gray">
          <a:xfrm rot="7763361" flipH="1" flipV="1">
            <a:off x="11227070" y="508270"/>
            <a:ext cx="134937" cy="372533"/>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60001"/>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sp>
        <p:nvSpPr>
          <p:cNvPr id="3523" name="Freeform 451"/>
          <p:cNvSpPr>
            <a:spLocks noChangeAspect="1"/>
          </p:cNvSpPr>
          <p:nvPr userDrawn="1"/>
        </p:nvSpPr>
        <p:spPr bwMode="gray">
          <a:xfrm rot="3070283" flipH="1" flipV="1">
            <a:off x="9262798" y="643207"/>
            <a:ext cx="134938" cy="372533"/>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tx2">
              <a:alpha val="20000"/>
            </a:schemeClr>
          </a:solidFill>
          <a:ln>
            <a:noFill/>
          </a:ln>
          <a:effectLst/>
          <a:extLst>
            <a:ext uri="{91240B29-F687-4F45-9708-019B960494DF}">
              <a14:hiddenLine xmlns:a14="http://schemas.microsoft.com/office/drawing/2010/main" w="19050" cmpd="sng">
                <a:solidFill>
                  <a:srgbClr val="FFFFFF"/>
                </a:solidFill>
                <a:prstDash val="solid"/>
                <a:round/>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a:lstStyle/>
          <a:p>
            <a:endParaRPr lang="en-US"/>
          </a:p>
        </p:txBody>
      </p:sp>
      <p:pic>
        <p:nvPicPr>
          <p:cNvPr id="1026" name="Picture 2" descr="Stem Logo - LogoDix"/>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rot="729515">
            <a:off x="504052" y="325633"/>
            <a:ext cx="1686059" cy="103238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 id="2147483650"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nodeType="afterEffect">
                                  <p:stCondLst>
                                    <p:cond delay="10"/>
                                  </p:stCondLst>
                                  <p:childTnLst>
                                    <p:set>
                                      <p:cBhvr>
                                        <p:cTn id="6" dur="1" fill="hold">
                                          <p:stCondLst>
                                            <p:cond delay="0"/>
                                          </p:stCondLst>
                                        </p:cTn>
                                        <p:tgtEl>
                                          <p:spTgt spid="3499"/>
                                        </p:tgtEl>
                                        <p:attrNameLst>
                                          <p:attrName>style.visibility</p:attrName>
                                        </p:attrNameLst>
                                      </p:cBhvr>
                                      <p:to>
                                        <p:strVal val="visible"/>
                                      </p:to>
                                    </p:set>
                                    <p:animEffect transition="in" filter="strips(downRight)">
                                      <p:cBhvr>
                                        <p:cTn id="7" dur="500"/>
                                        <p:tgtEl>
                                          <p:spTgt spid="3499"/>
                                        </p:tgtEl>
                                      </p:cBhvr>
                                    </p:animEffect>
                                  </p:childTnLst>
                                </p:cTn>
                              </p:par>
                              <p:par>
                                <p:cTn id="8" presetID="10" presetClass="entr" presetSubtype="0" fill="hold" grpId="0" nodeType="withEffect">
                                  <p:stCondLst>
                                    <p:cond delay="10"/>
                                  </p:stCondLst>
                                  <p:childTnLst>
                                    <p:set>
                                      <p:cBhvr>
                                        <p:cTn id="9" dur="1" fill="hold">
                                          <p:stCondLst>
                                            <p:cond delay="0"/>
                                          </p:stCondLst>
                                        </p:cTn>
                                        <p:tgtEl>
                                          <p:spTgt spid="3523"/>
                                        </p:tgtEl>
                                        <p:attrNameLst>
                                          <p:attrName>style.visibility</p:attrName>
                                        </p:attrNameLst>
                                      </p:cBhvr>
                                      <p:to>
                                        <p:strVal val="visible"/>
                                      </p:to>
                                    </p:set>
                                    <p:animEffect transition="in" filter="fade">
                                      <p:cBhvr>
                                        <p:cTn id="10" dur="1000"/>
                                        <p:tgtEl>
                                          <p:spTgt spid="3523"/>
                                        </p:tgtEl>
                                      </p:cBhvr>
                                    </p:animEffect>
                                  </p:childTnLst>
                                </p:cTn>
                              </p:par>
                              <p:par>
                                <p:cTn id="11" presetID="59" presetClass="path" presetSubtype="0" accel="50000" decel="50000" fill="hold" grpId="1" nodeType="withEffect">
                                  <p:stCondLst>
                                    <p:cond delay="10"/>
                                  </p:stCondLst>
                                  <p:childTnLst>
                                    <p:animMotion origin="layout" path="M 2.22222E-6 5.20472E-7 C 2.22222E-6 -0.04673 0.04288 -0.08258 0.09531 -0.08258 C 0.1493 -0.08258 0.19236 -0.04673 0.19236 5.20472E-7 C 0.19236 0.04673 0.23524 0.08258 0.28923 0.08258 C 0.34166 0.08258 0.38472 0.04673 0.38472 5.20472E-7 " pathEditMode="relative" rAng="0" ptsTypes="fffff">
                                      <p:cBhvr>
                                        <p:cTn id="12" dur="1000" spd="-100000" fill="hold"/>
                                        <p:tgtEl>
                                          <p:spTgt spid="3523"/>
                                        </p:tgtEl>
                                        <p:attrNameLst>
                                          <p:attrName>ppt_x</p:attrName>
                                          <p:attrName>ppt_y</p:attrName>
                                        </p:attrNameLst>
                                      </p:cBhvr>
                                      <p:rCtr x="19236" y="0"/>
                                    </p:animMotion>
                                  </p:childTnLst>
                                </p:cTn>
                              </p:par>
                            </p:childTnLst>
                          </p:cTn>
                        </p:par>
                        <p:par>
                          <p:cTn id="13" fill="hold" nodeType="afterGroup">
                            <p:stCondLst>
                              <p:cond delay="1010"/>
                            </p:stCondLst>
                            <p:childTnLst>
                              <p:par>
                                <p:cTn id="14" presetID="22" presetClass="entr" presetSubtype="8" fill="hold" grpId="0" nodeType="afterEffect">
                                  <p:stCondLst>
                                    <p:cond delay="10"/>
                                  </p:stCondLst>
                                  <p:childTnLst>
                                    <p:set>
                                      <p:cBhvr>
                                        <p:cTn id="15" dur="1" fill="hold">
                                          <p:stCondLst>
                                            <p:cond delay="0"/>
                                          </p:stCondLst>
                                        </p:cTn>
                                        <p:tgtEl>
                                          <p:spTgt spid="3500"/>
                                        </p:tgtEl>
                                        <p:attrNameLst>
                                          <p:attrName>style.visibility</p:attrName>
                                        </p:attrNameLst>
                                      </p:cBhvr>
                                      <p:to>
                                        <p:strVal val="visible"/>
                                      </p:to>
                                    </p:set>
                                    <p:animEffect transition="in" filter="wipe(left)">
                                      <p:cBhvr>
                                        <p:cTn id="16" dur="500"/>
                                        <p:tgtEl>
                                          <p:spTgt spid="3500"/>
                                        </p:tgtEl>
                                      </p:cBhvr>
                                    </p:animEffect>
                                  </p:childTnLst>
                                </p:cTn>
                              </p:par>
                              <p:par>
                                <p:cTn id="17" presetID="10" presetClass="entr" presetSubtype="0" fill="hold" grpId="0" nodeType="withEffect">
                                  <p:stCondLst>
                                    <p:cond delay="10"/>
                                  </p:stCondLst>
                                  <p:childTnLst>
                                    <p:set>
                                      <p:cBhvr>
                                        <p:cTn id="18" dur="1" fill="hold">
                                          <p:stCondLst>
                                            <p:cond delay="0"/>
                                          </p:stCondLst>
                                        </p:cTn>
                                        <p:tgtEl>
                                          <p:spTgt spid="3496"/>
                                        </p:tgtEl>
                                        <p:attrNameLst>
                                          <p:attrName>style.visibility</p:attrName>
                                        </p:attrNameLst>
                                      </p:cBhvr>
                                      <p:to>
                                        <p:strVal val="visible"/>
                                      </p:to>
                                    </p:set>
                                    <p:animEffect transition="in" filter="fade">
                                      <p:cBhvr>
                                        <p:cTn id="19" dur="1000"/>
                                        <p:tgtEl>
                                          <p:spTgt spid="3496"/>
                                        </p:tgtEl>
                                      </p:cBhvr>
                                    </p:animEffect>
                                  </p:childTnLst>
                                </p:cTn>
                              </p:par>
                              <p:par>
                                <p:cTn id="20" presetID="35" presetClass="path" presetSubtype="0" accel="50000" decel="50000" fill="hold" grpId="1" nodeType="withEffect">
                                  <p:stCondLst>
                                    <p:cond delay="10"/>
                                  </p:stCondLst>
                                  <p:childTnLst>
                                    <p:animMotion origin="layout" path="M 0.27639 -0.13194 L -4.44444E-6 -3.33333E-6 " pathEditMode="relative" rAng="0" ptsTypes="AA">
                                      <p:cBhvr>
                                        <p:cTn id="21" dur="1000" fill="hold"/>
                                        <p:tgtEl>
                                          <p:spTgt spid="3496"/>
                                        </p:tgtEl>
                                        <p:attrNameLst>
                                          <p:attrName>ppt_x</p:attrName>
                                          <p:attrName>ppt_y</p:attrName>
                                        </p:attrNameLst>
                                      </p:cBhvr>
                                      <p:rCtr x="-13819" y="6597"/>
                                    </p:animMotion>
                                  </p:childTnLst>
                                </p:cTn>
                              </p:par>
                              <p:par>
                                <p:cTn id="22" presetID="10" presetClass="entr" presetSubtype="0" fill="hold" grpId="0" nodeType="withEffect">
                                  <p:stCondLst>
                                    <p:cond delay="10"/>
                                  </p:stCondLst>
                                  <p:childTnLst>
                                    <p:set>
                                      <p:cBhvr>
                                        <p:cTn id="23" dur="1" fill="hold">
                                          <p:stCondLst>
                                            <p:cond delay="0"/>
                                          </p:stCondLst>
                                        </p:cTn>
                                        <p:tgtEl>
                                          <p:spTgt spid="3519"/>
                                        </p:tgtEl>
                                        <p:attrNameLst>
                                          <p:attrName>style.visibility</p:attrName>
                                        </p:attrNameLst>
                                      </p:cBhvr>
                                      <p:to>
                                        <p:strVal val="visible"/>
                                      </p:to>
                                    </p:set>
                                    <p:animEffect transition="in" filter="fade">
                                      <p:cBhvr>
                                        <p:cTn id="24" dur="1000"/>
                                        <p:tgtEl>
                                          <p:spTgt spid="3519"/>
                                        </p:tgtEl>
                                      </p:cBhvr>
                                    </p:animEffect>
                                  </p:childTnLst>
                                </p:cTn>
                              </p:par>
                              <p:par>
                                <p:cTn id="25" presetID="39" presetClass="path" presetSubtype="0" accel="50000" decel="50000" fill="hold" grpId="1" nodeType="withEffect">
                                  <p:stCondLst>
                                    <p:cond delay="10"/>
                                  </p:stCondLst>
                                  <p:childTnLst>
                                    <p:animMotion origin="layout" path="M 0 0  C 0 0.04667  0.028 0.08267  0.062 0.08267  C 0.097 0.08267  0.125 0.04667  0.125 0  C 0.125 -0.04667  0.153 -0.08267  0.188 -0.08267  C 0.222 -0.08267  0.25 -0.04667  0.25 0  E" pathEditMode="relative" ptsTypes="">
                                      <p:cBhvr>
                                        <p:cTn id="26" dur="1000" spd="-100000" fill="hold"/>
                                        <p:tgtEl>
                                          <p:spTgt spid="3519"/>
                                        </p:tgtEl>
                                        <p:attrNameLst>
                                          <p:attrName>ppt_x</p:attrName>
                                          <p:attrName>ppt_y</p:attrName>
                                        </p:attrNameLst>
                                      </p:cBhvr>
                                    </p:animMotion>
                                  </p:childTnLst>
                                </p:cTn>
                              </p:par>
                              <p:par>
                                <p:cTn id="27" presetID="10" presetClass="entr" presetSubtype="0" fill="hold" grpId="0" nodeType="withEffect">
                                  <p:stCondLst>
                                    <p:cond delay="10"/>
                                  </p:stCondLst>
                                  <p:childTnLst>
                                    <p:set>
                                      <p:cBhvr>
                                        <p:cTn id="28" dur="1" fill="hold">
                                          <p:stCondLst>
                                            <p:cond delay="0"/>
                                          </p:stCondLst>
                                        </p:cTn>
                                        <p:tgtEl>
                                          <p:spTgt spid="3520"/>
                                        </p:tgtEl>
                                        <p:attrNameLst>
                                          <p:attrName>style.visibility</p:attrName>
                                        </p:attrNameLst>
                                      </p:cBhvr>
                                      <p:to>
                                        <p:strVal val="visible"/>
                                      </p:to>
                                    </p:set>
                                    <p:animEffect transition="in" filter="fade">
                                      <p:cBhvr>
                                        <p:cTn id="29" dur="1000"/>
                                        <p:tgtEl>
                                          <p:spTgt spid="3520"/>
                                        </p:tgtEl>
                                      </p:cBhvr>
                                    </p:animEffect>
                                  </p:childTnLst>
                                </p:cTn>
                              </p:par>
                              <p:par>
                                <p:cTn id="30" presetID="35" presetClass="path" presetSubtype="0" accel="50000" decel="50000" fill="hold" grpId="1" nodeType="withEffect">
                                  <p:stCondLst>
                                    <p:cond delay="10"/>
                                  </p:stCondLst>
                                  <p:childTnLst>
                                    <p:animMotion origin="layout" path="M 0.36805 -0.14306 L 2.22222E-6 4.44444E-6 " pathEditMode="relative" rAng="0" ptsTypes="AA">
                                      <p:cBhvr>
                                        <p:cTn id="31" dur="1000" fill="hold"/>
                                        <p:tgtEl>
                                          <p:spTgt spid="3520"/>
                                        </p:tgtEl>
                                        <p:attrNameLst>
                                          <p:attrName>ppt_x</p:attrName>
                                          <p:attrName>ppt_y</p:attrName>
                                        </p:attrNameLst>
                                      </p:cBhvr>
                                      <p:rCtr x="-18403" y="7153"/>
                                    </p:animMotion>
                                  </p:childTnLst>
                                </p:cTn>
                              </p:par>
                              <p:par>
                                <p:cTn id="32" presetID="10" presetClass="entr" presetSubtype="0" fill="hold" grpId="0" nodeType="withEffect">
                                  <p:stCondLst>
                                    <p:cond delay="10"/>
                                  </p:stCondLst>
                                  <p:childTnLst>
                                    <p:set>
                                      <p:cBhvr>
                                        <p:cTn id="33" dur="1" fill="hold">
                                          <p:stCondLst>
                                            <p:cond delay="0"/>
                                          </p:stCondLst>
                                        </p:cTn>
                                        <p:tgtEl>
                                          <p:spTgt spid="3521"/>
                                        </p:tgtEl>
                                        <p:attrNameLst>
                                          <p:attrName>style.visibility</p:attrName>
                                        </p:attrNameLst>
                                      </p:cBhvr>
                                      <p:to>
                                        <p:strVal val="visible"/>
                                      </p:to>
                                    </p:set>
                                    <p:animEffect transition="in" filter="fade">
                                      <p:cBhvr>
                                        <p:cTn id="34" dur="1000"/>
                                        <p:tgtEl>
                                          <p:spTgt spid="3521"/>
                                        </p:tgtEl>
                                      </p:cBhvr>
                                    </p:animEffect>
                                  </p:childTnLst>
                                </p:cTn>
                              </p:par>
                              <p:par>
                                <p:cTn id="35" presetID="39" presetClass="path" presetSubtype="0" accel="50000" decel="50000" fill="hold" grpId="1" nodeType="withEffect">
                                  <p:stCondLst>
                                    <p:cond delay="10"/>
                                  </p:stCondLst>
                                  <p:childTnLst>
                                    <p:animMotion origin="layout" path="M 0 0  C 0 0.04663  0.028 0.08261  0.062 0.08261  C 0.097 0.08261  0.125 0.04663  0.125 0  C 0.125 -0.04663  0.153 -0.08261  0.188 -0.08261  C 0.222 -0.08261  0.25 -0.04663  0.25 0  E" pathEditMode="relative" ptsTypes="">
                                      <p:cBhvr>
                                        <p:cTn id="36" dur="1000" spd="-100000" fill="hold"/>
                                        <p:tgtEl>
                                          <p:spTgt spid="3521"/>
                                        </p:tgtEl>
                                        <p:attrNameLst>
                                          <p:attrName>ppt_x</p:attrName>
                                          <p:attrName>ppt_y</p:attrName>
                                        </p:attrNameLst>
                                      </p:cBhvr>
                                    </p:animMotion>
                                  </p:childTnLst>
                                </p:cTn>
                              </p:par>
                              <p:par>
                                <p:cTn id="37" presetID="10" presetClass="entr" presetSubtype="0" fill="hold" grpId="0" nodeType="withEffect">
                                  <p:stCondLst>
                                    <p:cond delay="10"/>
                                  </p:stCondLst>
                                  <p:childTnLst>
                                    <p:set>
                                      <p:cBhvr>
                                        <p:cTn id="38" dur="1" fill="hold">
                                          <p:stCondLst>
                                            <p:cond delay="0"/>
                                          </p:stCondLst>
                                        </p:cTn>
                                        <p:tgtEl>
                                          <p:spTgt spid="3501"/>
                                        </p:tgtEl>
                                        <p:attrNameLst>
                                          <p:attrName>style.visibility</p:attrName>
                                        </p:attrNameLst>
                                      </p:cBhvr>
                                      <p:to>
                                        <p:strVal val="visible"/>
                                      </p:to>
                                    </p:set>
                                    <p:animEffect transition="in" filter="fade">
                                      <p:cBhvr>
                                        <p:cTn id="39" dur="1000"/>
                                        <p:tgtEl>
                                          <p:spTgt spid="3501"/>
                                        </p:tgtEl>
                                      </p:cBhvr>
                                    </p:animEffect>
                                  </p:childTnLst>
                                </p:cTn>
                              </p:par>
                              <p:par>
                                <p:cTn id="40" presetID="59" presetClass="path" presetSubtype="0" accel="50000" decel="50000" fill="hold" grpId="1" nodeType="withEffect">
                                  <p:stCondLst>
                                    <p:cond delay="10"/>
                                  </p:stCondLst>
                                  <p:childTnLst>
                                    <p:animMotion origin="layout" path="M 2.22222E-6 5.20472E-7 C 2.22222E-6 -0.04673 0.04288 -0.08258 0.09531 -0.08258 C 0.1493 -0.08258 0.19236 -0.04673 0.19236 5.20472E-7 C 0.19236 0.04673 0.23524 0.08258 0.28923 0.08258 C 0.34166 0.08258 0.38472 0.04673 0.38472 5.20472E-7 " pathEditMode="relative" rAng="0" ptsTypes="fffff">
                                      <p:cBhvr>
                                        <p:cTn id="41" dur="1000" spd="-100000" fill="hold"/>
                                        <p:tgtEl>
                                          <p:spTgt spid="3501"/>
                                        </p:tgtEl>
                                        <p:attrNameLst>
                                          <p:attrName>ppt_x</p:attrName>
                                          <p:attrName>ppt_y</p:attrName>
                                        </p:attrNameLst>
                                      </p:cBhvr>
                                      <p:rCtr x="19236" y="0"/>
                                    </p:animMotion>
                                  </p:childTnLst>
                                </p:cTn>
                              </p:par>
                              <p:par>
                                <p:cTn id="42" presetID="10" presetClass="entr" presetSubtype="0" fill="hold" grpId="0" nodeType="withEffect">
                                  <p:stCondLst>
                                    <p:cond delay="10"/>
                                  </p:stCondLst>
                                  <p:childTnLst>
                                    <p:set>
                                      <p:cBhvr>
                                        <p:cTn id="43" dur="1" fill="hold">
                                          <p:stCondLst>
                                            <p:cond delay="0"/>
                                          </p:stCondLst>
                                        </p:cTn>
                                        <p:tgtEl>
                                          <p:spTgt spid="3522"/>
                                        </p:tgtEl>
                                        <p:attrNameLst>
                                          <p:attrName>style.visibility</p:attrName>
                                        </p:attrNameLst>
                                      </p:cBhvr>
                                      <p:to>
                                        <p:strVal val="visible"/>
                                      </p:to>
                                    </p:set>
                                    <p:animEffect transition="in" filter="fade">
                                      <p:cBhvr>
                                        <p:cTn id="44" dur="1000"/>
                                        <p:tgtEl>
                                          <p:spTgt spid="3522"/>
                                        </p:tgtEl>
                                      </p:cBhvr>
                                    </p:animEffect>
                                  </p:childTnLst>
                                </p:cTn>
                              </p:par>
                              <p:par>
                                <p:cTn id="45" presetID="35" presetClass="path" presetSubtype="0" accel="50000" decel="50000" fill="hold" grpId="1" nodeType="withEffect">
                                  <p:stCondLst>
                                    <p:cond delay="10"/>
                                  </p:stCondLst>
                                  <p:childTnLst>
                                    <p:animMotion origin="layout" path="M 0.27639 -0.13194 L -4.44444E-6 -3.33333E-6 " pathEditMode="relative" rAng="0" ptsTypes="AA">
                                      <p:cBhvr>
                                        <p:cTn id="46" dur="1000" fill="hold"/>
                                        <p:tgtEl>
                                          <p:spTgt spid="3522"/>
                                        </p:tgtEl>
                                        <p:attrNameLst>
                                          <p:attrName>ppt_x</p:attrName>
                                          <p:attrName>ppt_y</p:attrName>
                                        </p:attrNameLst>
                                      </p:cBhvr>
                                      <p:rCtr x="-13819" y="6597"/>
                                    </p:animMotion>
                                  </p:childTnLst>
                                </p:cTn>
                              </p:par>
                              <p:par>
                                <p:cTn id="47" presetID="10" presetClass="entr" presetSubtype="0" fill="hold" grpId="0" nodeType="withEffect">
                                  <p:stCondLst>
                                    <p:cond delay="10"/>
                                  </p:stCondLst>
                                  <p:childTnLst>
                                    <p:set>
                                      <p:cBhvr>
                                        <p:cTn id="48" dur="1" fill="hold">
                                          <p:stCondLst>
                                            <p:cond delay="0"/>
                                          </p:stCondLst>
                                        </p:cTn>
                                        <p:tgtEl>
                                          <p:spTgt spid="3497"/>
                                        </p:tgtEl>
                                        <p:attrNameLst>
                                          <p:attrName>style.visibility</p:attrName>
                                        </p:attrNameLst>
                                      </p:cBhvr>
                                      <p:to>
                                        <p:strVal val="visible"/>
                                      </p:to>
                                    </p:set>
                                    <p:animEffect transition="in" filter="fade">
                                      <p:cBhvr>
                                        <p:cTn id="49" dur="1000"/>
                                        <p:tgtEl>
                                          <p:spTgt spid="3497"/>
                                        </p:tgtEl>
                                      </p:cBhvr>
                                    </p:animEffect>
                                  </p:childTnLst>
                                </p:cTn>
                              </p:par>
                              <p:par>
                                <p:cTn id="50" presetID="59" presetClass="path" presetSubtype="0" accel="50000" decel="50000" fill="hold" grpId="1" nodeType="withEffect">
                                  <p:stCondLst>
                                    <p:cond delay="10"/>
                                  </p:stCondLst>
                                  <p:childTnLst>
                                    <p:animMotion origin="layout" path="M 0 0  C 0 -0.04667  0.028 -0.08267  0.062 -0.08267  C 0.097 -0.08267  0.125 -0.04667  0.125 0  C 0.125 0.04667  0.153 0.08267  0.188 0.08267  C 0.222 0.08267  0.25 0.04667  0.25 0  E" pathEditMode="relative" ptsTypes="">
                                      <p:cBhvr>
                                        <p:cTn id="51" dur="1000" spd="-100000" fill="hold"/>
                                        <p:tgtEl>
                                          <p:spTgt spid="3497"/>
                                        </p:tgtEl>
                                        <p:attrNameLst>
                                          <p:attrName>ppt_x</p:attrName>
                                          <p:attrName>ppt_y</p:attrName>
                                        </p:attrNameLst>
                                      </p:cBhvr>
                                    </p:animMotion>
                                  </p:childTnLst>
                                </p:cTn>
                              </p:par>
                              <p:par>
                                <p:cTn id="52" presetID="10" presetClass="entr" presetSubtype="0" fill="hold" grpId="0" nodeType="withEffect">
                                  <p:stCondLst>
                                    <p:cond delay="10"/>
                                  </p:stCondLst>
                                  <p:childTnLst>
                                    <p:set>
                                      <p:cBhvr>
                                        <p:cTn id="53" dur="1" fill="hold">
                                          <p:stCondLst>
                                            <p:cond delay="0"/>
                                          </p:stCondLst>
                                        </p:cTn>
                                        <p:tgtEl>
                                          <p:spTgt spid="3498"/>
                                        </p:tgtEl>
                                        <p:attrNameLst>
                                          <p:attrName>style.visibility</p:attrName>
                                        </p:attrNameLst>
                                      </p:cBhvr>
                                      <p:to>
                                        <p:strVal val="visible"/>
                                      </p:to>
                                    </p:set>
                                    <p:animEffect transition="in" filter="fade">
                                      <p:cBhvr>
                                        <p:cTn id="54" dur="1000"/>
                                        <p:tgtEl>
                                          <p:spTgt spid="3498"/>
                                        </p:tgtEl>
                                      </p:cBhvr>
                                    </p:animEffect>
                                  </p:childTnLst>
                                </p:cTn>
                              </p:par>
                              <p:par>
                                <p:cTn id="55" presetID="39" presetClass="path" presetSubtype="0" accel="50000" decel="50000" fill="hold" grpId="1" nodeType="withEffect">
                                  <p:stCondLst>
                                    <p:cond delay="10"/>
                                  </p:stCondLst>
                                  <p:childTnLst>
                                    <p:animMotion origin="layout" path="M 0 0  C 0 0.04663  0.028 0.08261  0.062 0.08261  C 0.097 0.08261  0.125 0.04663  0.125 0  C 0.125 -0.04663  0.153 -0.08261  0.188 -0.08261  C 0.222 -0.08261  0.25 -0.04663  0.25 0  E" pathEditMode="relative" ptsTypes="">
                                      <p:cBhvr>
                                        <p:cTn id="56" dur="2000" spd="-100000" fill="hold"/>
                                        <p:tgtEl>
                                          <p:spTgt spid="349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6" grpId="0" animBg="1"/>
      <p:bldP spid="3496" grpId="1" animBg="1"/>
      <p:bldP spid="3497" grpId="0" animBg="1"/>
      <p:bldP spid="3497" grpId="1" animBg="1"/>
      <p:bldP spid="3498" grpId="0" animBg="1"/>
      <p:bldP spid="3498" grpId="1" animBg="1"/>
      <p:bldP spid="3500" grpId="0"/>
      <p:bldP spid="3501" grpId="0" animBg="1"/>
      <p:bldP spid="3501" grpId="1" animBg="1"/>
      <p:bldP spid="3519" grpId="0" animBg="1"/>
      <p:bldP spid="3519" grpId="1" animBg="1"/>
      <p:bldP spid="3520" grpId="0" animBg="1"/>
      <p:bldP spid="3520" grpId="1" animBg="1"/>
      <p:bldP spid="3521" grpId="0" animBg="1"/>
      <p:bldP spid="3521" grpId="1" animBg="1"/>
      <p:bldP spid="3522" grpId="0" animBg="1"/>
      <p:bldP spid="3522" grpId="1" animBg="1"/>
      <p:bldP spid="3523" grpId="0" animBg="1"/>
      <p:bldP spid="3523" grpId="1" animBg="1"/>
    </p:bldLst>
  </p:timing>
  <p:txStyles>
    <p:titleStyle>
      <a:lvl1pPr algn="l" rtl="0" eaLnBrk="1" fontAlgn="base" hangingPunct="1">
        <a:spcBef>
          <a:spcPct val="0"/>
        </a:spcBef>
        <a:spcAft>
          <a:spcPct val="0"/>
        </a:spcAft>
        <a:defRPr sz="3600" b="1">
          <a:solidFill>
            <a:schemeClr val="tx1"/>
          </a:solidFill>
          <a:effectLst>
            <a:outerShdw blurRad="38100" dist="38100" dir="2700000" algn="tl">
              <a:srgbClr val="000000">
                <a:alpha val="43137"/>
              </a:srgbClr>
            </a:outerShdw>
          </a:effectLst>
          <a:latin typeface="Corbel" pitchFamily="34" charset="0"/>
          <a:ea typeface="+mj-ea"/>
          <a:cs typeface="+mj-cs"/>
        </a:defRPr>
      </a:lvl1pPr>
      <a:lvl2pPr algn="l" rtl="0" eaLnBrk="1" fontAlgn="base" hangingPunct="1">
        <a:spcBef>
          <a:spcPct val="0"/>
        </a:spcBef>
        <a:spcAft>
          <a:spcPct val="0"/>
        </a:spcAft>
        <a:defRPr sz="3600" b="1">
          <a:solidFill>
            <a:schemeClr val="tx1"/>
          </a:solidFill>
          <a:latin typeface="Corbel" pitchFamily="34" charset="0"/>
        </a:defRPr>
      </a:lvl2pPr>
      <a:lvl3pPr algn="l" rtl="0" eaLnBrk="1" fontAlgn="base" hangingPunct="1">
        <a:spcBef>
          <a:spcPct val="0"/>
        </a:spcBef>
        <a:spcAft>
          <a:spcPct val="0"/>
        </a:spcAft>
        <a:defRPr sz="3600" b="1">
          <a:solidFill>
            <a:schemeClr val="tx1"/>
          </a:solidFill>
          <a:latin typeface="Corbel" pitchFamily="34" charset="0"/>
        </a:defRPr>
      </a:lvl3pPr>
      <a:lvl4pPr algn="l" rtl="0" eaLnBrk="1" fontAlgn="base" hangingPunct="1">
        <a:spcBef>
          <a:spcPct val="0"/>
        </a:spcBef>
        <a:spcAft>
          <a:spcPct val="0"/>
        </a:spcAft>
        <a:defRPr sz="3600" b="1">
          <a:solidFill>
            <a:schemeClr val="tx1"/>
          </a:solidFill>
          <a:latin typeface="Corbel" pitchFamily="34" charset="0"/>
        </a:defRPr>
      </a:lvl4pPr>
      <a:lvl5pPr algn="l" rtl="0" eaLnBrk="1" fontAlgn="base" hangingPunct="1">
        <a:spcBef>
          <a:spcPct val="0"/>
        </a:spcBef>
        <a:spcAft>
          <a:spcPct val="0"/>
        </a:spcAft>
        <a:defRPr sz="3600" b="1">
          <a:solidFill>
            <a:schemeClr val="tx1"/>
          </a:solidFill>
          <a:latin typeface="Corbel" pitchFamily="34" charset="0"/>
        </a:defRPr>
      </a:lvl5pPr>
      <a:lvl6pPr marL="457200" algn="l" rtl="0" eaLnBrk="1" fontAlgn="base" hangingPunct="1">
        <a:spcBef>
          <a:spcPct val="0"/>
        </a:spcBef>
        <a:spcAft>
          <a:spcPct val="0"/>
        </a:spcAft>
        <a:defRPr sz="3600" b="1">
          <a:solidFill>
            <a:schemeClr val="tx2"/>
          </a:solidFill>
          <a:latin typeface="Arial" pitchFamily="34" charset="0"/>
        </a:defRPr>
      </a:lvl6pPr>
      <a:lvl7pPr marL="914400" algn="l" rtl="0" eaLnBrk="1" fontAlgn="base" hangingPunct="1">
        <a:spcBef>
          <a:spcPct val="0"/>
        </a:spcBef>
        <a:spcAft>
          <a:spcPct val="0"/>
        </a:spcAft>
        <a:defRPr sz="3600" b="1">
          <a:solidFill>
            <a:schemeClr val="tx2"/>
          </a:solidFill>
          <a:latin typeface="Arial" pitchFamily="34" charset="0"/>
        </a:defRPr>
      </a:lvl7pPr>
      <a:lvl8pPr marL="1371600" algn="l" rtl="0" eaLnBrk="1" fontAlgn="base" hangingPunct="1">
        <a:spcBef>
          <a:spcPct val="0"/>
        </a:spcBef>
        <a:spcAft>
          <a:spcPct val="0"/>
        </a:spcAft>
        <a:defRPr sz="3600" b="1">
          <a:solidFill>
            <a:schemeClr val="tx2"/>
          </a:solidFill>
          <a:latin typeface="Arial" pitchFamily="34" charset="0"/>
        </a:defRPr>
      </a:lvl8pPr>
      <a:lvl9pPr marL="1828800" algn="l" rtl="0" eaLnBrk="1" fontAlgn="base" hangingPunct="1">
        <a:spcBef>
          <a:spcPct val="0"/>
        </a:spcBef>
        <a:spcAft>
          <a:spcPct val="0"/>
        </a:spcAft>
        <a:defRPr sz="3600" b="1">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ctrTitle"/>
          </p:nvPr>
        </p:nvSpPr>
        <p:spPr>
          <a:xfrm>
            <a:off x="446717" y="2362200"/>
            <a:ext cx="7173283" cy="1470025"/>
          </a:xfrm>
        </p:spPr>
        <p:txBody>
          <a:bodyPr/>
          <a:lstStyle/>
          <a:p>
            <a:pPr algn="ctr"/>
            <a:r>
              <a:rPr lang="en-US" spc="300" dirty="0" smtClean="0">
                <a:solidFill>
                  <a:srgbClr val="2F5F27"/>
                </a:solidFill>
                <a:effectLst>
                  <a:outerShdw blurRad="139700" dist="310007" dir="7680000" sy="30000" kx="1300200" algn="ctr" rotWithShape="0">
                    <a:prstClr val="black">
                      <a:alpha val="30000"/>
                    </a:prstClr>
                  </a:outerShdw>
                </a:effectLst>
                <a:latin typeface="Futura-Black" panose="02020500000000000000" pitchFamily="18" charset="-93"/>
                <a:ea typeface="Futura-Black" panose="02020500000000000000" pitchFamily="18" charset="-93"/>
                <a:cs typeface="Futura-Black" panose="02020500000000000000" pitchFamily="18" charset="-93"/>
              </a:rPr>
              <a:t>HỆ THỐNG TƯỚI </a:t>
            </a:r>
            <a:br>
              <a:rPr lang="en-US" spc="300" dirty="0" smtClean="0">
                <a:solidFill>
                  <a:srgbClr val="2F5F27"/>
                </a:solidFill>
                <a:effectLst>
                  <a:outerShdw blurRad="139700" dist="310007" dir="7680000" sy="30000" kx="1300200" algn="ctr" rotWithShape="0">
                    <a:prstClr val="black">
                      <a:alpha val="30000"/>
                    </a:prstClr>
                  </a:outerShdw>
                </a:effectLst>
                <a:latin typeface="Futura-Black" panose="02020500000000000000" pitchFamily="18" charset="-93"/>
                <a:ea typeface="Futura-Black" panose="02020500000000000000" pitchFamily="18" charset="-93"/>
                <a:cs typeface="Futura-Black" panose="02020500000000000000" pitchFamily="18" charset="-93"/>
              </a:rPr>
            </a:br>
            <a:r>
              <a:rPr lang="en-US" spc="300" dirty="0" smtClean="0">
                <a:solidFill>
                  <a:srgbClr val="2F5F27"/>
                </a:solidFill>
                <a:effectLst>
                  <a:outerShdw blurRad="139700" dist="310007" dir="7680000" sy="30000" kx="1300200" algn="ctr" rotWithShape="0">
                    <a:prstClr val="black">
                      <a:alpha val="30000"/>
                    </a:prstClr>
                  </a:outerShdw>
                </a:effectLst>
                <a:latin typeface="Futura-Black" panose="02020500000000000000" pitchFamily="18" charset="-93"/>
                <a:ea typeface="Futura-Black" panose="02020500000000000000" pitchFamily="18" charset="-93"/>
                <a:cs typeface="Futura-Black" panose="02020500000000000000" pitchFamily="18" charset="-93"/>
              </a:rPr>
              <a:t>THÔNG MINH</a:t>
            </a:r>
            <a:endParaRPr lang="en-US" sz="8000" spc="300" dirty="0">
              <a:solidFill>
                <a:srgbClr val="2F5F27"/>
              </a:solidFill>
              <a:effectLst>
                <a:outerShdw blurRad="139700" dist="310007" dir="7680000" sy="30000" kx="1300200" algn="ctr" rotWithShape="0">
                  <a:prstClr val="black">
                    <a:alpha val="30000"/>
                  </a:prstClr>
                </a:outerShdw>
              </a:effectLst>
              <a:latin typeface="Futura-Black" panose="02020500000000000000" pitchFamily="18" charset="-93"/>
              <a:ea typeface="Futura-Black" panose="02020500000000000000" pitchFamily="18" charset="-93"/>
              <a:cs typeface="Futura-Black" panose="02020500000000000000" pitchFamily="18" charset="-93"/>
            </a:endParaRPr>
          </a:p>
        </p:txBody>
      </p:sp>
      <p:sp>
        <p:nvSpPr>
          <p:cNvPr id="48132" name="Rectangle 4"/>
          <p:cNvSpPr>
            <a:spLocks noGrp="1" noChangeArrowheads="1"/>
          </p:cNvSpPr>
          <p:nvPr>
            <p:ph type="subTitle" idx="4294967295"/>
          </p:nvPr>
        </p:nvSpPr>
        <p:spPr>
          <a:xfrm>
            <a:off x="1143000" y="5334000"/>
            <a:ext cx="5486400" cy="1905000"/>
          </a:xfrm>
        </p:spPr>
        <p:txBody>
          <a:bodyPr/>
          <a:lstStyle/>
          <a:p>
            <a:pPr marL="0" indent="0">
              <a:buNone/>
            </a:pPr>
            <a:r>
              <a:rPr lang="en-US" sz="1350" b="1" dirty="0" err="1" smtClean="0">
                <a:effectLst>
                  <a:innerShdw blurRad="114300">
                    <a:prstClr val="black"/>
                  </a:innerShdw>
                </a:effectLst>
                <a:latin typeface="Quicksand SemiBold" pitchFamily="2" charset="-93"/>
              </a:rPr>
              <a:t>Sinh</a:t>
            </a:r>
            <a:r>
              <a:rPr lang="en-US" sz="1350" b="1" dirty="0" smtClean="0">
                <a:effectLst>
                  <a:innerShdw blurRad="114300">
                    <a:prstClr val="black"/>
                  </a:innerShdw>
                </a:effectLst>
                <a:latin typeface="Quicksand SemiBold" pitchFamily="2" charset="-93"/>
              </a:rPr>
              <a:t> </a:t>
            </a:r>
            <a:r>
              <a:rPr lang="en-US" sz="1350" b="1" dirty="0" err="1" smtClean="0">
                <a:effectLst>
                  <a:innerShdw blurRad="114300">
                    <a:prstClr val="black"/>
                  </a:innerShdw>
                </a:effectLst>
                <a:latin typeface="Quicksand SemiBold" pitchFamily="2" charset="-93"/>
              </a:rPr>
              <a:t>viên</a:t>
            </a:r>
            <a:r>
              <a:rPr lang="en-US" sz="1350" b="1" dirty="0" smtClean="0">
                <a:effectLst>
                  <a:innerShdw blurRad="114300">
                    <a:prstClr val="black"/>
                  </a:innerShdw>
                </a:effectLst>
                <a:latin typeface="Quicksand SemiBold" pitchFamily="2" charset="-93"/>
              </a:rPr>
              <a:t> </a:t>
            </a:r>
            <a:r>
              <a:rPr lang="en-US" sz="1350" b="1" dirty="0" err="1" smtClean="0">
                <a:effectLst>
                  <a:innerShdw blurRad="114300">
                    <a:prstClr val="black"/>
                  </a:innerShdw>
                </a:effectLst>
                <a:latin typeface="Quicksand SemiBold" pitchFamily="2" charset="-93"/>
              </a:rPr>
              <a:t>thực</a:t>
            </a:r>
            <a:r>
              <a:rPr lang="en-US" sz="1350" b="1" dirty="0" smtClean="0">
                <a:effectLst>
                  <a:innerShdw blurRad="114300">
                    <a:prstClr val="black"/>
                  </a:innerShdw>
                </a:effectLst>
                <a:latin typeface="Quicksand SemiBold" pitchFamily="2" charset="-93"/>
              </a:rPr>
              <a:t> </a:t>
            </a:r>
            <a:r>
              <a:rPr lang="en-US" sz="1350" b="1" dirty="0" err="1" smtClean="0">
                <a:effectLst>
                  <a:innerShdw blurRad="114300">
                    <a:prstClr val="black"/>
                  </a:innerShdw>
                </a:effectLst>
                <a:latin typeface="Quicksand SemiBold" pitchFamily="2" charset="-93"/>
              </a:rPr>
              <a:t>hiện</a:t>
            </a:r>
            <a:r>
              <a:rPr lang="en-US" sz="1350" b="1" dirty="0" smtClean="0">
                <a:effectLst>
                  <a:innerShdw blurRad="114300">
                    <a:prstClr val="black"/>
                  </a:innerShdw>
                </a:effectLst>
                <a:latin typeface="Quicksand SemiBold" pitchFamily="2" charset="-93"/>
              </a:rPr>
              <a:t>:</a:t>
            </a:r>
          </a:p>
          <a:p>
            <a:pPr marL="0" indent="0">
              <a:buNone/>
            </a:pPr>
            <a:r>
              <a:rPr lang="en-US" sz="1350" b="1" dirty="0" err="1" smtClean="0">
                <a:effectLst>
                  <a:innerShdw blurRad="114300">
                    <a:prstClr val="black"/>
                  </a:innerShdw>
                </a:effectLst>
                <a:latin typeface="Quicksand SemiBold" pitchFamily="2" charset="-93"/>
              </a:rPr>
              <a:t>Hoàng</a:t>
            </a:r>
            <a:r>
              <a:rPr lang="en-US" sz="1350" b="1" dirty="0" smtClean="0">
                <a:effectLst>
                  <a:innerShdw blurRad="114300">
                    <a:prstClr val="black"/>
                  </a:innerShdw>
                </a:effectLst>
                <a:latin typeface="Quicksand SemiBold" pitchFamily="2" charset="-93"/>
              </a:rPr>
              <a:t> </a:t>
            </a:r>
            <a:r>
              <a:rPr lang="en-US" sz="1350" b="1" dirty="0" err="1" smtClean="0">
                <a:effectLst>
                  <a:innerShdw blurRad="114300">
                    <a:prstClr val="black"/>
                  </a:innerShdw>
                </a:effectLst>
                <a:latin typeface="Quicksand SemiBold" pitchFamily="2" charset="-93"/>
              </a:rPr>
              <a:t>Tú</a:t>
            </a:r>
            <a:r>
              <a:rPr lang="en-US" sz="1350" b="1" dirty="0" smtClean="0">
                <a:effectLst>
                  <a:innerShdw blurRad="114300">
                    <a:prstClr val="black"/>
                  </a:innerShdw>
                </a:effectLst>
                <a:latin typeface="Quicksand SemiBold" pitchFamily="2" charset="-93"/>
              </a:rPr>
              <a:t> 		– 19IT5</a:t>
            </a:r>
          </a:p>
          <a:p>
            <a:pPr marL="0" indent="0">
              <a:buNone/>
            </a:pPr>
            <a:r>
              <a:rPr lang="en-US" sz="1350" b="1" dirty="0" err="1" smtClean="0">
                <a:effectLst>
                  <a:innerShdw blurRad="114300">
                    <a:prstClr val="black"/>
                  </a:innerShdw>
                </a:effectLst>
                <a:latin typeface="Quicksand SemiBold" pitchFamily="2" charset="-93"/>
              </a:rPr>
              <a:t>Trần</a:t>
            </a:r>
            <a:r>
              <a:rPr lang="en-US" sz="1350" b="1" dirty="0" smtClean="0">
                <a:effectLst>
                  <a:innerShdw blurRad="114300">
                    <a:prstClr val="black"/>
                  </a:innerShdw>
                </a:effectLst>
                <a:latin typeface="Quicksand SemiBold" pitchFamily="2" charset="-93"/>
              </a:rPr>
              <a:t> </a:t>
            </a:r>
            <a:r>
              <a:rPr lang="en-US" sz="1350" b="1" dirty="0" err="1" smtClean="0">
                <a:effectLst>
                  <a:innerShdw blurRad="114300">
                    <a:prstClr val="black"/>
                  </a:innerShdw>
                </a:effectLst>
                <a:latin typeface="Quicksand SemiBold" pitchFamily="2" charset="-93"/>
              </a:rPr>
              <a:t>Quốc</a:t>
            </a:r>
            <a:r>
              <a:rPr lang="en-US" sz="1350" b="1" dirty="0" smtClean="0">
                <a:effectLst>
                  <a:innerShdw blurRad="114300">
                    <a:prstClr val="black"/>
                  </a:innerShdw>
                </a:effectLst>
                <a:latin typeface="Quicksand SemiBold" pitchFamily="2" charset="-93"/>
              </a:rPr>
              <a:t> </a:t>
            </a:r>
            <a:r>
              <a:rPr lang="en-US" sz="1350" b="1" dirty="0" err="1" smtClean="0">
                <a:effectLst>
                  <a:innerShdw blurRad="114300">
                    <a:prstClr val="black"/>
                  </a:innerShdw>
                </a:effectLst>
                <a:latin typeface="Quicksand SemiBold" pitchFamily="2" charset="-93"/>
              </a:rPr>
              <a:t>Tính</a:t>
            </a:r>
            <a:r>
              <a:rPr lang="en-US" sz="1350" b="1" dirty="0" smtClean="0">
                <a:effectLst>
                  <a:innerShdw blurRad="114300">
                    <a:prstClr val="black"/>
                  </a:innerShdw>
                </a:effectLst>
                <a:latin typeface="Quicksand SemiBold" pitchFamily="2" charset="-93"/>
              </a:rPr>
              <a:t> 	– 19IT5</a:t>
            </a:r>
          </a:p>
          <a:p>
            <a:pPr marL="0" indent="0">
              <a:buNone/>
            </a:pPr>
            <a:r>
              <a:rPr lang="en-US" sz="1350" b="1" dirty="0" err="1" smtClean="0">
                <a:effectLst>
                  <a:innerShdw blurRad="114300">
                    <a:prstClr val="black"/>
                  </a:innerShdw>
                </a:effectLst>
                <a:latin typeface="Quicksand SemiBold" pitchFamily="2" charset="-93"/>
              </a:rPr>
              <a:t>Nguyễn</a:t>
            </a:r>
            <a:r>
              <a:rPr lang="en-US" sz="1350" b="1" dirty="0" smtClean="0">
                <a:effectLst>
                  <a:innerShdw blurRad="114300">
                    <a:prstClr val="black"/>
                  </a:innerShdw>
                </a:effectLst>
                <a:latin typeface="Quicksand SemiBold" pitchFamily="2" charset="-93"/>
              </a:rPr>
              <a:t> </a:t>
            </a:r>
            <a:r>
              <a:rPr lang="en-US" sz="1350" b="1" dirty="0" err="1" smtClean="0">
                <a:effectLst>
                  <a:innerShdw blurRad="114300">
                    <a:prstClr val="black"/>
                  </a:innerShdw>
                </a:effectLst>
                <a:latin typeface="Quicksand SemiBold" pitchFamily="2" charset="-93"/>
              </a:rPr>
              <a:t>Đăng</a:t>
            </a:r>
            <a:r>
              <a:rPr lang="en-US" sz="1350" b="1" dirty="0" smtClean="0">
                <a:effectLst>
                  <a:innerShdw blurRad="114300">
                    <a:prstClr val="black"/>
                  </a:innerShdw>
                </a:effectLst>
                <a:latin typeface="Quicksand SemiBold" pitchFamily="2" charset="-93"/>
              </a:rPr>
              <a:t> </a:t>
            </a:r>
            <a:r>
              <a:rPr lang="en-US" sz="1350" b="1" dirty="0" err="1" smtClean="0">
                <a:effectLst>
                  <a:innerShdw blurRad="114300">
                    <a:prstClr val="black"/>
                  </a:innerShdw>
                </a:effectLst>
                <a:latin typeface="Quicksand SemiBold" pitchFamily="2" charset="-93"/>
              </a:rPr>
              <a:t>Qúy</a:t>
            </a:r>
            <a:r>
              <a:rPr lang="en-US" sz="1350" b="1" dirty="0" smtClean="0">
                <a:effectLst>
                  <a:innerShdw blurRad="114300">
                    <a:prstClr val="black"/>
                  </a:innerShdw>
                </a:effectLst>
                <a:latin typeface="Quicksand SemiBold" pitchFamily="2" charset="-93"/>
              </a:rPr>
              <a:t> 	– 19IT4</a:t>
            </a:r>
          </a:p>
          <a:p>
            <a:pPr marL="0" indent="0">
              <a:buNone/>
            </a:pPr>
            <a:r>
              <a:rPr lang="en-US" sz="1350" b="1" dirty="0" err="1" smtClean="0">
                <a:effectLst>
                  <a:innerShdw blurRad="114300">
                    <a:prstClr val="black"/>
                  </a:innerShdw>
                </a:effectLst>
                <a:latin typeface="Quicksand SemiBold" pitchFamily="2" charset="-93"/>
              </a:rPr>
              <a:t>Nguyễn</a:t>
            </a:r>
            <a:r>
              <a:rPr lang="en-US" sz="1350" b="1" dirty="0" smtClean="0">
                <a:effectLst>
                  <a:innerShdw blurRad="114300">
                    <a:prstClr val="black"/>
                  </a:innerShdw>
                </a:effectLst>
                <a:latin typeface="Quicksand SemiBold" pitchFamily="2" charset="-93"/>
              </a:rPr>
              <a:t> </a:t>
            </a:r>
            <a:r>
              <a:rPr lang="en-US" sz="1350" b="1" dirty="0" err="1" smtClean="0">
                <a:effectLst>
                  <a:innerShdw blurRad="114300">
                    <a:prstClr val="black"/>
                  </a:innerShdw>
                </a:effectLst>
                <a:latin typeface="Quicksand SemiBold" pitchFamily="2" charset="-93"/>
              </a:rPr>
              <a:t>Đại</a:t>
            </a:r>
            <a:r>
              <a:rPr lang="en-US" sz="1350" b="1" dirty="0" smtClean="0">
                <a:effectLst>
                  <a:innerShdw blurRad="114300">
                    <a:prstClr val="black"/>
                  </a:innerShdw>
                </a:effectLst>
                <a:latin typeface="Quicksand SemiBold" pitchFamily="2" charset="-93"/>
              </a:rPr>
              <a:t> </a:t>
            </a:r>
            <a:r>
              <a:rPr lang="en-US" sz="1350" b="1" dirty="0" err="1" smtClean="0">
                <a:effectLst>
                  <a:innerShdw blurRad="114300">
                    <a:prstClr val="black"/>
                  </a:innerShdw>
                </a:effectLst>
                <a:latin typeface="Quicksand SemiBold" pitchFamily="2" charset="-93"/>
              </a:rPr>
              <a:t>Ngộ</a:t>
            </a:r>
            <a:r>
              <a:rPr lang="en-US" sz="1350" b="1" dirty="0">
                <a:effectLst>
                  <a:innerShdw blurRad="114300">
                    <a:prstClr val="black"/>
                  </a:innerShdw>
                </a:effectLst>
                <a:latin typeface="Quicksand SemiBold" pitchFamily="2" charset="-93"/>
              </a:rPr>
              <a:t> </a:t>
            </a:r>
            <a:r>
              <a:rPr lang="en-US" sz="1350" b="1" dirty="0" smtClean="0">
                <a:effectLst>
                  <a:innerShdw blurRad="114300">
                    <a:prstClr val="black"/>
                  </a:innerShdw>
                </a:effectLst>
                <a:latin typeface="Quicksand SemiBold" pitchFamily="2" charset="-93"/>
              </a:rPr>
              <a:t>	– 19IT5</a:t>
            </a:r>
          </a:p>
          <a:p>
            <a:pPr marL="0" indent="0">
              <a:buNone/>
            </a:pPr>
            <a:r>
              <a:rPr lang="en-US" sz="1350" b="1" dirty="0" err="1" smtClean="0">
                <a:effectLst>
                  <a:innerShdw blurRad="114300">
                    <a:prstClr val="black"/>
                  </a:innerShdw>
                </a:effectLst>
                <a:latin typeface="Quicksand SemiBold" pitchFamily="2" charset="-93"/>
              </a:rPr>
              <a:t>Nguyễn</a:t>
            </a:r>
            <a:r>
              <a:rPr lang="en-US" sz="1350" b="1" dirty="0" smtClean="0">
                <a:effectLst>
                  <a:innerShdw blurRad="114300">
                    <a:prstClr val="black"/>
                  </a:innerShdw>
                </a:effectLst>
                <a:latin typeface="Quicksand SemiBold" pitchFamily="2" charset="-93"/>
              </a:rPr>
              <a:t> Nam </a:t>
            </a:r>
            <a:r>
              <a:rPr lang="en-US" sz="1350" b="1" dirty="0" err="1" smtClean="0">
                <a:effectLst>
                  <a:innerShdw blurRad="114300">
                    <a:prstClr val="black"/>
                  </a:innerShdw>
                </a:effectLst>
                <a:latin typeface="Quicksand SemiBold" pitchFamily="2" charset="-93"/>
              </a:rPr>
              <a:t>Thành</a:t>
            </a:r>
            <a:r>
              <a:rPr lang="en-US" sz="1350" b="1" dirty="0" smtClean="0">
                <a:effectLst>
                  <a:innerShdw blurRad="114300">
                    <a:prstClr val="black"/>
                  </a:innerShdw>
                </a:effectLst>
                <a:latin typeface="Quicksand SemiBold" pitchFamily="2" charset="-93"/>
              </a:rPr>
              <a:t> 	– 19IT5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21"/>
          <p:cNvSpPr>
            <a:spLocks noGrp="1" noChangeArrowheads="1"/>
          </p:cNvSpPr>
          <p:nvPr>
            <p:ph type="title"/>
          </p:nvPr>
        </p:nvSpPr>
        <p:spPr/>
        <p:txBody>
          <a:bodyPr/>
          <a:lstStyle/>
          <a:p>
            <a:r>
              <a:rPr lang="en-US" dirty="0" err="1" smtClean="0"/>
              <a:t>Thiết</a:t>
            </a:r>
            <a:r>
              <a:rPr lang="en-US" dirty="0" smtClean="0"/>
              <a:t> </a:t>
            </a:r>
            <a:r>
              <a:rPr lang="en-US" dirty="0" err="1" smtClean="0"/>
              <a:t>kế</a:t>
            </a:r>
            <a:r>
              <a:rPr lang="en-US" dirty="0" smtClean="0"/>
              <a:t> </a:t>
            </a:r>
            <a:r>
              <a:rPr lang="en-US" dirty="0" err="1" smtClean="0"/>
              <a:t>mạch</a:t>
            </a:r>
            <a:r>
              <a:rPr lang="en-US" dirty="0" smtClean="0"/>
              <a:t> </a:t>
            </a:r>
            <a:r>
              <a:rPr lang="en-US" dirty="0" err="1" smtClean="0"/>
              <a:t>trên</a:t>
            </a:r>
            <a:r>
              <a:rPr lang="en-US" dirty="0" smtClean="0"/>
              <a:t> Proteus</a:t>
            </a:r>
          </a:p>
        </p:txBody>
      </p:sp>
      <p:pic>
        <p:nvPicPr>
          <p:cNvPr id="2" name="Picture 1"/>
          <p:cNvPicPr>
            <a:picLocks noChangeAspect="1"/>
          </p:cNvPicPr>
          <p:nvPr/>
        </p:nvPicPr>
        <p:blipFill>
          <a:blip r:embed="rId3"/>
          <a:stretch>
            <a:fillRect/>
          </a:stretch>
        </p:blipFill>
        <p:spPr>
          <a:xfrm>
            <a:off x="1371600" y="1524000"/>
            <a:ext cx="9686909" cy="45323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0493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4"/>
          <p:cNvGrpSpPr>
            <a:grpSpLocks/>
          </p:cNvGrpSpPr>
          <p:nvPr/>
        </p:nvGrpSpPr>
        <p:grpSpPr bwMode="auto">
          <a:xfrm>
            <a:off x="6317220" y="1633419"/>
            <a:ext cx="5546198" cy="5092075"/>
            <a:chOff x="624" y="1968"/>
            <a:chExt cx="2064" cy="1895"/>
          </a:xfrm>
        </p:grpSpPr>
        <p:sp>
          <p:nvSpPr>
            <p:cNvPr id="24" name="AutoShape 5"/>
            <p:cNvSpPr>
              <a:spLocks noChangeAspect="1" noChangeArrowheads="1"/>
            </p:cNvSpPr>
            <p:nvPr/>
          </p:nvSpPr>
          <p:spPr bwMode="gray">
            <a:xfrm>
              <a:off x="624" y="1968"/>
              <a:ext cx="2064" cy="1895"/>
            </a:xfrm>
            <a:prstGeom prst="roundRect">
              <a:avLst>
                <a:gd name="adj" fmla="val 4690"/>
              </a:avLst>
            </a:prstGeom>
            <a:gradFill rotWithShape="1">
              <a:gsLst>
                <a:gs pos="0">
                  <a:schemeClr val="accent2">
                    <a:gamma/>
                    <a:tint val="43529"/>
                    <a:invGamma/>
                    <a:alpha val="60001"/>
                  </a:schemeClr>
                </a:gs>
                <a:gs pos="100000">
                  <a:schemeClr val="accent2">
                    <a:alpha val="60001"/>
                  </a:schemeClr>
                </a:gs>
              </a:gsLst>
              <a:lin ang="5400000" scaled="1"/>
            </a:gra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6"/>
            <p:cNvSpPr>
              <a:spLocks noChangeAspect="1" noChangeArrowheads="1"/>
            </p:cNvSpPr>
            <p:nvPr/>
          </p:nvSpPr>
          <p:spPr bwMode="gray">
            <a:xfrm>
              <a:off x="649" y="1992"/>
              <a:ext cx="2010" cy="1848"/>
            </a:xfrm>
            <a:prstGeom prst="roundRect">
              <a:avLst>
                <a:gd name="adj" fmla="val 4690"/>
              </a:avLst>
            </a:prstGeom>
            <a:solidFill>
              <a:srgbClr val="FFFFFF"/>
            </a:solidFill>
            <a:ln w="9525">
              <a:solidFill>
                <a:schemeClr val="accent2">
                  <a:alpha val="60001"/>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226" name="Rectangle 2"/>
          <p:cNvSpPr>
            <a:spLocks noGrp="1" noChangeArrowheads="1"/>
          </p:cNvSpPr>
          <p:nvPr>
            <p:ph type="title"/>
          </p:nvPr>
        </p:nvSpPr>
        <p:spPr/>
        <p:txBody>
          <a:bodyPr/>
          <a:lstStyle/>
          <a:p>
            <a:r>
              <a:rPr lang="en-US" dirty="0" err="1" smtClean="0"/>
              <a:t>Lập</a:t>
            </a:r>
            <a:r>
              <a:rPr lang="en-US" dirty="0" smtClean="0"/>
              <a:t> </a:t>
            </a:r>
            <a:r>
              <a:rPr lang="en-US" dirty="0" err="1" smtClean="0"/>
              <a:t>trình</a:t>
            </a:r>
            <a:endParaRPr lang="en-US" dirty="0" smtClean="0"/>
          </a:p>
        </p:txBody>
      </p:sp>
      <p:grpSp>
        <p:nvGrpSpPr>
          <p:cNvPr id="52228" name="Group 4"/>
          <p:cNvGrpSpPr>
            <a:grpSpLocks/>
          </p:cNvGrpSpPr>
          <p:nvPr/>
        </p:nvGrpSpPr>
        <p:grpSpPr bwMode="auto">
          <a:xfrm>
            <a:off x="549802" y="1633420"/>
            <a:ext cx="5546198" cy="5092075"/>
            <a:chOff x="624" y="1968"/>
            <a:chExt cx="2064" cy="1895"/>
          </a:xfrm>
        </p:grpSpPr>
        <p:sp>
          <p:nvSpPr>
            <p:cNvPr id="52229" name="AutoShape 5"/>
            <p:cNvSpPr>
              <a:spLocks noChangeAspect="1" noChangeArrowheads="1"/>
            </p:cNvSpPr>
            <p:nvPr/>
          </p:nvSpPr>
          <p:spPr bwMode="gray">
            <a:xfrm>
              <a:off x="624" y="1968"/>
              <a:ext cx="2064" cy="1895"/>
            </a:xfrm>
            <a:prstGeom prst="roundRect">
              <a:avLst>
                <a:gd name="adj" fmla="val 4690"/>
              </a:avLst>
            </a:prstGeom>
            <a:gradFill rotWithShape="1">
              <a:gsLst>
                <a:gs pos="0">
                  <a:schemeClr val="accent2">
                    <a:gamma/>
                    <a:tint val="43529"/>
                    <a:invGamma/>
                    <a:alpha val="60001"/>
                  </a:schemeClr>
                </a:gs>
                <a:gs pos="100000">
                  <a:schemeClr val="accent2">
                    <a:alpha val="60001"/>
                  </a:schemeClr>
                </a:gs>
              </a:gsLst>
              <a:lin ang="5400000" scaled="1"/>
            </a:gra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 name="AutoShape 6"/>
            <p:cNvSpPr>
              <a:spLocks noChangeAspect="1" noChangeArrowheads="1"/>
            </p:cNvSpPr>
            <p:nvPr/>
          </p:nvSpPr>
          <p:spPr bwMode="gray">
            <a:xfrm>
              <a:off x="649" y="1992"/>
              <a:ext cx="2010" cy="1848"/>
            </a:xfrm>
            <a:prstGeom prst="roundRect">
              <a:avLst>
                <a:gd name="adj" fmla="val 4690"/>
              </a:avLst>
            </a:prstGeom>
            <a:solidFill>
              <a:srgbClr val="FFFFFF"/>
            </a:solidFill>
            <a:ln w="9525">
              <a:solidFill>
                <a:schemeClr val="accent2">
                  <a:alpha val="60001"/>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2231" name="AutoShape 7"/>
          <p:cNvSpPr>
            <a:spLocks noChangeArrowheads="1"/>
          </p:cNvSpPr>
          <p:nvPr/>
        </p:nvSpPr>
        <p:spPr bwMode="gray">
          <a:xfrm>
            <a:off x="4579779" y="1329250"/>
            <a:ext cx="3192621" cy="499550"/>
          </a:xfrm>
          <a:prstGeom prst="roundRect">
            <a:avLst>
              <a:gd name="adj" fmla="val 50000"/>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6" name="Rectangle 12"/>
          <p:cNvSpPr>
            <a:spLocks noChangeArrowheads="1"/>
          </p:cNvSpPr>
          <p:nvPr/>
        </p:nvSpPr>
        <p:spPr bwMode="gray">
          <a:xfrm>
            <a:off x="5044560" y="1329250"/>
            <a:ext cx="23241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a:spAutoFit/>
          </a:bodyPr>
          <a:lstStyle/>
          <a:p>
            <a:pPr algn="ctr"/>
            <a:r>
              <a:rPr lang="en-US" sz="2400" b="1" dirty="0" err="1" smtClean="0">
                <a:solidFill>
                  <a:srgbClr val="FFFFFF"/>
                </a:solidFill>
                <a:cs typeface="Arial" panose="020B0604020202020204" pitchFamily="34" charset="0"/>
              </a:rPr>
              <a:t>Arduino</a:t>
            </a:r>
            <a:r>
              <a:rPr lang="en-US" sz="2400" b="1" dirty="0" smtClean="0">
                <a:solidFill>
                  <a:srgbClr val="FFFFFF"/>
                </a:solidFill>
                <a:cs typeface="Arial" panose="020B0604020202020204" pitchFamily="34" charset="0"/>
              </a:rPr>
              <a:t> IDE</a:t>
            </a:r>
            <a:endParaRPr lang="en-US" sz="2400" b="1" dirty="0">
              <a:solidFill>
                <a:srgbClr val="FFFFFF"/>
              </a:solidFill>
              <a:cs typeface="Arial" panose="020B0604020202020204" pitchFamily="34" charset="0"/>
            </a:endParaRPr>
          </a:p>
        </p:txBody>
      </p:sp>
      <p:sp>
        <p:nvSpPr>
          <p:cNvPr id="52238" name="Rectangle 14"/>
          <p:cNvSpPr>
            <a:spLocks noChangeArrowheads="1"/>
          </p:cNvSpPr>
          <p:nvPr/>
        </p:nvSpPr>
        <p:spPr bwMode="black">
          <a:xfrm>
            <a:off x="838200" y="1905000"/>
            <a:ext cx="4800600" cy="500444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vi-VN" sz="1400" dirty="0">
                <a:cs typeface="Arial" panose="020B0604020202020204" pitchFamily="34" charset="0"/>
              </a:rPr>
              <a:t>#define pin_analog A0</a:t>
            </a:r>
          </a:p>
          <a:p>
            <a:pPr>
              <a:lnSpc>
                <a:spcPct val="120000"/>
              </a:lnSpc>
            </a:pPr>
            <a:r>
              <a:rPr lang="vi-VN" sz="1400" dirty="0">
                <a:cs typeface="Arial" panose="020B0604020202020204" pitchFamily="34" charset="0"/>
              </a:rPr>
              <a:t>#define pin_digital 3</a:t>
            </a:r>
          </a:p>
          <a:p>
            <a:pPr>
              <a:lnSpc>
                <a:spcPct val="120000"/>
              </a:lnSpc>
            </a:pPr>
            <a:r>
              <a:rPr lang="vi-VN" sz="1400" dirty="0">
                <a:cs typeface="Arial" panose="020B0604020202020204" pitchFamily="34" charset="0"/>
              </a:rPr>
              <a:t>#define pin_led 13</a:t>
            </a:r>
          </a:p>
          <a:p>
            <a:pPr>
              <a:lnSpc>
                <a:spcPct val="120000"/>
              </a:lnSpc>
            </a:pPr>
            <a:r>
              <a:rPr lang="vi-VN" sz="1400" dirty="0">
                <a:cs typeface="Arial" panose="020B0604020202020204" pitchFamily="34" charset="0"/>
              </a:rPr>
              <a:t>#define pin_relay 12</a:t>
            </a:r>
          </a:p>
          <a:p>
            <a:pPr>
              <a:lnSpc>
                <a:spcPct val="120000"/>
              </a:lnSpc>
            </a:pPr>
            <a:endParaRPr lang="vi-VN" sz="1400" dirty="0">
              <a:cs typeface="Arial" panose="020B0604020202020204" pitchFamily="34" charset="0"/>
            </a:endParaRPr>
          </a:p>
          <a:p>
            <a:pPr>
              <a:lnSpc>
                <a:spcPct val="120000"/>
              </a:lnSpc>
            </a:pPr>
            <a:r>
              <a:rPr lang="vi-VN" sz="1400" dirty="0">
                <a:cs typeface="Arial" panose="020B0604020202020204" pitchFamily="34" charset="0"/>
              </a:rPr>
              <a:t>void setup() </a:t>
            </a:r>
          </a:p>
          <a:p>
            <a:pPr>
              <a:lnSpc>
                <a:spcPct val="120000"/>
              </a:lnSpc>
            </a:pPr>
            <a:r>
              <a:rPr lang="vi-VN" sz="1400" dirty="0">
                <a:cs typeface="Arial" panose="020B0604020202020204" pitchFamily="34" charset="0"/>
              </a:rPr>
              <a:t>{</a:t>
            </a:r>
          </a:p>
          <a:p>
            <a:pPr>
              <a:lnSpc>
                <a:spcPct val="120000"/>
              </a:lnSpc>
            </a:pPr>
            <a:r>
              <a:rPr lang="vi-VN" sz="1400" dirty="0">
                <a:cs typeface="Arial" panose="020B0604020202020204" pitchFamily="34" charset="0"/>
              </a:rPr>
              <a:t>  //Serial.begin(9600);//Mở cổng Serial ở mức 960</a:t>
            </a:r>
          </a:p>
          <a:p>
            <a:pPr>
              <a:lnSpc>
                <a:spcPct val="120000"/>
              </a:lnSpc>
            </a:pPr>
            <a:r>
              <a:rPr lang="vi-VN" sz="1400" dirty="0">
                <a:cs typeface="Arial" panose="020B0604020202020204" pitchFamily="34" charset="0"/>
              </a:rPr>
              <a:t>  pinMode (pin_analog, INPUT);</a:t>
            </a:r>
          </a:p>
          <a:p>
            <a:pPr>
              <a:lnSpc>
                <a:spcPct val="120000"/>
              </a:lnSpc>
            </a:pPr>
            <a:r>
              <a:rPr lang="vi-VN" sz="1400" dirty="0">
                <a:cs typeface="Arial" panose="020B0604020202020204" pitchFamily="34" charset="0"/>
              </a:rPr>
              <a:t>  pinMode(pin_digital, INPUT);</a:t>
            </a:r>
          </a:p>
          <a:p>
            <a:pPr>
              <a:lnSpc>
                <a:spcPct val="120000"/>
              </a:lnSpc>
            </a:pPr>
            <a:r>
              <a:rPr lang="vi-VN" sz="1400" dirty="0">
                <a:cs typeface="Arial" panose="020B0604020202020204" pitchFamily="34" charset="0"/>
              </a:rPr>
              <a:t>  pinMode (pin_led, OUTPUT);</a:t>
            </a:r>
          </a:p>
          <a:p>
            <a:pPr>
              <a:lnSpc>
                <a:spcPct val="120000"/>
              </a:lnSpc>
            </a:pPr>
            <a:r>
              <a:rPr lang="vi-VN" sz="1400" dirty="0">
                <a:cs typeface="Arial" panose="020B0604020202020204" pitchFamily="34" charset="0"/>
              </a:rPr>
              <a:t>  pinMode (pin_relay, OUTPUT);</a:t>
            </a:r>
          </a:p>
          <a:p>
            <a:pPr>
              <a:lnSpc>
                <a:spcPct val="120000"/>
              </a:lnSpc>
            </a:pPr>
            <a:r>
              <a:rPr lang="vi-VN" sz="1400" dirty="0" smtClean="0">
                <a:cs typeface="Arial" panose="020B0604020202020204" pitchFamily="34" charset="0"/>
              </a:rPr>
              <a:t>}</a:t>
            </a:r>
            <a:endParaRPr lang="en-US" sz="1400" dirty="0" smtClean="0">
              <a:cs typeface="Arial" panose="020B0604020202020204" pitchFamily="34" charset="0"/>
            </a:endParaRPr>
          </a:p>
          <a:p>
            <a:pPr>
              <a:lnSpc>
                <a:spcPct val="120000"/>
              </a:lnSpc>
            </a:pPr>
            <a:r>
              <a:rPr lang="vi-VN" sz="1400" dirty="0">
                <a:cs typeface="Arial" panose="020B0604020202020204" pitchFamily="34" charset="0"/>
              </a:rPr>
              <a:t>void loop() </a:t>
            </a:r>
          </a:p>
          <a:p>
            <a:pPr>
              <a:lnSpc>
                <a:spcPct val="120000"/>
              </a:lnSpc>
            </a:pPr>
            <a:r>
              <a:rPr lang="vi-VN" sz="1400" dirty="0">
                <a:cs typeface="Arial" panose="020B0604020202020204" pitchFamily="34" charset="0"/>
              </a:rPr>
              <a:t>{</a:t>
            </a:r>
          </a:p>
          <a:p>
            <a:pPr>
              <a:lnSpc>
                <a:spcPct val="120000"/>
              </a:lnSpc>
            </a:pPr>
            <a:r>
              <a:rPr lang="vi-VN" sz="1400" dirty="0">
                <a:cs typeface="Arial" panose="020B0604020202020204" pitchFamily="34" charset="0"/>
              </a:rPr>
              <a:t>  int do_am_dat = analogRead(pin_analog);     </a:t>
            </a:r>
            <a:endParaRPr lang="en-US" sz="1400" dirty="0" smtClean="0">
              <a:cs typeface="Arial" panose="020B0604020202020204" pitchFamily="34" charset="0"/>
            </a:endParaRPr>
          </a:p>
          <a:p>
            <a:pPr>
              <a:lnSpc>
                <a:spcPct val="120000"/>
              </a:lnSpc>
            </a:pPr>
            <a:r>
              <a:rPr lang="en-US" sz="1400" dirty="0" smtClean="0">
                <a:cs typeface="Arial" panose="020B0604020202020204" pitchFamily="34" charset="0"/>
              </a:rPr>
              <a:t>  </a:t>
            </a:r>
            <a:r>
              <a:rPr lang="vi-VN" sz="1400" dirty="0" smtClean="0">
                <a:cs typeface="Arial" panose="020B0604020202020204" pitchFamily="34" charset="0"/>
              </a:rPr>
              <a:t>// </a:t>
            </a:r>
            <a:r>
              <a:rPr lang="vi-VN" sz="1400" dirty="0">
                <a:cs typeface="Arial" panose="020B0604020202020204" pitchFamily="34" charset="0"/>
              </a:rPr>
              <a:t>Ta sẽ đọc giá trị hiệu điện thế của cảm biến</a:t>
            </a:r>
          </a:p>
          <a:p>
            <a:pPr>
              <a:lnSpc>
                <a:spcPct val="120000"/>
              </a:lnSpc>
            </a:pPr>
            <a:endParaRPr lang="en-US" sz="1400" dirty="0">
              <a:cs typeface="Arial" panose="020B0604020202020204" pitchFamily="34" charset="0"/>
            </a:endParaRPr>
          </a:p>
          <a:p>
            <a:pPr>
              <a:lnSpc>
                <a:spcPct val="120000"/>
              </a:lnSpc>
            </a:pPr>
            <a:endParaRPr lang="vi-VN" sz="1400" dirty="0">
              <a:cs typeface="Arial" panose="020B0604020202020204" pitchFamily="34" charset="0"/>
            </a:endParaRPr>
          </a:p>
        </p:txBody>
      </p:sp>
      <p:sp>
        <p:nvSpPr>
          <p:cNvPr id="22" name="Rectangle 14"/>
          <p:cNvSpPr>
            <a:spLocks noChangeArrowheads="1"/>
          </p:cNvSpPr>
          <p:nvPr/>
        </p:nvSpPr>
        <p:spPr bwMode="black">
          <a:xfrm>
            <a:off x="6577043" y="1894460"/>
            <a:ext cx="5286375" cy="448738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sz="1400" dirty="0" smtClean="0">
                <a:cs typeface="Arial" panose="020B0604020202020204" pitchFamily="34" charset="0"/>
              </a:rPr>
              <a:t>  </a:t>
            </a:r>
            <a:r>
              <a:rPr lang="vi-VN" sz="1400" dirty="0" smtClean="0">
                <a:cs typeface="Arial" panose="020B0604020202020204" pitchFamily="34" charset="0"/>
              </a:rPr>
              <a:t>// </a:t>
            </a:r>
            <a:r>
              <a:rPr lang="vi-VN" sz="1400" dirty="0">
                <a:cs typeface="Arial" panose="020B0604020202020204" pitchFamily="34" charset="0"/>
              </a:rPr>
              <a:t>Giá trị được số hóa thành 1 số nguyên có giá trị</a:t>
            </a:r>
          </a:p>
          <a:p>
            <a:pPr>
              <a:lnSpc>
                <a:spcPct val="120000"/>
              </a:lnSpc>
            </a:pPr>
            <a:r>
              <a:rPr lang="en-US" sz="1400" dirty="0" smtClean="0">
                <a:cs typeface="Arial" panose="020B0604020202020204" pitchFamily="34" charset="0"/>
              </a:rPr>
              <a:t>  </a:t>
            </a:r>
            <a:r>
              <a:rPr lang="vi-VN" sz="1400" dirty="0" smtClean="0">
                <a:cs typeface="Arial" panose="020B0604020202020204" pitchFamily="34" charset="0"/>
              </a:rPr>
              <a:t>// </a:t>
            </a:r>
            <a:r>
              <a:rPr lang="vi-VN" sz="1400" dirty="0">
                <a:cs typeface="Arial" panose="020B0604020202020204" pitchFamily="34" charset="0"/>
              </a:rPr>
              <a:t>trong khoảng từ 0 đến 1024</a:t>
            </a:r>
          </a:p>
          <a:p>
            <a:pPr>
              <a:lnSpc>
                <a:spcPct val="120000"/>
              </a:lnSpc>
            </a:pPr>
            <a:r>
              <a:rPr lang="en-US" sz="1400" dirty="0" smtClean="0">
                <a:cs typeface="Arial" panose="020B0604020202020204" pitchFamily="34" charset="0"/>
              </a:rPr>
              <a:t>  </a:t>
            </a:r>
            <a:r>
              <a:rPr lang="vi-VN" sz="1400" dirty="0" smtClean="0">
                <a:cs typeface="Arial" panose="020B0604020202020204" pitchFamily="34" charset="0"/>
              </a:rPr>
              <a:t>// </a:t>
            </a:r>
            <a:r>
              <a:rPr lang="vi-VN" sz="1400" dirty="0">
                <a:cs typeface="Arial" panose="020B0604020202020204" pitchFamily="34" charset="0"/>
              </a:rPr>
              <a:t>Đất càng ẩm thì giá trị càng nhỏ. Đất khô thì giá trị lớn                                  </a:t>
            </a:r>
          </a:p>
          <a:p>
            <a:pPr>
              <a:lnSpc>
                <a:spcPct val="120000"/>
              </a:lnSpc>
            </a:pPr>
            <a:r>
              <a:rPr lang="vi-VN" sz="1400" dirty="0">
                <a:cs typeface="Arial" panose="020B0604020202020204" pitchFamily="34" charset="0"/>
              </a:rPr>
              <a:t>  // Đọc giá trị D0 rồi điều khiển Led 13...</a:t>
            </a:r>
          </a:p>
          <a:p>
            <a:pPr>
              <a:lnSpc>
                <a:spcPct val="120000"/>
              </a:lnSpc>
            </a:pPr>
            <a:r>
              <a:rPr lang="vi-VN" sz="1400" dirty="0">
                <a:cs typeface="Arial" panose="020B0604020202020204" pitchFamily="34" charset="0"/>
              </a:rPr>
              <a:t>  </a:t>
            </a:r>
            <a:r>
              <a:rPr lang="vi-VN" sz="1400" dirty="0" smtClean="0">
                <a:cs typeface="Arial" panose="020B0604020202020204" pitchFamily="34" charset="0"/>
              </a:rPr>
              <a:t>//</a:t>
            </a:r>
            <a:r>
              <a:rPr lang="en-US" sz="1400" dirty="0" smtClean="0">
                <a:cs typeface="Arial" panose="020B0604020202020204" pitchFamily="34" charset="0"/>
              </a:rPr>
              <a:t> </a:t>
            </a:r>
            <a:r>
              <a:rPr lang="vi-VN" sz="1400" dirty="0" smtClean="0">
                <a:cs typeface="Arial" panose="020B0604020202020204" pitchFamily="34" charset="0"/>
              </a:rPr>
              <a:t>Các </a:t>
            </a:r>
            <a:r>
              <a:rPr lang="vi-VN" sz="1400" dirty="0">
                <a:cs typeface="Arial" panose="020B0604020202020204" pitchFamily="34" charset="0"/>
              </a:rPr>
              <a:t>bạn cũng có thể điều khiển bơm nước thông qua rơle...</a:t>
            </a:r>
          </a:p>
          <a:p>
            <a:pPr>
              <a:lnSpc>
                <a:spcPct val="120000"/>
              </a:lnSpc>
            </a:pPr>
            <a:r>
              <a:rPr lang="vi-VN" sz="1400" dirty="0">
                <a:cs typeface="Arial" panose="020B0604020202020204" pitchFamily="34" charset="0"/>
              </a:rPr>
              <a:t>  // Đất ẩm trả giá trị về 0 - Đất khô trả giá trị về 1</a:t>
            </a:r>
          </a:p>
          <a:p>
            <a:pPr>
              <a:lnSpc>
                <a:spcPct val="120000"/>
              </a:lnSpc>
            </a:pPr>
            <a:r>
              <a:rPr lang="vi-VN" sz="1400" dirty="0">
                <a:cs typeface="Arial" panose="020B0604020202020204" pitchFamily="34" charset="0"/>
              </a:rPr>
              <a:t>  if(do_am_dat &gt; 800)    // Đất khô</a:t>
            </a:r>
          </a:p>
          <a:p>
            <a:pPr>
              <a:lnSpc>
                <a:spcPct val="120000"/>
              </a:lnSpc>
            </a:pPr>
            <a:r>
              <a:rPr lang="vi-VN" sz="1400" dirty="0">
                <a:cs typeface="Arial" panose="020B0604020202020204" pitchFamily="34" charset="0"/>
              </a:rPr>
              <a:t>  {</a:t>
            </a:r>
          </a:p>
          <a:p>
            <a:pPr>
              <a:lnSpc>
                <a:spcPct val="120000"/>
              </a:lnSpc>
            </a:pPr>
            <a:r>
              <a:rPr lang="vi-VN" sz="1400" dirty="0">
                <a:cs typeface="Arial" panose="020B0604020202020204" pitchFamily="34" charset="0"/>
              </a:rPr>
              <a:t>    digitalWrite(pin_led,HIGH);   // bật đèn LED cảnh báo</a:t>
            </a:r>
          </a:p>
          <a:p>
            <a:pPr>
              <a:lnSpc>
                <a:spcPct val="120000"/>
              </a:lnSpc>
            </a:pPr>
            <a:r>
              <a:rPr lang="vi-VN" sz="1400" dirty="0">
                <a:cs typeface="Arial" panose="020B0604020202020204" pitchFamily="34" charset="0"/>
              </a:rPr>
              <a:t>    digitalWrite(pin_relay, LOW);  // kích hoạt rờ le</a:t>
            </a:r>
          </a:p>
          <a:p>
            <a:pPr>
              <a:lnSpc>
                <a:spcPct val="120000"/>
              </a:lnSpc>
            </a:pPr>
            <a:r>
              <a:rPr lang="vi-VN" sz="1400" dirty="0">
                <a:cs typeface="Arial" panose="020B0604020202020204" pitchFamily="34" charset="0"/>
              </a:rPr>
              <a:t>  }</a:t>
            </a:r>
          </a:p>
          <a:p>
            <a:pPr>
              <a:lnSpc>
                <a:spcPct val="120000"/>
              </a:lnSpc>
            </a:pPr>
            <a:r>
              <a:rPr lang="vi-VN" sz="1400" dirty="0">
                <a:cs typeface="Arial" panose="020B0604020202020204" pitchFamily="34" charset="0"/>
              </a:rPr>
              <a:t>  else // Đất đủ dộ ẩm</a:t>
            </a:r>
          </a:p>
          <a:p>
            <a:pPr>
              <a:lnSpc>
                <a:spcPct val="120000"/>
              </a:lnSpc>
            </a:pPr>
            <a:r>
              <a:rPr lang="vi-VN" sz="1400" dirty="0">
                <a:cs typeface="Arial" panose="020B0604020202020204" pitchFamily="34" charset="0"/>
              </a:rPr>
              <a:t>  {</a:t>
            </a:r>
          </a:p>
          <a:p>
            <a:pPr>
              <a:lnSpc>
                <a:spcPct val="120000"/>
              </a:lnSpc>
            </a:pPr>
            <a:r>
              <a:rPr lang="vi-VN" sz="1400" dirty="0">
                <a:cs typeface="Arial" panose="020B0604020202020204" pitchFamily="34" charset="0"/>
              </a:rPr>
              <a:t>    digitalWrite(pin_led, LOW);   // Tắt đèn LED</a:t>
            </a:r>
          </a:p>
          <a:p>
            <a:pPr>
              <a:lnSpc>
                <a:spcPct val="120000"/>
              </a:lnSpc>
            </a:pPr>
            <a:r>
              <a:rPr lang="vi-VN" sz="1400" dirty="0">
                <a:cs typeface="Arial" panose="020B0604020202020204" pitchFamily="34" charset="0"/>
              </a:rPr>
              <a:t>    digitalWrite(pin_relay, HIGH);  // tắt rờ le</a:t>
            </a:r>
          </a:p>
          <a:p>
            <a:pPr>
              <a:lnSpc>
                <a:spcPct val="120000"/>
              </a:lnSpc>
            </a:pPr>
            <a:r>
              <a:rPr lang="vi-VN" sz="1400" dirty="0">
                <a:cs typeface="Arial" panose="020B0604020202020204" pitchFamily="34" charset="0"/>
              </a:rPr>
              <a:t>  }</a:t>
            </a:r>
          </a:p>
          <a:p>
            <a:pPr>
              <a:lnSpc>
                <a:spcPct val="120000"/>
              </a:lnSpc>
            </a:pPr>
            <a:r>
              <a:rPr lang="vi-VN" sz="1400" dirty="0">
                <a:cs typeface="Arial" panose="020B0604020202020204" pitchFamily="34" charset="0"/>
              </a:rPr>
              <a:t>}</a:t>
            </a:r>
            <a:endParaRPr lang="en-US" sz="1400" dirty="0">
              <a:cs typeface="Arial" panose="020B0604020202020204" pitchFamily="34" charset="0"/>
            </a:endParaRPr>
          </a:p>
        </p:txBody>
      </p:sp>
      <p:grpSp>
        <p:nvGrpSpPr>
          <p:cNvPr id="26" name="Group 18"/>
          <p:cNvGrpSpPr>
            <a:grpSpLocks/>
          </p:cNvGrpSpPr>
          <p:nvPr/>
        </p:nvGrpSpPr>
        <p:grpSpPr bwMode="auto">
          <a:xfrm flipH="1">
            <a:off x="11425237" y="5997317"/>
            <a:ext cx="766763" cy="838200"/>
            <a:chOff x="680" y="1839"/>
            <a:chExt cx="522" cy="661"/>
          </a:xfrm>
        </p:grpSpPr>
        <p:sp>
          <p:nvSpPr>
            <p:cNvPr id="27" name="Oval 26"/>
            <p:cNvSpPr>
              <a:spLocks noChangeArrowheads="1"/>
            </p:cNvSpPr>
            <p:nvPr/>
          </p:nvSpPr>
          <p:spPr bwMode="gray">
            <a:xfrm rot="2217079">
              <a:off x="1104" y="1839"/>
              <a:ext cx="98" cy="98"/>
            </a:xfrm>
            <a:prstGeom prst="ellipse">
              <a:avLst/>
            </a:prstGeom>
            <a:solidFill>
              <a:schemeClr val="folHlink"/>
            </a:solidFill>
            <a:ln w="9525" algn="ctr">
              <a:solidFill>
                <a:schemeClr val="folHlink"/>
              </a:solidFill>
              <a:round/>
              <a:headEnd/>
              <a:tailEnd/>
            </a:ln>
            <a:effectLst>
              <a:outerShdw dist="23000" dir="5400000" rotWithShape="0">
                <a:srgbClr val="000000">
                  <a:alpha val="34999"/>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solidFill>
                  <a:srgbClr val="FFFFFF"/>
                </a:solidFill>
                <a:cs typeface="Arial" panose="020B0604020202020204" pitchFamily="34" charset="0"/>
              </a:endParaRPr>
            </a:p>
          </p:txBody>
        </p:sp>
        <p:sp>
          <p:nvSpPr>
            <p:cNvPr id="28" name="Oval 27"/>
            <p:cNvSpPr>
              <a:spLocks noChangeArrowheads="1"/>
            </p:cNvSpPr>
            <p:nvPr/>
          </p:nvSpPr>
          <p:spPr bwMode="gray">
            <a:xfrm rot="2217079">
              <a:off x="996" y="1880"/>
              <a:ext cx="98" cy="98"/>
            </a:xfrm>
            <a:prstGeom prst="ellipse">
              <a:avLst/>
            </a:prstGeom>
            <a:solidFill>
              <a:schemeClr val="folHlink"/>
            </a:solidFill>
            <a:ln w="9525" algn="ctr">
              <a:solidFill>
                <a:schemeClr val="folHlink"/>
              </a:solidFill>
              <a:round/>
              <a:headEnd/>
              <a:tailEnd/>
            </a:ln>
            <a:effectLst>
              <a:outerShdw dist="23000" dir="5400000" rotWithShape="0">
                <a:srgbClr val="000000">
                  <a:alpha val="34999"/>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solidFill>
                  <a:srgbClr val="FFFFFF"/>
                </a:solidFill>
                <a:cs typeface="Arial" panose="020B0604020202020204" pitchFamily="34" charset="0"/>
              </a:endParaRPr>
            </a:p>
          </p:txBody>
        </p:sp>
        <p:sp>
          <p:nvSpPr>
            <p:cNvPr id="29" name="Oval 28"/>
            <p:cNvSpPr>
              <a:spLocks noChangeArrowheads="1"/>
            </p:cNvSpPr>
            <p:nvPr/>
          </p:nvSpPr>
          <p:spPr bwMode="gray">
            <a:xfrm rot="2217079">
              <a:off x="1091" y="1951"/>
              <a:ext cx="98" cy="98"/>
            </a:xfrm>
            <a:prstGeom prst="ellipse">
              <a:avLst/>
            </a:prstGeom>
            <a:solidFill>
              <a:schemeClr val="folHlink"/>
            </a:solidFill>
            <a:ln w="9525" algn="ctr">
              <a:solidFill>
                <a:schemeClr val="folHlink"/>
              </a:solidFill>
              <a:round/>
              <a:headEnd/>
              <a:tailEnd/>
            </a:ln>
            <a:effectLst>
              <a:outerShdw dist="23000" dir="5400000" rotWithShape="0">
                <a:srgbClr val="000000">
                  <a:alpha val="34999"/>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solidFill>
                  <a:srgbClr val="FFFFFF"/>
                </a:solidFill>
                <a:cs typeface="Arial" panose="020B0604020202020204" pitchFamily="34" charset="0"/>
              </a:endParaRPr>
            </a:p>
          </p:txBody>
        </p:sp>
        <p:sp>
          <p:nvSpPr>
            <p:cNvPr id="30" name="Oval 29"/>
            <p:cNvSpPr>
              <a:spLocks noChangeArrowheads="1"/>
            </p:cNvSpPr>
            <p:nvPr/>
          </p:nvSpPr>
          <p:spPr bwMode="gray">
            <a:xfrm rot="2217079">
              <a:off x="982" y="2002"/>
              <a:ext cx="98" cy="98"/>
            </a:xfrm>
            <a:prstGeom prst="ellipse">
              <a:avLst/>
            </a:prstGeom>
            <a:solidFill>
              <a:schemeClr val="folHlink"/>
            </a:solidFill>
            <a:ln w="9525" algn="ctr">
              <a:solidFill>
                <a:schemeClr val="folHlink"/>
              </a:solidFill>
              <a:round/>
              <a:headEnd/>
              <a:tailEnd/>
            </a:ln>
            <a:effectLst>
              <a:outerShdw dist="23000" dir="5400000" rotWithShape="0">
                <a:srgbClr val="000000">
                  <a:alpha val="34999"/>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solidFill>
                  <a:srgbClr val="FFFFFF"/>
                </a:solidFill>
                <a:cs typeface="Arial" panose="020B0604020202020204" pitchFamily="34" charset="0"/>
              </a:endParaRPr>
            </a:p>
          </p:txBody>
        </p:sp>
        <p:sp>
          <p:nvSpPr>
            <p:cNvPr id="31" name="Oval 30"/>
            <p:cNvSpPr>
              <a:spLocks noChangeArrowheads="1"/>
            </p:cNvSpPr>
            <p:nvPr/>
          </p:nvSpPr>
          <p:spPr bwMode="gray">
            <a:xfrm rot="2217079">
              <a:off x="890" y="1932"/>
              <a:ext cx="98" cy="98"/>
            </a:xfrm>
            <a:prstGeom prst="ellipse">
              <a:avLst/>
            </a:prstGeom>
            <a:solidFill>
              <a:schemeClr val="folHlink"/>
            </a:solidFill>
            <a:ln w="9525" algn="ctr">
              <a:solidFill>
                <a:schemeClr val="folHlink"/>
              </a:solidFill>
              <a:round/>
              <a:headEnd/>
              <a:tailEnd/>
            </a:ln>
            <a:effectLst>
              <a:outerShdw dist="23000" dir="5400000" rotWithShape="0">
                <a:srgbClr val="000000">
                  <a:alpha val="34999"/>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solidFill>
                  <a:srgbClr val="FFFFFF"/>
                </a:solidFill>
                <a:cs typeface="Arial" panose="020B0604020202020204" pitchFamily="34" charset="0"/>
              </a:endParaRPr>
            </a:p>
          </p:txBody>
        </p:sp>
        <p:sp>
          <p:nvSpPr>
            <p:cNvPr id="32" name="Oval 31"/>
            <p:cNvSpPr>
              <a:spLocks noChangeArrowheads="1"/>
            </p:cNvSpPr>
            <p:nvPr/>
          </p:nvSpPr>
          <p:spPr bwMode="gray">
            <a:xfrm rot="2217079">
              <a:off x="1079" y="2075"/>
              <a:ext cx="98" cy="98"/>
            </a:xfrm>
            <a:prstGeom prst="ellipse">
              <a:avLst/>
            </a:prstGeom>
            <a:solidFill>
              <a:schemeClr val="folHlink"/>
            </a:solidFill>
            <a:ln w="9525" algn="ctr">
              <a:solidFill>
                <a:schemeClr val="folHlink"/>
              </a:solidFill>
              <a:round/>
              <a:headEnd/>
              <a:tailEnd/>
            </a:ln>
            <a:effectLst>
              <a:outerShdw dist="23000" dir="5400000" rotWithShape="0">
                <a:srgbClr val="000000">
                  <a:alpha val="34999"/>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solidFill>
                  <a:srgbClr val="FFFFFF"/>
                </a:solidFill>
                <a:cs typeface="Arial" panose="020B0604020202020204" pitchFamily="34" charset="0"/>
              </a:endParaRPr>
            </a:p>
          </p:txBody>
        </p:sp>
        <p:sp>
          <p:nvSpPr>
            <p:cNvPr id="33" name="Oval 32"/>
            <p:cNvSpPr>
              <a:spLocks noChangeArrowheads="1"/>
            </p:cNvSpPr>
            <p:nvPr/>
          </p:nvSpPr>
          <p:spPr bwMode="gray">
            <a:xfrm rot="2217079">
              <a:off x="833" y="2200"/>
              <a:ext cx="98" cy="98"/>
            </a:xfrm>
            <a:prstGeom prst="ellipse">
              <a:avLst/>
            </a:prstGeom>
            <a:solidFill>
              <a:schemeClr val="folHlink"/>
            </a:solidFill>
            <a:ln w="9525" algn="ctr">
              <a:solidFill>
                <a:schemeClr val="folHlink"/>
              </a:solidFill>
              <a:round/>
              <a:headEnd/>
              <a:tailEnd/>
            </a:ln>
            <a:effectLst>
              <a:outerShdw dist="23000" dir="5400000" rotWithShape="0">
                <a:srgbClr val="000000">
                  <a:alpha val="34999"/>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solidFill>
                  <a:srgbClr val="FFFFFF"/>
                </a:solidFill>
                <a:cs typeface="Arial" panose="020B0604020202020204" pitchFamily="34" charset="0"/>
              </a:endParaRPr>
            </a:p>
          </p:txBody>
        </p:sp>
        <p:sp>
          <p:nvSpPr>
            <p:cNvPr id="34" name="Oval 33"/>
            <p:cNvSpPr>
              <a:spLocks noChangeArrowheads="1"/>
            </p:cNvSpPr>
            <p:nvPr/>
          </p:nvSpPr>
          <p:spPr bwMode="gray">
            <a:xfrm rot="2217079">
              <a:off x="756" y="2301"/>
              <a:ext cx="98" cy="98"/>
            </a:xfrm>
            <a:prstGeom prst="ellipse">
              <a:avLst/>
            </a:prstGeom>
            <a:solidFill>
              <a:schemeClr val="folHlink"/>
            </a:solidFill>
            <a:ln w="9525" algn="ctr">
              <a:solidFill>
                <a:schemeClr val="folHlink"/>
              </a:solidFill>
              <a:round/>
              <a:headEnd/>
              <a:tailEnd/>
            </a:ln>
            <a:effectLst>
              <a:outerShdw dist="23000" dir="5400000" rotWithShape="0">
                <a:srgbClr val="000000">
                  <a:alpha val="34999"/>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solidFill>
                  <a:srgbClr val="FFFFFF"/>
                </a:solidFill>
                <a:cs typeface="Arial" panose="020B0604020202020204" pitchFamily="34" charset="0"/>
              </a:endParaRPr>
            </a:p>
          </p:txBody>
        </p:sp>
        <p:sp>
          <p:nvSpPr>
            <p:cNvPr id="35" name="Oval 34"/>
            <p:cNvSpPr>
              <a:spLocks noChangeArrowheads="1"/>
            </p:cNvSpPr>
            <p:nvPr/>
          </p:nvSpPr>
          <p:spPr bwMode="gray">
            <a:xfrm rot="2217079">
              <a:off x="680" y="2402"/>
              <a:ext cx="98" cy="98"/>
            </a:xfrm>
            <a:prstGeom prst="ellipse">
              <a:avLst/>
            </a:prstGeom>
            <a:solidFill>
              <a:schemeClr val="folHlink"/>
            </a:solidFill>
            <a:ln w="9525" algn="ctr">
              <a:solidFill>
                <a:schemeClr val="folHlink"/>
              </a:solidFill>
              <a:round/>
              <a:headEnd/>
              <a:tailEnd/>
            </a:ln>
            <a:effectLst>
              <a:outerShdw dist="23000" dir="5400000" rotWithShape="0">
                <a:srgbClr val="000000">
                  <a:alpha val="34999"/>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solidFill>
                  <a:srgbClr val="FFFFFF"/>
                </a:solidFill>
                <a:cs typeface="Arial" panose="020B0604020202020204" pitchFamily="34" charset="0"/>
              </a:endParaRPr>
            </a:p>
          </p:txBody>
        </p:sp>
        <p:sp>
          <p:nvSpPr>
            <p:cNvPr id="36" name="Oval 35"/>
            <p:cNvSpPr>
              <a:spLocks noChangeArrowheads="1"/>
            </p:cNvSpPr>
            <p:nvPr/>
          </p:nvSpPr>
          <p:spPr bwMode="gray">
            <a:xfrm rot="2217079">
              <a:off x="861" y="2059"/>
              <a:ext cx="98" cy="98"/>
            </a:xfrm>
            <a:prstGeom prst="ellipse">
              <a:avLst/>
            </a:prstGeom>
            <a:solidFill>
              <a:schemeClr val="folHlink"/>
            </a:solidFill>
            <a:ln w="9525" algn="ctr">
              <a:solidFill>
                <a:schemeClr val="folHlink"/>
              </a:solidFill>
              <a:round/>
              <a:headEnd/>
              <a:tailEnd/>
            </a:ln>
            <a:effectLst>
              <a:outerShdw dist="23000" dir="5400000" rotWithShape="0">
                <a:srgbClr val="000000">
                  <a:alpha val="34999"/>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solidFill>
                  <a:srgbClr val="FFFFFF"/>
                </a:solidFill>
                <a:cs typeface="Arial" panose="020B0604020202020204" pitchFamily="34" charset="0"/>
              </a:endParaRPr>
            </a:p>
          </p:txBody>
        </p:sp>
        <p:sp>
          <p:nvSpPr>
            <p:cNvPr id="37" name="Oval 36"/>
            <p:cNvSpPr>
              <a:spLocks noChangeArrowheads="1"/>
            </p:cNvSpPr>
            <p:nvPr/>
          </p:nvSpPr>
          <p:spPr bwMode="gray">
            <a:xfrm rot="2217079">
              <a:off x="956" y="2130"/>
              <a:ext cx="98" cy="98"/>
            </a:xfrm>
            <a:prstGeom prst="ellipse">
              <a:avLst/>
            </a:prstGeom>
            <a:solidFill>
              <a:schemeClr val="folHlink"/>
            </a:solidFill>
            <a:ln w="9525" algn="ctr">
              <a:solidFill>
                <a:schemeClr val="folHlink"/>
              </a:solidFill>
              <a:round/>
              <a:headEnd/>
              <a:tailEnd/>
            </a:ln>
            <a:effectLst>
              <a:outerShdw dist="23000" dir="5400000" rotWithShape="0">
                <a:srgbClr val="000000">
                  <a:alpha val="34999"/>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solidFill>
                  <a:srgbClr val="FFFFFF"/>
                </a:solidFill>
                <a:cs typeface="Arial" panose="020B0604020202020204" pitchFamily="34" charset="0"/>
              </a:endParaRPr>
            </a:p>
          </p:txBody>
        </p:sp>
        <p:sp>
          <p:nvSpPr>
            <p:cNvPr id="38" name="Oval 37"/>
            <p:cNvSpPr>
              <a:spLocks noChangeArrowheads="1"/>
            </p:cNvSpPr>
            <p:nvPr/>
          </p:nvSpPr>
          <p:spPr bwMode="gray">
            <a:xfrm rot="2217079">
              <a:off x="1047" y="2199"/>
              <a:ext cx="98" cy="98"/>
            </a:xfrm>
            <a:prstGeom prst="ellipse">
              <a:avLst/>
            </a:prstGeom>
            <a:solidFill>
              <a:schemeClr val="folHlink"/>
            </a:solidFill>
            <a:ln w="9525" algn="ctr">
              <a:solidFill>
                <a:schemeClr val="folHlink"/>
              </a:solidFill>
              <a:round/>
              <a:headEnd/>
              <a:tailEnd/>
            </a:ln>
            <a:effectLst>
              <a:outerShdw dist="23000" dir="5400000" rotWithShape="0">
                <a:srgbClr val="000000">
                  <a:alpha val="34999"/>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solidFill>
                  <a:srgbClr val="FFFFFF"/>
                </a:solidFill>
                <a:cs typeface="Arial" panose="020B0604020202020204" pitchFamily="34" charset="0"/>
              </a:endParaRPr>
            </a:p>
          </p:txBody>
        </p:sp>
        <p:sp>
          <p:nvSpPr>
            <p:cNvPr id="39" name="Oval 38"/>
            <p:cNvSpPr>
              <a:spLocks noChangeArrowheads="1"/>
            </p:cNvSpPr>
            <p:nvPr/>
          </p:nvSpPr>
          <p:spPr bwMode="gray">
            <a:xfrm rot="2217079">
              <a:off x="770" y="1990"/>
              <a:ext cx="98" cy="98"/>
            </a:xfrm>
            <a:prstGeom prst="ellipse">
              <a:avLst/>
            </a:prstGeom>
            <a:solidFill>
              <a:schemeClr val="folHlink"/>
            </a:solidFill>
            <a:ln w="9525" algn="ctr">
              <a:solidFill>
                <a:schemeClr val="folHlink"/>
              </a:solidFill>
              <a:round/>
              <a:headEnd/>
              <a:tailEnd/>
            </a:ln>
            <a:effectLst>
              <a:outerShdw dist="23000" dir="5400000" rotWithShape="0">
                <a:srgbClr val="000000">
                  <a:alpha val="34999"/>
                </a:srgbClr>
              </a:outerShdw>
            </a:effec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solidFill>
                  <a:srgbClr val="FFFFFF"/>
                </a:solidFill>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21"/>
          <p:cNvSpPr>
            <a:spLocks noGrp="1" noChangeArrowheads="1"/>
          </p:cNvSpPr>
          <p:nvPr>
            <p:ph type="title"/>
          </p:nvPr>
        </p:nvSpPr>
        <p:spPr/>
        <p:txBody>
          <a:bodyPr/>
          <a:lstStyle/>
          <a:p>
            <a:r>
              <a:rPr lang="en-US" dirty="0" err="1" smtClean="0"/>
              <a:t>Lắp</a:t>
            </a:r>
            <a:r>
              <a:rPr lang="en-US" dirty="0" smtClean="0"/>
              <a:t> </a:t>
            </a:r>
            <a:r>
              <a:rPr lang="en-US" dirty="0" err="1" smtClean="0"/>
              <a:t>đặt</a:t>
            </a:r>
            <a:r>
              <a:rPr lang="en-US" dirty="0" smtClean="0"/>
              <a:t> </a:t>
            </a:r>
            <a:r>
              <a:rPr lang="en-US" dirty="0" err="1" smtClean="0"/>
              <a:t>mạch</a:t>
            </a:r>
            <a:r>
              <a:rPr lang="en-US" dirty="0" smtClean="0"/>
              <a:t> </a:t>
            </a:r>
            <a:r>
              <a:rPr lang="en-US" dirty="0" err="1" smtClean="0"/>
              <a:t>thực</a:t>
            </a:r>
            <a:r>
              <a:rPr lang="en-US" dirty="0" smtClean="0"/>
              <a:t> </a:t>
            </a:r>
            <a:r>
              <a:rPr lang="en-US" dirty="0" err="1" smtClean="0"/>
              <a:t>tế</a:t>
            </a:r>
            <a:endParaRPr lang="en-US" dirty="0" smtClean="0"/>
          </a:p>
        </p:txBody>
      </p:sp>
      <p:pic>
        <p:nvPicPr>
          <p:cNvPr id="1026" name="Picture 2" descr="https://b-f10-zpc.zdn.vn/5819110130935178756/3542d57d9c7e6d20346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634222" y="-281421"/>
            <a:ext cx="5099596" cy="8558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168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AutoShape 2"/>
          <p:cNvSpPr>
            <a:spLocks noChangeArrowheads="1"/>
          </p:cNvSpPr>
          <p:nvPr/>
        </p:nvSpPr>
        <p:spPr bwMode="ltGray">
          <a:xfrm>
            <a:off x="6096000" y="3978275"/>
            <a:ext cx="6172200" cy="985838"/>
          </a:xfrm>
          <a:prstGeom prst="roundRect">
            <a:avLst>
              <a:gd name="adj" fmla="val 0"/>
            </a:avLst>
          </a:prstGeom>
          <a:gradFill rotWithShape="1">
            <a:gsLst>
              <a:gs pos="0">
                <a:schemeClr val="accent2">
                  <a:alpha val="14999"/>
                </a:schemeClr>
              </a:gs>
              <a:gs pos="100000">
                <a:schemeClr val="accent2">
                  <a:gamma/>
                  <a:tint val="0"/>
                  <a:invGamma/>
                  <a:alpha val="0"/>
                </a:scheme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19" name="AutoShape 3"/>
          <p:cNvSpPr>
            <a:spLocks noChangeArrowheads="1"/>
          </p:cNvSpPr>
          <p:nvPr/>
        </p:nvSpPr>
        <p:spPr bwMode="ltGray">
          <a:xfrm>
            <a:off x="7162800" y="2852747"/>
            <a:ext cx="5105400" cy="985837"/>
          </a:xfrm>
          <a:prstGeom prst="roundRect">
            <a:avLst>
              <a:gd name="adj" fmla="val 0"/>
            </a:avLst>
          </a:prstGeom>
          <a:gradFill rotWithShape="1">
            <a:gsLst>
              <a:gs pos="0">
                <a:schemeClr val="hlink">
                  <a:alpha val="14999"/>
                </a:schemeClr>
              </a:gs>
              <a:gs pos="100000">
                <a:schemeClr val="hlink">
                  <a:gamma/>
                  <a:tint val="0"/>
                  <a:invGamma/>
                  <a:alpha val="0"/>
                </a:scheme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0" name="AutoShape 4"/>
          <p:cNvSpPr>
            <a:spLocks noChangeArrowheads="1"/>
          </p:cNvSpPr>
          <p:nvPr/>
        </p:nvSpPr>
        <p:spPr bwMode="ltGray">
          <a:xfrm>
            <a:off x="8001000" y="1763722"/>
            <a:ext cx="4267200" cy="962025"/>
          </a:xfrm>
          <a:prstGeom prst="roundRect">
            <a:avLst>
              <a:gd name="adj" fmla="val 0"/>
            </a:avLst>
          </a:prstGeom>
          <a:gradFill rotWithShape="1">
            <a:gsLst>
              <a:gs pos="0">
                <a:schemeClr val="folHlink">
                  <a:alpha val="14999"/>
                </a:schemeClr>
              </a:gs>
              <a:gs pos="100000">
                <a:schemeClr val="folHlink">
                  <a:gamma/>
                  <a:tint val="0"/>
                  <a:invGamma/>
                  <a:alpha val="0"/>
                </a:scheme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1" name="AutoShape 5"/>
          <p:cNvSpPr>
            <a:spLocks noChangeArrowheads="1"/>
          </p:cNvSpPr>
          <p:nvPr/>
        </p:nvSpPr>
        <p:spPr bwMode="gray">
          <a:xfrm>
            <a:off x="4699000" y="5092700"/>
            <a:ext cx="7569200" cy="985838"/>
          </a:xfrm>
          <a:prstGeom prst="roundRect">
            <a:avLst>
              <a:gd name="adj" fmla="val 0"/>
            </a:avLst>
          </a:prstGeom>
          <a:gradFill rotWithShape="1">
            <a:gsLst>
              <a:gs pos="0">
                <a:schemeClr val="accent1">
                  <a:alpha val="14999"/>
                </a:schemeClr>
              </a:gs>
              <a:gs pos="100000">
                <a:schemeClr val="accent1">
                  <a:gamma/>
                  <a:tint val="0"/>
                  <a:invGamma/>
                  <a:alpha val="0"/>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2" name="Rectangle 6"/>
          <p:cNvSpPr>
            <a:spLocks noGrp="1" noChangeArrowheads="1"/>
          </p:cNvSpPr>
          <p:nvPr>
            <p:ph type="title"/>
          </p:nvPr>
        </p:nvSpPr>
        <p:spPr/>
        <p:txBody>
          <a:bodyPr/>
          <a:lstStyle/>
          <a:p>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smtClean="0"/>
          </a:p>
        </p:txBody>
      </p:sp>
      <p:sp>
        <p:nvSpPr>
          <p:cNvPr id="60423" name="AutoShape 7"/>
          <p:cNvSpPr>
            <a:spLocks noChangeArrowheads="1"/>
          </p:cNvSpPr>
          <p:nvPr/>
        </p:nvSpPr>
        <p:spPr bwMode="gray">
          <a:xfrm>
            <a:off x="2400300" y="5072063"/>
            <a:ext cx="6477000" cy="990600"/>
          </a:xfrm>
          <a:prstGeom prst="roundRect">
            <a:avLst>
              <a:gd name="adj" fmla="val 16667"/>
            </a:avLst>
          </a:prstGeom>
          <a:solidFill>
            <a:schemeClr val="accent1"/>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60424" name="Rectangle 8"/>
          <p:cNvSpPr>
            <a:spLocks noChangeArrowheads="1"/>
          </p:cNvSpPr>
          <p:nvPr/>
        </p:nvSpPr>
        <p:spPr bwMode="white">
          <a:xfrm>
            <a:off x="2514600" y="5224472"/>
            <a:ext cx="647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vi-VN" sz="2000" b="1" dirty="0">
                <a:solidFill>
                  <a:srgbClr val="FFFFFF"/>
                </a:solidFill>
                <a:cs typeface="Arial" panose="020B0604020202020204" pitchFamily="34" charset="0"/>
              </a:rPr>
              <a:t>Khả năng tính toán và hoạch định được kinh phí làm đồ án</a:t>
            </a:r>
            <a:endParaRPr lang="en-US" sz="2000" b="1" dirty="0">
              <a:solidFill>
                <a:srgbClr val="FFFFFF"/>
              </a:solidFill>
              <a:cs typeface="Arial" panose="020B0604020202020204" pitchFamily="34" charset="0"/>
            </a:endParaRPr>
          </a:p>
        </p:txBody>
      </p:sp>
      <p:sp>
        <p:nvSpPr>
          <p:cNvPr id="60425" name="AutoShape 9"/>
          <p:cNvSpPr>
            <a:spLocks noChangeArrowheads="1"/>
          </p:cNvSpPr>
          <p:nvPr/>
        </p:nvSpPr>
        <p:spPr bwMode="gray">
          <a:xfrm>
            <a:off x="3429000" y="3971925"/>
            <a:ext cx="6477000" cy="990600"/>
          </a:xfrm>
          <a:prstGeom prst="roundRect">
            <a:avLst>
              <a:gd name="adj" fmla="val 16667"/>
            </a:avLst>
          </a:prstGeom>
          <a:solidFill>
            <a:schemeClr val="accent2"/>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60426" name="Rectangle 10"/>
          <p:cNvSpPr>
            <a:spLocks noChangeArrowheads="1"/>
          </p:cNvSpPr>
          <p:nvPr/>
        </p:nvSpPr>
        <p:spPr bwMode="gray">
          <a:xfrm>
            <a:off x="3538538" y="4124334"/>
            <a:ext cx="63674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vi-VN" sz="2000" b="1" dirty="0">
                <a:solidFill>
                  <a:srgbClr val="FFFFFF"/>
                </a:solidFill>
                <a:cs typeface="Arial" panose="020B0604020202020204" pitchFamily="34" charset="0"/>
              </a:rPr>
              <a:t>Tích luỹ được nh</a:t>
            </a:r>
            <a:r>
              <a:rPr lang="en-US" sz="2000" b="1" dirty="0">
                <a:solidFill>
                  <a:srgbClr val="FFFFFF"/>
                </a:solidFill>
                <a:cs typeface="Arial" panose="020B0604020202020204" pitchFamily="34" charset="0"/>
              </a:rPr>
              <a:t>ữ</a:t>
            </a:r>
            <a:r>
              <a:rPr lang="vi-VN" sz="2000" b="1" dirty="0">
                <a:solidFill>
                  <a:srgbClr val="FFFFFF"/>
                </a:solidFill>
                <a:cs typeface="Arial" panose="020B0604020202020204" pitchFamily="34" charset="0"/>
              </a:rPr>
              <a:t>ng kinh nghiệm quý báu trong quá trình làm</a:t>
            </a:r>
            <a:endParaRPr lang="en-US" sz="2000" b="1" dirty="0">
              <a:solidFill>
                <a:srgbClr val="FFFFFF"/>
              </a:solidFill>
              <a:cs typeface="Arial" panose="020B0604020202020204" pitchFamily="34" charset="0"/>
            </a:endParaRPr>
          </a:p>
        </p:txBody>
      </p:sp>
      <p:sp>
        <p:nvSpPr>
          <p:cNvPr id="60427" name="AutoShape 11"/>
          <p:cNvSpPr>
            <a:spLocks noChangeArrowheads="1"/>
          </p:cNvSpPr>
          <p:nvPr/>
        </p:nvSpPr>
        <p:spPr bwMode="gray">
          <a:xfrm>
            <a:off x="4495800" y="2849563"/>
            <a:ext cx="6477000" cy="990600"/>
          </a:xfrm>
          <a:prstGeom prst="roundRect">
            <a:avLst>
              <a:gd name="adj" fmla="val 16667"/>
            </a:avLst>
          </a:pr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60428" name="Rectangle 12"/>
          <p:cNvSpPr>
            <a:spLocks noChangeArrowheads="1"/>
          </p:cNvSpPr>
          <p:nvPr/>
        </p:nvSpPr>
        <p:spPr bwMode="gray">
          <a:xfrm>
            <a:off x="4605338" y="3105090"/>
            <a:ext cx="62150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r>
              <a:rPr lang="en-US" sz="2000" b="1" dirty="0" err="1" smtClean="0">
                <a:solidFill>
                  <a:srgbClr val="FFFFFF"/>
                </a:solidFill>
                <a:cs typeface="Arial" panose="020B0604020202020204" pitchFamily="34" charset="0"/>
              </a:rPr>
              <a:t>Tự</a:t>
            </a:r>
            <a:r>
              <a:rPr lang="en-US" sz="2000" b="1" dirty="0" smtClean="0">
                <a:solidFill>
                  <a:srgbClr val="FFFFFF"/>
                </a:solidFill>
                <a:cs typeface="Arial" panose="020B0604020202020204" pitchFamily="34" charset="0"/>
              </a:rPr>
              <a:t> </a:t>
            </a:r>
            <a:r>
              <a:rPr lang="en-US" sz="2000" b="1" dirty="0" err="1" smtClean="0">
                <a:solidFill>
                  <a:srgbClr val="FFFFFF"/>
                </a:solidFill>
                <a:cs typeface="Arial" panose="020B0604020202020204" pitchFamily="34" charset="0"/>
              </a:rPr>
              <a:t>động</a:t>
            </a:r>
            <a:r>
              <a:rPr lang="en-US" sz="2000" b="1" dirty="0" smtClean="0">
                <a:solidFill>
                  <a:srgbClr val="FFFFFF"/>
                </a:solidFill>
                <a:cs typeface="Arial" panose="020B0604020202020204" pitchFamily="34" charset="0"/>
              </a:rPr>
              <a:t> </a:t>
            </a:r>
            <a:r>
              <a:rPr lang="en-US" sz="2000" b="1" dirty="0" err="1" smtClean="0">
                <a:solidFill>
                  <a:srgbClr val="FFFFFF"/>
                </a:solidFill>
                <a:cs typeface="Arial" panose="020B0604020202020204" pitchFamily="34" charset="0"/>
              </a:rPr>
              <a:t>tưới</a:t>
            </a:r>
            <a:r>
              <a:rPr lang="en-US" sz="2000" b="1" dirty="0" smtClean="0">
                <a:solidFill>
                  <a:srgbClr val="FFFFFF"/>
                </a:solidFill>
                <a:cs typeface="Arial" panose="020B0604020202020204" pitchFamily="34" charset="0"/>
              </a:rPr>
              <a:t> </a:t>
            </a:r>
            <a:r>
              <a:rPr lang="en-US" sz="2000" b="1" dirty="0" err="1" smtClean="0">
                <a:solidFill>
                  <a:srgbClr val="FFFFFF"/>
                </a:solidFill>
                <a:cs typeface="Arial" panose="020B0604020202020204" pitchFamily="34" charset="0"/>
              </a:rPr>
              <a:t>nước</a:t>
            </a:r>
            <a:r>
              <a:rPr lang="en-US" sz="2000" b="1" dirty="0" smtClean="0">
                <a:solidFill>
                  <a:srgbClr val="FFFFFF"/>
                </a:solidFill>
                <a:cs typeface="Arial" panose="020B0604020202020204" pitchFamily="34" charset="0"/>
              </a:rPr>
              <a:t> </a:t>
            </a:r>
            <a:r>
              <a:rPr lang="en-US" sz="2000" b="1" dirty="0" err="1" smtClean="0">
                <a:solidFill>
                  <a:srgbClr val="FFFFFF"/>
                </a:solidFill>
                <a:cs typeface="Arial" panose="020B0604020202020204" pitchFamily="34" charset="0"/>
              </a:rPr>
              <a:t>bằng</a:t>
            </a:r>
            <a:r>
              <a:rPr lang="en-US" sz="2000" b="1" dirty="0" smtClean="0">
                <a:solidFill>
                  <a:srgbClr val="FFFFFF"/>
                </a:solidFill>
                <a:cs typeface="Arial" panose="020B0604020202020204" pitchFamily="34" charset="0"/>
              </a:rPr>
              <a:t> </a:t>
            </a:r>
            <a:r>
              <a:rPr lang="en-US" sz="2000" b="1" dirty="0" err="1" smtClean="0">
                <a:solidFill>
                  <a:srgbClr val="FFFFFF"/>
                </a:solidFill>
                <a:cs typeface="Arial" panose="020B0604020202020204" pitchFamily="34" charset="0"/>
              </a:rPr>
              <a:t>cảm</a:t>
            </a:r>
            <a:r>
              <a:rPr lang="en-US" sz="2000" b="1" dirty="0" smtClean="0">
                <a:solidFill>
                  <a:srgbClr val="FFFFFF"/>
                </a:solidFill>
                <a:cs typeface="Arial" panose="020B0604020202020204" pitchFamily="34" charset="0"/>
              </a:rPr>
              <a:t> </a:t>
            </a:r>
            <a:r>
              <a:rPr lang="en-US" sz="2000" b="1" dirty="0" err="1" smtClean="0">
                <a:solidFill>
                  <a:srgbClr val="FFFFFF"/>
                </a:solidFill>
                <a:cs typeface="Arial" panose="020B0604020202020204" pitchFamily="34" charset="0"/>
              </a:rPr>
              <a:t>biến</a:t>
            </a:r>
            <a:r>
              <a:rPr lang="en-US" sz="2000" b="1" dirty="0" smtClean="0">
                <a:solidFill>
                  <a:srgbClr val="FFFFFF"/>
                </a:solidFill>
                <a:cs typeface="Arial" panose="020B0604020202020204" pitchFamily="34" charset="0"/>
              </a:rPr>
              <a:t> </a:t>
            </a:r>
            <a:r>
              <a:rPr lang="en-US" sz="2000" b="1" dirty="0" err="1" smtClean="0">
                <a:solidFill>
                  <a:srgbClr val="FFFFFF"/>
                </a:solidFill>
                <a:cs typeface="Arial" panose="020B0604020202020204" pitchFamily="34" charset="0"/>
              </a:rPr>
              <a:t>nhiệt</a:t>
            </a:r>
            <a:r>
              <a:rPr lang="en-US" sz="2000" b="1" dirty="0" smtClean="0">
                <a:solidFill>
                  <a:srgbClr val="FFFFFF"/>
                </a:solidFill>
                <a:cs typeface="Arial" panose="020B0604020202020204" pitchFamily="34" charset="0"/>
              </a:rPr>
              <a:t> </a:t>
            </a:r>
            <a:r>
              <a:rPr lang="en-US" sz="2000" b="1" dirty="0" err="1" smtClean="0">
                <a:solidFill>
                  <a:srgbClr val="FFFFFF"/>
                </a:solidFill>
                <a:cs typeface="Arial" panose="020B0604020202020204" pitchFamily="34" charset="0"/>
              </a:rPr>
              <a:t>độ</a:t>
            </a:r>
            <a:endParaRPr lang="en-US" sz="2000" b="1" dirty="0">
              <a:solidFill>
                <a:srgbClr val="FFFFFF"/>
              </a:solidFill>
              <a:cs typeface="Arial" panose="020B0604020202020204" pitchFamily="34" charset="0"/>
            </a:endParaRPr>
          </a:p>
        </p:txBody>
      </p:sp>
      <p:sp>
        <p:nvSpPr>
          <p:cNvPr id="60429" name="AutoShape 13"/>
          <p:cNvSpPr>
            <a:spLocks noChangeArrowheads="1"/>
          </p:cNvSpPr>
          <p:nvPr/>
        </p:nvSpPr>
        <p:spPr bwMode="gray">
          <a:xfrm>
            <a:off x="5486400" y="1763722"/>
            <a:ext cx="6477000" cy="966787"/>
          </a:xfrm>
          <a:prstGeom prst="roundRect">
            <a:avLst>
              <a:gd name="adj" fmla="val 16667"/>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60430" name="Rectangle 14"/>
          <p:cNvSpPr>
            <a:spLocks noChangeArrowheads="1"/>
          </p:cNvSpPr>
          <p:nvPr/>
        </p:nvSpPr>
        <p:spPr bwMode="gray">
          <a:xfrm>
            <a:off x="5595938" y="1828800"/>
            <a:ext cx="62912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pPr algn="just"/>
            <a:r>
              <a:rPr lang="en-US" sz="2000" b="1" dirty="0" err="1" smtClean="0">
                <a:solidFill>
                  <a:srgbClr val="FFFFFF"/>
                </a:solidFill>
                <a:cs typeface="Arial" panose="020B0604020202020204" pitchFamily="34" charset="0"/>
              </a:rPr>
              <a:t>Dễ</a:t>
            </a:r>
            <a:r>
              <a:rPr lang="en-US" sz="2000" b="1" dirty="0" smtClean="0">
                <a:solidFill>
                  <a:srgbClr val="FFFFFF"/>
                </a:solidFill>
                <a:cs typeface="Arial" panose="020B0604020202020204" pitchFamily="34" charset="0"/>
              </a:rPr>
              <a:t> </a:t>
            </a:r>
            <a:r>
              <a:rPr lang="en-US" sz="2000" b="1" dirty="0" err="1" smtClean="0">
                <a:solidFill>
                  <a:srgbClr val="FFFFFF"/>
                </a:solidFill>
                <a:cs typeface="Arial" panose="020B0604020202020204" pitchFamily="34" charset="0"/>
              </a:rPr>
              <a:t>dàng</a:t>
            </a:r>
            <a:r>
              <a:rPr lang="en-US" sz="2000" b="1" dirty="0" smtClean="0">
                <a:solidFill>
                  <a:srgbClr val="FFFFFF"/>
                </a:solidFill>
                <a:cs typeface="Arial" panose="020B0604020202020204" pitchFamily="34" charset="0"/>
              </a:rPr>
              <a:t> </a:t>
            </a:r>
            <a:r>
              <a:rPr lang="en-US" sz="2000" b="1" dirty="0" err="1" smtClean="0">
                <a:solidFill>
                  <a:srgbClr val="FFFFFF"/>
                </a:solidFill>
                <a:cs typeface="Arial" panose="020B0604020202020204" pitchFamily="34" charset="0"/>
              </a:rPr>
              <a:t>thao</a:t>
            </a:r>
            <a:r>
              <a:rPr lang="en-US" sz="2000" b="1" dirty="0" smtClean="0">
                <a:solidFill>
                  <a:srgbClr val="FFFFFF"/>
                </a:solidFill>
                <a:cs typeface="Arial" panose="020B0604020202020204" pitchFamily="34" charset="0"/>
              </a:rPr>
              <a:t> </a:t>
            </a:r>
            <a:r>
              <a:rPr lang="en-US" sz="2000" b="1" dirty="0" err="1" smtClean="0">
                <a:solidFill>
                  <a:srgbClr val="FFFFFF"/>
                </a:solidFill>
                <a:cs typeface="Arial" panose="020B0604020202020204" pitchFamily="34" charset="0"/>
              </a:rPr>
              <a:t>tác</a:t>
            </a:r>
            <a:r>
              <a:rPr lang="en-US" sz="2000" b="1" dirty="0" smtClean="0">
                <a:solidFill>
                  <a:srgbClr val="FFFFFF"/>
                </a:solidFill>
                <a:cs typeface="Arial" panose="020B0604020202020204" pitchFamily="34" charset="0"/>
              </a:rPr>
              <a:t> </a:t>
            </a:r>
            <a:r>
              <a:rPr lang="en-US" sz="2000" b="1" dirty="0" err="1" smtClean="0">
                <a:solidFill>
                  <a:srgbClr val="FFFFFF"/>
                </a:solidFill>
                <a:cs typeface="Arial" panose="020B0604020202020204" pitchFamily="34" charset="0"/>
              </a:rPr>
              <a:t>trên</a:t>
            </a:r>
            <a:r>
              <a:rPr lang="en-US" sz="2000" b="1" dirty="0" smtClean="0">
                <a:solidFill>
                  <a:srgbClr val="FFFFFF"/>
                </a:solidFill>
                <a:cs typeface="Arial" panose="020B0604020202020204" pitchFamily="34" charset="0"/>
              </a:rPr>
              <a:t> </a:t>
            </a:r>
            <a:r>
              <a:rPr lang="en-US" sz="2000" b="1" dirty="0" err="1" smtClean="0">
                <a:solidFill>
                  <a:srgbClr val="FFFFFF"/>
                </a:solidFill>
                <a:cs typeface="Arial" panose="020B0604020202020204" pitchFamily="34" charset="0"/>
              </a:rPr>
              <a:t>máy</a:t>
            </a:r>
            <a:r>
              <a:rPr lang="en-US" sz="2000" b="1" dirty="0" smtClean="0">
                <a:solidFill>
                  <a:srgbClr val="FFFFFF"/>
                </a:solidFill>
                <a:cs typeface="Arial" panose="020B0604020202020204" pitchFamily="34" charset="0"/>
              </a:rPr>
              <a:t> </a:t>
            </a:r>
            <a:r>
              <a:rPr lang="en-US" sz="2000" b="1" dirty="0" err="1" smtClean="0">
                <a:solidFill>
                  <a:srgbClr val="FFFFFF"/>
                </a:solidFill>
                <a:cs typeface="Arial" panose="020B0604020202020204" pitchFamily="34" charset="0"/>
              </a:rPr>
              <a:t>tính</a:t>
            </a:r>
            <a:r>
              <a:rPr lang="en-US" sz="2000" b="1" dirty="0" smtClean="0">
                <a:solidFill>
                  <a:srgbClr val="FFFFFF"/>
                </a:solidFill>
                <a:cs typeface="Arial" panose="020B0604020202020204" pitchFamily="34" charset="0"/>
              </a:rPr>
              <a:t> </a:t>
            </a:r>
            <a:r>
              <a:rPr lang="en-US" sz="2000" b="1" dirty="0" err="1" smtClean="0">
                <a:solidFill>
                  <a:srgbClr val="FFFFFF"/>
                </a:solidFill>
                <a:cs typeface="Arial" panose="020B0604020202020204" pitchFamily="34" charset="0"/>
              </a:rPr>
              <a:t>với</a:t>
            </a:r>
            <a:r>
              <a:rPr lang="en-US" sz="2000" b="1" dirty="0" smtClean="0">
                <a:solidFill>
                  <a:srgbClr val="FFFFFF"/>
                </a:solidFill>
                <a:cs typeface="Arial" panose="020B0604020202020204" pitchFamily="34" charset="0"/>
              </a:rPr>
              <a:t> </a:t>
            </a:r>
            <a:r>
              <a:rPr lang="vi-VN" sz="2000" b="1" dirty="0" smtClean="0">
                <a:solidFill>
                  <a:srgbClr val="FFFFFF"/>
                </a:solidFill>
                <a:cs typeface="Arial" panose="020B0604020202020204" pitchFamily="34" charset="0"/>
              </a:rPr>
              <a:t>một </a:t>
            </a:r>
            <a:r>
              <a:rPr lang="vi-VN" sz="2000" b="1" dirty="0">
                <a:solidFill>
                  <a:srgbClr val="FFFFFF"/>
                </a:solidFill>
                <a:cs typeface="Arial" panose="020B0604020202020204" pitchFamily="34" charset="0"/>
              </a:rPr>
              <a:t>arduino </a:t>
            </a:r>
            <a:r>
              <a:rPr lang="vi-VN" sz="2000" b="1" dirty="0" smtClean="0">
                <a:solidFill>
                  <a:srgbClr val="FFFFFF"/>
                </a:solidFill>
                <a:cs typeface="Arial" panose="020B0604020202020204" pitchFamily="34" charset="0"/>
              </a:rPr>
              <a:t>kết </a:t>
            </a:r>
            <a:r>
              <a:rPr lang="vi-VN" sz="2000" b="1" dirty="0">
                <a:solidFill>
                  <a:srgbClr val="FFFFFF"/>
                </a:solidFill>
                <a:cs typeface="Arial" panose="020B0604020202020204" pitchFamily="34" charset="0"/>
              </a:rPr>
              <a:t>nối với máy tính cá </a:t>
            </a:r>
            <a:r>
              <a:rPr lang="vi-VN" sz="2000" b="1" dirty="0" smtClean="0">
                <a:solidFill>
                  <a:srgbClr val="FFFFFF"/>
                </a:solidFill>
                <a:cs typeface="Arial" panose="020B0604020202020204" pitchFamily="34" charset="0"/>
              </a:rPr>
              <a:t>nhân</a:t>
            </a:r>
            <a:endParaRPr lang="en-US" sz="2000" b="1" dirty="0">
              <a:solidFill>
                <a:srgbClr val="FFFFFF"/>
              </a:solidFill>
              <a:cs typeface="Arial" panose="020B0604020202020204" pitchFamily="34" charset="0"/>
            </a:endParaRPr>
          </a:p>
        </p:txBody>
      </p:sp>
      <p:sp>
        <p:nvSpPr>
          <p:cNvPr id="60435" name="Freeform 19"/>
          <p:cNvSpPr>
            <a:spLocks/>
          </p:cNvSpPr>
          <p:nvPr/>
        </p:nvSpPr>
        <p:spPr bwMode="gray">
          <a:xfrm>
            <a:off x="3178184" y="2120900"/>
            <a:ext cx="2155825" cy="668338"/>
          </a:xfrm>
          <a:custGeom>
            <a:avLst/>
            <a:gdLst>
              <a:gd name="T0" fmla="*/ 0 w 1358"/>
              <a:gd name="T1" fmla="*/ 421 h 421"/>
              <a:gd name="T2" fmla="*/ 1358 w 1358"/>
              <a:gd name="T3" fmla="*/ 0 h 421"/>
            </a:gdLst>
            <a:ahLst/>
            <a:cxnLst>
              <a:cxn ang="0">
                <a:pos x="T0" y="T1"/>
              </a:cxn>
              <a:cxn ang="0">
                <a:pos x="T2" y="T3"/>
              </a:cxn>
            </a:cxnLst>
            <a:rect l="0" t="0" r="r" b="b"/>
            <a:pathLst>
              <a:path w="1358" h="421">
                <a:moveTo>
                  <a:pt x="0" y="421"/>
                </a:moveTo>
                <a:lnTo>
                  <a:pt x="1358" y="0"/>
                </a:lnTo>
              </a:path>
            </a:pathLst>
          </a:custGeom>
          <a:noFill/>
          <a:ln w="19050" cap="flat" cmpd="sng">
            <a:solidFill>
              <a:schemeClr val="tx1"/>
            </a:solidFill>
            <a:prstDash val="sysDot"/>
            <a:round/>
            <a:headEnd type="oval"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36" name="Rectangle 20"/>
          <p:cNvSpPr>
            <a:spLocks noChangeArrowheads="1"/>
          </p:cNvSpPr>
          <p:nvPr/>
        </p:nvSpPr>
        <p:spPr bwMode="gray">
          <a:xfrm>
            <a:off x="930293" y="2789238"/>
            <a:ext cx="23622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600" b="1"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Verdana" panose="020B0604030504040204" pitchFamily="34" charset="0"/>
                <a:cs typeface="Arial" panose="020B0604020202020204" pitchFamily="34" charset="0"/>
              </a:rPr>
              <a:t>Kết</a:t>
            </a:r>
            <a:r>
              <a:rPr lang="en-US" sz="36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Verdana" panose="020B0604030504040204" pitchFamily="34" charset="0"/>
                <a:cs typeface="Arial" panose="020B0604020202020204" pitchFamily="34" charset="0"/>
              </a:rPr>
              <a:t> </a:t>
            </a:r>
            <a:r>
              <a:rPr lang="en-US" sz="3600" b="1"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Verdana" panose="020B0604030504040204" pitchFamily="34" charset="0"/>
                <a:cs typeface="Arial" panose="020B0604020202020204" pitchFamily="34" charset="0"/>
              </a:rPr>
              <a:t>luận</a:t>
            </a:r>
            <a:endParaRPr lang="en-US" sz="3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Verdana" panose="020B0604030504040204" pitchFamily="34" charset="0"/>
              <a:cs typeface="Arial" panose="020B0604020202020204" pitchFamily="34" charset="0"/>
            </a:endParaRPr>
          </a:p>
        </p:txBody>
      </p:sp>
      <p:sp>
        <p:nvSpPr>
          <p:cNvPr id="60437" name="Freeform 21"/>
          <p:cNvSpPr>
            <a:spLocks/>
          </p:cNvSpPr>
          <p:nvPr/>
        </p:nvSpPr>
        <p:spPr bwMode="gray">
          <a:xfrm>
            <a:off x="2592388" y="3505200"/>
            <a:ext cx="379412" cy="1435100"/>
          </a:xfrm>
          <a:custGeom>
            <a:avLst/>
            <a:gdLst>
              <a:gd name="T0" fmla="*/ 0 w 239"/>
              <a:gd name="T1" fmla="*/ 0 h 904"/>
              <a:gd name="T2" fmla="*/ 239 w 239"/>
              <a:gd name="T3" fmla="*/ 904 h 904"/>
            </a:gdLst>
            <a:ahLst/>
            <a:cxnLst>
              <a:cxn ang="0">
                <a:pos x="T0" y="T1"/>
              </a:cxn>
              <a:cxn ang="0">
                <a:pos x="T2" y="T3"/>
              </a:cxn>
            </a:cxnLst>
            <a:rect l="0" t="0" r="r" b="b"/>
            <a:pathLst>
              <a:path w="239" h="904">
                <a:moveTo>
                  <a:pt x="0" y="0"/>
                </a:moveTo>
                <a:lnTo>
                  <a:pt x="239" y="904"/>
                </a:lnTo>
              </a:path>
            </a:pathLst>
          </a:custGeom>
          <a:noFill/>
          <a:ln w="19050" cap="flat" cmpd="sng">
            <a:solidFill>
              <a:schemeClr val="tx1"/>
            </a:solidFill>
            <a:prstDash val="sysDot"/>
            <a:round/>
            <a:headEnd type="oval"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noChangeArrowheads="1"/>
          </p:cNvSpPr>
          <p:nvPr/>
        </p:nvSpPr>
        <p:spPr bwMode="gray">
          <a:xfrm>
            <a:off x="1704155" y="2090573"/>
            <a:ext cx="2247900" cy="1556529"/>
          </a:xfrm>
          <a:prstGeom prst="roundRect">
            <a:avLst>
              <a:gd name="adj" fmla="val 9630"/>
            </a:avLst>
          </a:prstGeom>
          <a:solidFill>
            <a:schemeClr val="accent2"/>
          </a:solidFill>
          <a:ln>
            <a:noFill/>
          </a:ln>
          <a:effectLst/>
          <a:extLs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2" name="Rectangle 4"/>
          <p:cNvSpPr>
            <a:spLocks noGrp="1" noChangeArrowheads="1"/>
          </p:cNvSpPr>
          <p:nvPr>
            <p:ph type="title"/>
          </p:nvPr>
        </p:nvSpPr>
        <p:spPr/>
        <p:txBody>
          <a:bodyPr/>
          <a:lstStyle/>
          <a:p>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smtClean="0"/>
          </a:p>
        </p:txBody>
      </p:sp>
      <p:grpSp>
        <p:nvGrpSpPr>
          <p:cNvPr id="68613" name="Group 5"/>
          <p:cNvGrpSpPr>
            <a:grpSpLocks/>
          </p:cNvGrpSpPr>
          <p:nvPr/>
        </p:nvGrpSpPr>
        <p:grpSpPr bwMode="auto">
          <a:xfrm>
            <a:off x="4419600" y="2654987"/>
            <a:ext cx="3706803" cy="2724112"/>
            <a:chOff x="2081" y="2064"/>
            <a:chExt cx="1622" cy="1192"/>
          </a:xfrm>
        </p:grpSpPr>
        <p:sp>
          <p:nvSpPr>
            <p:cNvPr id="68614" name="Oval 6"/>
            <p:cNvSpPr>
              <a:spLocks noChangeAspect="1" noChangeArrowheads="1"/>
            </p:cNvSpPr>
            <p:nvPr/>
          </p:nvSpPr>
          <p:spPr bwMode="gray">
            <a:xfrm>
              <a:off x="2286" y="2064"/>
              <a:ext cx="1228" cy="1192"/>
            </a:xfrm>
            <a:prstGeom prst="ellipse">
              <a:avLst/>
            </a:prstGeom>
            <a:solidFill>
              <a:schemeClr val="tx2"/>
            </a:solidFill>
            <a:ln>
              <a:noFill/>
            </a:ln>
            <a:effectLst/>
            <a:extLst>
              <a:ext uri="{91240B29-F687-4F45-9708-019B960494DF}">
                <a14:hiddenLine xmlns:a14="http://schemas.microsoft.com/office/drawing/2010/main" w="38100">
                  <a:solidFill>
                    <a:srgbClr val="D3A91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5" name="AutoShape 7"/>
            <p:cNvSpPr>
              <a:spLocks noChangeAspect="1" noChangeArrowheads="1"/>
            </p:cNvSpPr>
            <p:nvPr/>
          </p:nvSpPr>
          <p:spPr bwMode="gray">
            <a:xfrm rot="3224849">
              <a:off x="3359" y="2125"/>
              <a:ext cx="316" cy="373"/>
            </a:xfrm>
            <a:prstGeom prst="upArrow">
              <a:avLst>
                <a:gd name="adj1" fmla="val 43667"/>
                <a:gd name="adj2" fmla="val 48100"/>
              </a:avLst>
            </a:prstGeom>
            <a:solidFill>
              <a:schemeClr val="tx2"/>
            </a:solidFill>
            <a:ln>
              <a:noFill/>
            </a:ln>
            <a:effectLst/>
            <a:extLst>
              <a:ext uri="{91240B29-F687-4F45-9708-019B960494DF}">
                <a14:hiddenLine xmlns:a14="http://schemas.microsoft.com/office/drawing/2010/main" w="38100">
                  <a:solidFill>
                    <a:srgbClr val="D3A91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6" name="AutoShape 8"/>
            <p:cNvSpPr>
              <a:spLocks noChangeAspect="1" noChangeArrowheads="1"/>
            </p:cNvSpPr>
            <p:nvPr/>
          </p:nvSpPr>
          <p:spPr bwMode="gray">
            <a:xfrm rot="18769985" flipV="1">
              <a:off x="3293" y="2899"/>
              <a:ext cx="316" cy="373"/>
            </a:xfrm>
            <a:prstGeom prst="upArrow">
              <a:avLst>
                <a:gd name="adj1" fmla="val 43667"/>
                <a:gd name="adj2" fmla="val 48100"/>
              </a:avLst>
            </a:prstGeom>
            <a:solidFill>
              <a:schemeClr val="tx2"/>
            </a:solidFill>
            <a:ln>
              <a:noFill/>
            </a:ln>
            <a:effectLst/>
            <a:extLst>
              <a:ext uri="{91240B29-F687-4F45-9708-019B960494DF}">
                <a14:hiddenLine xmlns:a14="http://schemas.microsoft.com/office/drawing/2010/main" w="38100">
                  <a:solidFill>
                    <a:srgbClr val="D3A91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7" name="AutoShape 9"/>
            <p:cNvSpPr>
              <a:spLocks noChangeAspect="1" noChangeArrowheads="1"/>
            </p:cNvSpPr>
            <p:nvPr/>
          </p:nvSpPr>
          <p:spPr bwMode="gray">
            <a:xfrm rot="18248803" flipH="1">
              <a:off x="2110" y="2113"/>
              <a:ext cx="316" cy="373"/>
            </a:xfrm>
            <a:prstGeom prst="upArrow">
              <a:avLst>
                <a:gd name="adj1" fmla="val 43667"/>
                <a:gd name="adj2" fmla="val 48100"/>
              </a:avLst>
            </a:prstGeom>
            <a:solidFill>
              <a:schemeClr val="tx2"/>
            </a:solidFill>
            <a:ln>
              <a:noFill/>
            </a:ln>
            <a:effectLst/>
            <a:extLst>
              <a:ext uri="{91240B29-F687-4F45-9708-019B960494DF}">
                <a14:hiddenLine xmlns:a14="http://schemas.microsoft.com/office/drawing/2010/main" w="38100">
                  <a:solidFill>
                    <a:srgbClr val="D3A91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8" name="AutoShape 10"/>
            <p:cNvSpPr>
              <a:spLocks noChangeAspect="1" noChangeArrowheads="1"/>
            </p:cNvSpPr>
            <p:nvPr/>
          </p:nvSpPr>
          <p:spPr bwMode="gray">
            <a:xfrm rot="-40004784" flipH="1" flipV="1">
              <a:off x="2152" y="2899"/>
              <a:ext cx="316" cy="373"/>
            </a:xfrm>
            <a:prstGeom prst="upArrow">
              <a:avLst>
                <a:gd name="adj1" fmla="val 43667"/>
                <a:gd name="adj2" fmla="val 48100"/>
              </a:avLst>
            </a:prstGeom>
            <a:solidFill>
              <a:schemeClr val="tx2"/>
            </a:solidFill>
            <a:ln>
              <a:noFill/>
            </a:ln>
            <a:effectLst/>
            <a:extLst>
              <a:ext uri="{91240B29-F687-4F45-9708-019B960494DF}">
                <a14:hiddenLine xmlns:a14="http://schemas.microsoft.com/office/drawing/2010/main" w="38100">
                  <a:solidFill>
                    <a:srgbClr val="D3A91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8619" name="Oval 11"/>
          <p:cNvSpPr>
            <a:spLocks noChangeArrowheads="1"/>
          </p:cNvSpPr>
          <p:nvPr/>
        </p:nvSpPr>
        <p:spPr bwMode="gray">
          <a:xfrm>
            <a:off x="5250041" y="2980725"/>
            <a:ext cx="2082486" cy="2082486"/>
          </a:xfrm>
          <a:prstGeom prst="ellipse">
            <a:avLst/>
          </a:prstGeom>
          <a:solidFill>
            <a:srgbClr val="FFFFFF"/>
          </a:solidFill>
          <a:ln>
            <a:noFill/>
          </a:ln>
          <a:effectLst/>
          <a:extLst>
            <a:ext uri="{91240B29-F687-4F45-9708-019B960494DF}">
              <a14:hiddenLine xmlns:a14="http://schemas.microsoft.com/office/drawing/2010/main" w="571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0" name="Rectangle 12"/>
          <p:cNvSpPr>
            <a:spLocks noChangeArrowheads="1"/>
          </p:cNvSpPr>
          <p:nvPr/>
        </p:nvSpPr>
        <p:spPr bwMode="gray">
          <a:xfrm>
            <a:off x="5286416" y="3647103"/>
            <a:ext cx="19668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alpha val="50000"/>
                    </a:schemeClr>
                  </a:outerShdw>
                </a:effectLst>
              </a14:hiddenEffects>
            </a:ext>
          </a:extLst>
        </p:spPr>
        <p:txBody>
          <a:bodyPr wrap="square">
            <a:spAutoFit/>
          </a:bodyPr>
          <a:lstStyle/>
          <a:p>
            <a:pPr algn="ctr"/>
            <a:r>
              <a:rPr lang="en-US" sz="2400" b="1" dirty="0" err="1" smtClean="0">
                <a:solidFill>
                  <a:schemeClr val="tx2"/>
                </a:solidFill>
                <a:effectLst>
                  <a:outerShdw blurRad="38100" dist="38100" dir="2700000" algn="tl">
                    <a:srgbClr val="000000">
                      <a:alpha val="43137"/>
                    </a:srgbClr>
                  </a:outerShdw>
                </a:effectLst>
                <a:cs typeface="Arial" panose="020B0604020202020204" pitchFamily="34" charset="0"/>
              </a:rPr>
              <a:t>Hướng</a:t>
            </a:r>
            <a:r>
              <a:rPr lang="en-US" sz="2400" b="1" dirty="0" smtClean="0">
                <a:solidFill>
                  <a:schemeClr val="tx2"/>
                </a:solidFill>
                <a:effectLst>
                  <a:outerShdw blurRad="38100" dist="38100" dir="2700000" algn="tl">
                    <a:srgbClr val="000000">
                      <a:alpha val="43137"/>
                    </a:srgbClr>
                  </a:outerShdw>
                </a:effectLst>
                <a:cs typeface="Arial" panose="020B0604020202020204" pitchFamily="34" charset="0"/>
              </a:rPr>
              <a:t> </a:t>
            </a:r>
            <a:r>
              <a:rPr lang="en-US" sz="2400" b="1" dirty="0" err="1" smtClean="0">
                <a:solidFill>
                  <a:schemeClr val="tx2"/>
                </a:solidFill>
                <a:effectLst>
                  <a:outerShdw blurRad="38100" dist="38100" dir="2700000" algn="tl">
                    <a:srgbClr val="000000">
                      <a:alpha val="43137"/>
                    </a:srgbClr>
                  </a:outerShdw>
                </a:effectLst>
                <a:cs typeface="Arial" panose="020B0604020202020204" pitchFamily="34" charset="0"/>
              </a:rPr>
              <a:t>phát</a:t>
            </a:r>
            <a:r>
              <a:rPr lang="en-US" sz="2400" b="1" dirty="0" smtClean="0">
                <a:solidFill>
                  <a:schemeClr val="tx2"/>
                </a:solidFill>
                <a:effectLst>
                  <a:outerShdw blurRad="38100" dist="38100" dir="2700000" algn="tl">
                    <a:srgbClr val="000000">
                      <a:alpha val="43137"/>
                    </a:srgbClr>
                  </a:outerShdw>
                </a:effectLst>
                <a:cs typeface="Arial" panose="020B0604020202020204" pitchFamily="34" charset="0"/>
              </a:rPr>
              <a:t> </a:t>
            </a:r>
            <a:r>
              <a:rPr lang="en-US" sz="2400" b="1" dirty="0" err="1" smtClean="0">
                <a:solidFill>
                  <a:schemeClr val="tx2"/>
                </a:solidFill>
                <a:effectLst>
                  <a:outerShdw blurRad="38100" dist="38100" dir="2700000" algn="tl">
                    <a:srgbClr val="000000">
                      <a:alpha val="43137"/>
                    </a:srgbClr>
                  </a:outerShdw>
                </a:effectLst>
                <a:cs typeface="Arial" panose="020B0604020202020204" pitchFamily="34" charset="0"/>
              </a:rPr>
              <a:t>triển</a:t>
            </a:r>
            <a:endParaRPr lang="en-US" sz="2400" b="1" dirty="0">
              <a:solidFill>
                <a:schemeClr val="tx2"/>
              </a:solidFill>
              <a:effectLst>
                <a:outerShdw blurRad="38100" dist="38100" dir="2700000" algn="tl">
                  <a:srgbClr val="000000">
                    <a:alpha val="43137"/>
                  </a:srgbClr>
                </a:outerShdw>
              </a:effectLst>
              <a:cs typeface="Arial" panose="020B0604020202020204" pitchFamily="34" charset="0"/>
            </a:endParaRPr>
          </a:p>
        </p:txBody>
      </p:sp>
      <p:sp>
        <p:nvSpPr>
          <p:cNvPr id="68621" name="Rectangle 13"/>
          <p:cNvSpPr>
            <a:spLocks noChangeArrowheads="1"/>
          </p:cNvSpPr>
          <p:nvPr/>
        </p:nvSpPr>
        <p:spPr bwMode="gray">
          <a:xfrm>
            <a:off x="1879574" y="2231005"/>
            <a:ext cx="1897062"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buClr>
                <a:srgbClr val="7B9B63"/>
              </a:buClr>
              <a:buSzPct val="60000"/>
              <a:buFont typeface="Arial" panose="020B0604020202020204" pitchFamily="34" charset="0"/>
              <a:buNone/>
            </a:pPr>
            <a:r>
              <a:rPr lang="en-US" sz="1600" b="1" dirty="0" err="1">
                <a:solidFill>
                  <a:srgbClr val="FFFFFF"/>
                </a:solidFill>
                <a:cs typeface="Arial" panose="020B0604020202020204" pitchFamily="34" charset="0"/>
              </a:rPr>
              <a:t>Đo</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và</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thông</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báo</a:t>
            </a:r>
            <a:r>
              <a:rPr lang="en-US" sz="1600" b="1" dirty="0">
                <a:solidFill>
                  <a:srgbClr val="FFFFFF"/>
                </a:solidFill>
                <a:cs typeface="Arial" panose="020B0604020202020204" pitchFamily="34" charset="0"/>
              </a:rPr>
              <a:t> </a:t>
            </a:r>
            <a:r>
              <a:rPr lang="en-US" sz="1600" b="1" dirty="0" err="1" smtClean="0">
                <a:solidFill>
                  <a:srgbClr val="FFFFFF"/>
                </a:solidFill>
                <a:cs typeface="Arial" panose="020B0604020202020204" pitchFamily="34" charset="0"/>
              </a:rPr>
              <a:t>được</a:t>
            </a:r>
            <a:r>
              <a:rPr lang="en-US" sz="1600" b="1" dirty="0" smtClean="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các</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thông</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số</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về</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môi</a:t>
            </a:r>
            <a:r>
              <a:rPr lang="en-US" sz="1600" b="1" dirty="0">
                <a:solidFill>
                  <a:srgbClr val="FFFFFF"/>
                </a:solidFill>
                <a:cs typeface="Arial" panose="020B0604020202020204" pitchFamily="34" charset="0"/>
              </a:rPr>
              <a:t> </a:t>
            </a:r>
            <a:r>
              <a:rPr lang="en-US" sz="1600" b="1" dirty="0" err="1" smtClean="0">
                <a:solidFill>
                  <a:srgbClr val="FFFFFF"/>
                </a:solidFill>
                <a:cs typeface="Arial" panose="020B0604020202020204" pitchFamily="34" charset="0"/>
              </a:rPr>
              <a:t>trường</a:t>
            </a:r>
            <a:r>
              <a:rPr lang="en-US" sz="1600" b="1" dirty="0" smtClean="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xung</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quanh</a:t>
            </a:r>
            <a:endParaRPr lang="en-US" sz="1600" b="1" dirty="0">
              <a:solidFill>
                <a:srgbClr val="FFFFFF"/>
              </a:solidFill>
              <a:cs typeface="Arial" panose="020B0604020202020204" pitchFamily="34" charset="0"/>
            </a:endParaRPr>
          </a:p>
        </p:txBody>
      </p:sp>
      <p:sp>
        <p:nvSpPr>
          <p:cNvPr id="68626" name="AutoShape 18"/>
          <p:cNvSpPr>
            <a:spLocks noChangeArrowheads="1"/>
          </p:cNvSpPr>
          <p:nvPr/>
        </p:nvSpPr>
        <p:spPr bwMode="gray">
          <a:xfrm>
            <a:off x="1700526" y="4798239"/>
            <a:ext cx="2247900" cy="1556529"/>
          </a:xfrm>
          <a:prstGeom prst="roundRect">
            <a:avLst>
              <a:gd name="adj" fmla="val 9630"/>
            </a:avLst>
          </a:prstGeom>
          <a:solidFill>
            <a:schemeClr val="hlink"/>
          </a:solidFill>
          <a:ln>
            <a:noFill/>
          </a:ln>
          <a:effectLst/>
          <a:extLst>
            <a:ext uri="{91240B29-F687-4F45-9708-019B960494DF}">
              <a14:hiddenLine xmlns:a14="http://schemas.microsoft.com/office/drawing/2010/main" w="19050">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8" name="Rectangle 20"/>
          <p:cNvSpPr>
            <a:spLocks noChangeArrowheads="1"/>
          </p:cNvSpPr>
          <p:nvPr/>
        </p:nvSpPr>
        <p:spPr bwMode="gray">
          <a:xfrm>
            <a:off x="1879574" y="4952999"/>
            <a:ext cx="1897063" cy="1247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buClr>
                <a:srgbClr val="7B9B63"/>
              </a:buClr>
              <a:buSzPct val="60000"/>
              <a:buFont typeface="Arial" panose="020B0604020202020204" pitchFamily="34" charset="0"/>
              <a:buNone/>
            </a:pPr>
            <a:r>
              <a:rPr lang="en-US" sz="1600" b="1" dirty="0" err="1" smtClean="0">
                <a:solidFill>
                  <a:srgbClr val="FFFFFF"/>
                </a:solidFill>
                <a:cs typeface="Arial" panose="020B0604020202020204" pitchFamily="34" charset="0"/>
              </a:rPr>
              <a:t>Phát</a:t>
            </a:r>
            <a:r>
              <a:rPr lang="en-US" sz="1600" b="1" dirty="0" smtClean="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triển</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giao</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diện</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giám</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sát</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mô</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phỏng</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trên</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phần</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mềm</a:t>
            </a:r>
            <a:r>
              <a:rPr lang="en-US" sz="1600" b="1" dirty="0">
                <a:solidFill>
                  <a:srgbClr val="FFFFFF"/>
                </a:solidFill>
                <a:cs typeface="Arial" panose="020B0604020202020204" pitchFamily="34" charset="0"/>
              </a:rPr>
              <a:t> C#.</a:t>
            </a:r>
          </a:p>
        </p:txBody>
      </p:sp>
      <p:sp>
        <p:nvSpPr>
          <p:cNvPr id="24" name="AutoShape 18"/>
          <p:cNvSpPr>
            <a:spLocks noChangeArrowheads="1"/>
          </p:cNvSpPr>
          <p:nvPr/>
        </p:nvSpPr>
        <p:spPr bwMode="gray">
          <a:xfrm>
            <a:off x="8548097" y="2090573"/>
            <a:ext cx="2247900" cy="1556529"/>
          </a:xfrm>
          <a:prstGeom prst="roundRect">
            <a:avLst>
              <a:gd name="adj" fmla="val 9630"/>
            </a:avLst>
          </a:prstGeom>
          <a:solidFill>
            <a:schemeClr val="hlink"/>
          </a:solidFill>
          <a:ln>
            <a:noFill/>
          </a:ln>
          <a:effectLst/>
          <a:extLst>
            <a:ext uri="{91240B29-F687-4F45-9708-019B960494DF}">
              <a14:hiddenLine xmlns:a14="http://schemas.microsoft.com/office/drawing/2010/main" w="19050">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20"/>
          <p:cNvSpPr>
            <a:spLocks noChangeArrowheads="1"/>
          </p:cNvSpPr>
          <p:nvPr/>
        </p:nvSpPr>
        <p:spPr bwMode="gray">
          <a:xfrm>
            <a:off x="8727145" y="2245333"/>
            <a:ext cx="1897063"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buClr>
                <a:srgbClr val="7B9B63"/>
              </a:buClr>
              <a:buSzPct val="60000"/>
              <a:buFont typeface="Arial" panose="020B0604020202020204" pitchFamily="34" charset="0"/>
              <a:buNone/>
            </a:pPr>
            <a:r>
              <a:rPr lang="en-US" sz="1600" b="1" dirty="0" err="1" smtClean="0">
                <a:solidFill>
                  <a:srgbClr val="FFFFFF"/>
                </a:solidFill>
                <a:cs typeface="Arial" panose="020B0604020202020204" pitchFamily="34" charset="0"/>
              </a:rPr>
              <a:t>Tự</a:t>
            </a:r>
            <a:r>
              <a:rPr lang="en-US" sz="1600" b="1" dirty="0" smtClean="0">
                <a:solidFill>
                  <a:srgbClr val="FFFFFF"/>
                </a:solidFill>
                <a:cs typeface="Arial" panose="020B0604020202020204" pitchFamily="34" charset="0"/>
              </a:rPr>
              <a:t> </a:t>
            </a:r>
            <a:r>
              <a:rPr lang="en-US" sz="1600" b="1" dirty="0" err="1" smtClean="0">
                <a:solidFill>
                  <a:srgbClr val="FFFFFF"/>
                </a:solidFill>
                <a:cs typeface="Arial" panose="020B0604020202020204" pitchFamily="34" charset="0"/>
              </a:rPr>
              <a:t>động</a:t>
            </a:r>
            <a:r>
              <a:rPr lang="en-US" sz="1600" b="1" dirty="0" smtClean="0">
                <a:solidFill>
                  <a:srgbClr val="FFFFFF"/>
                </a:solidFill>
                <a:cs typeface="Arial" panose="020B0604020202020204" pitchFamily="34" charset="0"/>
              </a:rPr>
              <a:t> </a:t>
            </a:r>
            <a:r>
              <a:rPr lang="en-US" sz="1600" b="1" dirty="0" err="1" smtClean="0">
                <a:solidFill>
                  <a:srgbClr val="FFFFFF"/>
                </a:solidFill>
                <a:cs typeface="Arial" panose="020B0604020202020204" pitchFamily="34" charset="0"/>
              </a:rPr>
              <a:t>bật</a:t>
            </a:r>
            <a:r>
              <a:rPr lang="en-US" sz="1600" b="1" dirty="0" smtClean="0">
                <a:solidFill>
                  <a:srgbClr val="FFFFFF"/>
                </a:solidFill>
                <a:cs typeface="Arial" panose="020B0604020202020204" pitchFamily="34" charset="0"/>
              </a:rPr>
              <a:t> </a:t>
            </a:r>
            <a:r>
              <a:rPr lang="en-US" sz="1600" b="1" dirty="0" err="1" smtClean="0">
                <a:solidFill>
                  <a:srgbClr val="FFFFFF"/>
                </a:solidFill>
                <a:cs typeface="Arial" panose="020B0604020202020204" pitchFamily="34" charset="0"/>
              </a:rPr>
              <a:t>tắt</a:t>
            </a:r>
            <a:r>
              <a:rPr lang="en-US" sz="1600" b="1" dirty="0" smtClean="0">
                <a:solidFill>
                  <a:srgbClr val="FFFFFF"/>
                </a:solidFill>
                <a:cs typeface="Arial" panose="020B0604020202020204" pitchFamily="34" charset="0"/>
              </a:rPr>
              <a:t> </a:t>
            </a:r>
            <a:r>
              <a:rPr lang="en-US" sz="1600" b="1" dirty="0" err="1" smtClean="0">
                <a:solidFill>
                  <a:srgbClr val="FFFFFF"/>
                </a:solidFill>
                <a:cs typeface="Arial" panose="020B0604020202020204" pitchFamily="34" charset="0"/>
              </a:rPr>
              <a:t>trên</a:t>
            </a:r>
            <a:r>
              <a:rPr lang="en-US" sz="1600" b="1" dirty="0" smtClean="0">
                <a:solidFill>
                  <a:srgbClr val="FFFFFF"/>
                </a:solidFill>
                <a:cs typeface="Arial" panose="020B0604020202020204" pitchFamily="34" charset="0"/>
              </a:rPr>
              <a:t> </a:t>
            </a:r>
            <a:r>
              <a:rPr lang="en-US" sz="1600" b="1" dirty="0" err="1" smtClean="0">
                <a:solidFill>
                  <a:srgbClr val="FFFFFF"/>
                </a:solidFill>
                <a:cs typeface="Arial" panose="020B0604020202020204" pitchFamily="34" charset="0"/>
              </a:rPr>
              <a:t>các</a:t>
            </a:r>
            <a:r>
              <a:rPr lang="en-US" sz="1600" b="1" dirty="0" smtClean="0">
                <a:solidFill>
                  <a:srgbClr val="FFFFFF"/>
                </a:solidFill>
                <a:cs typeface="Arial" panose="020B0604020202020204" pitchFamily="34" charset="0"/>
              </a:rPr>
              <a:t> </a:t>
            </a:r>
            <a:r>
              <a:rPr lang="en-US" sz="1600" b="1" dirty="0" err="1" smtClean="0">
                <a:solidFill>
                  <a:srgbClr val="FFFFFF"/>
                </a:solidFill>
                <a:cs typeface="Arial" panose="020B0604020202020204" pitchFamily="34" charset="0"/>
              </a:rPr>
              <a:t>công</a:t>
            </a:r>
            <a:r>
              <a:rPr lang="en-US" sz="1600" b="1" dirty="0" smtClean="0">
                <a:solidFill>
                  <a:srgbClr val="FFFFFF"/>
                </a:solidFill>
                <a:cs typeface="Arial" panose="020B0604020202020204" pitchFamily="34" charset="0"/>
              </a:rPr>
              <a:t> </a:t>
            </a:r>
            <a:r>
              <a:rPr lang="en-US" sz="1600" b="1" dirty="0" err="1" smtClean="0">
                <a:solidFill>
                  <a:srgbClr val="FFFFFF"/>
                </a:solidFill>
                <a:cs typeface="Arial" panose="020B0604020202020204" pitchFamily="34" charset="0"/>
              </a:rPr>
              <a:t>tắc</a:t>
            </a:r>
            <a:r>
              <a:rPr lang="en-US" sz="1600" b="1" dirty="0" smtClean="0">
                <a:solidFill>
                  <a:srgbClr val="FFFFFF"/>
                </a:solidFill>
                <a:cs typeface="Arial" panose="020B0604020202020204" pitchFamily="34" charset="0"/>
              </a:rPr>
              <a:t> </a:t>
            </a:r>
            <a:r>
              <a:rPr lang="en-US" sz="1600" b="1" dirty="0" err="1" smtClean="0">
                <a:solidFill>
                  <a:srgbClr val="FFFFFF"/>
                </a:solidFill>
                <a:cs typeface="Arial" panose="020B0604020202020204" pitchFamily="34" charset="0"/>
              </a:rPr>
              <a:t>dựa</a:t>
            </a:r>
            <a:r>
              <a:rPr lang="en-US" sz="1600" b="1" dirty="0" smtClean="0">
                <a:solidFill>
                  <a:srgbClr val="FFFFFF"/>
                </a:solidFill>
                <a:cs typeface="Arial" panose="020B0604020202020204" pitchFamily="34" charset="0"/>
              </a:rPr>
              <a:t> </a:t>
            </a:r>
            <a:r>
              <a:rPr lang="en-US" sz="1600" b="1" dirty="0" err="1" smtClean="0">
                <a:solidFill>
                  <a:srgbClr val="FFFFFF"/>
                </a:solidFill>
                <a:cs typeface="Arial" panose="020B0604020202020204" pitchFamily="34" charset="0"/>
              </a:rPr>
              <a:t>trên</a:t>
            </a:r>
            <a:r>
              <a:rPr lang="en-US" sz="1600" b="1" dirty="0" smtClean="0">
                <a:solidFill>
                  <a:srgbClr val="FFFFFF"/>
                </a:solidFill>
                <a:cs typeface="Arial" panose="020B0604020202020204" pitchFamily="34" charset="0"/>
              </a:rPr>
              <a:t> </a:t>
            </a:r>
            <a:r>
              <a:rPr lang="en-US" sz="1600" b="1" dirty="0" err="1" smtClean="0">
                <a:solidFill>
                  <a:srgbClr val="FFFFFF"/>
                </a:solidFill>
                <a:cs typeface="Arial" panose="020B0604020202020204" pitchFamily="34" charset="0"/>
              </a:rPr>
              <a:t>cảm</a:t>
            </a:r>
            <a:r>
              <a:rPr lang="en-US" sz="1600" b="1" dirty="0" smtClean="0">
                <a:solidFill>
                  <a:srgbClr val="FFFFFF"/>
                </a:solidFill>
                <a:cs typeface="Arial" panose="020B0604020202020204" pitchFamily="34" charset="0"/>
              </a:rPr>
              <a:t> </a:t>
            </a:r>
            <a:r>
              <a:rPr lang="en-US" sz="1600" b="1" dirty="0" err="1" smtClean="0">
                <a:solidFill>
                  <a:srgbClr val="FFFFFF"/>
                </a:solidFill>
                <a:cs typeface="Arial" panose="020B0604020202020204" pitchFamily="34" charset="0"/>
              </a:rPr>
              <a:t>biến</a:t>
            </a:r>
            <a:r>
              <a:rPr lang="en-US" sz="1600" b="1" dirty="0" smtClean="0">
                <a:solidFill>
                  <a:srgbClr val="FFFFFF"/>
                </a:solidFill>
                <a:cs typeface="Arial" panose="020B0604020202020204" pitchFamily="34" charset="0"/>
              </a:rPr>
              <a:t> </a:t>
            </a:r>
            <a:r>
              <a:rPr lang="en-US" sz="1600" b="1" dirty="0" err="1" smtClean="0">
                <a:solidFill>
                  <a:srgbClr val="FFFFFF"/>
                </a:solidFill>
                <a:cs typeface="Arial" panose="020B0604020202020204" pitchFamily="34" charset="0"/>
              </a:rPr>
              <a:t>ánh</a:t>
            </a:r>
            <a:r>
              <a:rPr lang="en-US" sz="1600" b="1" dirty="0" smtClean="0">
                <a:solidFill>
                  <a:srgbClr val="FFFFFF"/>
                </a:solidFill>
                <a:cs typeface="Arial" panose="020B0604020202020204" pitchFamily="34" charset="0"/>
              </a:rPr>
              <a:t> </a:t>
            </a:r>
            <a:r>
              <a:rPr lang="en-US" sz="1600" b="1" dirty="0" err="1" smtClean="0">
                <a:solidFill>
                  <a:srgbClr val="FFFFFF"/>
                </a:solidFill>
                <a:cs typeface="Arial" panose="020B0604020202020204" pitchFamily="34" charset="0"/>
              </a:rPr>
              <a:t>sáng</a:t>
            </a:r>
            <a:endParaRPr lang="en-US" sz="1600" b="1" dirty="0">
              <a:solidFill>
                <a:srgbClr val="FFFFFF"/>
              </a:solidFill>
              <a:cs typeface="Arial" panose="020B0604020202020204" pitchFamily="34" charset="0"/>
            </a:endParaRPr>
          </a:p>
        </p:txBody>
      </p:sp>
      <p:sp>
        <p:nvSpPr>
          <p:cNvPr id="26" name="AutoShape 2"/>
          <p:cNvSpPr>
            <a:spLocks noChangeArrowheads="1"/>
          </p:cNvSpPr>
          <p:nvPr/>
        </p:nvSpPr>
        <p:spPr bwMode="gray">
          <a:xfrm>
            <a:off x="8548097" y="4798239"/>
            <a:ext cx="2247900" cy="1556529"/>
          </a:xfrm>
          <a:prstGeom prst="roundRect">
            <a:avLst>
              <a:gd name="adj" fmla="val 9630"/>
            </a:avLst>
          </a:prstGeom>
          <a:solidFill>
            <a:schemeClr val="accent2"/>
          </a:solidFill>
          <a:ln>
            <a:noFill/>
          </a:ln>
          <a:effectLst/>
          <a:extLst>
            <a:ext uri="{91240B29-F687-4F45-9708-019B960494DF}">
              <a14:hiddenLine xmlns:a14="http://schemas.microsoft.com/office/drawing/2010/main" w="190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13"/>
          <p:cNvSpPr>
            <a:spLocks noChangeArrowheads="1"/>
          </p:cNvSpPr>
          <p:nvPr/>
        </p:nvSpPr>
        <p:spPr bwMode="gray">
          <a:xfrm>
            <a:off x="8723516" y="4953000"/>
            <a:ext cx="1897062" cy="95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buClr>
                <a:srgbClr val="7B9B63"/>
              </a:buClr>
              <a:buSzPct val="60000"/>
              <a:buFont typeface="Arial" panose="020B0604020202020204" pitchFamily="34" charset="0"/>
              <a:buNone/>
            </a:pPr>
            <a:r>
              <a:rPr lang="en-US" sz="1600" b="1" dirty="0" err="1" smtClean="0">
                <a:solidFill>
                  <a:srgbClr val="FFFFFF"/>
                </a:solidFill>
                <a:cs typeface="Arial" panose="020B0604020202020204" pitchFamily="34" charset="0"/>
              </a:rPr>
              <a:t>Đưa</a:t>
            </a:r>
            <a:r>
              <a:rPr lang="en-US" sz="1600" b="1" dirty="0" smtClean="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đề</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tài</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phát</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triển</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rộng</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rãi</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vào</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thực</a:t>
            </a:r>
            <a:r>
              <a:rPr lang="en-US" sz="1600" b="1" dirty="0">
                <a:solidFill>
                  <a:srgbClr val="FFFFFF"/>
                </a:solidFill>
                <a:cs typeface="Arial" panose="020B0604020202020204" pitchFamily="34" charset="0"/>
              </a:rPr>
              <a:t> </a:t>
            </a:r>
            <a:r>
              <a:rPr lang="en-US" sz="1600" b="1" dirty="0" err="1">
                <a:solidFill>
                  <a:srgbClr val="FFFFFF"/>
                </a:solidFill>
                <a:cs typeface="Arial" panose="020B0604020202020204" pitchFamily="34" charset="0"/>
              </a:rPr>
              <a:t>tế</a:t>
            </a:r>
            <a:r>
              <a:rPr lang="en-US" sz="1600" b="1" dirty="0">
                <a:solidFill>
                  <a:srgbClr val="FFFFFF"/>
                </a:solidFill>
                <a:cs typeface="Arial" panose="020B0604020202020204" pitchFamily="34"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ctrTitle"/>
          </p:nvPr>
        </p:nvSpPr>
        <p:spPr>
          <a:xfrm>
            <a:off x="1219200" y="2286000"/>
            <a:ext cx="8475152" cy="1752600"/>
          </a:xfrm>
          <a:effectLst>
            <a:outerShdw blurRad="50800" dist="38100" dir="5400000" algn="t" rotWithShape="0">
              <a:prstClr val="black">
                <a:alpha val="40000"/>
              </a:prstClr>
            </a:outerShdw>
          </a:effectLst>
        </p:spPr>
        <p:txBody>
          <a:bodyPr/>
          <a:lstStyle/>
          <a:p>
            <a:r>
              <a:rPr lang="en-US" sz="6000" spc="600" dirty="0" err="1" smtClean="0">
                <a:solidFill>
                  <a:srgbClr val="F7961E"/>
                </a:solidFill>
                <a:effectLst>
                  <a:outerShdw blurRad="38100" dist="38100" dir="2700000" algn="tl">
                    <a:srgbClr val="000000">
                      <a:alpha val="43137"/>
                    </a:srgbClr>
                  </a:outerShdw>
                </a:effectLst>
                <a:latin typeface="Comfortaa" panose="00000500000000000000" pitchFamily="2" charset="0"/>
                <a:ea typeface="Futura-Black" panose="02020500000000000000" pitchFamily="18" charset="-93"/>
                <a:cs typeface="Futura-Black" panose="02020500000000000000" pitchFamily="18" charset="-93"/>
              </a:rPr>
              <a:t>Cảm</a:t>
            </a:r>
            <a:r>
              <a:rPr lang="en-US" sz="6000" spc="600" dirty="0" smtClean="0">
                <a:solidFill>
                  <a:srgbClr val="F7961E"/>
                </a:solidFill>
                <a:effectLst>
                  <a:outerShdw blurRad="38100" dist="38100" dir="2700000" algn="tl">
                    <a:srgbClr val="000000">
                      <a:alpha val="43137"/>
                    </a:srgbClr>
                  </a:outerShdw>
                </a:effectLst>
                <a:latin typeface="Comfortaa" panose="00000500000000000000" pitchFamily="2" charset="0"/>
                <a:ea typeface="Futura-Black" panose="02020500000000000000" pitchFamily="18" charset="-93"/>
                <a:cs typeface="Futura-Black" panose="02020500000000000000" pitchFamily="18" charset="-93"/>
              </a:rPr>
              <a:t> </a:t>
            </a:r>
            <a:r>
              <a:rPr lang="en-US" sz="6000" spc="600" dirty="0" err="1" smtClean="0">
                <a:solidFill>
                  <a:srgbClr val="F7961E"/>
                </a:solidFill>
                <a:effectLst>
                  <a:outerShdw blurRad="38100" dist="38100" dir="2700000" algn="tl">
                    <a:srgbClr val="000000">
                      <a:alpha val="43137"/>
                    </a:srgbClr>
                  </a:outerShdw>
                </a:effectLst>
                <a:latin typeface="Comfortaa" panose="00000500000000000000" pitchFamily="2" charset="0"/>
                <a:ea typeface="Futura-Black" panose="02020500000000000000" pitchFamily="18" charset="-93"/>
                <a:cs typeface="Futura-Black" panose="02020500000000000000" pitchFamily="18" charset="-93"/>
              </a:rPr>
              <a:t>ơn</a:t>
            </a:r>
            <a:r>
              <a:rPr lang="en-US" sz="6000" spc="600" dirty="0" smtClean="0">
                <a:solidFill>
                  <a:srgbClr val="F7961E"/>
                </a:solidFill>
                <a:effectLst>
                  <a:outerShdw blurRad="38100" dist="38100" dir="2700000" algn="tl">
                    <a:srgbClr val="000000">
                      <a:alpha val="43137"/>
                    </a:srgbClr>
                  </a:outerShdw>
                </a:effectLst>
                <a:latin typeface="Comfortaa" panose="00000500000000000000" pitchFamily="2" charset="0"/>
                <a:ea typeface="Futura-Black" panose="02020500000000000000" pitchFamily="18" charset="-93"/>
                <a:cs typeface="Futura-Black" panose="02020500000000000000" pitchFamily="18" charset="-93"/>
              </a:rPr>
              <a:t> </a:t>
            </a:r>
            <a:r>
              <a:rPr lang="en-US" sz="6000" spc="600" dirty="0" err="1" smtClean="0">
                <a:solidFill>
                  <a:srgbClr val="F7961E"/>
                </a:solidFill>
                <a:effectLst>
                  <a:outerShdw blurRad="38100" dist="38100" dir="2700000" algn="tl">
                    <a:srgbClr val="000000">
                      <a:alpha val="43137"/>
                    </a:srgbClr>
                  </a:outerShdw>
                </a:effectLst>
                <a:latin typeface="Comfortaa" panose="00000500000000000000" pitchFamily="2" charset="0"/>
                <a:ea typeface="Futura-Black" panose="02020500000000000000" pitchFamily="18" charset="-93"/>
                <a:cs typeface="Futura-Black" panose="02020500000000000000" pitchFamily="18" charset="-93"/>
              </a:rPr>
              <a:t>đã</a:t>
            </a:r>
            <a:r>
              <a:rPr lang="en-US" sz="6000" spc="600" dirty="0" smtClean="0">
                <a:solidFill>
                  <a:srgbClr val="F7961E"/>
                </a:solidFill>
                <a:effectLst>
                  <a:outerShdw blurRad="38100" dist="38100" dir="2700000" algn="tl">
                    <a:srgbClr val="000000">
                      <a:alpha val="43137"/>
                    </a:srgbClr>
                  </a:outerShdw>
                </a:effectLst>
                <a:latin typeface="Comfortaa" panose="00000500000000000000" pitchFamily="2" charset="0"/>
                <a:ea typeface="Futura-Black" panose="02020500000000000000" pitchFamily="18" charset="-93"/>
                <a:cs typeface="Futura-Black" panose="02020500000000000000" pitchFamily="18" charset="-93"/>
              </a:rPr>
              <a:t> </a:t>
            </a:r>
            <a:br>
              <a:rPr lang="en-US" sz="6000" spc="600" dirty="0" smtClean="0">
                <a:solidFill>
                  <a:srgbClr val="F7961E"/>
                </a:solidFill>
                <a:effectLst>
                  <a:outerShdw blurRad="38100" dist="38100" dir="2700000" algn="tl">
                    <a:srgbClr val="000000">
                      <a:alpha val="43137"/>
                    </a:srgbClr>
                  </a:outerShdw>
                </a:effectLst>
                <a:latin typeface="Comfortaa" panose="00000500000000000000" pitchFamily="2" charset="0"/>
                <a:ea typeface="Futura-Black" panose="02020500000000000000" pitchFamily="18" charset="-93"/>
                <a:cs typeface="Futura-Black" panose="02020500000000000000" pitchFamily="18" charset="-93"/>
              </a:rPr>
            </a:br>
            <a:r>
              <a:rPr lang="en-US" sz="6000" spc="600" dirty="0" err="1" smtClean="0">
                <a:solidFill>
                  <a:srgbClr val="F7961E"/>
                </a:solidFill>
                <a:effectLst>
                  <a:outerShdw blurRad="38100" dist="38100" dir="2700000" algn="tl">
                    <a:srgbClr val="000000">
                      <a:alpha val="43137"/>
                    </a:srgbClr>
                  </a:outerShdw>
                </a:effectLst>
                <a:latin typeface="Comfortaa" panose="00000500000000000000" pitchFamily="2" charset="0"/>
                <a:ea typeface="Futura-Black" panose="02020500000000000000" pitchFamily="18" charset="-93"/>
                <a:cs typeface="Futura-Black" panose="02020500000000000000" pitchFamily="18" charset="-93"/>
              </a:rPr>
              <a:t>theo</a:t>
            </a:r>
            <a:r>
              <a:rPr lang="en-US" sz="6000" spc="600" dirty="0" smtClean="0">
                <a:solidFill>
                  <a:srgbClr val="F7961E"/>
                </a:solidFill>
                <a:effectLst>
                  <a:outerShdw blurRad="38100" dist="38100" dir="2700000" algn="tl">
                    <a:srgbClr val="000000">
                      <a:alpha val="43137"/>
                    </a:srgbClr>
                  </a:outerShdw>
                </a:effectLst>
                <a:latin typeface="Comfortaa" panose="00000500000000000000" pitchFamily="2" charset="0"/>
                <a:ea typeface="Futura-Black" panose="02020500000000000000" pitchFamily="18" charset="-93"/>
                <a:cs typeface="Futura-Black" panose="02020500000000000000" pitchFamily="18" charset="-93"/>
              </a:rPr>
              <a:t> </a:t>
            </a:r>
            <a:r>
              <a:rPr lang="en-US" sz="6000" spc="600" dirty="0" err="1" smtClean="0">
                <a:solidFill>
                  <a:srgbClr val="F7961E"/>
                </a:solidFill>
                <a:effectLst>
                  <a:outerShdw blurRad="38100" dist="38100" dir="2700000" algn="tl">
                    <a:srgbClr val="000000">
                      <a:alpha val="43137"/>
                    </a:srgbClr>
                  </a:outerShdw>
                </a:effectLst>
                <a:latin typeface="Comfortaa" panose="00000500000000000000" pitchFamily="2" charset="0"/>
                <a:ea typeface="Futura-Black" panose="02020500000000000000" pitchFamily="18" charset="-93"/>
                <a:cs typeface="Futura-Black" panose="02020500000000000000" pitchFamily="18" charset="-93"/>
              </a:rPr>
              <a:t>dõi</a:t>
            </a:r>
            <a:r>
              <a:rPr lang="en-US" sz="6000" spc="600" dirty="0" smtClean="0">
                <a:solidFill>
                  <a:srgbClr val="F7961E"/>
                </a:solidFill>
                <a:effectLst>
                  <a:outerShdw blurRad="38100" dist="38100" dir="2700000" algn="tl">
                    <a:srgbClr val="000000">
                      <a:alpha val="43137"/>
                    </a:srgbClr>
                  </a:outerShdw>
                </a:effectLst>
                <a:latin typeface="Comfortaa" panose="00000500000000000000" pitchFamily="2" charset="0"/>
                <a:ea typeface="Futura-Black" panose="02020500000000000000" pitchFamily="18" charset="-93"/>
                <a:cs typeface="Futura-Black" panose="02020500000000000000" pitchFamily="18" charset="-93"/>
              </a:rPr>
              <a:t> !</a:t>
            </a:r>
            <a:endParaRPr lang="en-US" sz="6000" spc="600" dirty="0">
              <a:solidFill>
                <a:srgbClr val="F7961E"/>
              </a:solidFill>
              <a:effectLst>
                <a:outerShdw blurRad="38100" dist="38100" dir="2700000" algn="tl">
                  <a:srgbClr val="000000">
                    <a:alpha val="43137"/>
                  </a:srgbClr>
                </a:outerShdw>
              </a:effectLst>
              <a:latin typeface="Comfortaa" panose="00000500000000000000" pitchFamily="2" charset="0"/>
              <a:ea typeface="Futura-Black" panose="02020500000000000000" pitchFamily="18" charset="-93"/>
              <a:cs typeface="Futura-Black" panose="02020500000000000000" pitchFamily="18" charset="-93"/>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tưới</a:t>
            </a:r>
            <a:r>
              <a:rPr lang="en-US" dirty="0" smtClean="0"/>
              <a:t> </a:t>
            </a:r>
            <a:r>
              <a:rPr lang="en-US" dirty="0" err="1" smtClean="0"/>
              <a:t>thông</a:t>
            </a:r>
            <a:r>
              <a:rPr lang="en-US" dirty="0" smtClean="0"/>
              <a:t> minh</a:t>
            </a:r>
          </a:p>
        </p:txBody>
      </p:sp>
      <p:sp>
        <p:nvSpPr>
          <p:cNvPr id="49155" name="AutoShape 3"/>
          <p:cNvSpPr>
            <a:spLocks noChangeArrowheads="1"/>
          </p:cNvSpPr>
          <p:nvPr/>
        </p:nvSpPr>
        <p:spPr bwMode="gray">
          <a:xfrm>
            <a:off x="3695691" y="2085975"/>
            <a:ext cx="5315514" cy="374650"/>
          </a:xfrm>
          <a:prstGeom prst="roundRect">
            <a:avLst>
              <a:gd name="adj" fmla="val 50000"/>
            </a:avLst>
          </a:prstGeom>
          <a:gradFill rotWithShape="1">
            <a:gsLst>
              <a:gs pos="0">
                <a:schemeClr val="accent1">
                  <a:gamma/>
                  <a:tint val="0"/>
                  <a:invGamma/>
                  <a:alpha val="0"/>
                </a:schemeClr>
              </a:gs>
              <a:gs pos="100000">
                <a:schemeClr val="accent1">
                  <a:alpha val="50000"/>
                </a:schemeClr>
              </a:gs>
            </a:gsLst>
            <a:lin ang="0" scaled="1"/>
          </a:gra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txBody>
          <a:bodyPr wrap="none" anchor="ctr"/>
          <a:lstStyle/>
          <a:p>
            <a:endParaRPr lang="en-US"/>
          </a:p>
        </p:txBody>
      </p:sp>
      <p:sp>
        <p:nvSpPr>
          <p:cNvPr id="23" name="Text Box 45"/>
          <p:cNvSpPr txBox="1">
            <a:spLocks noChangeArrowheads="1"/>
          </p:cNvSpPr>
          <p:nvPr/>
        </p:nvSpPr>
        <p:spPr bwMode="gray">
          <a:xfrm>
            <a:off x="4052888" y="2057400"/>
            <a:ext cx="2520242" cy="461665"/>
          </a:xfrm>
          <a:prstGeom prst="rect">
            <a:avLst/>
          </a:prstGeom>
          <a:noFill/>
          <a:ln>
            <a:noFill/>
          </a:ln>
          <a:effectLst>
            <a:prstShdw prst="shdw17" dist="17961" dir="2700000">
              <a:srgbClr val="2F4D71">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b="1" dirty="0" err="1" smtClean="0">
                <a:cs typeface="Arial" panose="020B0604020202020204" pitchFamily="34" charset="0"/>
              </a:rPr>
              <a:t>Giới</a:t>
            </a:r>
            <a:r>
              <a:rPr lang="en-US" sz="2400" b="1" dirty="0" smtClean="0">
                <a:cs typeface="Arial" panose="020B0604020202020204" pitchFamily="34" charset="0"/>
              </a:rPr>
              <a:t> </a:t>
            </a:r>
            <a:r>
              <a:rPr lang="en-US" sz="2400" b="1" dirty="0" err="1" smtClean="0">
                <a:cs typeface="Arial" panose="020B0604020202020204" pitchFamily="34" charset="0"/>
              </a:rPr>
              <a:t>thiệu</a:t>
            </a:r>
            <a:r>
              <a:rPr lang="en-US" sz="2400" b="1" dirty="0" smtClean="0">
                <a:cs typeface="Arial" panose="020B0604020202020204" pitchFamily="34" charset="0"/>
              </a:rPr>
              <a:t> </a:t>
            </a:r>
            <a:r>
              <a:rPr lang="en-US" sz="2400" b="1" dirty="0" err="1" smtClean="0">
                <a:cs typeface="Arial" panose="020B0604020202020204" pitchFamily="34" charset="0"/>
              </a:rPr>
              <a:t>đề</a:t>
            </a:r>
            <a:r>
              <a:rPr lang="en-US" sz="2400" b="1" dirty="0" smtClean="0">
                <a:cs typeface="Arial" panose="020B0604020202020204" pitchFamily="34" charset="0"/>
              </a:rPr>
              <a:t> </a:t>
            </a:r>
            <a:r>
              <a:rPr lang="en-US" sz="2400" b="1" dirty="0" err="1" smtClean="0">
                <a:cs typeface="Arial" panose="020B0604020202020204" pitchFamily="34" charset="0"/>
              </a:rPr>
              <a:t>tài</a:t>
            </a:r>
            <a:endParaRPr lang="en-US" sz="2400" b="1" dirty="0">
              <a:cs typeface="Arial" panose="020B0604020202020204" pitchFamily="34" charset="0"/>
            </a:endParaRPr>
          </a:p>
        </p:txBody>
      </p:sp>
      <p:sp>
        <p:nvSpPr>
          <p:cNvPr id="49159" name="AutoShape 7"/>
          <p:cNvSpPr>
            <a:spLocks noChangeArrowheads="1"/>
          </p:cNvSpPr>
          <p:nvPr/>
        </p:nvSpPr>
        <p:spPr bwMode="gray">
          <a:xfrm>
            <a:off x="3657600" y="2057400"/>
            <a:ext cx="5391141" cy="438150"/>
          </a:xfrm>
          <a:prstGeom prst="roundRect">
            <a:avLst>
              <a:gd name="adj" fmla="val 50000"/>
            </a:avLst>
          </a:pr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txBody>
          <a:bodyPr wrap="none" anchor="ctr"/>
          <a:lstStyle/>
          <a:p>
            <a:endParaRPr lang="en-US"/>
          </a:p>
        </p:txBody>
      </p:sp>
      <p:grpSp>
        <p:nvGrpSpPr>
          <p:cNvPr id="49160" name="Group 8"/>
          <p:cNvGrpSpPr>
            <a:grpSpLocks/>
          </p:cNvGrpSpPr>
          <p:nvPr/>
        </p:nvGrpSpPr>
        <p:grpSpPr bwMode="auto">
          <a:xfrm>
            <a:off x="3759200" y="2184409"/>
            <a:ext cx="238125" cy="238125"/>
            <a:chOff x="1816" y="1900"/>
            <a:chExt cx="160" cy="160"/>
          </a:xfrm>
        </p:grpSpPr>
        <p:pic>
          <p:nvPicPr>
            <p:cNvPr id="49161" name="Picture 9" descr="shadow_1_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816" y="1900"/>
              <a:ext cx="160" cy="160"/>
            </a:xfrm>
            <a:prstGeom prst="rect">
              <a:avLst/>
            </a:prstGeom>
            <a:noFill/>
            <a:extLst>
              <a:ext uri="{909E8E84-426E-40DD-AFC4-6F175D3DCCD1}">
                <a14:hiddenFill xmlns:a14="http://schemas.microsoft.com/office/drawing/2010/main">
                  <a:solidFill>
                    <a:srgbClr val="FFFFFF"/>
                  </a:solidFill>
                </a14:hiddenFill>
              </a:ext>
            </a:extLst>
          </p:spPr>
        </p:pic>
        <p:grpSp>
          <p:nvGrpSpPr>
            <p:cNvPr id="49162" name="Group 10"/>
            <p:cNvGrpSpPr>
              <a:grpSpLocks/>
            </p:cNvGrpSpPr>
            <p:nvPr/>
          </p:nvGrpSpPr>
          <p:grpSpPr bwMode="auto">
            <a:xfrm>
              <a:off x="1835" y="1903"/>
              <a:ext cx="126" cy="126"/>
              <a:chOff x="1824" y="1902"/>
              <a:chExt cx="144" cy="144"/>
            </a:xfrm>
          </p:grpSpPr>
          <p:sp>
            <p:nvSpPr>
              <p:cNvPr id="49163" name="Oval 11"/>
              <p:cNvSpPr>
                <a:spLocks noChangeArrowheads="1"/>
              </p:cNvSpPr>
              <p:nvPr/>
            </p:nvSpPr>
            <p:spPr bwMode="gray">
              <a:xfrm>
                <a:off x="1824" y="1902"/>
                <a:ext cx="144" cy="144"/>
              </a:xfrm>
              <a:prstGeom prst="ellipse">
                <a:avLst/>
              </a:prstGeom>
              <a:gradFill rotWithShape="1">
                <a:gsLst>
                  <a:gs pos="0">
                    <a:srgbClr val="FFFFFF"/>
                  </a:gs>
                  <a:gs pos="50000">
                    <a:schemeClr val="accent1"/>
                  </a:gs>
                  <a:gs pos="100000">
                    <a:srgbClr val="FFFFFF"/>
                  </a:gs>
                </a:gsLst>
                <a:lin ang="5400000" scaled="1"/>
              </a:gradFill>
              <a:ln w="6350" algn="ctr">
                <a:solidFill>
                  <a:schemeClr val="accent1"/>
                </a:solidFill>
                <a:round/>
                <a:headEnd/>
                <a:tailEnd/>
              </a:ln>
              <a:effectLst/>
              <a:extLst>
                <a:ext uri="{AF507438-7753-43E0-B8FC-AC1667EBCBE1}">
                  <a14:hiddenEffects xmlns:a14="http://schemas.microsoft.com/office/drawing/2010/main">
                    <a:effectLst>
                      <a:outerShdw dist="25400" dir="5400000" algn="ctr" rotWithShape="0">
                        <a:srgbClr val="333333">
                          <a:alpha val="50000"/>
                        </a:srgbClr>
                      </a:outerShdw>
                    </a:effectLst>
                  </a14:hiddenEffects>
                </a:ext>
              </a:extLst>
            </p:spPr>
            <p:txBody>
              <a:bodyPr wrap="none" anchor="ctr"/>
              <a:lstStyle/>
              <a:p>
                <a:endParaRPr lang="en-US"/>
              </a:p>
            </p:txBody>
          </p:sp>
          <p:sp>
            <p:nvSpPr>
              <p:cNvPr id="49164" name="Oval 12"/>
              <p:cNvSpPr>
                <a:spLocks noChangeArrowheads="1"/>
              </p:cNvSpPr>
              <p:nvPr/>
            </p:nvSpPr>
            <p:spPr bwMode="gray">
              <a:xfrm>
                <a:off x="1843" y="1922"/>
                <a:ext cx="106" cy="104"/>
              </a:xfrm>
              <a:prstGeom prst="ellipse">
                <a:avLst/>
              </a:prstGeom>
              <a:solidFill>
                <a:schemeClr val="accent1"/>
              </a:solidFill>
              <a:ln>
                <a:noFill/>
              </a:ln>
              <a:effectLst/>
              <a:extLst>
                <a:ext uri="{91240B29-F687-4F45-9708-019B960494DF}">
                  <a14:hiddenLine xmlns:a14="http://schemas.microsoft.com/office/drawing/2010/main" w="9525" algn="ctr">
                    <a:solidFill>
                      <a:srgbClr val="4F81BD"/>
                    </a:solidFill>
                    <a:round/>
                    <a:headEnd/>
                    <a:tailEnd/>
                  </a14:hiddenLine>
                </a:ext>
                <a:ext uri="{AF507438-7753-43E0-B8FC-AC1667EBCBE1}">
                  <a14:hiddenEffects xmlns:a14="http://schemas.microsoft.com/office/drawing/2010/main">
                    <a:effectLst>
                      <a:outerShdw dist="25400" dir="5400000" algn="ctr" rotWithShape="0">
                        <a:srgbClr val="333333">
                          <a:alpha val="50000"/>
                        </a:srgbClr>
                      </a:outerShdw>
                    </a:effectLst>
                  </a14:hiddenEffects>
                </a:ext>
              </a:extLst>
            </p:spPr>
            <p:txBody>
              <a:bodyPr wrap="none" anchor="ctr"/>
              <a:lstStyle/>
              <a:p>
                <a:endParaRPr lang="en-US"/>
              </a:p>
            </p:txBody>
          </p:sp>
        </p:grpSp>
      </p:grpSp>
      <p:sp>
        <p:nvSpPr>
          <p:cNvPr id="49165" name="AutoShape 13"/>
          <p:cNvSpPr>
            <a:spLocks noChangeArrowheads="1"/>
          </p:cNvSpPr>
          <p:nvPr/>
        </p:nvSpPr>
        <p:spPr bwMode="gray">
          <a:xfrm>
            <a:off x="3695691" y="3035300"/>
            <a:ext cx="5315514" cy="374650"/>
          </a:xfrm>
          <a:prstGeom prst="roundRect">
            <a:avLst>
              <a:gd name="adj" fmla="val 50000"/>
            </a:avLst>
          </a:prstGeom>
          <a:gradFill rotWithShape="1">
            <a:gsLst>
              <a:gs pos="0">
                <a:schemeClr val="hlink">
                  <a:gamma/>
                  <a:tint val="0"/>
                  <a:invGamma/>
                  <a:alpha val="0"/>
                </a:schemeClr>
              </a:gs>
              <a:gs pos="100000">
                <a:schemeClr val="hlink">
                  <a:alpha val="50000"/>
                </a:schemeClr>
              </a:gs>
            </a:gsLst>
            <a:lin ang="0" scaled="1"/>
          </a:gra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17961" dir="2700000" algn="ctr" rotWithShape="0">
                    <a:schemeClr val="hlink">
                      <a:gamma/>
                      <a:shade val="60000"/>
                      <a:invGamma/>
                    </a:schemeClr>
                  </a:outerShdw>
                </a:effectLst>
              </a14:hiddenEffects>
            </a:ext>
          </a:extLst>
        </p:spPr>
        <p:txBody>
          <a:bodyPr wrap="none" anchor="ctr"/>
          <a:lstStyle/>
          <a:p>
            <a:endParaRPr lang="en-US"/>
          </a:p>
        </p:txBody>
      </p:sp>
      <p:sp>
        <p:nvSpPr>
          <p:cNvPr id="3" name="Text Box 45"/>
          <p:cNvSpPr txBox="1">
            <a:spLocks noChangeArrowheads="1"/>
          </p:cNvSpPr>
          <p:nvPr/>
        </p:nvSpPr>
        <p:spPr bwMode="gray">
          <a:xfrm>
            <a:off x="4052888" y="2971800"/>
            <a:ext cx="2746265" cy="461665"/>
          </a:xfrm>
          <a:prstGeom prst="rect">
            <a:avLst/>
          </a:prstGeom>
          <a:noFill/>
          <a:ln>
            <a:noFill/>
          </a:ln>
          <a:effectLst>
            <a:prstShdw prst="shdw17" dist="17961" dir="2700000">
              <a:srgbClr val="2F4D71">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b="1" dirty="0" err="1" smtClean="0">
                <a:cs typeface="Arial" panose="020B0604020202020204" pitchFamily="34" charset="0"/>
              </a:rPr>
              <a:t>Các</a:t>
            </a:r>
            <a:r>
              <a:rPr lang="en-US" sz="2400" b="1" dirty="0" smtClean="0">
                <a:cs typeface="Arial" panose="020B0604020202020204" pitchFamily="34" charset="0"/>
              </a:rPr>
              <a:t> </a:t>
            </a:r>
            <a:r>
              <a:rPr lang="en-US" sz="2400" b="1" dirty="0" err="1" smtClean="0">
                <a:cs typeface="Arial" panose="020B0604020202020204" pitchFamily="34" charset="0"/>
              </a:rPr>
              <a:t>thiết</a:t>
            </a:r>
            <a:r>
              <a:rPr lang="en-US" sz="2400" b="1" dirty="0" smtClean="0">
                <a:cs typeface="Arial" panose="020B0604020202020204" pitchFamily="34" charset="0"/>
              </a:rPr>
              <a:t> </a:t>
            </a:r>
            <a:r>
              <a:rPr lang="en-US" sz="2400" b="1" dirty="0" err="1" smtClean="0">
                <a:cs typeface="Arial" panose="020B0604020202020204" pitchFamily="34" charset="0"/>
              </a:rPr>
              <a:t>bị</a:t>
            </a:r>
            <a:r>
              <a:rPr lang="en-US" sz="2400" b="1" dirty="0" smtClean="0">
                <a:cs typeface="Arial" panose="020B0604020202020204" pitchFamily="34" charset="0"/>
              </a:rPr>
              <a:t> </a:t>
            </a:r>
            <a:r>
              <a:rPr lang="en-US" sz="2400" b="1" dirty="0" err="1" smtClean="0">
                <a:cs typeface="Arial" panose="020B0604020202020204" pitchFamily="34" charset="0"/>
              </a:rPr>
              <a:t>chính</a:t>
            </a:r>
            <a:endParaRPr lang="en-US" sz="2400" b="1" dirty="0">
              <a:cs typeface="Arial" panose="020B0604020202020204" pitchFamily="34" charset="0"/>
            </a:endParaRPr>
          </a:p>
        </p:txBody>
      </p:sp>
      <p:sp>
        <p:nvSpPr>
          <p:cNvPr id="49169" name="AutoShape 17"/>
          <p:cNvSpPr>
            <a:spLocks noChangeArrowheads="1"/>
          </p:cNvSpPr>
          <p:nvPr/>
        </p:nvSpPr>
        <p:spPr bwMode="gray">
          <a:xfrm>
            <a:off x="3657600" y="3006725"/>
            <a:ext cx="5391141" cy="438150"/>
          </a:xfrm>
          <a:prstGeom prst="roundRect">
            <a:avLst>
              <a:gd name="adj" fmla="val 50000"/>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hlink">
                      <a:gamma/>
                      <a:shade val="60000"/>
                      <a:invGamma/>
                    </a:schemeClr>
                  </a:outerShdw>
                </a:effectLst>
              </a14:hiddenEffects>
            </a:ext>
          </a:extLst>
        </p:spPr>
        <p:txBody>
          <a:bodyPr wrap="none" anchor="ctr"/>
          <a:lstStyle/>
          <a:p>
            <a:endParaRPr lang="en-US"/>
          </a:p>
        </p:txBody>
      </p:sp>
      <p:grpSp>
        <p:nvGrpSpPr>
          <p:cNvPr id="49170" name="Group 18"/>
          <p:cNvGrpSpPr>
            <a:grpSpLocks/>
          </p:cNvGrpSpPr>
          <p:nvPr/>
        </p:nvGrpSpPr>
        <p:grpSpPr bwMode="auto">
          <a:xfrm>
            <a:off x="3730625" y="3108334"/>
            <a:ext cx="238125" cy="238125"/>
            <a:chOff x="1816" y="1900"/>
            <a:chExt cx="160" cy="160"/>
          </a:xfrm>
        </p:grpSpPr>
        <p:pic>
          <p:nvPicPr>
            <p:cNvPr id="49171" name="Picture 19" descr="shadow_1_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816" y="1900"/>
              <a:ext cx="160" cy="160"/>
            </a:xfrm>
            <a:prstGeom prst="rect">
              <a:avLst/>
            </a:prstGeom>
            <a:noFill/>
            <a:extLst>
              <a:ext uri="{909E8E84-426E-40DD-AFC4-6F175D3DCCD1}">
                <a14:hiddenFill xmlns:a14="http://schemas.microsoft.com/office/drawing/2010/main">
                  <a:solidFill>
                    <a:srgbClr val="FFFFFF"/>
                  </a:solidFill>
                </a14:hiddenFill>
              </a:ext>
            </a:extLst>
          </p:spPr>
        </p:pic>
        <p:grpSp>
          <p:nvGrpSpPr>
            <p:cNvPr id="49172" name="Group 20"/>
            <p:cNvGrpSpPr>
              <a:grpSpLocks/>
            </p:cNvGrpSpPr>
            <p:nvPr/>
          </p:nvGrpSpPr>
          <p:grpSpPr bwMode="auto">
            <a:xfrm>
              <a:off x="1835" y="1903"/>
              <a:ext cx="126" cy="126"/>
              <a:chOff x="1824" y="1902"/>
              <a:chExt cx="144" cy="144"/>
            </a:xfrm>
          </p:grpSpPr>
          <p:sp>
            <p:nvSpPr>
              <p:cNvPr id="49173" name="Oval 21"/>
              <p:cNvSpPr>
                <a:spLocks noChangeArrowheads="1"/>
              </p:cNvSpPr>
              <p:nvPr/>
            </p:nvSpPr>
            <p:spPr bwMode="gray">
              <a:xfrm>
                <a:off x="1824" y="1902"/>
                <a:ext cx="144" cy="144"/>
              </a:xfrm>
              <a:prstGeom prst="ellipse">
                <a:avLst/>
              </a:prstGeom>
              <a:gradFill rotWithShape="1">
                <a:gsLst>
                  <a:gs pos="0">
                    <a:srgbClr val="FFFFFF"/>
                  </a:gs>
                  <a:gs pos="50000">
                    <a:schemeClr val="hlink"/>
                  </a:gs>
                  <a:gs pos="100000">
                    <a:srgbClr val="FFFFFF"/>
                  </a:gs>
                </a:gsLst>
                <a:lin ang="5400000" scaled="1"/>
              </a:gradFill>
              <a:ln w="6350" algn="ctr">
                <a:solidFill>
                  <a:schemeClr val="hlink"/>
                </a:solidFill>
                <a:round/>
                <a:headEnd/>
                <a:tailEnd/>
              </a:ln>
              <a:effectLst/>
              <a:extLst>
                <a:ext uri="{AF507438-7753-43E0-B8FC-AC1667EBCBE1}">
                  <a14:hiddenEffects xmlns:a14="http://schemas.microsoft.com/office/drawing/2010/main">
                    <a:effectLst>
                      <a:outerShdw dist="25400" dir="5400000" algn="ctr" rotWithShape="0">
                        <a:srgbClr val="333333">
                          <a:alpha val="50000"/>
                        </a:srgbClr>
                      </a:outerShdw>
                    </a:effectLst>
                  </a14:hiddenEffects>
                </a:ext>
              </a:extLst>
            </p:spPr>
            <p:txBody>
              <a:bodyPr wrap="none" anchor="ctr"/>
              <a:lstStyle/>
              <a:p>
                <a:endParaRPr lang="en-US"/>
              </a:p>
            </p:txBody>
          </p:sp>
          <p:sp>
            <p:nvSpPr>
              <p:cNvPr id="49174" name="Oval 22"/>
              <p:cNvSpPr>
                <a:spLocks noChangeArrowheads="1"/>
              </p:cNvSpPr>
              <p:nvPr/>
            </p:nvSpPr>
            <p:spPr bwMode="gray">
              <a:xfrm>
                <a:off x="1843" y="1922"/>
                <a:ext cx="106" cy="104"/>
              </a:xfrm>
              <a:prstGeom prst="ellipse">
                <a:avLst/>
              </a:prstGeom>
              <a:solidFill>
                <a:schemeClr val="hlink"/>
              </a:solidFill>
              <a:ln>
                <a:noFill/>
              </a:ln>
              <a:effectLst/>
              <a:extLst>
                <a:ext uri="{91240B29-F687-4F45-9708-019B960494DF}">
                  <a14:hiddenLine xmlns:a14="http://schemas.microsoft.com/office/drawing/2010/main" w="9525" algn="ctr">
                    <a:solidFill>
                      <a:srgbClr val="F79646"/>
                    </a:solidFill>
                    <a:round/>
                    <a:headEnd/>
                    <a:tailEnd/>
                  </a14:hiddenLine>
                </a:ext>
                <a:ext uri="{AF507438-7753-43E0-B8FC-AC1667EBCBE1}">
                  <a14:hiddenEffects xmlns:a14="http://schemas.microsoft.com/office/drawing/2010/main">
                    <a:effectLst>
                      <a:outerShdw dist="25400" dir="5400000" algn="ctr" rotWithShape="0">
                        <a:srgbClr val="333333">
                          <a:alpha val="50000"/>
                        </a:srgbClr>
                      </a:outerShdw>
                    </a:effectLst>
                  </a14:hiddenEffects>
                </a:ext>
              </a:extLst>
            </p:spPr>
            <p:txBody>
              <a:bodyPr wrap="none" anchor="ctr"/>
              <a:lstStyle/>
              <a:p>
                <a:endParaRPr lang="en-US"/>
              </a:p>
            </p:txBody>
          </p:sp>
        </p:grpSp>
      </p:grpSp>
      <p:sp>
        <p:nvSpPr>
          <p:cNvPr id="49175" name="AutoShape 23"/>
          <p:cNvSpPr>
            <a:spLocks noChangeArrowheads="1"/>
          </p:cNvSpPr>
          <p:nvPr/>
        </p:nvSpPr>
        <p:spPr bwMode="gray">
          <a:xfrm>
            <a:off x="3695691" y="3975100"/>
            <a:ext cx="5315514" cy="374650"/>
          </a:xfrm>
          <a:prstGeom prst="roundRect">
            <a:avLst>
              <a:gd name="adj" fmla="val 50000"/>
            </a:avLst>
          </a:prstGeom>
          <a:gradFill rotWithShape="1">
            <a:gsLst>
              <a:gs pos="0">
                <a:schemeClr val="folHlink">
                  <a:gamma/>
                  <a:tint val="0"/>
                  <a:invGamma/>
                  <a:alpha val="0"/>
                </a:schemeClr>
              </a:gs>
              <a:gs pos="100000">
                <a:schemeClr val="folHlink">
                  <a:alpha val="50000"/>
                </a:schemeClr>
              </a:gs>
            </a:gsLst>
            <a:lin ang="0" scaled="1"/>
          </a:gra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endParaRPr lang="en-US"/>
          </a:p>
        </p:txBody>
      </p:sp>
      <p:sp>
        <p:nvSpPr>
          <p:cNvPr id="6" name="Text Box 45"/>
          <p:cNvSpPr txBox="1">
            <a:spLocks noChangeArrowheads="1"/>
          </p:cNvSpPr>
          <p:nvPr/>
        </p:nvSpPr>
        <p:spPr bwMode="gray">
          <a:xfrm>
            <a:off x="4052888" y="3886200"/>
            <a:ext cx="3001143" cy="461665"/>
          </a:xfrm>
          <a:prstGeom prst="rect">
            <a:avLst/>
          </a:prstGeom>
          <a:noFill/>
          <a:ln>
            <a:noFill/>
          </a:ln>
          <a:effectLst>
            <a:prstShdw prst="shdw17" dist="17961" dir="2700000">
              <a:srgbClr val="2F4D71">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b="1" dirty="0" err="1">
                <a:cs typeface="Arial" panose="020B0604020202020204" pitchFamily="34" charset="0"/>
              </a:rPr>
              <a:t>Nội</a:t>
            </a:r>
            <a:r>
              <a:rPr lang="en-US" sz="2400" b="1" dirty="0">
                <a:cs typeface="Arial" panose="020B0604020202020204" pitchFamily="34" charset="0"/>
              </a:rPr>
              <a:t> dung </a:t>
            </a:r>
            <a:r>
              <a:rPr lang="en-US" sz="2400" b="1" dirty="0" err="1">
                <a:cs typeface="Arial" panose="020B0604020202020204" pitchFamily="34" charset="0"/>
              </a:rPr>
              <a:t>thực</a:t>
            </a:r>
            <a:r>
              <a:rPr lang="en-US" sz="2400" b="1" dirty="0">
                <a:cs typeface="Arial" panose="020B0604020202020204" pitchFamily="34" charset="0"/>
              </a:rPr>
              <a:t> </a:t>
            </a:r>
            <a:r>
              <a:rPr lang="en-US" sz="2400" b="1" dirty="0" err="1">
                <a:cs typeface="Arial" panose="020B0604020202020204" pitchFamily="34" charset="0"/>
              </a:rPr>
              <a:t>hiện</a:t>
            </a:r>
            <a:endParaRPr lang="en-US" sz="2400" b="1" dirty="0">
              <a:cs typeface="Arial" panose="020B0604020202020204" pitchFamily="34" charset="0"/>
            </a:endParaRPr>
          </a:p>
        </p:txBody>
      </p:sp>
      <p:sp>
        <p:nvSpPr>
          <p:cNvPr id="49179" name="AutoShape 27"/>
          <p:cNvSpPr>
            <a:spLocks noChangeArrowheads="1"/>
          </p:cNvSpPr>
          <p:nvPr/>
        </p:nvSpPr>
        <p:spPr bwMode="gray">
          <a:xfrm>
            <a:off x="3657600" y="3946525"/>
            <a:ext cx="5391141" cy="438150"/>
          </a:xfrm>
          <a:prstGeom prst="roundRect">
            <a:avLst>
              <a:gd name="adj" fmla="val 50000"/>
            </a:avLst>
          </a:pr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endParaRPr lang="en-US"/>
          </a:p>
        </p:txBody>
      </p:sp>
      <p:grpSp>
        <p:nvGrpSpPr>
          <p:cNvPr id="49180" name="Group 28"/>
          <p:cNvGrpSpPr>
            <a:grpSpLocks/>
          </p:cNvGrpSpPr>
          <p:nvPr/>
        </p:nvGrpSpPr>
        <p:grpSpPr bwMode="auto">
          <a:xfrm>
            <a:off x="3730625" y="4048134"/>
            <a:ext cx="238125" cy="238125"/>
            <a:chOff x="1816" y="1900"/>
            <a:chExt cx="160" cy="160"/>
          </a:xfrm>
        </p:grpSpPr>
        <p:pic>
          <p:nvPicPr>
            <p:cNvPr id="49181" name="Picture 29" descr="shadow_1_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816" y="1900"/>
              <a:ext cx="160" cy="160"/>
            </a:xfrm>
            <a:prstGeom prst="rect">
              <a:avLst/>
            </a:prstGeom>
            <a:noFill/>
            <a:extLst>
              <a:ext uri="{909E8E84-426E-40DD-AFC4-6F175D3DCCD1}">
                <a14:hiddenFill xmlns:a14="http://schemas.microsoft.com/office/drawing/2010/main">
                  <a:solidFill>
                    <a:srgbClr val="FFFFFF"/>
                  </a:solidFill>
                </a14:hiddenFill>
              </a:ext>
            </a:extLst>
          </p:spPr>
        </p:pic>
        <p:grpSp>
          <p:nvGrpSpPr>
            <p:cNvPr id="49182" name="Group 30"/>
            <p:cNvGrpSpPr>
              <a:grpSpLocks/>
            </p:cNvGrpSpPr>
            <p:nvPr/>
          </p:nvGrpSpPr>
          <p:grpSpPr bwMode="auto">
            <a:xfrm>
              <a:off x="1835" y="1903"/>
              <a:ext cx="126" cy="126"/>
              <a:chOff x="1824" y="1902"/>
              <a:chExt cx="144" cy="144"/>
            </a:xfrm>
          </p:grpSpPr>
          <p:sp>
            <p:nvSpPr>
              <p:cNvPr id="49183" name="Oval 31"/>
              <p:cNvSpPr>
                <a:spLocks noChangeArrowheads="1"/>
              </p:cNvSpPr>
              <p:nvPr/>
            </p:nvSpPr>
            <p:spPr bwMode="gray">
              <a:xfrm>
                <a:off x="1824" y="1902"/>
                <a:ext cx="144" cy="144"/>
              </a:xfrm>
              <a:prstGeom prst="ellipse">
                <a:avLst/>
              </a:prstGeom>
              <a:gradFill rotWithShape="1">
                <a:gsLst>
                  <a:gs pos="0">
                    <a:srgbClr val="FFFFFF"/>
                  </a:gs>
                  <a:gs pos="50000">
                    <a:schemeClr val="folHlink"/>
                  </a:gs>
                  <a:gs pos="100000">
                    <a:srgbClr val="FFFFFF"/>
                  </a:gs>
                </a:gsLst>
                <a:lin ang="5400000" scaled="1"/>
              </a:gradFill>
              <a:ln w="6350" algn="ctr">
                <a:solidFill>
                  <a:schemeClr val="folHlink"/>
                </a:solidFill>
                <a:round/>
                <a:headEnd/>
                <a:tailEnd/>
              </a:ln>
              <a:effectLst/>
              <a:extLst>
                <a:ext uri="{AF507438-7753-43E0-B8FC-AC1667EBCBE1}">
                  <a14:hiddenEffects xmlns:a14="http://schemas.microsoft.com/office/drawing/2010/main">
                    <a:effectLst>
                      <a:outerShdw dist="25400" dir="5400000" algn="ctr" rotWithShape="0">
                        <a:srgbClr val="333333">
                          <a:alpha val="50000"/>
                        </a:srgbClr>
                      </a:outerShdw>
                    </a:effectLst>
                  </a14:hiddenEffects>
                </a:ext>
              </a:extLst>
            </p:spPr>
            <p:txBody>
              <a:bodyPr wrap="none" anchor="ctr"/>
              <a:lstStyle/>
              <a:p>
                <a:endParaRPr lang="en-US"/>
              </a:p>
            </p:txBody>
          </p:sp>
          <p:sp>
            <p:nvSpPr>
              <p:cNvPr id="49184" name="Oval 32"/>
              <p:cNvSpPr>
                <a:spLocks noChangeArrowheads="1"/>
              </p:cNvSpPr>
              <p:nvPr/>
            </p:nvSpPr>
            <p:spPr bwMode="gray">
              <a:xfrm>
                <a:off x="1843" y="1922"/>
                <a:ext cx="106" cy="104"/>
              </a:xfrm>
              <a:prstGeom prst="ellipse">
                <a:avLst/>
              </a:prstGeom>
              <a:solidFill>
                <a:schemeClr val="folHlink"/>
              </a:solidFill>
              <a:ln>
                <a:noFill/>
              </a:ln>
              <a:effectLst/>
              <a:extLst>
                <a:ext uri="{91240B29-F687-4F45-9708-019B960494DF}">
                  <a14:hiddenLine xmlns:a14="http://schemas.microsoft.com/office/drawing/2010/main" w="9525" algn="ctr">
                    <a:solidFill>
                      <a:srgbClr val="F79646"/>
                    </a:solidFill>
                    <a:round/>
                    <a:headEnd/>
                    <a:tailEnd/>
                  </a14:hiddenLine>
                </a:ext>
                <a:ext uri="{AF507438-7753-43E0-B8FC-AC1667EBCBE1}">
                  <a14:hiddenEffects xmlns:a14="http://schemas.microsoft.com/office/drawing/2010/main">
                    <a:effectLst>
                      <a:outerShdw dist="25400" dir="5400000" algn="ctr" rotWithShape="0">
                        <a:srgbClr val="333333">
                          <a:alpha val="50000"/>
                        </a:srgbClr>
                      </a:outerShdw>
                    </a:effectLst>
                  </a14:hiddenEffects>
                </a:ext>
              </a:extLst>
            </p:spPr>
            <p:txBody>
              <a:bodyPr wrap="none" anchor="ctr"/>
              <a:lstStyle/>
              <a:p>
                <a:endParaRPr lang="en-US"/>
              </a:p>
            </p:txBody>
          </p:sp>
        </p:grpSp>
      </p:grpSp>
      <p:sp>
        <p:nvSpPr>
          <p:cNvPr id="49185" name="AutoShape 33"/>
          <p:cNvSpPr>
            <a:spLocks noChangeArrowheads="1"/>
          </p:cNvSpPr>
          <p:nvPr/>
        </p:nvSpPr>
        <p:spPr bwMode="gray">
          <a:xfrm>
            <a:off x="3695691" y="4943475"/>
            <a:ext cx="5315514" cy="374650"/>
          </a:xfrm>
          <a:prstGeom prst="roundRect">
            <a:avLst>
              <a:gd name="adj" fmla="val 50000"/>
            </a:avLst>
          </a:prstGeom>
          <a:gradFill rotWithShape="1">
            <a:gsLst>
              <a:gs pos="0">
                <a:schemeClr val="accent2">
                  <a:gamma/>
                  <a:tint val="0"/>
                  <a:invGamma/>
                  <a:alpha val="0"/>
                </a:schemeClr>
              </a:gs>
              <a:gs pos="100000">
                <a:schemeClr val="accent2">
                  <a:alpha val="50000"/>
                </a:schemeClr>
              </a:gs>
            </a:gsLst>
            <a:lin ang="0" scaled="1"/>
          </a:gradFill>
          <a:ln>
            <a:noFill/>
          </a:ln>
          <a:effectLst/>
          <a:extLst>
            <a:ext uri="{91240B29-F687-4F45-9708-019B960494DF}">
              <a14:hiddenLine xmlns:a14="http://schemas.microsoft.com/office/drawing/2010/main" w="9525">
                <a:solidFill>
                  <a:schemeClr val="accent1"/>
                </a:solidFill>
                <a:round/>
                <a:headEnd/>
                <a:tailEnd/>
              </a14:hiddenLine>
            </a:ext>
            <a:ext uri="{AF507438-7753-43E0-B8FC-AC1667EBCBE1}">
              <a14:hiddenEffects xmlns:a14="http://schemas.microsoft.com/office/drawing/2010/main">
                <a:effectLst>
                  <a:outerShdw dist="17961" dir="2700000" algn="ctr" rotWithShape="0">
                    <a:schemeClr val="accent2">
                      <a:gamma/>
                      <a:shade val="60000"/>
                      <a:invGamma/>
                    </a:schemeClr>
                  </a:outerShdw>
                </a:effectLst>
              </a14:hiddenEffects>
            </a:ext>
          </a:extLst>
        </p:spPr>
        <p:txBody>
          <a:bodyPr wrap="none" anchor="ctr"/>
          <a:lstStyle/>
          <a:p>
            <a:endParaRPr lang="en-US"/>
          </a:p>
        </p:txBody>
      </p:sp>
      <p:sp>
        <p:nvSpPr>
          <p:cNvPr id="9" name="Text Box 45"/>
          <p:cNvSpPr txBox="1">
            <a:spLocks noChangeArrowheads="1"/>
          </p:cNvSpPr>
          <p:nvPr/>
        </p:nvSpPr>
        <p:spPr bwMode="gray">
          <a:xfrm>
            <a:off x="4052888" y="4876800"/>
            <a:ext cx="4462453" cy="461665"/>
          </a:xfrm>
          <a:prstGeom prst="rect">
            <a:avLst/>
          </a:prstGeom>
          <a:noFill/>
          <a:ln>
            <a:noFill/>
          </a:ln>
          <a:effectLst>
            <a:prstShdw prst="shdw17" dist="17961" dir="2700000">
              <a:srgbClr val="2F4D71">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b="1" dirty="0" err="1" smtClean="0">
                <a:cs typeface="Arial" panose="020B0604020202020204" pitchFamily="34" charset="0"/>
              </a:rPr>
              <a:t>Kết</a:t>
            </a:r>
            <a:r>
              <a:rPr lang="en-US" sz="2400" b="1" dirty="0" smtClean="0">
                <a:cs typeface="Arial" panose="020B0604020202020204" pitchFamily="34" charset="0"/>
              </a:rPr>
              <a:t> </a:t>
            </a:r>
            <a:r>
              <a:rPr lang="en-US" sz="2400" b="1" dirty="0" err="1" smtClean="0">
                <a:cs typeface="Arial" panose="020B0604020202020204" pitchFamily="34" charset="0"/>
              </a:rPr>
              <a:t>luận</a:t>
            </a:r>
            <a:r>
              <a:rPr lang="en-US" sz="2400" b="1" dirty="0" smtClean="0">
                <a:cs typeface="Arial" panose="020B0604020202020204" pitchFamily="34" charset="0"/>
              </a:rPr>
              <a:t> </a:t>
            </a:r>
            <a:r>
              <a:rPr lang="en-US" sz="2400" b="1" dirty="0" err="1" smtClean="0">
                <a:cs typeface="Arial" panose="020B0604020202020204" pitchFamily="34" charset="0"/>
              </a:rPr>
              <a:t>và</a:t>
            </a:r>
            <a:r>
              <a:rPr lang="en-US" sz="2400" b="1" dirty="0" smtClean="0">
                <a:cs typeface="Arial" panose="020B0604020202020204" pitchFamily="34" charset="0"/>
              </a:rPr>
              <a:t> </a:t>
            </a:r>
            <a:r>
              <a:rPr lang="en-US" sz="2400" b="1" dirty="0" err="1" smtClean="0">
                <a:cs typeface="Arial" panose="020B0604020202020204" pitchFamily="34" charset="0"/>
              </a:rPr>
              <a:t>hướng</a:t>
            </a:r>
            <a:r>
              <a:rPr lang="en-US" sz="2400" b="1" dirty="0" smtClean="0">
                <a:cs typeface="Arial" panose="020B0604020202020204" pitchFamily="34" charset="0"/>
              </a:rPr>
              <a:t> </a:t>
            </a:r>
            <a:r>
              <a:rPr lang="en-US" sz="2400" b="1" dirty="0" err="1" smtClean="0">
                <a:cs typeface="Arial" panose="020B0604020202020204" pitchFamily="34" charset="0"/>
              </a:rPr>
              <a:t>phát</a:t>
            </a:r>
            <a:r>
              <a:rPr lang="en-US" sz="2400" b="1" dirty="0" smtClean="0">
                <a:cs typeface="Arial" panose="020B0604020202020204" pitchFamily="34" charset="0"/>
              </a:rPr>
              <a:t> </a:t>
            </a:r>
            <a:r>
              <a:rPr lang="en-US" sz="2400" b="1" dirty="0" err="1" smtClean="0">
                <a:cs typeface="Arial" panose="020B0604020202020204" pitchFamily="34" charset="0"/>
              </a:rPr>
              <a:t>triển</a:t>
            </a:r>
            <a:endParaRPr lang="en-US" sz="2400" b="1" dirty="0">
              <a:cs typeface="Arial" panose="020B0604020202020204" pitchFamily="34" charset="0"/>
            </a:endParaRPr>
          </a:p>
        </p:txBody>
      </p:sp>
      <p:sp>
        <p:nvSpPr>
          <p:cNvPr id="49189" name="AutoShape 37"/>
          <p:cNvSpPr>
            <a:spLocks noChangeArrowheads="1"/>
          </p:cNvSpPr>
          <p:nvPr/>
        </p:nvSpPr>
        <p:spPr bwMode="gray">
          <a:xfrm>
            <a:off x="3657600" y="4914900"/>
            <a:ext cx="5391141" cy="438150"/>
          </a:xfrm>
          <a:prstGeom prst="roundRect">
            <a:avLst>
              <a:gd name="adj" fmla="val 50000"/>
            </a:avLst>
          </a:pr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accent2">
                      <a:gamma/>
                      <a:shade val="60000"/>
                      <a:invGamma/>
                    </a:schemeClr>
                  </a:outerShdw>
                </a:effectLst>
              </a14:hiddenEffects>
            </a:ext>
          </a:extLst>
        </p:spPr>
        <p:txBody>
          <a:bodyPr wrap="none" anchor="ctr"/>
          <a:lstStyle/>
          <a:p>
            <a:endParaRPr lang="en-US"/>
          </a:p>
        </p:txBody>
      </p:sp>
      <p:grpSp>
        <p:nvGrpSpPr>
          <p:cNvPr id="49190" name="Group 38"/>
          <p:cNvGrpSpPr>
            <a:grpSpLocks/>
          </p:cNvGrpSpPr>
          <p:nvPr/>
        </p:nvGrpSpPr>
        <p:grpSpPr bwMode="auto">
          <a:xfrm>
            <a:off x="3730625" y="5016509"/>
            <a:ext cx="238125" cy="238125"/>
            <a:chOff x="1816" y="1900"/>
            <a:chExt cx="160" cy="160"/>
          </a:xfrm>
        </p:grpSpPr>
        <p:pic>
          <p:nvPicPr>
            <p:cNvPr id="49191" name="Picture 39" descr="shadow_1_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816" y="1900"/>
              <a:ext cx="160" cy="160"/>
            </a:xfrm>
            <a:prstGeom prst="rect">
              <a:avLst/>
            </a:prstGeom>
            <a:noFill/>
            <a:extLst>
              <a:ext uri="{909E8E84-426E-40DD-AFC4-6F175D3DCCD1}">
                <a14:hiddenFill xmlns:a14="http://schemas.microsoft.com/office/drawing/2010/main">
                  <a:solidFill>
                    <a:srgbClr val="FFFFFF"/>
                  </a:solidFill>
                </a14:hiddenFill>
              </a:ext>
            </a:extLst>
          </p:spPr>
        </p:pic>
        <p:grpSp>
          <p:nvGrpSpPr>
            <p:cNvPr id="49192" name="Group 40"/>
            <p:cNvGrpSpPr>
              <a:grpSpLocks/>
            </p:cNvGrpSpPr>
            <p:nvPr/>
          </p:nvGrpSpPr>
          <p:grpSpPr bwMode="auto">
            <a:xfrm>
              <a:off x="1835" y="1903"/>
              <a:ext cx="126" cy="126"/>
              <a:chOff x="1824" y="1902"/>
              <a:chExt cx="144" cy="144"/>
            </a:xfrm>
          </p:grpSpPr>
          <p:sp>
            <p:nvSpPr>
              <p:cNvPr id="49193" name="Oval 41"/>
              <p:cNvSpPr>
                <a:spLocks noChangeArrowheads="1"/>
              </p:cNvSpPr>
              <p:nvPr/>
            </p:nvSpPr>
            <p:spPr bwMode="gray">
              <a:xfrm>
                <a:off x="1824" y="1902"/>
                <a:ext cx="144" cy="144"/>
              </a:xfrm>
              <a:prstGeom prst="ellipse">
                <a:avLst/>
              </a:prstGeom>
              <a:gradFill rotWithShape="1">
                <a:gsLst>
                  <a:gs pos="0">
                    <a:srgbClr val="FFFFFF"/>
                  </a:gs>
                  <a:gs pos="50000">
                    <a:schemeClr val="accent2"/>
                  </a:gs>
                  <a:gs pos="100000">
                    <a:srgbClr val="FFFFFF"/>
                  </a:gs>
                </a:gsLst>
                <a:lin ang="5400000" scaled="1"/>
              </a:gradFill>
              <a:ln w="6350" algn="ctr">
                <a:solidFill>
                  <a:schemeClr val="accent2"/>
                </a:solidFill>
                <a:round/>
                <a:headEnd/>
                <a:tailEnd/>
              </a:ln>
              <a:effectLst/>
              <a:extLst>
                <a:ext uri="{AF507438-7753-43E0-B8FC-AC1667EBCBE1}">
                  <a14:hiddenEffects xmlns:a14="http://schemas.microsoft.com/office/drawing/2010/main">
                    <a:effectLst>
                      <a:outerShdw dist="25400" dir="5400000" algn="ctr" rotWithShape="0">
                        <a:srgbClr val="333333">
                          <a:alpha val="50000"/>
                        </a:srgbClr>
                      </a:outerShdw>
                    </a:effectLst>
                  </a14:hiddenEffects>
                </a:ext>
              </a:extLst>
            </p:spPr>
            <p:txBody>
              <a:bodyPr wrap="none" anchor="ctr"/>
              <a:lstStyle/>
              <a:p>
                <a:endParaRPr lang="en-US"/>
              </a:p>
            </p:txBody>
          </p:sp>
          <p:sp>
            <p:nvSpPr>
              <p:cNvPr id="49194" name="Oval 42"/>
              <p:cNvSpPr>
                <a:spLocks noChangeArrowheads="1"/>
              </p:cNvSpPr>
              <p:nvPr/>
            </p:nvSpPr>
            <p:spPr bwMode="gray">
              <a:xfrm>
                <a:off x="1843" y="1922"/>
                <a:ext cx="106" cy="104"/>
              </a:xfrm>
              <a:prstGeom prst="ellipse">
                <a:avLst/>
              </a:prstGeom>
              <a:solidFill>
                <a:schemeClr val="accent2"/>
              </a:solidFill>
              <a:ln>
                <a:noFill/>
              </a:ln>
              <a:effectLst/>
              <a:extLst>
                <a:ext uri="{91240B29-F687-4F45-9708-019B960494DF}">
                  <a14:hiddenLine xmlns:a14="http://schemas.microsoft.com/office/drawing/2010/main" w="9525" algn="ctr">
                    <a:solidFill>
                      <a:srgbClr val="F79646"/>
                    </a:solidFill>
                    <a:round/>
                    <a:headEnd/>
                    <a:tailEnd/>
                  </a14:hiddenLine>
                </a:ext>
                <a:ext uri="{AF507438-7753-43E0-B8FC-AC1667EBCBE1}">
                  <a14:hiddenEffects xmlns:a14="http://schemas.microsoft.com/office/drawing/2010/main">
                    <a:effectLst>
                      <a:outerShdw dist="25400" dir="5400000" algn="ctr" rotWithShape="0">
                        <a:srgbClr val="333333">
                          <a:alpha val="50000"/>
                        </a:srgbClr>
                      </a:outerShdw>
                    </a:effectLst>
                  </a14:hiddenEffects>
                </a:ext>
              </a:ex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21"/>
          <p:cNvSpPr>
            <a:spLocks noGrp="1" noChangeArrowheads="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endParaRPr lang="en-US" dirty="0" smtClean="0"/>
          </a:p>
        </p:txBody>
      </p:sp>
      <p:sp>
        <p:nvSpPr>
          <p:cNvPr id="50179" name="Rectangle 3"/>
          <p:cNvSpPr>
            <a:spLocks noGrp="1" noChangeArrowheads="1"/>
          </p:cNvSpPr>
          <p:nvPr>
            <p:ph type="body" idx="1"/>
          </p:nvPr>
        </p:nvSpPr>
        <p:spPr>
          <a:xfrm>
            <a:off x="5715000" y="1143001"/>
            <a:ext cx="6400800" cy="5105399"/>
          </a:xfrm>
        </p:spPr>
        <p:txBody>
          <a:bodyPr/>
          <a:lstStyle/>
          <a:p>
            <a:pPr algn="just">
              <a:buSzPct val="90000"/>
            </a:pPr>
            <a:endParaRPr lang="en-US" sz="3800" b="1" dirty="0"/>
          </a:p>
          <a:p>
            <a:pPr marL="457200" lvl="1" indent="0" algn="just">
              <a:buNone/>
            </a:pPr>
            <a:r>
              <a:rPr lang="vi-VN" sz="2400" dirty="0" smtClean="0"/>
              <a:t>Ứng </a:t>
            </a:r>
            <a:r>
              <a:rPr lang="vi-VN" sz="2400" dirty="0"/>
              <a:t>dụng của Arduino về mô hình hệ </a:t>
            </a:r>
            <a:r>
              <a:rPr lang="vi-VN" sz="2400" dirty="0" smtClean="0"/>
              <a:t>thống</a:t>
            </a:r>
            <a:r>
              <a:rPr lang="en-US" sz="2400" dirty="0" smtClean="0"/>
              <a:t> </a:t>
            </a:r>
            <a:r>
              <a:rPr lang="en-US" sz="2400" dirty="0" err="1" smtClean="0"/>
              <a:t>tưới</a:t>
            </a:r>
            <a:r>
              <a:rPr lang="en-US" sz="2400" dirty="0" smtClean="0"/>
              <a:t> </a:t>
            </a:r>
            <a:r>
              <a:rPr lang="en-US" sz="2400" dirty="0" err="1" smtClean="0"/>
              <a:t>tiêu</a:t>
            </a:r>
            <a:r>
              <a:rPr lang="vi-VN" sz="2400" dirty="0" smtClean="0"/>
              <a:t> </a:t>
            </a:r>
            <a:r>
              <a:rPr lang="vi-VN" sz="2400" dirty="0"/>
              <a:t>tự động. </a:t>
            </a:r>
            <a:endParaRPr lang="en-US" sz="2400" dirty="0" smtClean="0"/>
          </a:p>
          <a:p>
            <a:pPr marL="457200" lvl="1" indent="0" algn="just">
              <a:buNone/>
            </a:pPr>
            <a:r>
              <a:rPr lang="vi-VN" sz="2400" dirty="0" smtClean="0"/>
              <a:t>Sử </a:t>
            </a:r>
            <a:r>
              <a:rPr lang="vi-VN" sz="2400" dirty="0"/>
              <a:t>dụng một </a:t>
            </a:r>
            <a:r>
              <a:rPr lang="vi-VN" sz="2400" dirty="0" smtClean="0"/>
              <a:t>cảm</a:t>
            </a:r>
            <a:r>
              <a:rPr lang="en-US" sz="2400" dirty="0" smtClean="0"/>
              <a:t> </a:t>
            </a:r>
            <a:r>
              <a:rPr lang="vi-VN" sz="2400" dirty="0" smtClean="0"/>
              <a:t>biến đ</a:t>
            </a:r>
            <a:r>
              <a:rPr lang="en-US" sz="2400" dirty="0" smtClean="0"/>
              <a:t>ộ</a:t>
            </a:r>
            <a:r>
              <a:rPr lang="vi-VN" sz="2400" dirty="0" smtClean="0"/>
              <a:t> ẩm</a:t>
            </a:r>
            <a:r>
              <a:rPr lang="en-US" sz="2400" dirty="0" smtClean="0"/>
              <a:t>,</a:t>
            </a:r>
            <a:r>
              <a:rPr lang="vi-VN" sz="2400" dirty="0" smtClean="0"/>
              <a:t> </a:t>
            </a:r>
            <a:r>
              <a:rPr lang="vi-VN" sz="2400" dirty="0"/>
              <a:t>nhiệt độ kết nối với một Arduino và điều khiển động cơ tạo </a:t>
            </a:r>
            <a:r>
              <a:rPr lang="vi-VN" sz="2400" dirty="0" smtClean="0"/>
              <a:t>ra</a:t>
            </a:r>
            <a:r>
              <a:rPr lang="en-US" sz="2400" dirty="0" smtClean="0"/>
              <a:t> </a:t>
            </a:r>
            <a:r>
              <a:rPr lang="vi-VN" sz="2400" dirty="0" smtClean="0"/>
              <a:t>hệ </a:t>
            </a:r>
            <a:r>
              <a:rPr lang="vi-VN" sz="2400" dirty="0"/>
              <a:t>thống </a:t>
            </a:r>
            <a:r>
              <a:rPr lang="vi-VN" sz="2400" dirty="0" smtClean="0"/>
              <a:t>t</a:t>
            </a:r>
            <a:r>
              <a:rPr lang="en-US" sz="2400" dirty="0" err="1" smtClean="0"/>
              <a:t>ướ</a:t>
            </a:r>
            <a:r>
              <a:rPr lang="vi-VN" sz="2400" dirty="0" smtClean="0"/>
              <a:t>i </a:t>
            </a:r>
            <a:r>
              <a:rPr lang="vi-VN" sz="2400" dirty="0"/>
              <a:t>tiêu tự động. </a:t>
            </a:r>
            <a:endParaRPr lang="en-US" sz="2400" dirty="0" smtClean="0"/>
          </a:p>
          <a:p>
            <a:pPr marL="457200" lvl="1" indent="0" algn="just">
              <a:buNone/>
            </a:pPr>
            <a:r>
              <a:rPr lang="vi-VN" sz="2400" dirty="0" smtClean="0"/>
              <a:t>Tất </a:t>
            </a:r>
            <a:r>
              <a:rPr lang="vi-VN" sz="2400" dirty="0"/>
              <a:t>cả mọi việc đều tự động diễn ra trong quá </a:t>
            </a:r>
            <a:r>
              <a:rPr lang="vi-VN" sz="2400" dirty="0" smtClean="0"/>
              <a:t>trình</a:t>
            </a:r>
            <a:r>
              <a:rPr lang="en-US" sz="2400" dirty="0" smtClean="0"/>
              <a:t> </a:t>
            </a:r>
            <a:r>
              <a:rPr lang="vi-VN" sz="2400" dirty="0" smtClean="0"/>
              <a:t>cài </a:t>
            </a:r>
            <a:r>
              <a:rPr lang="vi-VN" sz="2400" dirty="0"/>
              <a:t>đặt sẵn và qua các cảm biến để điều tiết việc </a:t>
            </a:r>
            <a:r>
              <a:rPr lang="vi-VN" sz="2400" dirty="0" smtClean="0"/>
              <a:t>t</a:t>
            </a:r>
            <a:r>
              <a:rPr lang="en-US" sz="2400" dirty="0"/>
              <a:t>ư</a:t>
            </a:r>
            <a:r>
              <a:rPr lang="vi-VN" sz="2400" dirty="0" smtClean="0"/>
              <a:t>ới </a:t>
            </a:r>
            <a:r>
              <a:rPr lang="vi-VN" sz="2400" dirty="0"/>
              <a:t>cây hợp lí trong mọi </a:t>
            </a:r>
            <a:r>
              <a:rPr lang="vi-VN" sz="2400" dirty="0" smtClean="0"/>
              <a:t>thời</a:t>
            </a:r>
            <a:r>
              <a:rPr lang="en-US" sz="2400" dirty="0" smtClean="0"/>
              <a:t> </a:t>
            </a:r>
            <a:r>
              <a:rPr lang="vi-VN" sz="2400" dirty="0" smtClean="0"/>
              <a:t>tiết</a:t>
            </a:r>
            <a:r>
              <a:rPr lang="vi-VN" sz="2400" dirty="0"/>
              <a:t>.</a:t>
            </a:r>
            <a:endParaRPr lang="en-US" sz="2400" dirty="0"/>
          </a:p>
        </p:txBody>
      </p:sp>
      <p:pic>
        <p:nvPicPr>
          <p:cNvPr id="2" name="Picture 1"/>
          <p:cNvPicPr>
            <a:picLocks noChangeAspect="1"/>
          </p:cNvPicPr>
          <p:nvPr/>
        </p:nvPicPr>
        <p:blipFill>
          <a:blip r:embed="rId3"/>
          <a:stretch>
            <a:fillRect/>
          </a:stretch>
        </p:blipFill>
        <p:spPr>
          <a:xfrm>
            <a:off x="457200" y="1676400"/>
            <a:ext cx="5381625" cy="39624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21"/>
          <p:cNvSpPr>
            <a:spLocks noGrp="1" noChangeArrowheads="1"/>
          </p:cNvSpPr>
          <p:nvPr>
            <p:ph type="title"/>
          </p:nvPr>
        </p:nvSpPr>
        <p:spPr/>
        <p:txBody>
          <a:bodyPr/>
          <a:lstStyle/>
          <a:p>
            <a:r>
              <a:rPr lang="en-US" dirty="0" err="1" smtClean="0"/>
              <a:t>Các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chính</a:t>
            </a:r>
            <a:endParaRPr lang="en-US" dirty="0" smtClean="0"/>
          </a:p>
        </p:txBody>
      </p:sp>
      <p:sp>
        <p:nvSpPr>
          <p:cNvPr id="50179" name="Rectangle 3"/>
          <p:cNvSpPr>
            <a:spLocks noGrp="1" noChangeArrowheads="1"/>
          </p:cNvSpPr>
          <p:nvPr>
            <p:ph type="body" idx="1"/>
          </p:nvPr>
        </p:nvSpPr>
        <p:spPr>
          <a:xfrm>
            <a:off x="3352800" y="6096000"/>
            <a:ext cx="5181600" cy="762000"/>
          </a:xfrm>
        </p:spPr>
        <p:txBody>
          <a:bodyPr/>
          <a:lstStyle/>
          <a:p>
            <a:pPr marL="0" indent="0" algn="ctr">
              <a:buSzPct val="90000"/>
              <a:buNone/>
            </a:pPr>
            <a:r>
              <a:rPr lang="en-US" sz="2800" dirty="0" err="1" smtClean="0">
                <a:latin typeface="Futura" panose="02020800000000000000" pitchFamily="18" charset="-93"/>
                <a:ea typeface="Futura" panose="02020800000000000000" pitchFamily="18" charset="-93"/>
                <a:cs typeface="Futura" panose="02020800000000000000" pitchFamily="18" charset="-93"/>
              </a:rPr>
              <a:t>Modul</a:t>
            </a:r>
            <a:r>
              <a:rPr lang="en-US" sz="2800" dirty="0" smtClean="0">
                <a:latin typeface="Futura" panose="02020800000000000000" pitchFamily="18" charset="-93"/>
                <a:ea typeface="Futura" panose="02020800000000000000" pitchFamily="18" charset="-93"/>
                <a:cs typeface="Futura" panose="02020800000000000000" pitchFamily="18" charset="-93"/>
              </a:rPr>
              <a:t> </a:t>
            </a:r>
            <a:r>
              <a:rPr lang="en-US" sz="2800" dirty="0" err="1" smtClean="0">
                <a:latin typeface="Futura" panose="02020800000000000000" pitchFamily="18" charset="-93"/>
                <a:ea typeface="Futura" panose="02020800000000000000" pitchFamily="18" charset="-93"/>
                <a:cs typeface="Futura" panose="02020800000000000000" pitchFamily="18" charset="-93"/>
              </a:rPr>
              <a:t>cảm</a:t>
            </a:r>
            <a:r>
              <a:rPr lang="en-US" sz="2800" dirty="0" smtClean="0">
                <a:latin typeface="Futura" panose="02020800000000000000" pitchFamily="18" charset="-93"/>
                <a:ea typeface="Futura" panose="02020800000000000000" pitchFamily="18" charset="-93"/>
                <a:cs typeface="Futura" panose="02020800000000000000" pitchFamily="18" charset="-93"/>
              </a:rPr>
              <a:t> </a:t>
            </a:r>
            <a:r>
              <a:rPr lang="en-US" sz="2800" dirty="0" err="1" smtClean="0">
                <a:latin typeface="Futura" panose="02020800000000000000" pitchFamily="18" charset="-93"/>
                <a:ea typeface="Futura" panose="02020800000000000000" pitchFamily="18" charset="-93"/>
                <a:cs typeface="Futura" panose="02020800000000000000" pitchFamily="18" charset="-93"/>
              </a:rPr>
              <a:t>biến</a:t>
            </a:r>
            <a:r>
              <a:rPr lang="en-US" sz="2800" dirty="0" smtClean="0">
                <a:latin typeface="Futura" panose="02020800000000000000" pitchFamily="18" charset="-93"/>
                <a:ea typeface="Futura" panose="02020800000000000000" pitchFamily="18" charset="-93"/>
                <a:cs typeface="Futura" panose="02020800000000000000" pitchFamily="18" charset="-93"/>
              </a:rPr>
              <a:t> </a:t>
            </a:r>
            <a:r>
              <a:rPr lang="en-US" sz="2800" dirty="0" err="1" smtClean="0">
                <a:latin typeface="Futura" panose="02020800000000000000" pitchFamily="18" charset="-93"/>
                <a:ea typeface="Futura" panose="02020800000000000000" pitchFamily="18" charset="-93"/>
                <a:cs typeface="Futura" panose="02020800000000000000" pitchFamily="18" charset="-93"/>
              </a:rPr>
              <a:t>nhiệt</a:t>
            </a:r>
            <a:r>
              <a:rPr lang="en-US" sz="2800" dirty="0" smtClean="0">
                <a:latin typeface="Futura" panose="02020800000000000000" pitchFamily="18" charset="-93"/>
                <a:ea typeface="Futura" panose="02020800000000000000" pitchFamily="18" charset="-93"/>
                <a:cs typeface="Futura" panose="02020800000000000000" pitchFamily="18" charset="-93"/>
              </a:rPr>
              <a:t> </a:t>
            </a:r>
            <a:r>
              <a:rPr lang="en-US" sz="2800" dirty="0" err="1" smtClean="0">
                <a:latin typeface="Futura" panose="02020800000000000000" pitchFamily="18" charset="-93"/>
                <a:ea typeface="Futura" panose="02020800000000000000" pitchFamily="18" charset="-93"/>
                <a:cs typeface="Futura" panose="02020800000000000000" pitchFamily="18" charset="-93"/>
              </a:rPr>
              <a:t>độ</a:t>
            </a:r>
            <a:endParaRPr lang="en-US" sz="2800" dirty="0" smtClean="0">
              <a:latin typeface="Futura" panose="02020800000000000000" pitchFamily="18" charset="-93"/>
              <a:ea typeface="Futura" panose="02020800000000000000" pitchFamily="18" charset="-93"/>
              <a:cs typeface="Futura" panose="02020800000000000000" pitchFamily="18" charset="-93"/>
            </a:endParaRPr>
          </a:p>
        </p:txBody>
      </p:sp>
      <p:pic>
        <p:nvPicPr>
          <p:cNvPr id="1026" name="Picture 2" descr="MODULE CẢM BIẾN NHIỆT ĐỘ NTC THERMISTOR Điện Tử 360(E3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6554" y="1306513"/>
            <a:ext cx="4549407" cy="45494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737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21"/>
          <p:cNvSpPr>
            <a:spLocks noGrp="1" noChangeArrowheads="1"/>
          </p:cNvSpPr>
          <p:nvPr>
            <p:ph type="title"/>
          </p:nvPr>
        </p:nvSpPr>
        <p:spPr/>
        <p:txBody>
          <a:bodyPr/>
          <a:lstStyle/>
          <a:p>
            <a:r>
              <a:rPr lang="en-US" dirty="0" err="1"/>
              <a:t>Các</a:t>
            </a:r>
            <a:r>
              <a:rPr lang="en-US" dirty="0"/>
              <a:t> </a:t>
            </a:r>
            <a:r>
              <a:rPr lang="en-US" dirty="0" err="1"/>
              <a:t>thiết</a:t>
            </a:r>
            <a:r>
              <a:rPr lang="en-US" dirty="0"/>
              <a:t> </a:t>
            </a:r>
            <a:r>
              <a:rPr lang="en-US" dirty="0" err="1"/>
              <a:t>bị</a:t>
            </a:r>
            <a:r>
              <a:rPr lang="en-US" dirty="0"/>
              <a:t> </a:t>
            </a:r>
            <a:r>
              <a:rPr lang="en-US" dirty="0" err="1"/>
              <a:t>chính</a:t>
            </a:r>
            <a:endParaRPr lang="en-US" dirty="0" smtClean="0"/>
          </a:p>
        </p:txBody>
      </p:sp>
      <p:pic>
        <p:nvPicPr>
          <p:cNvPr id="3074" name="Picture 2" descr="Relay Module 1 relay, 5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306513"/>
            <a:ext cx="4549407" cy="45494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bwMode="auto">
          <a:xfrm>
            <a:off x="3656554" y="6096000"/>
            <a:ext cx="454940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SzPct val="90000"/>
              <a:buFontTx/>
              <a:buNone/>
            </a:pPr>
            <a:r>
              <a:rPr lang="en-US" sz="2800" kern="0" dirty="0" err="1" smtClean="0">
                <a:latin typeface="Futura" panose="02020800000000000000" pitchFamily="18" charset="-93"/>
                <a:ea typeface="Futura" panose="02020800000000000000" pitchFamily="18" charset="-93"/>
                <a:cs typeface="Futura" panose="02020800000000000000" pitchFamily="18" charset="-93"/>
              </a:rPr>
              <a:t>Modul</a:t>
            </a:r>
            <a:r>
              <a:rPr lang="en-US" sz="2800" kern="0" dirty="0" smtClean="0">
                <a:latin typeface="Futura" panose="02020800000000000000" pitchFamily="18" charset="-93"/>
                <a:ea typeface="Futura" panose="02020800000000000000" pitchFamily="18" charset="-93"/>
                <a:cs typeface="Futura" panose="02020800000000000000" pitchFamily="18" charset="-93"/>
              </a:rPr>
              <a:t> relay</a:t>
            </a:r>
          </a:p>
        </p:txBody>
      </p:sp>
    </p:spTree>
    <p:extLst>
      <p:ext uri="{BB962C8B-B14F-4D97-AF65-F5344CB8AC3E}">
        <p14:creationId xmlns:p14="http://schemas.microsoft.com/office/powerpoint/2010/main" val="3510666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21"/>
          <p:cNvSpPr>
            <a:spLocks noGrp="1" noChangeArrowheads="1"/>
          </p:cNvSpPr>
          <p:nvPr>
            <p:ph type="title"/>
          </p:nvPr>
        </p:nvSpPr>
        <p:spPr/>
        <p:txBody>
          <a:bodyPr/>
          <a:lstStyle/>
          <a:p>
            <a:r>
              <a:rPr lang="en-US" dirty="0" err="1"/>
              <a:t>Các</a:t>
            </a:r>
            <a:r>
              <a:rPr lang="en-US" dirty="0"/>
              <a:t> </a:t>
            </a:r>
            <a:r>
              <a:rPr lang="en-US" dirty="0" err="1"/>
              <a:t>thiết</a:t>
            </a:r>
            <a:r>
              <a:rPr lang="en-US" dirty="0"/>
              <a:t> </a:t>
            </a:r>
            <a:r>
              <a:rPr lang="en-US" dirty="0" err="1"/>
              <a:t>bị</a:t>
            </a:r>
            <a:r>
              <a:rPr lang="en-US" dirty="0"/>
              <a:t> </a:t>
            </a:r>
            <a:r>
              <a:rPr lang="en-US" dirty="0" err="1"/>
              <a:t>chính</a:t>
            </a:r>
            <a:endParaRPr lang="en-US" dirty="0" smtClean="0"/>
          </a:p>
        </p:txBody>
      </p:sp>
      <p:sp>
        <p:nvSpPr>
          <p:cNvPr id="50179" name="Rectangle 3"/>
          <p:cNvSpPr>
            <a:spLocks noGrp="1" noChangeArrowheads="1"/>
          </p:cNvSpPr>
          <p:nvPr>
            <p:ph type="body" idx="1"/>
          </p:nvPr>
        </p:nvSpPr>
        <p:spPr>
          <a:xfrm>
            <a:off x="0" y="1143001"/>
            <a:ext cx="5867400" cy="5105399"/>
          </a:xfrm>
        </p:spPr>
        <p:txBody>
          <a:bodyPr/>
          <a:lstStyle/>
          <a:p>
            <a:pPr algn="just">
              <a:buSzPct val="90000"/>
            </a:pPr>
            <a:endParaRPr lang="en-US" sz="2400" dirty="0" smtClean="0"/>
          </a:p>
          <a:p>
            <a:pPr algn="just">
              <a:buSzPct val="90000"/>
            </a:pPr>
            <a:endParaRPr lang="en-US" sz="2400" dirty="0"/>
          </a:p>
        </p:txBody>
      </p:sp>
      <p:pic>
        <p:nvPicPr>
          <p:cNvPr id="2050" name="Picture 2" descr="37 in 1 Sensor Kit for Arduino – EV3D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4974" y="1524000"/>
            <a:ext cx="6526226" cy="43464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bwMode="auto">
          <a:xfrm>
            <a:off x="4061192" y="6096000"/>
            <a:ext cx="454940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SzPct val="90000"/>
              <a:buFontTx/>
              <a:buNone/>
            </a:pPr>
            <a:r>
              <a:rPr lang="en-US" sz="2800" kern="0" dirty="0" err="1" smtClean="0">
                <a:latin typeface="Futura" panose="02020800000000000000" pitchFamily="18" charset="-93"/>
                <a:ea typeface="Futura" panose="02020800000000000000" pitchFamily="18" charset="-93"/>
                <a:cs typeface="Futura" panose="02020800000000000000" pitchFamily="18" charset="-93"/>
              </a:rPr>
              <a:t>Mạch</a:t>
            </a:r>
            <a:r>
              <a:rPr lang="en-US" sz="2800" kern="0" dirty="0" smtClean="0">
                <a:latin typeface="Futura" panose="02020800000000000000" pitchFamily="18" charset="-93"/>
                <a:ea typeface="Futura" panose="02020800000000000000" pitchFamily="18" charset="-93"/>
                <a:cs typeface="Futura" panose="02020800000000000000" pitchFamily="18" charset="-93"/>
              </a:rPr>
              <a:t> </a:t>
            </a:r>
            <a:r>
              <a:rPr lang="en-US" sz="2800" kern="0" dirty="0" err="1" smtClean="0">
                <a:latin typeface="Futura" panose="02020800000000000000" pitchFamily="18" charset="-93"/>
                <a:ea typeface="Futura" panose="02020800000000000000" pitchFamily="18" charset="-93"/>
                <a:cs typeface="Futura" panose="02020800000000000000" pitchFamily="18" charset="-93"/>
              </a:rPr>
              <a:t>adruino</a:t>
            </a:r>
            <a:endParaRPr lang="en-US" sz="2800" kern="0" dirty="0" smtClean="0">
              <a:latin typeface="Futura" panose="02020800000000000000" pitchFamily="18" charset="-93"/>
              <a:ea typeface="Futura" panose="02020800000000000000" pitchFamily="18" charset="-93"/>
              <a:cs typeface="Futura" panose="02020800000000000000" pitchFamily="18" charset="-93"/>
            </a:endParaRPr>
          </a:p>
        </p:txBody>
      </p:sp>
    </p:spTree>
    <p:extLst>
      <p:ext uri="{BB962C8B-B14F-4D97-AF65-F5344CB8AC3E}">
        <p14:creationId xmlns:p14="http://schemas.microsoft.com/office/powerpoint/2010/main" val="2287539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21"/>
          <p:cNvSpPr>
            <a:spLocks noGrp="1" noChangeArrowheads="1"/>
          </p:cNvSpPr>
          <p:nvPr>
            <p:ph type="title"/>
          </p:nvPr>
        </p:nvSpPr>
        <p:spPr/>
        <p:txBody>
          <a:bodyPr/>
          <a:lstStyle/>
          <a:p>
            <a:r>
              <a:rPr lang="en-US" dirty="0" err="1"/>
              <a:t>Các</a:t>
            </a:r>
            <a:r>
              <a:rPr lang="en-US" dirty="0"/>
              <a:t> </a:t>
            </a:r>
            <a:r>
              <a:rPr lang="en-US" dirty="0" err="1"/>
              <a:t>thiết</a:t>
            </a:r>
            <a:r>
              <a:rPr lang="en-US" dirty="0"/>
              <a:t> </a:t>
            </a:r>
            <a:r>
              <a:rPr lang="en-US" dirty="0" err="1"/>
              <a:t>bị</a:t>
            </a:r>
            <a:r>
              <a:rPr lang="en-US" dirty="0"/>
              <a:t> </a:t>
            </a:r>
            <a:r>
              <a:rPr lang="en-US" dirty="0" err="1"/>
              <a:t>chính</a:t>
            </a:r>
            <a:endParaRPr lang="en-US" dirty="0" smtClean="0"/>
          </a:p>
        </p:txBody>
      </p:sp>
      <p:sp>
        <p:nvSpPr>
          <p:cNvPr id="50179" name="Rectangle 3"/>
          <p:cNvSpPr>
            <a:spLocks noGrp="1" noChangeArrowheads="1"/>
          </p:cNvSpPr>
          <p:nvPr>
            <p:ph type="body" idx="1"/>
          </p:nvPr>
        </p:nvSpPr>
        <p:spPr>
          <a:xfrm>
            <a:off x="0" y="1143001"/>
            <a:ext cx="5867400" cy="5105399"/>
          </a:xfrm>
        </p:spPr>
        <p:txBody>
          <a:bodyPr/>
          <a:lstStyle/>
          <a:p>
            <a:pPr algn="just">
              <a:buSzPct val="90000"/>
            </a:pPr>
            <a:endParaRPr lang="en-US" sz="2400" dirty="0" smtClean="0"/>
          </a:p>
          <a:p>
            <a:pPr algn="just">
              <a:buSzPct val="90000"/>
            </a:pPr>
            <a:endParaRPr lang="en-US" sz="2400" dirty="0"/>
          </a:p>
        </p:txBody>
      </p:sp>
      <p:pic>
        <p:nvPicPr>
          <p:cNvPr id="4098" name="Picture 2" descr="Máy bơm nước mini không chổi than 8V-24V JT-750 900L | Tik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0287" y="1306513"/>
            <a:ext cx="4583113" cy="45831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bwMode="auto">
          <a:xfrm>
            <a:off x="3656554" y="6096000"/>
            <a:ext cx="454940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buSzPct val="90000"/>
              <a:buFontTx/>
              <a:buNone/>
            </a:pPr>
            <a:r>
              <a:rPr lang="en-US" sz="2800" kern="0" dirty="0" err="1" smtClean="0">
                <a:latin typeface="Futura" panose="02020800000000000000" pitchFamily="18" charset="-93"/>
                <a:ea typeface="Futura" panose="02020800000000000000" pitchFamily="18" charset="-93"/>
                <a:cs typeface="Futura" panose="02020800000000000000" pitchFamily="18" charset="-93"/>
              </a:rPr>
              <a:t>Máy</a:t>
            </a:r>
            <a:r>
              <a:rPr lang="en-US" sz="2800" kern="0" dirty="0" smtClean="0">
                <a:latin typeface="Futura" panose="02020800000000000000" pitchFamily="18" charset="-93"/>
                <a:ea typeface="Futura" panose="02020800000000000000" pitchFamily="18" charset="-93"/>
                <a:cs typeface="Futura" panose="02020800000000000000" pitchFamily="18" charset="-93"/>
              </a:rPr>
              <a:t> </a:t>
            </a:r>
            <a:r>
              <a:rPr lang="en-US" sz="2800" kern="0" dirty="0" err="1" smtClean="0">
                <a:latin typeface="Futura" panose="02020800000000000000" pitchFamily="18" charset="-93"/>
                <a:ea typeface="Futura" panose="02020800000000000000" pitchFamily="18" charset="-93"/>
                <a:cs typeface="Futura" panose="02020800000000000000" pitchFamily="18" charset="-93"/>
              </a:rPr>
              <a:t>bơm</a:t>
            </a:r>
            <a:r>
              <a:rPr lang="en-US" sz="2800" kern="0" dirty="0" smtClean="0">
                <a:latin typeface="Futura" panose="02020800000000000000" pitchFamily="18" charset="-93"/>
                <a:ea typeface="Futura" panose="02020800000000000000" pitchFamily="18" charset="-93"/>
                <a:cs typeface="Futura" panose="02020800000000000000" pitchFamily="18" charset="-93"/>
              </a:rPr>
              <a:t> </a:t>
            </a:r>
            <a:r>
              <a:rPr lang="en-US" sz="2800" kern="0" dirty="0" err="1" smtClean="0">
                <a:latin typeface="Futura" panose="02020800000000000000" pitchFamily="18" charset="-93"/>
                <a:ea typeface="Futura" panose="02020800000000000000" pitchFamily="18" charset="-93"/>
                <a:cs typeface="Futura" panose="02020800000000000000" pitchFamily="18" charset="-93"/>
              </a:rPr>
              <a:t>nước</a:t>
            </a:r>
            <a:r>
              <a:rPr lang="en-US" sz="2800" kern="0" dirty="0" smtClean="0">
                <a:latin typeface="Futura" panose="02020800000000000000" pitchFamily="18" charset="-93"/>
                <a:ea typeface="Futura" panose="02020800000000000000" pitchFamily="18" charset="-93"/>
                <a:cs typeface="Futura" panose="02020800000000000000" pitchFamily="18" charset="-93"/>
              </a:rPr>
              <a:t> mini</a:t>
            </a:r>
          </a:p>
        </p:txBody>
      </p:sp>
    </p:spTree>
    <p:extLst>
      <p:ext uri="{BB962C8B-B14F-4D97-AF65-F5344CB8AC3E}">
        <p14:creationId xmlns:p14="http://schemas.microsoft.com/office/powerpoint/2010/main" val="2718172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Oval 3"/>
          <p:cNvSpPr>
            <a:spLocks noChangeArrowheads="1"/>
          </p:cNvSpPr>
          <p:nvPr/>
        </p:nvSpPr>
        <p:spPr bwMode="gray">
          <a:xfrm>
            <a:off x="4259272" y="2671772"/>
            <a:ext cx="3502025" cy="3500437"/>
          </a:xfrm>
          <a:prstGeom prst="ellipse">
            <a:avLst/>
          </a:prstGeom>
          <a:gradFill rotWithShape="1">
            <a:gsLst>
              <a:gs pos="0">
                <a:srgbClr val="808080">
                  <a:alpha val="30000"/>
                </a:srgbClr>
              </a:gs>
              <a:gs pos="50000">
                <a:srgbClr val="808080">
                  <a:gamma/>
                  <a:tint val="46275"/>
                  <a:invGamma/>
                  <a:alpha val="63000"/>
                </a:srgbClr>
              </a:gs>
              <a:gs pos="100000">
                <a:srgbClr val="808080">
                  <a:alpha val="30000"/>
                </a:srgbClr>
              </a:gs>
            </a:gsLst>
            <a:lin ang="18900000" scaled="1"/>
          </a:gradFill>
          <a:ln w="9525">
            <a:noFill/>
            <a:round/>
            <a:headEnd/>
            <a:tailEnd/>
          </a:ln>
          <a:effectLst/>
        </p:spPr>
        <p:txBody>
          <a:bodyPr wrap="none" anchor="ctr"/>
          <a:lstStyle/>
          <a:p>
            <a:pPr algn="ctr">
              <a:defRPr/>
            </a:pPr>
            <a:endParaRPr lang="en-US">
              <a:latin typeface="Arial" charset="0"/>
            </a:endParaRPr>
          </a:p>
        </p:txBody>
      </p:sp>
      <p:sp>
        <p:nvSpPr>
          <p:cNvPr id="69637" name="Oval 4"/>
          <p:cNvSpPr>
            <a:spLocks noChangeArrowheads="1"/>
          </p:cNvSpPr>
          <p:nvPr/>
        </p:nvSpPr>
        <p:spPr bwMode="gray">
          <a:xfrm>
            <a:off x="4721225" y="3121025"/>
            <a:ext cx="2571750" cy="2566988"/>
          </a:xfrm>
          <a:prstGeom prst="ellipse">
            <a:avLst/>
          </a:prstGeom>
          <a:solidFill>
            <a:srgbClr val="FFFFFF"/>
          </a:solidFill>
          <a:ln>
            <a:noFill/>
          </a:ln>
          <a:effectLst>
            <a:prstShdw prst="shdw17" dist="53882" dir="27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p>
        </p:txBody>
      </p:sp>
      <p:sp>
        <p:nvSpPr>
          <p:cNvPr id="56329" name="Oval 9"/>
          <p:cNvSpPr>
            <a:spLocks noChangeArrowheads="1"/>
          </p:cNvSpPr>
          <p:nvPr/>
        </p:nvSpPr>
        <p:spPr bwMode="gray">
          <a:xfrm>
            <a:off x="3971925" y="4635500"/>
            <a:ext cx="1295400" cy="1295400"/>
          </a:xfrm>
          <a:prstGeom prst="ellipse">
            <a:avLst/>
          </a:prstGeom>
          <a:solidFill>
            <a:srgbClr val="77A24C"/>
          </a:solidFill>
          <a:ln w="57150" algn="ctr">
            <a:solidFill>
              <a:srgbClr val="FFFFFF"/>
            </a:solidFill>
            <a:round/>
            <a:headEnd/>
            <a:tailEnd/>
          </a:ln>
          <a:effectLst>
            <a:outerShdw dist="63500" dir="2212194" algn="ctr" rotWithShape="0">
              <a:srgbClr val="808080">
                <a:alpha val="50000"/>
              </a:srgbClr>
            </a:outerShdw>
          </a:effectLst>
        </p:spPr>
        <p:txBody>
          <a:bodyPr wrap="none" anchor="ctr"/>
          <a:lstStyle/>
          <a:p>
            <a:pPr algn="ctr">
              <a:defRPr/>
            </a:pPr>
            <a:endParaRPr lang="en-US">
              <a:latin typeface="Arial" charset="0"/>
            </a:endParaRPr>
          </a:p>
        </p:txBody>
      </p:sp>
      <p:sp>
        <p:nvSpPr>
          <p:cNvPr id="56331" name="Oval 11"/>
          <p:cNvSpPr>
            <a:spLocks noChangeArrowheads="1"/>
          </p:cNvSpPr>
          <p:nvPr/>
        </p:nvSpPr>
        <p:spPr bwMode="gray">
          <a:xfrm>
            <a:off x="6713538" y="4635500"/>
            <a:ext cx="1295400" cy="1295400"/>
          </a:xfrm>
          <a:prstGeom prst="ellipse">
            <a:avLst/>
          </a:prstGeom>
          <a:solidFill>
            <a:srgbClr val="00B0F0"/>
          </a:solidFill>
          <a:ln w="57150" algn="ctr">
            <a:solidFill>
              <a:srgbClr val="FFFFFF"/>
            </a:solidFill>
            <a:round/>
            <a:headEnd/>
            <a:tailEnd/>
          </a:ln>
          <a:effectLst>
            <a:outerShdw dist="63500" dir="2212194" algn="ctr" rotWithShape="0">
              <a:srgbClr val="808080">
                <a:alpha val="50000"/>
              </a:srgbClr>
            </a:outerShdw>
          </a:effectLst>
        </p:spPr>
        <p:txBody>
          <a:bodyPr wrap="none" anchor="ctr"/>
          <a:lstStyle/>
          <a:p>
            <a:pPr algn="ctr">
              <a:defRPr/>
            </a:pPr>
            <a:endParaRPr lang="en-US">
              <a:latin typeface="Arial" charset="0"/>
            </a:endParaRPr>
          </a:p>
        </p:txBody>
      </p:sp>
      <p:sp>
        <p:nvSpPr>
          <p:cNvPr id="56333" name="Oval 13"/>
          <p:cNvSpPr>
            <a:spLocks noChangeArrowheads="1"/>
          </p:cNvSpPr>
          <p:nvPr/>
        </p:nvSpPr>
        <p:spPr bwMode="gray">
          <a:xfrm>
            <a:off x="5343525" y="2273300"/>
            <a:ext cx="1295400" cy="1295400"/>
          </a:xfrm>
          <a:prstGeom prst="ellipse">
            <a:avLst/>
          </a:prstGeom>
          <a:solidFill>
            <a:schemeClr val="hlink"/>
          </a:solidFill>
          <a:ln w="57150" algn="ctr">
            <a:solidFill>
              <a:srgbClr val="FFFFFF"/>
            </a:solidFill>
            <a:round/>
            <a:headEnd/>
            <a:tailEnd/>
          </a:ln>
          <a:effectLst>
            <a:outerShdw dist="63500" dir="2212194" algn="ctr" rotWithShape="0">
              <a:srgbClr val="808080">
                <a:alpha val="50000"/>
              </a:srgbClr>
            </a:outerShdw>
          </a:effectLst>
        </p:spPr>
        <p:txBody>
          <a:bodyPr wrap="none" anchor="ctr"/>
          <a:lstStyle/>
          <a:p>
            <a:pPr algn="ctr">
              <a:defRPr/>
            </a:pPr>
            <a:endParaRPr lang="en-US">
              <a:latin typeface="Arial" charset="0"/>
            </a:endParaRPr>
          </a:p>
        </p:txBody>
      </p:sp>
      <p:sp>
        <p:nvSpPr>
          <p:cNvPr id="69651" name="Rectangle 18"/>
          <p:cNvSpPr>
            <a:spLocks noGrp="1" noChangeArrowheads="1"/>
          </p:cNvSpPr>
          <p:nvPr>
            <p:ph type="title" idx="4294967295"/>
          </p:nvPr>
        </p:nvSpPr>
        <p:spPr/>
        <p:txBody>
          <a:bodyPr/>
          <a:lstStyle/>
          <a:p>
            <a:r>
              <a:rPr lang="en-US" dirty="0" err="1" smtClean="0"/>
              <a:t>Nội</a:t>
            </a:r>
            <a:r>
              <a:rPr lang="en-US" dirty="0" smtClean="0"/>
              <a:t> dung </a:t>
            </a:r>
            <a:r>
              <a:rPr lang="en-US" dirty="0" err="1" smtClean="0"/>
              <a:t>thực</a:t>
            </a:r>
            <a:r>
              <a:rPr lang="en-US" dirty="0" smtClean="0"/>
              <a:t> </a:t>
            </a:r>
            <a:r>
              <a:rPr lang="en-US" dirty="0" err="1" smtClean="0"/>
              <a:t>hiện</a:t>
            </a:r>
            <a:endParaRPr lang="en-US" dirty="0" smtClean="0"/>
          </a:p>
        </p:txBody>
      </p:sp>
      <p:sp>
        <p:nvSpPr>
          <p:cNvPr id="19" name="AutoShape 6"/>
          <p:cNvSpPr>
            <a:spLocks/>
          </p:cNvSpPr>
          <p:nvPr/>
        </p:nvSpPr>
        <p:spPr bwMode="gray">
          <a:xfrm>
            <a:off x="1950335" y="1804214"/>
            <a:ext cx="2469265" cy="673883"/>
          </a:xfrm>
          <a:prstGeom prst="accentCallout2">
            <a:avLst>
              <a:gd name="adj1" fmla="val 49970"/>
              <a:gd name="adj2" fmla="val 105370"/>
              <a:gd name="adj3" fmla="val 49970"/>
              <a:gd name="adj4" fmla="val 127837"/>
              <a:gd name="adj5" fmla="val 88361"/>
              <a:gd name="adj6" fmla="val 136935"/>
            </a:avLst>
          </a:prstGeom>
          <a:noFill/>
          <a:ln w="9525">
            <a:solidFill>
              <a:schemeClr val="hlink"/>
            </a:solidFill>
            <a:miter lim="800000"/>
            <a:headEnd/>
            <a:tailEnd type="diamond" w="med" len="med"/>
          </a:ln>
          <a:effectLst/>
          <a:extLst>
            <a:ext uri="{909E8E84-426E-40DD-AFC4-6F175D3DCCD1}">
              <a14:hiddenFill xmlns:a14="http://schemas.microsoft.com/office/drawing/2010/main">
                <a:solidFill>
                  <a:srgbClr val="CC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0" hangingPunct="0"/>
            <a:r>
              <a:rPr lang="en-US" sz="2400" b="1" dirty="0">
                <a:solidFill>
                  <a:srgbClr val="FF0000"/>
                </a:solidFill>
                <a:cs typeface="Arial" panose="020B0604020202020204" pitchFamily="34" charset="0"/>
              </a:rPr>
              <a:t>1. </a:t>
            </a:r>
            <a:r>
              <a:rPr lang="en-US" sz="2400" b="1" dirty="0" err="1" smtClean="0">
                <a:solidFill>
                  <a:srgbClr val="FF0000"/>
                </a:solidFill>
                <a:cs typeface="Arial" panose="020B0604020202020204" pitchFamily="34" charset="0"/>
              </a:rPr>
              <a:t>Thiết</a:t>
            </a:r>
            <a:r>
              <a:rPr lang="en-US" sz="2400" b="1" dirty="0" smtClean="0">
                <a:solidFill>
                  <a:srgbClr val="FF0000"/>
                </a:solidFill>
                <a:cs typeface="Arial" panose="020B0604020202020204" pitchFamily="34" charset="0"/>
              </a:rPr>
              <a:t> </a:t>
            </a:r>
            <a:r>
              <a:rPr lang="en-US" sz="2400" b="1" dirty="0" err="1" smtClean="0">
                <a:solidFill>
                  <a:srgbClr val="FF0000"/>
                </a:solidFill>
                <a:cs typeface="Arial" panose="020B0604020202020204" pitchFamily="34" charset="0"/>
              </a:rPr>
              <a:t>kế</a:t>
            </a:r>
            <a:endParaRPr lang="en-US" sz="2400" b="1" dirty="0">
              <a:solidFill>
                <a:srgbClr val="FF0000"/>
              </a:solidFill>
              <a:cs typeface="Arial" panose="020B0604020202020204" pitchFamily="34" charset="0"/>
            </a:endParaRPr>
          </a:p>
        </p:txBody>
      </p:sp>
      <p:sp>
        <p:nvSpPr>
          <p:cNvPr id="22" name="AutoShape 5"/>
          <p:cNvSpPr>
            <a:spLocks/>
          </p:cNvSpPr>
          <p:nvPr/>
        </p:nvSpPr>
        <p:spPr bwMode="gray">
          <a:xfrm>
            <a:off x="8991600" y="4401344"/>
            <a:ext cx="3733800" cy="475456"/>
          </a:xfrm>
          <a:prstGeom prst="accentCallout2">
            <a:avLst>
              <a:gd name="adj1" fmla="val 49483"/>
              <a:gd name="adj2" fmla="val -3505"/>
              <a:gd name="adj3" fmla="val 49483"/>
              <a:gd name="adj4" fmla="val -15070"/>
              <a:gd name="adj5" fmla="val 96263"/>
              <a:gd name="adj6" fmla="val -22871"/>
            </a:avLst>
          </a:prstGeom>
          <a:noFill/>
          <a:ln w="9525">
            <a:solidFill>
              <a:srgbClr val="00B0F0"/>
            </a:solidFill>
            <a:miter lim="800000"/>
            <a:headEnd/>
            <a:tailEnd type="diamond" w="med" len="med"/>
          </a:ln>
          <a:effectLst/>
          <a:extLst>
            <a:ext uri="{909E8E84-426E-40DD-AFC4-6F175D3DCCD1}">
              <a14:hiddenFill xmlns:a14="http://schemas.microsoft.com/office/drawing/2010/main">
                <a:solidFill>
                  <a:srgbClr val="CC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sz="2400" b="1" dirty="0">
                <a:solidFill>
                  <a:srgbClr val="00B0F0"/>
                </a:solidFill>
                <a:cs typeface="Arial" panose="020B0604020202020204" pitchFamily="34" charset="0"/>
              </a:rPr>
              <a:t>3</a:t>
            </a:r>
            <a:r>
              <a:rPr lang="en-US" sz="2400" b="1" dirty="0" smtClean="0">
                <a:solidFill>
                  <a:srgbClr val="00B0F0"/>
                </a:solidFill>
                <a:cs typeface="Arial" panose="020B0604020202020204" pitchFamily="34" charset="0"/>
              </a:rPr>
              <a:t>. </a:t>
            </a:r>
            <a:r>
              <a:rPr lang="en-US" sz="2400" b="1" dirty="0" err="1" smtClean="0">
                <a:solidFill>
                  <a:srgbClr val="00B0F0"/>
                </a:solidFill>
                <a:cs typeface="Arial" panose="020B0604020202020204" pitchFamily="34" charset="0"/>
              </a:rPr>
              <a:t>Lắp</a:t>
            </a:r>
            <a:r>
              <a:rPr lang="en-US" sz="2400" b="1" dirty="0" smtClean="0">
                <a:solidFill>
                  <a:srgbClr val="00B0F0"/>
                </a:solidFill>
                <a:cs typeface="Arial" panose="020B0604020202020204" pitchFamily="34" charset="0"/>
              </a:rPr>
              <a:t> </a:t>
            </a:r>
            <a:r>
              <a:rPr lang="en-US" sz="2400" b="1" dirty="0" err="1" smtClean="0">
                <a:solidFill>
                  <a:srgbClr val="00B0F0"/>
                </a:solidFill>
                <a:cs typeface="Arial" panose="020B0604020202020204" pitchFamily="34" charset="0"/>
              </a:rPr>
              <a:t>đặt</a:t>
            </a:r>
            <a:r>
              <a:rPr lang="en-US" sz="2400" b="1" dirty="0" smtClean="0">
                <a:solidFill>
                  <a:srgbClr val="00B0F0"/>
                </a:solidFill>
                <a:cs typeface="Arial" panose="020B0604020202020204" pitchFamily="34" charset="0"/>
              </a:rPr>
              <a:t> </a:t>
            </a:r>
            <a:r>
              <a:rPr lang="en-US" sz="2400" b="1" dirty="0" err="1" smtClean="0">
                <a:solidFill>
                  <a:srgbClr val="00B0F0"/>
                </a:solidFill>
                <a:cs typeface="Arial" panose="020B0604020202020204" pitchFamily="34" charset="0"/>
              </a:rPr>
              <a:t>mạch</a:t>
            </a:r>
            <a:endParaRPr lang="en-US" sz="2400" b="1" dirty="0">
              <a:solidFill>
                <a:srgbClr val="00B0F0"/>
              </a:solidFill>
              <a:cs typeface="Arial" panose="020B0604020202020204" pitchFamily="34" charset="0"/>
            </a:endParaRPr>
          </a:p>
        </p:txBody>
      </p:sp>
      <p:sp>
        <p:nvSpPr>
          <p:cNvPr id="23" name="AutoShape 7"/>
          <p:cNvSpPr>
            <a:spLocks/>
          </p:cNvSpPr>
          <p:nvPr/>
        </p:nvSpPr>
        <p:spPr bwMode="gray">
          <a:xfrm>
            <a:off x="308871" y="4419600"/>
            <a:ext cx="2605709" cy="733425"/>
          </a:xfrm>
          <a:prstGeom prst="accentCallout2">
            <a:avLst>
              <a:gd name="adj1" fmla="val 48047"/>
              <a:gd name="adj2" fmla="val 106453"/>
              <a:gd name="adj3" fmla="val 48047"/>
              <a:gd name="adj4" fmla="val 125739"/>
              <a:gd name="adj5" fmla="val 84164"/>
              <a:gd name="adj6" fmla="val 136693"/>
            </a:avLst>
          </a:prstGeom>
          <a:noFill/>
          <a:ln w="9525">
            <a:solidFill>
              <a:schemeClr val="accent2"/>
            </a:solidFill>
            <a:miter lim="800000"/>
            <a:headEnd/>
            <a:tailEnd type="diamond" w="med" len="med"/>
          </a:ln>
          <a:effectLst/>
          <a:extLst>
            <a:ext uri="{909E8E84-426E-40DD-AFC4-6F175D3DCCD1}">
              <a14:hiddenFill xmlns:a14="http://schemas.microsoft.com/office/drawing/2010/main">
                <a:solidFill>
                  <a:srgbClr val="CC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0" hangingPunct="0"/>
            <a:r>
              <a:rPr lang="en-US" sz="2400" b="1" dirty="0">
                <a:solidFill>
                  <a:srgbClr val="77A24C"/>
                </a:solidFill>
                <a:cs typeface="Arial" panose="020B0604020202020204" pitchFamily="34" charset="0"/>
              </a:rPr>
              <a:t>2. </a:t>
            </a:r>
            <a:r>
              <a:rPr lang="en-US" sz="2400" b="1" dirty="0" err="1" smtClean="0">
                <a:solidFill>
                  <a:srgbClr val="77A24C"/>
                </a:solidFill>
                <a:cs typeface="Arial" panose="020B0604020202020204" pitchFamily="34" charset="0"/>
              </a:rPr>
              <a:t>Lập</a:t>
            </a:r>
            <a:r>
              <a:rPr lang="en-US" sz="2400" b="1" dirty="0" smtClean="0">
                <a:solidFill>
                  <a:srgbClr val="77A24C"/>
                </a:solidFill>
                <a:cs typeface="Arial" panose="020B0604020202020204" pitchFamily="34" charset="0"/>
              </a:rPr>
              <a:t> </a:t>
            </a:r>
            <a:r>
              <a:rPr lang="en-US" sz="2400" b="1" dirty="0" err="1" smtClean="0">
                <a:solidFill>
                  <a:srgbClr val="77A24C"/>
                </a:solidFill>
                <a:cs typeface="Arial" panose="020B0604020202020204" pitchFamily="34" charset="0"/>
              </a:rPr>
              <a:t>trình</a:t>
            </a:r>
            <a:endParaRPr lang="en-US" sz="2400" b="1" dirty="0">
              <a:solidFill>
                <a:srgbClr val="77A24C"/>
              </a:solidFill>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21"/>
          <p:cNvSpPr>
            <a:spLocks noGrp="1" noChangeArrowheads="1"/>
          </p:cNvSpPr>
          <p:nvPr>
            <p:ph type="title"/>
          </p:nvPr>
        </p:nvSpPr>
        <p:spPr/>
        <p:txBody>
          <a:bodyPr/>
          <a:lstStyle/>
          <a:p>
            <a:r>
              <a:rPr lang="en-US" dirty="0" err="1" smtClean="0"/>
              <a:t>Giới</a:t>
            </a:r>
            <a:r>
              <a:rPr lang="en-US" dirty="0" smtClean="0"/>
              <a:t> </a:t>
            </a:r>
            <a:r>
              <a:rPr lang="en-US" dirty="0" err="1" smtClean="0"/>
              <a:t>thiệu</a:t>
            </a:r>
            <a:r>
              <a:rPr lang="en-US" dirty="0" smtClean="0"/>
              <a:t> </a:t>
            </a:r>
            <a:r>
              <a:rPr lang="en-US" dirty="0" err="1" smtClean="0"/>
              <a:t>chung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endParaRPr lang="en-US" dirty="0" smtClean="0"/>
          </a:p>
        </p:txBody>
      </p:sp>
      <p:sp>
        <p:nvSpPr>
          <p:cNvPr id="50179" name="Rectangle 3"/>
          <p:cNvSpPr>
            <a:spLocks noGrp="1" noChangeArrowheads="1"/>
          </p:cNvSpPr>
          <p:nvPr>
            <p:ph type="body" idx="1"/>
          </p:nvPr>
        </p:nvSpPr>
        <p:spPr>
          <a:xfrm>
            <a:off x="1881361" y="4876799"/>
            <a:ext cx="5867400" cy="914401"/>
          </a:xfrm>
        </p:spPr>
        <p:txBody>
          <a:bodyPr/>
          <a:lstStyle/>
          <a:p>
            <a:pPr marL="457200" lvl="1" indent="0" algn="just">
              <a:buNone/>
            </a:pPr>
            <a:r>
              <a:rPr lang="en-US" sz="2400" dirty="0" err="1" smtClean="0"/>
              <a:t>Hình</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err="1" smtClean="0"/>
              <a:t>tưới</a:t>
            </a:r>
            <a:r>
              <a:rPr lang="en-US" sz="2400" dirty="0" smtClean="0"/>
              <a:t> </a:t>
            </a:r>
            <a:r>
              <a:rPr lang="en-US" sz="2400" dirty="0" err="1" smtClean="0"/>
              <a:t>nước</a:t>
            </a:r>
            <a:r>
              <a:rPr lang="en-US" sz="2400" dirty="0" smtClean="0"/>
              <a:t> </a:t>
            </a:r>
            <a:r>
              <a:rPr lang="en-US" sz="2400" dirty="0" err="1" smtClean="0"/>
              <a:t>tự</a:t>
            </a:r>
            <a:r>
              <a:rPr lang="en-US" sz="2400" dirty="0" smtClean="0"/>
              <a:t> </a:t>
            </a:r>
            <a:r>
              <a:rPr lang="en-US" sz="2400" dirty="0" err="1" smtClean="0"/>
              <a:t>động</a:t>
            </a:r>
            <a:endParaRPr lang="en-US" sz="2400" dirty="0"/>
          </a:p>
        </p:txBody>
      </p:sp>
      <p:pic>
        <p:nvPicPr>
          <p:cNvPr id="2" name="Picture 1"/>
          <p:cNvPicPr>
            <a:picLocks noChangeAspect="1"/>
          </p:cNvPicPr>
          <p:nvPr/>
        </p:nvPicPr>
        <p:blipFill>
          <a:blip r:embed="rId3"/>
          <a:stretch>
            <a:fillRect/>
          </a:stretch>
        </p:blipFill>
        <p:spPr>
          <a:xfrm>
            <a:off x="609600" y="2057400"/>
            <a:ext cx="7950730" cy="243363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Rectangle 3"/>
          <p:cNvSpPr txBox="1">
            <a:spLocks noChangeArrowheads="1"/>
          </p:cNvSpPr>
          <p:nvPr/>
        </p:nvSpPr>
        <p:spPr bwMode="auto">
          <a:xfrm>
            <a:off x="8382000" y="2057400"/>
            <a:ext cx="4343400" cy="281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457200" lvl="1" indent="0" algn="just">
              <a:buNone/>
            </a:pPr>
            <a:r>
              <a:rPr lang="en-US" sz="2400" kern="0" dirty="0" smtClean="0"/>
              <a:t>	</a:t>
            </a:r>
            <a:r>
              <a:rPr lang="en-US" sz="2400" u="sng" kern="0" dirty="0" err="1" smtClean="0"/>
              <a:t>Ghi</a:t>
            </a:r>
            <a:r>
              <a:rPr lang="en-US" sz="2400" u="sng" kern="0" dirty="0" smtClean="0"/>
              <a:t> </a:t>
            </a:r>
            <a:r>
              <a:rPr lang="en-US" sz="2400" u="sng" kern="0" dirty="0" err="1" smtClean="0"/>
              <a:t>chú</a:t>
            </a:r>
            <a:r>
              <a:rPr lang="en-US" sz="2400" u="sng" kern="0" dirty="0" smtClean="0"/>
              <a:t>:</a:t>
            </a:r>
          </a:p>
          <a:p>
            <a:pPr lvl="1" algn="just">
              <a:buFont typeface="Arial" panose="020B0604020202020204" pitchFamily="34" charset="0"/>
              <a:buChar char="•"/>
            </a:pPr>
            <a:r>
              <a:rPr lang="en-US" sz="2400" kern="0" dirty="0" smtClean="0"/>
              <a:t>THĐ: </a:t>
            </a:r>
            <a:r>
              <a:rPr lang="en-US" sz="2400" kern="0" dirty="0" err="1" smtClean="0"/>
              <a:t>Tín</a:t>
            </a:r>
            <a:r>
              <a:rPr lang="en-US" sz="2400" kern="0" dirty="0" smtClean="0"/>
              <a:t> </a:t>
            </a:r>
            <a:r>
              <a:rPr lang="en-US" sz="2400" kern="0" dirty="0" err="1" smtClean="0"/>
              <a:t>hệu</a:t>
            </a:r>
            <a:r>
              <a:rPr lang="en-US" sz="2400" kern="0" dirty="0" smtClean="0"/>
              <a:t> </a:t>
            </a:r>
            <a:r>
              <a:rPr lang="en-US" sz="2400" kern="0" dirty="0" err="1" smtClean="0"/>
              <a:t>đặt</a:t>
            </a:r>
            <a:endParaRPr lang="en-US" sz="2400" kern="0" dirty="0" smtClean="0"/>
          </a:p>
          <a:p>
            <a:pPr lvl="1" algn="just">
              <a:buFont typeface="Arial" panose="020B0604020202020204" pitchFamily="34" charset="0"/>
              <a:buChar char="•"/>
            </a:pPr>
            <a:r>
              <a:rPr lang="en-US" sz="2400" kern="0" dirty="0" smtClean="0"/>
              <a:t>BĐK: </a:t>
            </a:r>
            <a:r>
              <a:rPr lang="en-US" sz="2400" kern="0" dirty="0" err="1" smtClean="0"/>
              <a:t>Bộ</a:t>
            </a:r>
            <a:r>
              <a:rPr lang="en-US" sz="2400" kern="0" dirty="0" smtClean="0"/>
              <a:t> </a:t>
            </a:r>
            <a:r>
              <a:rPr lang="en-US" sz="2400" kern="0" dirty="0" err="1" smtClean="0"/>
              <a:t>điều</a:t>
            </a:r>
            <a:r>
              <a:rPr lang="en-US" sz="2400" kern="0" dirty="0" smtClean="0"/>
              <a:t> </a:t>
            </a:r>
            <a:r>
              <a:rPr lang="en-US" sz="2400" kern="0" dirty="0" err="1" smtClean="0"/>
              <a:t>khiển</a:t>
            </a:r>
            <a:endParaRPr lang="en-US" sz="2400" kern="0" dirty="0" smtClean="0"/>
          </a:p>
          <a:p>
            <a:pPr lvl="1" algn="just">
              <a:buFont typeface="Arial" panose="020B0604020202020204" pitchFamily="34" charset="0"/>
              <a:buChar char="•"/>
            </a:pPr>
            <a:r>
              <a:rPr lang="en-US" sz="2400" kern="0" dirty="0" smtClean="0"/>
              <a:t>ĐC  : </a:t>
            </a:r>
            <a:r>
              <a:rPr lang="en-US" sz="2400" kern="0" dirty="0" err="1" smtClean="0"/>
              <a:t>Động</a:t>
            </a:r>
            <a:r>
              <a:rPr lang="en-US" sz="2400" kern="0" dirty="0" smtClean="0"/>
              <a:t> </a:t>
            </a:r>
            <a:r>
              <a:rPr lang="en-US" sz="2400" kern="0" dirty="0" err="1" smtClean="0"/>
              <a:t>cơ</a:t>
            </a:r>
            <a:endParaRPr lang="en-US" sz="2400" kern="0" dirty="0" smtClean="0"/>
          </a:p>
          <a:p>
            <a:pPr lvl="1" algn="just">
              <a:buFont typeface="Arial" panose="020B0604020202020204" pitchFamily="34" charset="0"/>
              <a:buChar char="•"/>
            </a:pPr>
            <a:r>
              <a:rPr lang="en-US" sz="2400" kern="0" dirty="0" smtClean="0"/>
              <a:t>CB  : </a:t>
            </a:r>
            <a:r>
              <a:rPr lang="en-US" sz="2400" kern="0" dirty="0" err="1" smtClean="0"/>
              <a:t>Các</a:t>
            </a:r>
            <a:r>
              <a:rPr lang="en-US" sz="2400" kern="0" dirty="0" smtClean="0"/>
              <a:t> </a:t>
            </a:r>
            <a:r>
              <a:rPr lang="en-US" sz="2400" kern="0" dirty="0" err="1" smtClean="0"/>
              <a:t>cảm</a:t>
            </a:r>
            <a:r>
              <a:rPr lang="en-US" sz="2400" kern="0" dirty="0" smtClean="0"/>
              <a:t> </a:t>
            </a:r>
            <a:r>
              <a:rPr lang="en-US" sz="2400" kern="0" dirty="0" err="1" smtClean="0"/>
              <a:t>biến</a:t>
            </a:r>
            <a:endParaRPr lang="en-US" sz="2400" kern="0" dirty="0"/>
          </a:p>
        </p:txBody>
      </p:sp>
      <p:sp>
        <p:nvSpPr>
          <p:cNvPr id="8" name="AutoShape 37"/>
          <p:cNvSpPr>
            <a:spLocks noChangeArrowheads="1"/>
          </p:cNvSpPr>
          <p:nvPr/>
        </p:nvSpPr>
        <p:spPr bwMode="gray">
          <a:xfrm rot="5400000">
            <a:off x="8890000" y="2178050"/>
            <a:ext cx="285750" cy="234950"/>
          </a:xfrm>
          <a:prstGeom prst="triangle">
            <a:avLst>
              <a:gd name="adj" fmla="val 50000"/>
            </a:avLst>
          </a:prstGeom>
          <a:gradFill rotWithShape="1">
            <a:gsLst>
              <a:gs pos="0">
                <a:schemeClr val="accent2">
                  <a:gamma/>
                  <a:tint val="57255"/>
                  <a:invGamma/>
                </a:schemeClr>
              </a:gs>
              <a:gs pos="100000">
                <a:schemeClr val="accent2"/>
              </a:gs>
            </a:gsLst>
            <a:lin ang="5400000" scaled="1"/>
          </a:gradFill>
          <a:ln w="9525" algn="ctr">
            <a:solidFill>
              <a:srgbClr val="FFFFFF"/>
            </a:solidFill>
            <a:miter lim="800000"/>
            <a:headEnd/>
            <a:tailEnd/>
          </a:ln>
          <a:effectLst>
            <a:outerShdw dist="20000" dir="5400000" rotWithShape="0">
              <a:srgbClr val="000000">
                <a:alpha val="37999"/>
              </a:srgbClr>
            </a:outerShdw>
          </a:effectLst>
        </p:spPr>
        <p:txBody>
          <a:bodyPr rot="10800000" vert="eaVert"/>
          <a:lstStyle/>
          <a:p>
            <a:endParaRPr lang="en-US"/>
          </a:p>
        </p:txBody>
      </p:sp>
    </p:spTree>
    <p:extLst>
      <p:ext uri="{BB962C8B-B14F-4D97-AF65-F5344CB8AC3E}">
        <p14:creationId xmlns:p14="http://schemas.microsoft.com/office/powerpoint/2010/main" val="3451832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144">
      <a:dk1>
        <a:srgbClr val="000000"/>
      </a:dk1>
      <a:lt1>
        <a:srgbClr val="FFFFFF"/>
      </a:lt1>
      <a:dk2>
        <a:srgbClr val="2F5F27"/>
      </a:dk2>
      <a:lt2>
        <a:srgbClr val="DDDDDD"/>
      </a:lt2>
      <a:accent1>
        <a:srgbClr val="FAAF1A"/>
      </a:accent1>
      <a:accent2>
        <a:srgbClr val="77A24C"/>
      </a:accent2>
      <a:accent3>
        <a:srgbClr val="A8C228"/>
      </a:accent3>
      <a:accent4>
        <a:srgbClr val="D3933D"/>
      </a:accent4>
      <a:accent5>
        <a:srgbClr val="7293BC"/>
      </a:accent5>
      <a:accent6>
        <a:srgbClr val="AC72BC"/>
      </a:accent6>
      <a:hlink>
        <a:srgbClr val="F66548"/>
      </a:hlink>
      <a:folHlink>
        <a:srgbClr val="BDAD38"/>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795623"/>
        </a:dk2>
        <a:lt2>
          <a:srgbClr val="B2B2B2"/>
        </a:lt2>
        <a:accent1>
          <a:srgbClr val="60910A"/>
        </a:accent1>
        <a:accent2>
          <a:srgbClr val="D7AD00"/>
        </a:accent2>
        <a:accent3>
          <a:srgbClr val="FFFFFF"/>
        </a:accent3>
        <a:accent4>
          <a:srgbClr val="000000"/>
        </a:accent4>
        <a:accent5>
          <a:srgbClr val="B6C7AA"/>
        </a:accent5>
        <a:accent6>
          <a:srgbClr val="C39C00"/>
        </a:accent6>
        <a:hlink>
          <a:srgbClr val="FF8C37"/>
        </a:hlink>
        <a:folHlink>
          <a:srgbClr val="209ED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F5F27"/>
        </a:dk2>
        <a:lt2>
          <a:srgbClr val="DDDDDD"/>
        </a:lt2>
        <a:accent1>
          <a:srgbClr val="FAAF1A"/>
        </a:accent1>
        <a:accent2>
          <a:srgbClr val="77A24C"/>
        </a:accent2>
        <a:accent3>
          <a:srgbClr val="FFFFFF"/>
        </a:accent3>
        <a:accent4>
          <a:srgbClr val="000000"/>
        </a:accent4>
        <a:accent5>
          <a:srgbClr val="FCD4AB"/>
        </a:accent5>
        <a:accent6>
          <a:srgbClr val="6B9244"/>
        </a:accent6>
        <a:hlink>
          <a:srgbClr val="F66548"/>
        </a:hlink>
        <a:folHlink>
          <a:srgbClr val="BDAD38"/>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486896"/>
        </a:dk2>
        <a:lt2>
          <a:srgbClr val="C0C0C0"/>
        </a:lt2>
        <a:accent1>
          <a:srgbClr val="78BEAC"/>
        </a:accent1>
        <a:accent2>
          <a:srgbClr val="70A2DA"/>
        </a:accent2>
        <a:accent3>
          <a:srgbClr val="FFFFFF"/>
        </a:accent3>
        <a:accent4>
          <a:srgbClr val="000000"/>
        </a:accent4>
        <a:accent5>
          <a:srgbClr val="BEDBD2"/>
        </a:accent5>
        <a:accent6>
          <a:srgbClr val="6592C5"/>
        </a:accent6>
        <a:hlink>
          <a:srgbClr val="D9B019"/>
        </a:hlink>
        <a:folHlink>
          <a:srgbClr val="CE8E5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emplate>
  <TotalTime>391</TotalTime>
  <Words>837</Words>
  <Application>Microsoft Office PowerPoint</Application>
  <PresentationFormat>Widescreen</PresentationFormat>
  <Paragraphs>104</Paragraphs>
  <Slides>15</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Comfortaa</vt:lpstr>
      <vt:lpstr>Corbel</vt:lpstr>
      <vt:lpstr>Futura</vt:lpstr>
      <vt:lpstr>Futura-Black</vt:lpstr>
      <vt:lpstr>Quicksand SemiBold</vt:lpstr>
      <vt:lpstr>Verdana</vt:lpstr>
      <vt:lpstr>Default Design</vt:lpstr>
      <vt:lpstr>HỆ THỐNG TƯỚI  THÔNG MINH</vt:lpstr>
      <vt:lpstr>Hệ thống tưới thông minh</vt:lpstr>
      <vt:lpstr>Giới thiệu đề tài</vt:lpstr>
      <vt:lpstr>Các thiết bị chính</vt:lpstr>
      <vt:lpstr>Các thiết bị chính</vt:lpstr>
      <vt:lpstr>Các thiết bị chính</vt:lpstr>
      <vt:lpstr>Các thiết bị chính</vt:lpstr>
      <vt:lpstr>Nội dung thực hiện</vt:lpstr>
      <vt:lpstr>Giới thiệu chung của hệ thống</vt:lpstr>
      <vt:lpstr>Thiết kế mạch trên Proteus</vt:lpstr>
      <vt:lpstr>Lập trình</vt:lpstr>
      <vt:lpstr>Lắp đặt mạch thực tế</vt:lpstr>
      <vt:lpstr>Kết luận và hướng phát triển</vt:lpstr>
      <vt:lpstr>Kết luận và hướng phát triển</vt:lpstr>
      <vt:lpstr>Cảm ơn đã  theo dõi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Admin</dc:creator>
  <cp:lastModifiedBy>Admin</cp:lastModifiedBy>
  <cp:revision>49</cp:revision>
  <dcterms:created xsi:type="dcterms:W3CDTF">2020-11-19T01:43:33Z</dcterms:created>
  <dcterms:modified xsi:type="dcterms:W3CDTF">2020-11-25T06:46:03Z</dcterms:modified>
</cp:coreProperties>
</file>