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 autoAdjust="0"/>
    <p:restoredTop sz="95883" autoAdjust="0"/>
  </p:normalViewPr>
  <p:slideViewPr>
    <p:cSldViewPr snapToGrid="0">
      <p:cViewPr varScale="1">
        <p:scale>
          <a:sx n="110" d="100"/>
          <a:sy n="110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95CD-B527-4428-AC59-95FD70CCAD3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ến thức lập trình ứng dụng, Website, PHP,  Java, HTML, C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50" y="5838169"/>
            <a:ext cx="2066256" cy="8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58947" y="2528337"/>
            <a:ext cx="8242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 SOCK </a:t>
            </a:r>
            <a:r>
              <a:rPr lang="en-US" sz="8000" b="1" dirty="0" err="1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800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1" dirty="0" err="1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chuyển</a:t>
            </a:r>
            <a:r>
              <a:rPr lang="en-US" sz="800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1" dirty="0" err="1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hướng</a:t>
            </a:r>
            <a:r>
              <a:rPr lang="en-US" sz="800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8000" b="1" dirty="0" err="1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cổng</a:t>
            </a:r>
            <a:endParaRPr lang="en-US" sz="6000" b="1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637CB-A7E1-8A41-B7F1-3ACBB9D9A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02" b="89744" l="14000" r="95444">
                        <a14:foregroundMark x1="49000" y1="12393" x2="49000" y2="12393"/>
                        <a14:foregroundMark x1="54556" y1="26282" x2="54556" y2="26282"/>
                        <a14:foregroundMark x1="85111" y1="43162" x2="85111" y2="43162"/>
                        <a14:foregroundMark x1="88111" y1="51709" x2="88111" y2="51709"/>
                        <a14:foregroundMark x1="84667" y1="29487" x2="84667" y2="29487"/>
                        <a14:foregroundMark x1="85556" y1="26709" x2="85556" y2="26709"/>
                        <a14:foregroundMark x1="14000" y1="35684" x2="14000" y2="35684"/>
                        <a14:foregroundMark x1="59333" y1="51282" x2="59333" y2="51282"/>
                        <a14:foregroundMark x1="54111" y1="51709" x2="54111" y2="51709"/>
                        <a14:foregroundMark x1="44556" y1="52564" x2="44556" y2="52564"/>
                        <a14:foregroundMark x1="20444" y1="50855" x2="20444" y2="50855"/>
                        <a14:foregroundMark x1="20667" y1="50427" x2="20667" y2="50427"/>
                        <a14:foregroundMark x1="25111" y1="59402" x2="25111" y2="59402"/>
                        <a14:foregroundMark x1="94222" y1="49359" x2="94222" y2="49359"/>
                        <a14:foregroundMark x1="95444" y1="33333" x2="95444" y2="33333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8954" t="24735" b="21743"/>
          <a:stretch/>
        </p:blipFill>
        <p:spPr>
          <a:xfrm>
            <a:off x="878026" y="544011"/>
            <a:ext cx="6277168" cy="19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 Xuan</dc:creator>
  <cp:lastModifiedBy>Microsoft Office User</cp:lastModifiedBy>
  <cp:revision>146</cp:revision>
  <dcterms:created xsi:type="dcterms:W3CDTF">2018-02-27T06:37:18Z</dcterms:created>
  <dcterms:modified xsi:type="dcterms:W3CDTF">2020-06-11T09:45:13Z</dcterms:modified>
</cp:coreProperties>
</file>