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5883" autoAdjust="0"/>
  </p:normalViewPr>
  <p:slideViewPr>
    <p:cSldViewPr snapToGrid="0">
      <p:cViewPr varScale="1">
        <p:scale>
          <a:sx n="131" d="100"/>
          <a:sy n="131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1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21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0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7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61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D95CD-B527-4428-AC59-95FD70CCAD3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E1A1D-B1EA-4E80-AFC0-558780A8A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iến thức lập trình ứng dụng, Website, PHP,  Java, HTML, C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750" y="5838169"/>
            <a:ext cx="2066256" cy="8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/>
          <p:cNvSpPr/>
          <p:nvPr/>
        </p:nvSpPr>
        <p:spPr>
          <a:xfrm>
            <a:off x="1378605" y="2857891"/>
            <a:ext cx="2207879" cy="220787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/>
              <a:t>07</a:t>
            </a:r>
            <a:endParaRPr lang="en-US" sz="8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93680" y="1959339"/>
            <a:ext cx="73675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WordPress</a:t>
            </a:r>
          </a:p>
          <a:p>
            <a:r>
              <a:rPr lang="en-US" sz="8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ElasticPress</a:t>
            </a:r>
            <a:endParaRPr lang="en-US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DF267-F0D5-D64C-969F-14B6790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1" y="614123"/>
            <a:ext cx="4493609" cy="152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 Xuan</dc:creator>
  <cp:lastModifiedBy>Microsoft Office User</cp:lastModifiedBy>
  <cp:revision>138</cp:revision>
  <dcterms:created xsi:type="dcterms:W3CDTF">2018-02-27T06:37:18Z</dcterms:created>
  <dcterms:modified xsi:type="dcterms:W3CDTF">2020-05-15T08:06:35Z</dcterms:modified>
</cp:coreProperties>
</file>