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5883" autoAdjust="0"/>
  </p:normalViewPr>
  <p:slideViewPr>
    <p:cSldViewPr snapToGrid="0">
      <p:cViewPr>
        <p:scale>
          <a:sx n="76" d="100"/>
          <a:sy n="76" d="100"/>
        </p:scale>
        <p:origin x="1208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4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6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1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7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5/9/20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2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5/9/20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0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5/9/20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1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5/9/20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7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D95CD-B527-4428-AC59-95FD70CCAD37}" type="datetimeFigureOut">
              <a:rPr lang="en-US" smtClean="0"/>
              <a:t>5/9/20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9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iến thức lập trình ứng dụng, Website, PHP,  Java, HTML, C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750" y="5838169"/>
            <a:ext cx="2066256" cy="80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1378605" y="2857891"/>
            <a:ext cx="2207879" cy="22078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/>
              <a:t>06</a:t>
            </a:r>
            <a:endParaRPr lang="en-US" sz="8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83952" y="1541049"/>
            <a:ext cx="736754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ELK</a:t>
            </a:r>
          </a:p>
          <a:p>
            <a:r>
              <a:rPr 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Elasticsearch</a:t>
            </a:r>
          </a:p>
          <a:p>
            <a:r>
              <a:rPr 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Logstash</a:t>
            </a:r>
          </a:p>
          <a:p>
            <a:r>
              <a:rPr 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Kibana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FDF267-F0D5-D64C-969F-14B67908C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21" y="614123"/>
            <a:ext cx="4493609" cy="152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8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 Xuan</dc:creator>
  <cp:lastModifiedBy>Microsoft Office User</cp:lastModifiedBy>
  <cp:revision>134</cp:revision>
  <dcterms:created xsi:type="dcterms:W3CDTF">2018-02-27T06:37:18Z</dcterms:created>
  <dcterms:modified xsi:type="dcterms:W3CDTF">2020-05-09T11:41:20Z</dcterms:modified>
</cp:coreProperties>
</file>