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dirty="0"/>
          </a:p>
        </p:txBody>
      </p:sp>
      <p:sp>
        <p:nvSpPr>
          <p:cNvPr id="36" name="Google Shape;36;p1"/>
          <p:cNvSpPr/>
          <p:nvPr/>
        </p:nvSpPr>
        <p:spPr>
          <a:xfrm>
            <a:off x="533400" y="1295400"/>
            <a:ext cx="8077200" cy="5223441"/>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chemeClr val="dk1"/>
              </a:buClr>
              <a:buSzPts val="28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a:t>
            </a:r>
            <a:r>
              <a:rPr lang="en-US" sz="3600" b="1" dirty="0" smtClean="0">
                <a:solidFill>
                  <a:schemeClr val="dk1"/>
                </a:solidFill>
                <a:latin typeface="Times New Roman"/>
                <a:ea typeface="Times New Roman"/>
                <a:cs typeface="Times New Roman"/>
                <a:sym typeface="Times New Roman"/>
              </a:rPr>
              <a:t>The </a:t>
            </a:r>
            <a:r>
              <a:rPr lang="en-US" sz="3600" b="1" dirty="0">
                <a:solidFill>
                  <a:schemeClr val="dk1"/>
                </a:solidFill>
                <a:latin typeface="Times New Roman"/>
                <a:ea typeface="Times New Roman"/>
                <a:cs typeface="Times New Roman"/>
                <a:sym typeface="Times New Roman"/>
              </a:rPr>
              <a:t>Coffee &amp; </a:t>
            </a:r>
            <a:r>
              <a:rPr lang="en-US" sz="3600" b="1" dirty="0" smtClean="0">
                <a:solidFill>
                  <a:schemeClr val="dk1"/>
                </a:solidFill>
                <a:latin typeface="Times New Roman"/>
                <a:ea typeface="Times New Roman"/>
                <a:cs typeface="Times New Roman"/>
                <a:sym typeface="Times New Roman"/>
              </a:rPr>
              <a:t>Cake_Group4</a:t>
            </a: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Supervisor</a:t>
            </a:r>
            <a:r>
              <a:rPr lang="en-US" sz="2800" b="1" i="0" u="none" strike="noStrike" cap="none" dirty="0" smtClean="0">
                <a:solidFill>
                  <a:schemeClr val="dk1"/>
                </a:solidFill>
                <a:latin typeface="Times New Roman"/>
                <a:ea typeface="Times New Roman"/>
                <a:cs typeface="Times New Roman"/>
                <a:sym typeface="Times New Roman"/>
              </a:rPr>
              <a:t>:</a:t>
            </a:r>
            <a:endParaRPr sz="2800" b="1" i="0" u="none" strike="noStrike" cap="none" dirty="0" smtClean="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Lê</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Thanh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Nhân</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smtClean="0">
                <a:solidFill>
                  <a:schemeClr val="dk1"/>
                </a:solidFill>
                <a:latin typeface="Times New Roman"/>
                <a:cs typeface="Times New Roman"/>
                <a:sym typeface="Times New Roman"/>
              </a:rPr>
              <a:t>  Members</a:t>
            </a:r>
            <a:r>
              <a:rPr lang="en-US" sz="2800" b="1" dirty="0">
                <a:solidFill>
                  <a:schemeClr val="dk1"/>
                </a:solidFill>
                <a:latin typeface="Times New Roman"/>
                <a:cs typeface="Times New Roman"/>
                <a:sym typeface="Times New Roman"/>
              </a:rPr>
              <a:t>:</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Nguyen </a:t>
            </a:r>
            <a:r>
              <a:rPr lang="en-US" sz="2800" b="0" i="0" u="none" strike="noStrike" cap="none" dirty="0" err="1" smtClean="0">
                <a:solidFill>
                  <a:schemeClr val="dk1"/>
                </a:solidFill>
                <a:latin typeface="Times New Roman"/>
                <a:ea typeface="Times New Roman"/>
                <a:cs typeface="Times New Roman"/>
                <a:sym typeface="Times New Roman"/>
              </a:rPr>
              <a:t>Dinh</a:t>
            </a:r>
            <a:r>
              <a:rPr lang="en-US" sz="2800" b="0" i="0" u="none" strike="noStrike" cap="none" dirty="0" smtClean="0">
                <a:solidFill>
                  <a:schemeClr val="dk1"/>
                </a:solidFill>
                <a:latin typeface="Times New Roman"/>
                <a:ea typeface="Times New Roman"/>
                <a:cs typeface="Times New Roman"/>
                <a:sym typeface="Times New Roman"/>
              </a:rPr>
              <a:t> Nam_</a:t>
            </a:r>
            <a:r>
              <a:rPr lang="en-GB" sz="2400" i="1" dirty="0">
                <a:latin typeface="Times New Roman" panose="02020603050405020304" pitchFamily="18" charset="0"/>
                <a:cs typeface="Times New Roman" panose="02020603050405020304" pitchFamily="18" charset="0"/>
              </a:rPr>
              <a:t>Student1387805</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smtClean="0">
                <a:solidFill>
                  <a:schemeClr val="dk1"/>
                </a:solidFill>
                <a:latin typeface="Times New Roman"/>
                <a:cs typeface="Times New Roman"/>
                <a:sym typeface="Times New Roman"/>
              </a:rPr>
              <a:t>Tran Le </a:t>
            </a:r>
            <a:r>
              <a:rPr lang="en-US" sz="2800" dirty="0" err="1" smtClean="0">
                <a:solidFill>
                  <a:schemeClr val="dk1"/>
                </a:solidFill>
                <a:latin typeface="Times New Roman"/>
                <a:cs typeface="Times New Roman"/>
                <a:sym typeface="Times New Roman"/>
              </a:rPr>
              <a:t>Huy</a:t>
            </a:r>
            <a:r>
              <a:rPr lang="en-US" sz="2800" dirty="0" smtClean="0">
                <a:solidFill>
                  <a:schemeClr val="dk1"/>
                </a:solidFill>
                <a:latin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Student1387806</a:t>
            </a:r>
            <a:endParaRPr sz="2400" dirty="0">
              <a:latin typeface="Times New Roman" panose="02020603050405020304" pitchFamily="18" charset="0"/>
              <a:cs typeface="Times New Roman" panose="02020603050405020304" pitchFamily="18" charset="0"/>
            </a:endParaRPr>
          </a:p>
          <a:p>
            <a:pPr marL="1311275" lvl="0" indent="-457200" algn="just">
              <a:lnSpc>
                <a:spcPct val="70000"/>
              </a:lnSpc>
              <a:spcBef>
                <a:spcPts val="1400"/>
              </a:spcBef>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Tran Hoang </a:t>
            </a:r>
            <a:r>
              <a:rPr lang="en-US" sz="2800" b="0" i="0" u="none" strike="noStrike" cap="none" dirty="0" err="1" smtClean="0">
                <a:solidFill>
                  <a:schemeClr val="dk1"/>
                </a:solidFill>
                <a:latin typeface="Times New Roman"/>
                <a:ea typeface="Times New Roman"/>
                <a:cs typeface="Times New Roman"/>
                <a:sym typeface="Times New Roman"/>
              </a:rPr>
              <a:t>Tu</a:t>
            </a:r>
            <a:r>
              <a:rPr lang="en-US" sz="2800" dirty="0" smtClean="0">
                <a:solidFill>
                  <a:schemeClr val="dk1"/>
                </a:solidFill>
                <a:latin typeface="Times New Roman"/>
                <a:ea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Student1387823</a:t>
            </a:r>
            <a:endParaRPr sz="2400" dirty="0">
              <a:latin typeface="Times New Roman" panose="02020603050405020304" pitchFamily="18" charset="0"/>
              <a:cs typeface="Times New Roman" panose="02020603050405020304" pitchFamily="18" charset="0"/>
            </a:endParaRPr>
          </a:p>
          <a:p>
            <a:pPr marL="0" marR="0" lvl="0" indent="0" algn="just" rtl="0">
              <a:lnSpc>
                <a:spcPct val="70000"/>
              </a:lnSpc>
              <a:spcBef>
                <a:spcPts val="1400"/>
              </a:spcBef>
              <a:spcAft>
                <a:spcPts val="0"/>
              </a:spcAft>
              <a:buClr>
                <a:schemeClr val="dk1"/>
              </a:buClr>
              <a:buSzPts val="28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r>
              <a:rPr lang="en-US" sz="2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				</a:t>
            </a:r>
            <a:r>
              <a:rPr lang="en-GB" sz="2000" b="1" i="1" dirty="0" smtClean="0">
                <a:latin typeface="Times New Roman" panose="02020603050405020304" pitchFamily="18" charset="0"/>
                <a:cs typeface="Times New Roman" panose="02020603050405020304" pitchFamily="18" charset="0"/>
              </a:rPr>
              <a:t>Month</a:t>
            </a:r>
            <a:r>
              <a:rPr lang="en-GB" sz="2000" i="1" dirty="0" smtClean="0">
                <a:latin typeface="Times New Roman" panose="02020603050405020304" pitchFamily="18" charset="0"/>
                <a:cs typeface="Times New Roman" panose="02020603050405020304" pitchFamily="18" charset="0"/>
              </a:rPr>
              <a:t>:03  </a:t>
            </a:r>
            <a:r>
              <a:rPr lang="en-GB" sz="2000" b="1" i="1" dirty="0" smtClean="0">
                <a:latin typeface="Times New Roman" panose="02020603050405020304" pitchFamily="18" charset="0"/>
                <a:cs typeface="Times New Roman" panose="02020603050405020304" pitchFamily="18" charset="0"/>
              </a:rPr>
              <a:t>Year</a:t>
            </a:r>
            <a:r>
              <a:rPr lang="en-GB" sz="2000" i="1" dirty="0" smtClean="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90418" y="16142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Times New Roman"/>
                <a:ea typeface="Times New Roman"/>
                <a:cs typeface="Times New Roman"/>
                <a:sym typeface="Times New Roman"/>
              </a:rPr>
              <a:t>Introduction</a:t>
            </a:r>
            <a:endParaRPr dirty="0"/>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Actual requirements</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Requirements of the project</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Deployment diagram</a:t>
            </a:r>
            <a:endParaRPr sz="2800" dirty="0">
              <a:latin typeface="Times New Roman"/>
              <a:ea typeface="Times New Roman"/>
              <a:cs typeface="Times New Roman"/>
              <a:sym typeface="Times New Roman"/>
            </a:endParaRPr>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Test result</a:t>
            </a:r>
            <a:endParaRPr dirty="0"/>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Conclusion and development</a:t>
            </a:r>
            <a:endParaRPr dirty="0"/>
          </a:p>
          <a:p>
            <a:pPr marL="342900" lvl="0" indent="-342900" algn="l" rtl="0">
              <a:spcBef>
                <a:spcPts val="560"/>
              </a:spcBef>
              <a:spcAft>
                <a:spcPts val="0"/>
              </a:spcAft>
              <a:buClr>
                <a:srgbClr val="215D4B"/>
              </a:buClr>
              <a:buSzPts val="1400"/>
              <a:buChar char="◆"/>
            </a:pPr>
            <a:r>
              <a:rPr lang="en-US" sz="2800" dirty="0">
                <a:latin typeface="Times New Roman"/>
                <a:ea typeface="Times New Roman"/>
                <a:cs typeface="Times New Roman"/>
                <a:sym typeface="Times New Roman"/>
              </a:rPr>
              <a:t>Task list</a:t>
            </a:r>
            <a:endParaRPr sz="2800" dirty="0">
              <a:latin typeface="Times New Roman"/>
              <a:ea typeface="Times New Roman"/>
              <a:cs typeface="Times New Roman"/>
              <a:sym typeface="Times New Roman"/>
            </a:endParaRPr>
          </a:p>
          <a:p>
            <a:pPr marL="342900" lvl="0" indent="-254000" algn="l" rtl="0">
              <a:spcBef>
                <a:spcPts val="560"/>
              </a:spcBef>
              <a:spcAft>
                <a:spcPts val="0"/>
              </a:spcAft>
              <a:buSzPts val="1400"/>
              <a:buNone/>
            </a:pPr>
            <a:endParaRPr sz="2800" dirty="0">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r>
              <a:rPr lang="en-GB" b="1" dirty="0" smtClean="0">
                <a:latin typeface="Times New Roman" panose="02020603050405020304" pitchFamily="18" charset="0"/>
                <a:cs typeface="Times New Roman" panose="02020603050405020304" pitchFamily="18" charset="0"/>
              </a:rPr>
              <a:t>The Coffee </a:t>
            </a:r>
            <a:r>
              <a:rPr lang="en-GB" b="1" dirty="0">
                <a:latin typeface="Times New Roman" panose="02020603050405020304" pitchFamily="18" charset="0"/>
                <a:cs typeface="Times New Roman" panose="02020603050405020304" pitchFamily="18" charset="0"/>
              </a:rPr>
              <a:t>&amp; Cake </a:t>
            </a:r>
            <a:r>
              <a:rPr lang="en-GB" dirty="0">
                <a:latin typeface="Times New Roman" panose="02020603050405020304" pitchFamily="18" charset="0"/>
                <a:cs typeface="Times New Roman" panose="02020603050405020304" pitchFamily="18" charset="0"/>
              </a:rPr>
              <a:t>is a simple web application designed to help users order and pay for coffee and cakes online. The app allows users to select products by category and view product details, including price and description. Users can order and pay online using popular payment methods such as credit cards or e-wallets. After placing an order, the user will receive a confirmation message about his order. Application administrators can manage products, orders, and customer information. The goal of the application is to provide a simple and convenient user experience when ordering online and to help administrators manage their business more easily. Based on the needs outlined in the project, we have designed an application that will provide the following features and </a:t>
            </a:r>
            <a:r>
              <a:rPr lang="en-GB" dirty="0" smtClean="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rgbClr val="215D4B"/>
              </a:buClr>
              <a:buSzPts val="1200"/>
              <a:buChar char="◆"/>
            </a:pPr>
            <a:r>
              <a:rPr lang="en-US" dirty="0" smtClean="0"/>
              <a:t>.</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lang="en-US" dirty="0" smtClean="0"/>
          </a:p>
          <a:p>
            <a:pPr marL="0" lvl="0" indent="0" algn="l" rtl="0">
              <a:spcBef>
                <a:spcPts val="480"/>
              </a:spcBef>
              <a:spcAft>
                <a:spcPts val="0"/>
              </a:spcAft>
              <a:buSzPts val="1200"/>
              <a:buNone/>
            </a:pPr>
            <a:r>
              <a:rPr lang="en-US" dirty="0" smtClean="0"/>
              <a:t>-</a:t>
            </a:r>
            <a:r>
              <a:rPr lang="en-US" dirty="0"/>
              <a:t>	Users can view products by name or description</a:t>
            </a:r>
          </a:p>
          <a:p>
            <a:pPr marL="0" lvl="0" indent="0">
              <a:buNone/>
            </a:pPr>
            <a:r>
              <a:rPr lang="en-US" dirty="0" smtClean="0"/>
              <a:t>-</a:t>
            </a:r>
            <a:r>
              <a:rPr lang="en-US" dirty="0"/>
              <a:t>	Users can place orders for products from the page. </a:t>
            </a:r>
          </a:p>
          <a:p>
            <a:pPr marL="0" lvl="0" indent="0">
              <a:buNone/>
            </a:pPr>
            <a:r>
              <a:rPr lang="en-US" dirty="0" smtClean="0"/>
              <a:t>-</a:t>
            </a:r>
            <a:r>
              <a:rPr lang="en-US" dirty="0"/>
              <a:t>	</a:t>
            </a:r>
            <a:r>
              <a:rPr lang="en-US" dirty="0" smtClean="0"/>
              <a:t>Users allows </a:t>
            </a:r>
            <a:r>
              <a:rPr lang="en-US" dirty="0"/>
              <a:t>users to add products to their cart and place orders by entering delivery address information and selecting payment methods.</a:t>
            </a:r>
          </a:p>
          <a:p>
            <a:pPr marL="0" lvl="0" indent="0">
              <a:buNone/>
            </a:pPr>
            <a:r>
              <a:rPr lang="en-US" dirty="0" smtClean="0"/>
              <a:t>-</a:t>
            </a:r>
            <a:r>
              <a:rPr lang="en-US" dirty="0"/>
              <a:t>	Users can change the quantity of products or remove products from the cart.</a:t>
            </a:r>
          </a:p>
          <a:p>
            <a:pPr marL="0" lvl="0" indent="0">
              <a:buNone/>
            </a:pPr>
            <a:r>
              <a:rPr lang="en-US" dirty="0" smtClean="0"/>
              <a:t>-</a:t>
            </a:r>
            <a:r>
              <a:rPr lang="en-US" dirty="0"/>
              <a:t>	Users can view history order.</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a:t>Functional</a:t>
            </a:r>
            <a:r>
              <a:rPr lang="en-US"/>
              <a:t> </a:t>
            </a:r>
            <a:endParaRPr/>
          </a:p>
          <a:p>
            <a:pPr marL="0" lvl="0" indent="0" algn="l" rtl="0">
              <a:spcBef>
                <a:spcPts val="480"/>
              </a:spcBef>
              <a:spcAft>
                <a:spcPts val="0"/>
              </a:spcAft>
              <a:buSzPts val="1200"/>
              <a:buNone/>
            </a:pPr>
            <a:r>
              <a:rPr lang="en-US"/>
              <a:t>For admin : </a:t>
            </a:r>
            <a:endParaRPr/>
          </a:p>
          <a:p>
            <a:pPr marL="0" lvl="0" indent="0" algn="l" rtl="0">
              <a:spcBef>
                <a:spcPts val="480"/>
              </a:spcBef>
              <a:spcAft>
                <a:spcPts val="0"/>
              </a:spcAft>
              <a:buSzPts val="1200"/>
              <a:buNone/>
            </a:pPr>
            <a:r>
              <a:rPr lang="en-US"/>
              <a:t>- Can add/ edit admin’s account</a:t>
            </a:r>
            <a:endParaRPr/>
          </a:p>
          <a:p>
            <a:pPr marL="0" lvl="0" indent="0" algn="l" rtl="0">
              <a:spcBef>
                <a:spcPts val="480"/>
              </a:spcBef>
              <a:spcAft>
                <a:spcPts val="0"/>
              </a:spcAft>
              <a:buSzPts val="1200"/>
              <a:buNone/>
            </a:pPr>
            <a:r>
              <a:rPr lang="en-US"/>
              <a:t>- Can add/view/edit/deactivate products</a:t>
            </a:r>
            <a:endParaRPr/>
          </a:p>
          <a:p>
            <a:pPr marL="0" lvl="0" indent="0" algn="l" rtl="0">
              <a:spcBef>
                <a:spcPts val="480"/>
              </a:spcBef>
              <a:spcAft>
                <a:spcPts val="0"/>
              </a:spcAft>
              <a:buSzPts val="1200"/>
              <a:buNone/>
            </a:pPr>
            <a:r>
              <a:rPr lang="en-US"/>
              <a:t>- Can view all orders and change status orders</a:t>
            </a:r>
            <a:endParaRPr/>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 y="1634836"/>
            <a:ext cx="9022006" cy="263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86036054"/>
              </p:ext>
            </p:extLst>
          </p:nvPr>
        </p:nvGraphicFramePr>
        <p:xfrm>
          <a:off x="304800" y="914400"/>
          <a:ext cx="8610575" cy="393704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t>Functional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Actor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Login</a:t>
                      </a:r>
                      <a:endParaRPr sz="1800" u="none" strike="noStrike" cap="none"/>
                    </a:p>
                    <a:p>
                      <a:pPr marL="285750" marR="0" lvl="0" indent="-285750" algn="l" rtl="0">
                        <a:spcBef>
                          <a:spcPts val="0"/>
                        </a:spcBef>
                        <a:spcAft>
                          <a:spcPts val="0"/>
                        </a:spcAft>
                        <a:buClr>
                          <a:schemeClr val="dk1"/>
                        </a:buClr>
                        <a:buSzPts val="1800"/>
                        <a:buFont typeface="Arial"/>
                        <a:buChar char="-"/>
                      </a:pPr>
                      <a:r>
                        <a:rPr lang="en-US" sz="1800" u="none" strike="noStrike" cap="none"/>
                        <a:t>Register </a:t>
                      </a:r>
                      <a:endParaRPr/>
                    </a:p>
                    <a:p>
                      <a:pPr marL="285750" marR="0" lvl="0" indent="-285750" algn="l" rtl="0">
                        <a:spcBef>
                          <a:spcPts val="0"/>
                        </a:spcBef>
                        <a:spcAft>
                          <a:spcPts val="0"/>
                        </a:spcAft>
                        <a:buClr>
                          <a:schemeClr val="dk1"/>
                        </a:buClr>
                        <a:buSzPts val="1800"/>
                        <a:buFont typeface="Arial"/>
                        <a:buChar char="-"/>
                      </a:pPr>
                      <a:r>
                        <a:rPr lang="en-US" sz="1800" u="none" strike="noStrike" cap="none"/>
                        <a:t>Edit account information</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dirty="0"/>
                    </a:p>
                    <a:p>
                      <a:pPr marL="0" marR="0" lvl="0" indent="0" algn="ctr" rtl="0">
                        <a:spcBef>
                          <a:spcPts val="0"/>
                        </a:spcBef>
                        <a:spcAft>
                          <a:spcPts val="0"/>
                        </a:spcAft>
                        <a:buClr>
                          <a:schemeClr val="dk1"/>
                        </a:buClr>
                        <a:buSzPts val="1800"/>
                        <a:buFont typeface="Arial"/>
                        <a:buNone/>
                      </a:pPr>
                      <a:r>
                        <a:rPr lang="en-US" sz="1800" u="none" strike="noStrike" cap="none" dirty="0" smtClean="0"/>
                        <a:t>User</a:t>
                      </a:r>
                      <a:endParaRPr sz="1800" u="none" strike="noStrike" cap="none" dirty="0"/>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smtClean="0"/>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smtClean="0"/>
                        <a:t>View List</a:t>
                      </a:r>
                      <a:r>
                        <a:rPr lang="en-US" sz="1800" u="none" strike="noStrike" cap="none" baseline="0" dirty="0" smtClean="0"/>
                        <a:t> Category</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Filter </a:t>
                      </a:r>
                      <a:r>
                        <a:rPr lang="en-US" sz="1800" u="none" strike="noStrike" cap="none" dirty="0" smtClean="0"/>
                        <a:t>product</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Add to cart product</a:t>
                      </a:r>
                      <a:endParaRPr sz="1800" u="none" strike="noStrike" cap="none"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product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products </a:t>
                      </a:r>
                      <a:endParaRPr dirty="0"/>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View Order history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dirty="0"/>
                    </a:p>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Test Result</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graphicFrame>
        <p:nvGraphicFramePr>
          <p:cNvPr id="88" name="Google Shape;88;p8"/>
          <p:cNvGraphicFramePr/>
          <p:nvPr>
            <p:extLst>
              <p:ext uri="{D42A27DB-BD31-4B8C-83A1-F6EECF244321}">
                <p14:modId xmlns:p14="http://schemas.microsoft.com/office/powerpoint/2010/main" val="4268004910"/>
              </p:ext>
            </p:extLst>
          </p:nvPr>
        </p:nvGraphicFramePr>
        <p:xfrm>
          <a:off x="318247" y="1523999"/>
          <a:ext cx="8610575" cy="293121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29465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Table use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Actor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smtClean="0"/>
                        <a:t>User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Order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Admin’s account Management</a:t>
                      </a:r>
                      <a:endParaRPr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Admin</a:t>
                      </a:r>
                      <a:endParaRPr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Product Management</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smtClean="0">
                <a:latin typeface="Times New Roman"/>
                <a:ea typeface="Times New Roman"/>
                <a:cs typeface="Times New Roman"/>
                <a:sym typeface="Times New Roman"/>
              </a:rPr>
              <a:t>Test Result</a:t>
            </a:r>
            <a:endParaRPr sz="3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2" name="Text Placeholder 1"/>
          <p:cNvSpPr>
            <a:spLocks noGrp="1"/>
          </p:cNvSpPr>
          <p:nvPr>
            <p:ph type="body" idx="1"/>
          </p:nvPr>
        </p:nvSpPr>
        <p:spPr/>
        <p:txBody>
          <a:bodyPr/>
          <a:lstStyle/>
          <a:p>
            <a:endParaRPr lang="en-US"/>
          </a:p>
        </p:txBody>
      </p:sp>
      <p:pic>
        <p:nvPicPr>
          <p:cNvPr id="3" name="Picture 2"/>
          <p:cNvPicPr>
            <a:picLocks noChangeAspect="1"/>
          </p:cNvPicPr>
          <p:nvPr/>
        </p:nvPicPr>
        <p:blipFill>
          <a:blip r:embed="rId3"/>
          <a:stretch>
            <a:fillRect/>
          </a:stretch>
        </p:blipFill>
        <p:spPr>
          <a:xfrm>
            <a:off x="304800" y="1431636"/>
            <a:ext cx="8610600" cy="4740563"/>
          </a:xfrm>
          <a:prstGeom prst="rect">
            <a:avLst/>
          </a:prstGeom>
        </p:spPr>
      </p:pic>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305</Words>
  <Application>Microsoft Office PowerPoint</Application>
  <PresentationFormat>On-screen Show (4:3)</PresentationFormat>
  <Paragraphs>115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vt:lpstr>
      <vt:lpstr>     Test Result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dell</cp:lastModifiedBy>
  <cp:revision>9</cp:revision>
  <dcterms:created xsi:type="dcterms:W3CDTF">2014-04-09T06:08:42Z</dcterms:created>
  <dcterms:modified xsi:type="dcterms:W3CDTF">2023-04-24T13:22:59Z</dcterms:modified>
</cp:coreProperties>
</file>