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F0F0F0"/>
    <a:srgbClr val="6A8ED0"/>
    <a:srgbClr val="7698D4"/>
    <a:srgbClr val="327EC4"/>
    <a:srgbClr val="2E5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4" d="100"/>
          <a:sy n="64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E21C-70EF-4658-95AD-935F071B5E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7F93-CD66-43AB-9A9A-669ED2ECD1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79914" cy="9905999"/>
          </a:xfrm>
          <a:prstGeom prst="rect">
            <a:avLst/>
          </a:prstGeom>
          <a:solidFill>
            <a:srgbClr val="6A8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79914" cy="2578608"/>
          </a:xfrm>
          <a:prstGeom prst="rect">
            <a:avLst/>
          </a:prstGeom>
          <a:solidFill>
            <a:srgbClr val="327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>
            <a:fillRect/>
          </a:stretch>
        </p:blipFill>
        <p:spPr>
          <a:xfrm>
            <a:off x="309571" y="160642"/>
            <a:ext cx="1960771" cy="1960771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2121413"/>
            <a:ext cx="2579914" cy="45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Hoang Dung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-2" y="2661526"/>
            <a:ext cx="2579914" cy="45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r>
              <a:rPr lang="en-US" sz="1000" dirty="0">
                <a:solidFill>
                  <a:srgbClr val="C5C5C5"/>
                </a:solidFill>
              </a:rPr>
              <a:t>Date of birth</a:t>
            </a:r>
            <a:endParaRPr lang="en-US" sz="1000" dirty="0">
              <a:solidFill>
                <a:srgbClr val="C5C5C5"/>
              </a:solidFill>
            </a:endParaRPr>
          </a:p>
          <a:p>
            <a:r>
              <a:rPr lang="en-US" sz="1000" dirty="0"/>
              <a:t>Match 17/1999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0" y="3137670"/>
            <a:ext cx="2579914" cy="45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r>
              <a:rPr lang="en-US" sz="1000" dirty="0">
                <a:solidFill>
                  <a:srgbClr val="C5C5C5"/>
                </a:solidFill>
              </a:rPr>
              <a:t>Gender</a:t>
            </a:r>
            <a:endParaRPr lang="en-US" sz="1000" dirty="0">
              <a:solidFill>
                <a:srgbClr val="C5C5C5"/>
              </a:solidFill>
            </a:endParaRPr>
          </a:p>
          <a:p>
            <a:r>
              <a:rPr lang="en-US" sz="1000" dirty="0"/>
              <a:t>Female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-2" y="3546788"/>
            <a:ext cx="2579914" cy="34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endParaRPr lang="en-US" sz="1000" dirty="0"/>
          </a:p>
          <a:p>
            <a:r>
              <a:rPr lang="en-US" sz="1000" dirty="0"/>
              <a:t>0962465452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0" y="3952021"/>
            <a:ext cx="2579914" cy="45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r>
              <a:rPr lang="en-US" sz="1000" dirty="0"/>
              <a:t>levuhoangdung17@gmail.com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-2" y="4378778"/>
            <a:ext cx="2579914" cy="45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r>
              <a:rPr lang="en-US" sz="1000" dirty="0"/>
              <a:t>Go </a:t>
            </a:r>
            <a:r>
              <a:rPr lang="en-US" sz="1000" dirty="0" err="1"/>
              <a:t>Vap</a:t>
            </a:r>
            <a:r>
              <a:rPr lang="en-US" sz="1000" dirty="0"/>
              <a:t> district, </a:t>
            </a:r>
            <a:r>
              <a:rPr lang="en-US" sz="1000" dirty="0" err="1"/>
              <a:t>Tp.HCM</a:t>
            </a:r>
            <a:r>
              <a:rPr lang="en-US" sz="1000" dirty="0"/>
              <a:t> city Vietnam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121456" y="3896743"/>
            <a:ext cx="276225" cy="279781"/>
          </a:xfrm>
          <a:prstGeom prst="ellipse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1460" y="3948152"/>
            <a:ext cx="176221" cy="830997"/>
          </a:xfrm>
          <a:prstGeom prst="rect">
            <a:avLst/>
          </a:prstGeom>
          <a:noFill/>
        </p:spPr>
        <p:txBody>
          <a:bodyPr wrap="square" lIns="457200" tIns="457200" rIns="0" bIns="91440" rtlCol="0">
            <a:spAutoFit/>
          </a:bodyPr>
          <a:lstStyle/>
          <a:p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26225" y="4238816"/>
            <a:ext cx="276225" cy="279781"/>
          </a:xfrm>
          <a:prstGeom prst="ellipse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8119" y="4027035"/>
            <a:ext cx="176221" cy="830997"/>
          </a:xfrm>
          <a:prstGeom prst="rect">
            <a:avLst/>
          </a:prstGeom>
          <a:noFill/>
        </p:spPr>
        <p:txBody>
          <a:bodyPr wrap="square" lIns="457200" tIns="457200" rIns="0" bIns="91440" rtlCol="0">
            <a:spAutoFit/>
          </a:bodyPr>
          <a:lstStyle/>
          <a:p>
            <a:endParaRPr lang="en-US" dirty="0"/>
          </a:p>
        </p:txBody>
      </p:sp>
      <p:pic>
        <p:nvPicPr>
          <p:cNvPr id="24" name="Graphic 23" descr="Envelo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34" y="4253812"/>
            <a:ext cx="247649" cy="247649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21456" y="4592952"/>
            <a:ext cx="276225" cy="279781"/>
          </a:xfrm>
          <a:prstGeom prst="ellipse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0" bIns="91440"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350" y="4409038"/>
            <a:ext cx="176221" cy="830997"/>
          </a:xfrm>
          <a:prstGeom prst="rect">
            <a:avLst/>
          </a:prstGeom>
          <a:noFill/>
        </p:spPr>
        <p:txBody>
          <a:bodyPr wrap="square" lIns="457200" tIns="457200" rIns="0" bIns="91440" rtlCol="0">
            <a:spAutoFit/>
          </a:bodyPr>
          <a:lstStyle/>
          <a:p>
            <a:endParaRPr lang="en-US" dirty="0"/>
          </a:p>
        </p:txBody>
      </p:sp>
      <p:pic>
        <p:nvPicPr>
          <p:cNvPr id="29" name="Graphic 28" descr="Mark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225" y="4594341"/>
            <a:ext cx="276224" cy="27622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-2" y="5238449"/>
            <a:ext cx="2579912" cy="56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r>
              <a:rPr lang="en-US" sz="1100" dirty="0"/>
              <a:t>SKILLS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-6" y="5763469"/>
            <a:ext cx="2579912" cy="40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371600" rtlCol="0" anchor="ctr"/>
          <a:lstStyle/>
          <a:p>
            <a:pPr algn="ctr"/>
            <a:r>
              <a:rPr lang="en-US" sz="1050" dirty="0"/>
              <a:t>Java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140712" y="6161176"/>
            <a:ext cx="2298475" cy="1071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36" name="Rectangle 35"/>
          <p:cNvSpPr/>
          <p:nvPr/>
        </p:nvSpPr>
        <p:spPr>
          <a:xfrm>
            <a:off x="1159027" y="6156895"/>
            <a:ext cx="1280160" cy="107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38" name="Rectangle 37"/>
          <p:cNvSpPr/>
          <p:nvPr/>
        </p:nvSpPr>
        <p:spPr>
          <a:xfrm>
            <a:off x="14074" y="6306673"/>
            <a:ext cx="2579912" cy="40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63040" rtlCol="0" anchor="ctr"/>
          <a:lstStyle/>
          <a:p>
            <a:pPr algn="ctr"/>
            <a:r>
              <a:rPr lang="en-US" sz="1050" dirty="0"/>
              <a:t>C #</a:t>
            </a:r>
            <a:endParaRPr lang="en-US" sz="1050" dirty="0"/>
          </a:p>
        </p:txBody>
      </p:sp>
      <p:sp>
        <p:nvSpPr>
          <p:cNvPr id="39" name="Rectangle 38"/>
          <p:cNvSpPr/>
          <p:nvPr/>
        </p:nvSpPr>
        <p:spPr>
          <a:xfrm>
            <a:off x="154793" y="6679839"/>
            <a:ext cx="2298475" cy="1071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41" name="Rectangle 40"/>
          <p:cNvSpPr/>
          <p:nvPr/>
        </p:nvSpPr>
        <p:spPr>
          <a:xfrm>
            <a:off x="1630308" y="6679839"/>
            <a:ext cx="822960" cy="107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42" name="Rectangle 41"/>
          <p:cNvSpPr/>
          <p:nvPr/>
        </p:nvSpPr>
        <p:spPr>
          <a:xfrm>
            <a:off x="140712" y="7267976"/>
            <a:ext cx="2298475" cy="1071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44" name="Rectangle 43"/>
          <p:cNvSpPr/>
          <p:nvPr/>
        </p:nvSpPr>
        <p:spPr>
          <a:xfrm>
            <a:off x="14074" y="6889942"/>
            <a:ext cx="2579912" cy="40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63040" rtlCol="0" anchor="ctr"/>
          <a:lstStyle/>
          <a:p>
            <a:pPr algn="ctr"/>
            <a:r>
              <a:rPr lang="en-US" sz="1050" dirty="0"/>
              <a:t>   C ++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976147" y="7267976"/>
            <a:ext cx="1463040" cy="107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46" name="Rectangle 45"/>
          <p:cNvSpPr/>
          <p:nvPr/>
        </p:nvSpPr>
        <p:spPr>
          <a:xfrm>
            <a:off x="140712" y="7885365"/>
            <a:ext cx="2298475" cy="1071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3" y="7478882"/>
            <a:ext cx="2579912" cy="40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63040" rtlCol="0" anchor="ctr"/>
          <a:lstStyle/>
          <a:p>
            <a:pPr algn="ctr"/>
            <a:r>
              <a:rPr lang="en-US" sz="1050" dirty="0"/>
              <a:t>SQL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1524787" y="7885365"/>
            <a:ext cx="914400" cy="107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52" name="Rectangle 51"/>
          <p:cNvSpPr/>
          <p:nvPr/>
        </p:nvSpPr>
        <p:spPr>
          <a:xfrm>
            <a:off x="140712" y="8532505"/>
            <a:ext cx="2298475" cy="1071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sp>
        <p:nvSpPr>
          <p:cNvPr id="53" name="Rectangle 52"/>
          <p:cNvSpPr/>
          <p:nvPr/>
        </p:nvSpPr>
        <p:spPr>
          <a:xfrm>
            <a:off x="3" y="8154630"/>
            <a:ext cx="2579912" cy="409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188720" rtlCol="0" anchor="ctr"/>
          <a:lstStyle/>
          <a:p>
            <a:pPr algn="ctr"/>
            <a:r>
              <a:rPr lang="en-US" sz="1050" dirty="0"/>
              <a:t>        HTML/CSS</a:t>
            </a:r>
            <a:endParaRPr lang="en-US" sz="1050" dirty="0"/>
          </a:p>
        </p:txBody>
      </p:sp>
      <p:sp>
        <p:nvSpPr>
          <p:cNvPr id="54" name="Rectangle 53"/>
          <p:cNvSpPr/>
          <p:nvPr/>
        </p:nvSpPr>
        <p:spPr>
          <a:xfrm>
            <a:off x="1707667" y="8532505"/>
            <a:ext cx="731520" cy="107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188720" rtlCol="0" anchor="ctr"/>
          <a:lstStyle/>
          <a:p>
            <a:pPr algn="ctr"/>
            <a:endParaRPr lang="en-US" sz="1050"/>
          </a:p>
        </p:txBody>
      </p:sp>
      <p:pic>
        <p:nvPicPr>
          <p:cNvPr id="56" name="Graphic 55" descr="Smart Phon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633" y="3922778"/>
            <a:ext cx="239750" cy="23975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687444" y="680224"/>
            <a:ext cx="4081346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346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EDUCATION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V="1">
            <a:off x="3947531" y="853068"/>
            <a:ext cx="27432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408927" y="1053143"/>
            <a:ext cx="3738321" cy="58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</a:t>
            </a:r>
            <a:r>
              <a:rPr lang="en-US" sz="1600" dirty="0" err="1">
                <a:solidFill>
                  <a:schemeClr val="tx1"/>
                </a:solidFill>
              </a:rPr>
              <a:t>Tai</a:t>
            </a:r>
            <a:r>
              <a:rPr lang="en-US" sz="1600" dirty="0">
                <a:solidFill>
                  <a:schemeClr val="tx1"/>
                </a:solidFill>
              </a:rPr>
              <a:t> Nguyen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Moi Truong  University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735226" y="1425013"/>
            <a:ext cx="3408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Major Information Technology</a:t>
            </a:r>
            <a:endParaRPr lang="en-US" sz="1600" dirty="0"/>
          </a:p>
          <a:p>
            <a:r>
              <a:rPr lang="en-US" sz="1600" dirty="0"/>
              <a:t>Third-year student</a:t>
            </a:r>
            <a:endParaRPr lang="en-US" sz="1600" dirty="0"/>
          </a:p>
          <a:p>
            <a:r>
              <a:rPr lang="en-US" sz="1600" dirty="0"/>
              <a:t>I have now learned web programming at school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687444" y="3080971"/>
            <a:ext cx="4081346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346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INTERSHIP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flipV="1">
            <a:off x="3947531" y="3253815"/>
            <a:ext cx="27432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735226" y="3619849"/>
            <a:ext cx="35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</a:t>
            </a:r>
            <a:r>
              <a:rPr lang="en-US" sz="1600" dirty="0" err="1"/>
              <a:t>intership</a:t>
            </a:r>
            <a:r>
              <a:rPr lang="en-US" sz="1600" dirty="0"/>
              <a:t> lasts 8 weeks</a:t>
            </a:r>
            <a:endParaRPr lang="en-US" sz="1600" dirty="0"/>
          </a:p>
          <a:p>
            <a:r>
              <a:rPr lang="en-US" sz="1600" dirty="0"/>
              <a:t>Start from July 6, 2020 to August 28,2020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2734945" y="6386830"/>
            <a:ext cx="413258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346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INTERESTING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4130544" y="6586858"/>
            <a:ext cx="237744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11701" y="7116682"/>
            <a:ext cx="3579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I have a free time, I usually choose something such as read book, listen to music, watch cartoon, walk in the park. I enjoy traveling to beautiful places and I like blue of rose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645751" y="5065605"/>
            <a:ext cx="4081346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8346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TARGET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flipV="1">
            <a:off x="3824458" y="5238449"/>
            <a:ext cx="283464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762155" y="5576943"/>
            <a:ext cx="3579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Week 7 practice process report at school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610</Words>
  <Application>WPS Presentation</Application>
  <PresentationFormat>A4 Paper (210x297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2020-07-04T01:13:00Z</dcterms:created>
  <dcterms:modified xsi:type="dcterms:W3CDTF">2020-07-04T04:07:10Z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