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7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mtClean="0"/>
              <a:t>Sự</a:t>
            </a:r>
            <a:r>
              <a:rPr lang="en-US" baseline="0" smtClean="0"/>
              <a:t> phổ biến của Android</a:t>
            </a:r>
            <a:endParaRPr lang="en-US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Linux</c:v>
                </c:pt>
                <c:pt idx="1">
                  <c:v>iOS</c:v>
                </c:pt>
                <c:pt idx="2">
                  <c:v>Android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1.3</c:v>
                </c:pt>
                <c:pt idx="1">
                  <c:v>39.299999999999997</c:v>
                </c:pt>
                <c:pt idx="2">
                  <c:v>59.4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9E83AC-09C3-44F6-9834-93C30D86C13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A1393D-466F-450D-ABA6-FB19FE0090F0}">
      <dgm:prSet phldrT="[Text]"/>
      <dgm:spPr/>
      <dgm:t>
        <a:bodyPr/>
        <a:lstStyle/>
        <a:p>
          <a:r>
            <a:rPr lang="en-US" smtClean="0">
              <a:latin typeface="Arial" pitchFamily="34" charset="0"/>
              <a:cs typeface="Arial" pitchFamily="34" charset="0"/>
            </a:rPr>
            <a:t>Giới thiệu </a:t>
          </a:r>
          <a:r>
            <a:rPr lang="vi-VN" smtClean="0">
              <a:latin typeface="Arial" pitchFamily="34" charset="0"/>
              <a:cs typeface="Arial" pitchFamily="34" charset="0"/>
            </a:rPr>
            <a:t>đề</a:t>
          </a:r>
          <a:r>
            <a:rPr lang="en-US" smtClean="0">
              <a:latin typeface="Arial" pitchFamily="34" charset="0"/>
              <a:cs typeface="Arial" pitchFamily="34" charset="0"/>
            </a:rPr>
            <a:t> tài</a:t>
          </a:r>
          <a:endParaRPr lang="en-US">
            <a:latin typeface="Arial" pitchFamily="34" charset="0"/>
            <a:cs typeface="Arial" pitchFamily="34" charset="0"/>
          </a:endParaRPr>
        </a:p>
      </dgm:t>
    </dgm:pt>
    <dgm:pt modelId="{A914E31B-942E-40FE-A49D-211CC49B8130}" type="parTrans" cxnId="{1D8DFB6F-7CAE-492B-83C2-5AF4ED9C9682}">
      <dgm:prSet/>
      <dgm:spPr/>
      <dgm:t>
        <a:bodyPr/>
        <a:lstStyle/>
        <a:p>
          <a:endParaRPr lang="en-US"/>
        </a:p>
      </dgm:t>
    </dgm:pt>
    <dgm:pt modelId="{8CABAEB7-82B6-4038-877C-479A3ED3F7EC}" type="sibTrans" cxnId="{1D8DFB6F-7CAE-492B-83C2-5AF4ED9C9682}">
      <dgm:prSet/>
      <dgm:spPr/>
      <dgm:t>
        <a:bodyPr/>
        <a:lstStyle/>
        <a:p>
          <a:endParaRPr lang="en-US"/>
        </a:p>
      </dgm:t>
    </dgm:pt>
    <dgm:pt modelId="{01DF5B47-64BA-43A0-93D8-2A7564E69B7F}">
      <dgm:prSet phldrT="[Text]"/>
      <dgm:spPr/>
      <dgm:t>
        <a:bodyPr/>
        <a:lstStyle/>
        <a:p>
          <a:r>
            <a:rPr lang="en-US" smtClean="0">
              <a:latin typeface="Arial" pitchFamily="34" charset="0"/>
              <a:cs typeface="Arial" pitchFamily="34" charset="0"/>
            </a:rPr>
            <a:t>Xây dựng ứng dụng</a:t>
          </a:r>
          <a:endParaRPr lang="en-US">
            <a:latin typeface="Arial" pitchFamily="34" charset="0"/>
            <a:cs typeface="Arial" pitchFamily="34" charset="0"/>
          </a:endParaRPr>
        </a:p>
      </dgm:t>
    </dgm:pt>
    <dgm:pt modelId="{EC5F0650-5EA3-44C7-9F60-B13DE420B2E0}" type="parTrans" cxnId="{8CA779D7-0718-4042-9488-2C4D38F70AB8}">
      <dgm:prSet/>
      <dgm:spPr/>
      <dgm:t>
        <a:bodyPr/>
        <a:lstStyle/>
        <a:p>
          <a:endParaRPr lang="en-US"/>
        </a:p>
      </dgm:t>
    </dgm:pt>
    <dgm:pt modelId="{0D542353-610E-4633-A5E8-BD51D24480C7}" type="sibTrans" cxnId="{8CA779D7-0718-4042-9488-2C4D38F70AB8}">
      <dgm:prSet/>
      <dgm:spPr/>
      <dgm:t>
        <a:bodyPr/>
        <a:lstStyle/>
        <a:p>
          <a:endParaRPr lang="en-US"/>
        </a:p>
      </dgm:t>
    </dgm:pt>
    <dgm:pt modelId="{C3CDC689-63E1-4219-9A29-67C8BE172E96}">
      <dgm:prSet phldrT="[Text]"/>
      <dgm:spPr/>
      <dgm:t>
        <a:bodyPr/>
        <a:lstStyle/>
        <a:p>
          <a:r>
            <a:rPr lang="en-US" smtClean="0">
              <a:latin typeface="Arial" pitchFamily="34" charset="0"/>
              <a:cs typeface="Arial" pitchFamily="34" charset="0"/>
            </a:rPr>
            <a:t>Cài </a:t>
          </a:r>
          <a:r>
            <a:rPr lang="vi-VN" smtClean="0">
              <a:latin typeface="Arial" pitchFamily="34" charset="0"/>
              <a:cs typeface="Arial" pitchFamily="34" charset="0"/>
            </a:rPr>
            <a:t>đặt</a:t>
          </a:r>
          <a:r>
            <a:rPr lang="en-US" smtClean="0">
              <a:latin typeface="Arial" pitchFamily="34" charset="0"/>
              <a:cs typeface="Arial" pitchFamily="34" charset="0"/>
            </a:rPr>
            <a:t> ứng dụng</a:t>
          </a:r>
          <a:endParaRPr lang="en-US">
            <a:latin typeface="Arial" pitchFamily="34" charset="0"/>
            <a:cs typeface="Arial" pitchFamily="34" charset="0"/>
          </a:endParaRPr>
        </a:p>
      </dgm:t>
    </dgm:pt>
    <dgm:pt modelId="{7347B281-ADA7-416A-92CC-4EBA29668461}" type="parTrans" cxnId="{A23297B8-90F4-4E72-AD56-605208A08688}">
      <dgm:prSet/>
      <dgm:spPr/>
      <dgm:t>
        <a:bodyPr/>
        <a:lstStyle/>
        <a:p>
          <a:endParaRPr lang="en-US"/>
        </a:p>
      </dgm:t>
    </dgm:pt>
    <dgm:pt modelId="{B072D1C0-23B9-4351-A0E9-C20D86936631}" type="sibTrans" cxnId="{A23297B8-90F4-4E72-AD56-605208A08688}">
      <dgm:prSet/>
      <dgm:spPr/>
      <dgm:t>
        <a:bodyPr/>
        <a:lstStyle/>
        <a:p>
          <a:endParaRPr lang="en-US"/>
        </a:p>
      </dgm:t>
    </dgm:pt>
    <dgm:pt modelId="{142F513A-3FE5-440A-8933-5866299C0551}">
      <dgm:prSet phldrT="[Text]"/>
      <dgm:spPr/>
      <dgm:t>
        <a:bodyPr/>
        <a:lstStyle/>
        <a:p>
          <a:r>
            <a:rPr lang="en-US" smtClean="0">
              <a:latin typeface="Arial" pitchFamily="34" charset="0"/>
              <a:cs typeface="Arial" pitchFamily="34" charset="0"/>
            </a:rPr>
            <a:t>Kết luận</a:t>
          </a:r>
          <a:endParaRPr lang="en-US">
            <a:latin typeface="Arial" pitchFamily="34" charset="0"/>
            <a:cs typeface="Arial" pitchFamily="34" charset="0"/>
          </a:endParaRPr>
        </a:p>
      </dgm:t>
    </dgm:pt>
    <dgm:pt modelId="{CFD2FEB2-BD1F-4A70-A226-A07B25D73618}" type="parTrans" cxnId="{78F2856B-FA8A-4EF7-BA9A-0C6C01D13145}">
      <dgm:prSet/>
      <dgm:spPr/>
      <dgm:t>
        <a:bodyPr/>
        <a:lstStyle/>
        <a:p>
          <a:endParaRPr lang="en-US"/>
        </a:p>
      </dgm:t>
    </dgm:pt>
    <dgm:pt modelId="{7CCB3E64-BB5E-4170-8806-22FAE82CA7FE}" type="sibTrans" cxnId="{78F2856B-FA8A-4EF7-BA9A-0C6C01D13145}">
      <dgm:prSet/>
      <dgm:spPr/>
      <dgm:t>
        <a:bodyPr/>
        <a:lstStyle/>
        <a:p>
          <a:endParaRPr lang="en-US"/>
        </a:p>
      </dgm:t>
    </dgm:pt>
    <dgm:pt modelId="{D7ECE9AA-EEA8-48B6-8960-62C7A5B6A6D7}" type="pres">
      <dgm:prSet presAssocID="{719E83AC-09C3-44F6-9834-93C30D86C136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C7827B-40BC-473A-97C5-809D89407157}" type="pres">
      <dgm:prSet presAssocID="{719E83AC-09C3-44F6-9834-93C30D86C136}" presName="dummyMaxCanvas" presStyleCnt="0">
        <dgm:presLayoutVars/>
      </dgm:prSet>
      <dgm:spPr/>
    </dgm:pt>
    <dgm:pt modelId="{2B52B214-E2F2-447D-A28D-94CAB1589A36}" type="pres">
      <dgm:prSet presAssocID="{719E83AC-09C3-44F6-9834-93C30D86C136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B337C-A5F3-4BD0-893E-9D205A432418}" type="pres">
      <dgm:prSet presAssocID="{719E83AC-09C3-44F6-9834-93C30D86C136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3CB1EA-3917-4AAD-A351-CC7CD14EE015}" type="pres">
      <dgm:prSet presAssocID="{719E83AC-09C3-44F6-9834-93C30D86C136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01EE1D-8FC4-4DA9-AD84-C37C4F109605}" type="pres">
      <dgm:prSet presAssocID="{719E83AC-09C3-44F6-9834-93C30D86C136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4622C-E489-4961-BD96-C995B552A751}" type="pres">
      <dgm:prSet presAssocID="{719E83AC-09C3-44F6-9834-93C30D86C136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AD8C8C-ACB1-4E37-8846-D40B9B17C9FC}" type="pres">
      <dgm:prSet presAssocID="{719E83AC-09C3-44F6-9834-93C30D86C136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366F4E-35B2-4D66-B584-70388665D6DA}" type="pres">
      <dgm:prSet presAssocID="{719E83AC-09C3-44F6-9834-93C30D86C136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94AD86-9451-42E4-B6DD-C33C7468F837}" type="pres">
      <dgm:prSet presAssocID="{719E83AC-09C3-44F6-9834-93C30D86C136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01A79-03AB-4403-85C2-D761DEAD5F0D}" type="pres">
      <dgm:prSet presAssocID="{719E83AC-09C3-44F6-9834-93C30D86C136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7F018-8A51-4EB7-AFFD-0029D792084C}" type="pres">
      <dgm:prSet presAssocID="{719E83AC-09C3-44F6-9834-93C30D86C136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232063-CB21-411A-86DB-212D45D7E853}" type="pres">
      <dgm:prSet presAssocID="{719E83AC-09C3-44F6-9834-93C30D86C136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975810-0698-46BB-8017-286FAD6724F1}" type="presOf" srcId="{0D542353-610E-4633-A5E8-BD51D24480C7}" destId="{C1AD8C8C-ACB1-4E37-8846-D40B9B17C9FC}" srcOrd="0" destOrd="0" presId="urn:microsoft.com/office/officeart/2005/8/layout/vProcess5"/>
    <dgm:cxn modelId="{96F20676-07C7-44EE-9B1F-E967D2A47376}" type="presOf" srcId="{C3CDC689-63E1-4219-9A29-67C8BE172E96}" destId="{AF67F018-8A51-4EB7-AFFD-0029D792084C}" srcOrd="1" destOrd="0" presId="urn:microsoft.com/office/officeart/2005/8/layout/vProcess5"/>
    <dgm:cxn modelId="{D95C4DEF-6852-4715-AB33-33BF28973F37}" type="presOf" srcId="{B072D1C0-23B9-4351-A0E9-C20D86936631}" destId="{63366F4E-35B2-4D66-B584-70388665D6DA}" srcOrd="0" destOrd="0" presId="urn:microsoft.com/office/officeart/2005/8/layout/vProcess5"/>
    <dgm:cxn modelId="{CD2048D5-FC80-4B7F-8FEA-C1B85C5BCE18}" type="presOf" srcId="{80A1393D-466F-450D-ABA6-FB19FE0090F0}" destId="{F994AD86-9451-42E4-B6DD-C33C7468F837}" srcOrd="1" destOrd="0" presId="urn:microsoft.com/office/officeart/2005/8/layout/vProcess5"/>
    <dgm:cxn modelId="{93E1EDD3-58C5-4083-9138-3D0D6F5A1985}" type="presOf" srcId="{01DF5B47-64BA-43A0-93D8-2A7564E69B7F}" destId="{E4001A79-03AB-4403-85C2-D761DEAD5F0D}" srcOrd="1" destOrd="0" presId="urn:microsoft.com/office/officeart/2005/8/layout/vProcess5"/>
    <dgm:cxn modelId="{78F2856B-FA8A-4EF7-BA9A-0C6C01D13145}" srcId="{719E83AC-09C3-44F6-9834-93C30D86C136}" destId="{142F513A-3FE5-440A-8933-5866299C0551}" srcOrd="3" destOrd="0" parTransId="{CFD2FEB2-BD1F-4A70-A226-A07B25D73618}" sibTransId="{7CCB3E64-BB5E-4170-8806-22FAE82CA7FE}"/>
    <dgm:cxn modelId="{3401B395-47E1-49ED-9619-E297864FB82E}" type="presOf" srcId="{719E83AC-09C3-44F6-9834-93C30D86C136}" destId="{D7ECE9AA-EEA8-48B6-8960-62C7A5B6A6D7}" srcOrd="0" destOrd="0" presId="urn:microsoft.com/office/officeart/2005/8/layout/vProcess5"/>
    <dgm:cxn modelId="{1D8DFB6F-7CAE-492B-83C2-5AF4ED9C9682}" srcId="{719E83AC-09C3-44F6-9834-93C30D86C136}" destId="{80A1393D-466F-450D-ABA6-FB19FE0090F0}" srcOrd="0" destOrd="0" parTransId="{A914E31B-942E-40FE-A49D-211CC49B8130}" sibTransId="{8CABAEB7-82B6-4038-877C-479A3ED3F7EC}"/>
    <dgm:cxn modelId="{59CC9281-B26E-43D4-BFF1-53FC38A0DE00}" type="presOf" srcId="{142F513A-3FE5-440A-8933-5866299C0551}" destId="{9B232063-CB21-411A-86DB-212D45D7E853}" srcOrd="1" destOrd="0" presId="urn:microsoft.com/office/officeart/2005/8/layout/vProcess5"/>
    <dgm:cxn modelId="{4FDD0989-C25D-4A25-AA6E-4BEFA730CA84}" type="presOf" srcId="{80A1393D-466F-450D-ABA6-FB19FE0090F0}" destId="{2B52B214-E2F2-447D-A28D-94CAB1589A36}" srcOrd="0" destOrd="0" presId="urn:microsoft.com/office/officeart/2005/8/layout/vProcess5"/>
    <dgm:cxn modelId="{8EAF3BEE-C1B5-4B6F-8F8A-926D60BA11D1}" type="presOf" srcId="{8CABAEB7-82B6-4038-877C-479A3ED3F7EC}" destId="{B694622C-E489-4961-BD96-C995B552A751}" srcOrd="0" destOrd="0" presId="urn:microsoft.com/office/officeart/2005/8/layout/vProcess5"/>
    <dgm:cxn modelId="{1BBC1C6E-CEF3-47E4-9813-E141E8A06D2B}" type="presOf" srcId="{01DF5B47-64BA-43A0-93D8-2A7564E69B7F}" destId="{563B337C-A5F3-4BD0-893E-9D205A432418}" srcOrd="0" destOrd="0" presId="urn:microsoft.com/office/officeart/2005/8/layout/vProcess5"/>
    <dgm:cxn modelId="{DBB60E08-DB58-4091-BF42-DF6B25954F8D}" type="presOf" srcId="{C3CDC689-63E1-4219-9A29-67C8BE172E96}" destId="{5D3CB1EA-3917-4AAD-A351-CC7CD14EE015}" srcOrd="0" destOrd="0" presId="urn:microsoft.com/office/officeart/2005/8/layout/vProcess5"/>
    <dgm:cxn modelId="{A23297B8-90F4-4E72-AD56-605208A08688}" srcId="{719E83AC-09C3-44F6-9834-93C30D86C136}" destId="{C3CDC689-63E1-4219-9A29-67C8BE172E96}" srcOrd="2" destOrd="0" parTransId="{7347B281-ADA7-416A-92CC-4EBA29668461}" sibTransId="{B072D1C0-23B9-4351-A0E9-C20D86936631}"/>
    <dgm:cxn modelId="{8CA779D7-0718-4042-9488-2C4D38F70AB8}" srcId="{719E83AC-09C3-44F6-9834-93C30D86C136}" destId="{01DF5B47-64BA-43A0-93D8-2A7564E69B7F}" srcOrd="1" destOrd="0" parTransId="{EC5F0650-5EA3-44C7-9F60-B13DE420B2E0}" sibTransId="{0D542353-610E-4633-A5E8-BD51D24480C7}"/>
    <dgm:cxn modelId="{8FCD06CB-5D69-4400-AE58-355319ED5DEF}" type="presOf" srcId="{142F513A-3FE5-440A-8933-5866299C0551}" destId="{CA01EE1D-8FC4-4DA9-AD84-C37C4F109605}" srcOrd="0" destOrd="0" presId="urn:microsoft.com/office/officeart/2005/8/layout/vProcess5"/>
    <dgm:cxn modelId="{1A696590-3C9E-44C7-BD56-CB400E22B13A}" type="presParOf" srcId="{D7ECE9AA-EEA8-48B6-8960-62C7A5B6A6D7}" destId="{57C7827B-40BC-473A-97C5-809D89407157}" srcOrd="0" destOrd="0" presId="urn:microsoft.com/office/officeart/2005/8/layout/vProcess5"/>
    <dgm:cxn modelId="{9CA3BBA6-7A3A-4A41-BDEA-6BCC910028BD}" type="presParOf" srcId="{D7ECE9AA-EEA8-48B6-8960-62C7A5B6A6D7}" destId="{2B52B214-E2F2-447D-A28D-94CAB1589A36}" srcOrd="1" destOrd="0" presId="urn:microsoft.com/office/officeart/2005/8/layout/vProcess5"/>
    <dgm:cxn modelId="{BB6AF435-AD53-4D34-AD01-7A0F2887A955}" type="presParOf" srcId="{D7ECE9AA-EEA8-48B6-8960-62C7A5B6A6D7}" destId="{563B337C-A5F3-4BD0-893E-9D205A432418}" srcOrd="2" destOrd="0" presId="urn:microsoft.com/office/officeart/2005/8/layout/vProcess5"/>
    <dgm:cxn modelId="{A6882B90-3D71-401E-AB24-62A811089642}" type="presParOf" srcId="{D7ECE9AA-EEA8-48B6-8960-62C7A5B6A6D7}" destId="{5D3CB1EA-3917-4AAD-A351-CC7CD14EE015}" srcOrd="3" destOrd="0" presId="urn:microsoft.com/office/officeart/2005/8/layout/vProcess5"/>
    <dgm:cxn modelId="{C1BF9391-6B97-4E2A-9BF0-403E3322F446}" type="presParOf" srcId="{D7ECE9AA-EEA8-48B6-8960-62C7A5B6A6D7}" destId="{CA01EE1D-8FC4-4DA9-AD84-C37C4F109605}" srcOrd="4" destOrd="0" presId="urn:microsoft.com/office/officeart/2005/8/layout/vProcess5"/>
    <dgm:cxn modelId="{9B3873F5-2EAD-457B-9BB0-20815DDECED7}" type="presParOf" srcId="{D7ECE9AA-EEA8-48B6-8960-62C7A5B6A6D7}" destId="{B694622C-E489-4961-BD96-C995B552A751}" srcOrd="5" destOrd="0" presId="urn:microsoft.com/office/officeart/2005/8/layout/vProcess5"/>
    <dgm:cxn modelId="{99FA5C8B-EAAE-4D7F-ACCF-ACB939D411E4}" type="presParOf" srcId="{D7ECE9AA-EEA8-48B6-8960-62C7A5B6A6D7}" destId="{C1AD8C8C-ACB1-4E37-8846-D40B9B17C9FC}" srcOrd="6" destOrd="0" presId="urn:microsoft.com/office/officeart/2005/8/layout/vProcess5"/>
    <dgm:cxn modelId="{7272FE75-DCEC-49C0-B80E-969810ED1C37}" type="presParOf" srcId="{D7ECE9AA-EEA8-48B6-8960-62C7A5B6A6D7}" destId="{63366F4E-35B2-4D66-B584-70388665D6DA}" srcOrd="7" destOrd="0" presId="urn:microsoft.com/office/officeart/2005/8/layout/vProcess5"/>
    <dgm:cxn modelId="{851AD15E-3EE9-449A-BCC3-CAB381EF3ABC}" type="presParOf" srcId="{D7ECE9AA-EEA8-48B6-8960-62C7A5B6A6D7}" destId="{F994AD86-9451-42E4-B6DD-C33C7468F837}" srcOrd="8" destOrd="0" presId="urn:microsoft.com/office/officeart/2005/8/layout/vProcess5"/>
    <dgm:cxn modelId="{8F9F81EB-6C52-44B7-A41B-25759ED92D31}" type="presParOf" srcId="{D7ECE9AA-EEA8-48B6-8960-62C7A5B6A6D7}" destId="{E4001A79-03AB-4403-85C2-D761DEAD5F0D}" srcOrd="9" destOrd="0" presId="urn:microsoft.com/office/officeart/2005/8/layout/vProcess5"/>
    <dgm:cxn modelId="{8F0C6D5C-F995-4B74-90A3-B5034875A31F}" type="presParOf" srcId="{D7ECE9AA-EEA8-48B6-8960-62C7A5B6A6D7}" destId="{AF67F018-8A51-4EB7-AFFD-0029D792084C}" srcOrd="10" destOrd="0" presId="urn:microsoft.com/office/officeart/2005/8/layout/vProcess5"/>
    <dgm:cxn modelId="{180BBDD0-BFCD-4738-8A78-314114466007}" type="presParOf" srcId="{D7ECE9AA-EEA8-48B6-8960-62C7A5B6A6D7}" destId="{9B232063-CB21-411A-86DB-212D45D7E85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B4B8C3-A424-4212-8527-1110903C2CBD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652D520-CF47-415B-9035-7335D0FF14CE}">
      <dgm:prSet phldrT="[Text]"/>
      <dgm:spPr/>
      <dgm:t>
        <a:bodyPr/>
        <a:lstStyle/>
        <a:p>
          <a:r>
            <a:rPr lang="en-US"/>
            <a:t>hệ thống TTS</a:t>
          </a:r>
        </a:p>
      </dgm:t>
    </dgm:pt>
    <dgm:pt modelId="{1B6F3B43-74BB-430B-9451-020232A006B7}" type="parTrans" cxnId="{3DAB65F6-74AB-4336-9AAE-DD5895F9B2F4}">
      <dgm:prSet/>
      <dgm:spPr/>
      <dgm:t>
        <a:bodyPr/>
        <a:lstStyle/>
        <a:p>
          <a:endParaRPr lang="en-US"/>
        </a:p>
      </dgm:t>
    </dgm:pt>
    <dgm:pt modelId="{35A1EB79-50AC-44C5-89CD-1CFFBAAED5D8}" type="sibTrans" cxnId="{3DAB65F6-74AB-4336-9AAE-DD5895F9B2F4}">
      <dgm:prSet/>
      <dgm:spPr/>
      <dgm:t>
        <a:bodyPr/>
        <a:lstStyle/>
        <a:p>
          <a:endParaRPr lang="en-US"/>
        </a:p>
      </dgm:t>
    </dgm:pt>
    <dgm:pt modelId="{8C9C0DA8-A390-4C58-8E64-33DF3D40D06F}">
      <dgm:prSet phldrT="[Text]"/>
      <dgm:spPr/>
      <dgm:t>
        <a:bodyPr/>
        <a:lstStyle/>
        <a:p>
          <a:r>
            <a:rPr lang="en-US"/>
            <a:t>phần nhập dữ liệu</a:t>
          </a:r>
        </a:p>
      </dgm:t>
    </dgm:pt>
    <dgm:pt modelId="{93EDA71B-BF67-4B9F-AD39-CCA2EAD9397B}" type="parTrans" cxnId="{5FC2D204-4FE8-4BB0-A9E4-3AFD13C59FAB}">
      <dgm:prSet/>
      <dgm:spPr/>
      <dgm:t>
        <a:bodyPr/>
        <a:lstStyle/>
        <a:p>
          <a:endParaRPr lang="en-US"/>
        </a:p>
      </dgm:t>
    </dgm:pt>
    <dgm:pt modelId="{9991AD4D-943A-40FB-932B-F7995AB3ACDE}" type="sibTrans" cxnId="{5FC2D204-4FE8-4BB0-A9E4-3AFD13C59FAB}">
      <dgm:prSet/>
      <dgm:spPr/>
      <dgm:t>
        <a:bodyPr/>
        <a:lstStyle/>
        <a:p>
          <a:endParaRPr lang="en-US"/>
        </a:p>
      </dgm:t>
    </dgm:pt>
    <dgm:pt modelId="{DFBBAF9F-9816-48D0-8C7D-B26F2E75F11B}">
      <dgm:prSet phldrT="[Text]"/>
      <dgm:spPr/>
      <dgm:t>
        <a:bodyPr/>
        <a:lstStyle/>
        <a:p>
          <a:r>
            <a:rPr lang="en-US"/>
            <a:t>nhập từ tệp có sẵn</a:t>
          </a:r>
        </a:p>
      </dgm:t>
    </dgm:pt>
    <dgm:pt modelId="{468796AA-B06C-4136-A4C1-9240BF309104}" type="parTrans" cxnId="{8B85EB9B-C7DB-4C48-AAA2-61A641B39957}">
      <dgm:prSet/>
      <dgm:spPr/>
      <dgm:t>
        <a:bodyPr/>
        <a:lstStyle/>
        <a:p>
          <a:endParaRPr lang="en-US"/>
        </a:p>
      </dgm:t>
    </dgm:pt>
    <dgm:pt modelId="{CF791C35-1C6D-4BD6-BB38-DCAD8D9528C9}" type="sibTrans" cxnId="{8B85EB9B-C7DB-4C48-AAA2-61A641B39957}">
      <dgm:prSet/>
      <dgm:spPr/>
      <dgm:t>
        <a:bodyPr/>
        <a:lstStyle/>
        <a:p>
          <a:endParaRPr lang="en-US"/>
        </a:p>
      </dgm:t>
    </dgm:pt>
    <dgm:pt modelId="{AFC8F7FD-C13E-4C82-B510-1C804F4416ED}">
      <dgm:prSet phldrT="[Text]"/>
      <dgm:spPr/>
      <dgm:t>
        <a:bodyPr/>
        <a:lstStyle/>
        <a:p>
          <a:r>
            <a:rPr lang="en-US"/>
            <a:t>nhập trực tiếp</a:t>
          </a:r>
        </a:p>
      </dgm:t>
    </dgm:pt>
    <dgm:pt modelId="{652DCDBA-2827-4B72-97FE-5846A525BED2}" type="parTrans" cxnId="{B073F5BD-4937-4B77-9C0A-C3127E88E012}">
      <dgm:prSet/>
      <dgm:spPr/>
      <dgm:t>
        <a:bodyPr/>
        <a:lstStyle/>
        <a:p>
          <a:endParaRPr lang="en-US"/>
        </a:p>
      </dgm:t>
    </dgm:pt>
    <dgm:pt modelId="{729B6004-E977-4A83-BD0A-30A07D41B6B8}" type="sibTrans" cxnId="{B073F5BD-4937-4B77-9C0A-C3127E88E012}">
      <dgm:prSet/>
      <dgm:spPr/>
      <dgm:t>
        <a:bodyPr/>
        <a:lstStyle/>
        <a:p>
          <a:endParaRPr lang="en-US"/>
        </a:p>
      </dgm:t>
    </dgm:pt>
    <dgm:pt modelId="{53313DA0-F9E0-45AD-9053-F03A37AD55E9}">
      <dgm:prSet phldrT="[Text]"/>
      <dgm:spPr/>
      <dgm:t>
        <a:bodyPr/>
        <a:lstStyle/>
        <a:p>
          <a:r>
            <a:rPr lang="en-US"/>
            <a:t>phần kết nối tới máy chủ</a:t>
          </a:r>
        </a:p>
      </dgm:t>
    </dgm:pt>
    <dgm:pt modelId="{8F1A84E5-CC0B-471E-BC2A-1AFBBBA1061B}" type="parTrans" cxnId="{C7A7B553-B663-4B08-A351-3307B3229027}">
      <dgm:prSet/>
      <dgm:spPr/>
      <dgm:t>
        <a:bodyPr/>
        <a:lstStyle/>
        <a:p>
          <a:endParaRPr lang="en-US"/>
        </a:p>
      </dgm:t>
    </dgm:pt>
    <dgm:pt modelId="{B4368B2A-784F-4FDF-9B79-00D9FA78BFFD}" type="sibTrans" cxnId="{C7A7B553-B663-4B08-A351-3307B3229027}">
      <dgm:prSet/>
      <dgm:spPr/>
      <dgm:t>
        <a:bodyPr/>
        <a:lstStyle/>
        <a:p>
          <a:endParaRPr lang="en-US"/>
        </a:p>
      </dgm:t>
    </dgm:pt>
    <dgm:pt modelId="{6D3F9B02-5122-41C3-ABDC-00A3025E4A2F}">
      <dgm:prSet/>
      <dgm:spPr/>
      <dgm:t>
        <a:bodyPr/>
        <a:lstStyle/>
        <a:p>
          <a:r>
            <a:rPr lang="en-US"/>
            <a:t>phần chạy tệp âm thanh</a:t>
          </a:r>
        </a:p>
      </dgm:t>
    </dgm:pt>
    <dgm:pt modelId="{03CF6F8D-03A8-455B-8069-C884A7342E86}" type="parTrans" cxnId="{2033A51C-49D9-4138-84A5-D15DB593DEF5}">
      <dgm:prSet/>
      <dgm:spPr/>
      <dgm:t>
        <a:bodyPr/>
        <a:lstStyle/>
        <a:p>
          <a:endParaRPr lang="en-US"/>
        </a:p>
      </dgm:t>
    </dgm:pt>
    <dgm:pt modelId="{8A2DADB9-DEC4-4326-A8EB-56BAE772570A}" type="sibTrans" cxnId="{2033A51C-49D9-4138-84A5-D15DB593DEF5}">
      <dgm:prSet/>
      <dgm:spPr/>
      <dgm:t>
        <a:bodyPr/>
        <a:lstStyle/>
        <a:p>
          <a:endParaRPr lang="en-US"/>
        </a:p>
      </dgm:t>
    </dgm:pt>
    <dgm:pt modelId="{5777EA69-AD46-4C25-B8E6-974AC3D36065}" type="pres">
      <dgm:prSet presAssocID="{69B4B8C3-A424-4212-8527-1110903C2CB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646436A-4B43-4F55-BA1B-2BCE3566DA3D}" type="pres">
      <dgm:prSet presAssocID="{A652D520-CF47-415B-9035-7335D0FF14CE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B1D1E36-AFF0-42D6-BA5E-488C5C8E2137}" type="pres">
      <dgm:prSet presAssocID="{A652D520-CF47-415B-9035-7335D0FF14CE}" presName="rootComposite1" presStyleCnt="0"/>
      <dgm:spPr/>
      <dgm:t>
        <a:bodyPr/>
        <a:lstStyle/>
        <a:p>
          <a:endParaRPr lang="en-US"/>
        </a:p>
      </dgm:t>
    </dgm:pt>
    <dgm:pt modelId="{94BE5C61-EF10-4018-938E-C763E74FBA18}" type="pres">
      <dgm:prSet presAssocID="{A652D520-CF47-415B-9035-7335D0FF14C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3EA9E3-F539-4F9D-8B78-0F96F092A710}" type="pres">
      <dgm:prSet presAssocID="{A652D520-CF47-415B-9035-7335D0FF14C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4C54E0C-A919-4ABA-83A9-10DB8C111A94}" type="pres">
      <dgm:prSet presAssocID="{A652D520-CF47-415B-9035-7335D0FF14CE}" presName="hierChild2" presStyleCnt="0"/>
      <dgm:spPr/>
      <dgm:t>
        <a:bodyPr/>
        <a:lstStyle/>
        <a:p>
          <a:endParaRPr lang="en-US"/>
        </a:p>
      </dgm:t>
    </dgm:pt>
    <dgm:pt modelId="{A2AEFB5A-2B36-434F-BB87-1967B1A9D0C0}" type="pres">
      <dgm:prSet presAssocID="{93EDA71B-BF67-4B9F-AD39-CCA2EAD9397B}" presName="Name64" presStyleLbl="parChTrans1D2" presStyleIdx="0" presStyleCnt="3"/>
      <dgm:spPr/>
      <dgm:t>
        <a:bodyPr/>
        <a:lstStyle/>
        <a:p>
          <a:endParaRPr lang="en-US"/>
        </a:p>
      </dgm:t>
    </dgm:pt>
    <dgm:pt modelId="{883E657B-7A84-4669-8F76-F78329EDC63E}" type="pres">
      <dgm:prSet presAssocID="{8C9C0DA8-A390-4C58-8E64-33DF3D40D06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67D92A9-65E7-49F0-845D-C2DB98D22F6A}" type="pres">
      <dgm:prSet presAssocID="{8C9C0DA8-A390-4C58-8E64-33DF3D40D06F}" presName="rootComposite" presStyleCnt="0"/>
      <dgm:spPr/>
      <dgm:t>
        <a:bodyPr/>
        <a:lstStyle/>
        <a:p>
          <a:endParaRPr lang="en-US"/>
        </a:p>
      </dgm:t>
    </dgm:pt>
    <dgm:pt modelId="{3AAFA281-DE24-42F6-A374-A73BB3EB309A}" type="pres">
      <dgm:prSet presAssocID="{8C9C0DA8-A390-4C58-8E64-33DF3D40D06F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A4024E-893F-4D29-80F3-F3B7A5C255AF}" type="pres">
      <dgm:prSet presAssocID="{8C9C0DA8-A390-4C58-8E64-33DF3D40D06F}" presName="rootConnector" presStyleLbl="node2" presStyleIdx="0" presStyleCnt="3"/>
      <dgm:spPr/>
      <dgm:t>
        <a:bodyPr/>
        <a:lstStyle/>
        <a:p>
          <a:endParaRPr lang="en-US"/>
        </a:p>
      </dgm:t>
    </dgm:pt>
    <dgm:pt modelId="{5AF0534D-100A-44D6-9EBA-ECFE98195241}" type="pres">
      <dgm:prSet presAssocID="{8C9C0DA8-A390-4C58-8E64-33DF3D40D06F}" presName="hierChild4" presStyleCnt="0"/>
      <dgm:spPr/>
      <dgm:t>
        <a:bodyPr/>
        <a:lstStyle/>
        <a:p>
          <a:endParaRPr lang="en-US"/>
        </a:p>
      </dgm:t>
    </dgm:pt>
    <dgm:pt modelId="{557F9A43-AD53-4D68-9C0B-9A445BF37BC0}" type="pres">
      <dgm:prSet presAssocID="{468796AA-B06C-4136-A4C1-9240BF309104}" presName="Name64" presStyleLbl="parChTrans1D3" presStyleIdx="0" presStyleCnt="2"/>
      <dgm:spPr/>
      <dgm:t>
        <a:bodyPr/>
        <a:lstStyle/>
        <a:p>
          <a:endParaRPr lang="en-US"/>
        </a:p>
      </dgm:t>
    </dgm:pt>
    <dgm:pt modelId="{BEA4A34E-17A6-4CA6-B765-316260015F8F}" type="pres">
      <dgm:prSet presAssocID="{DFBBAF9F-9816-48D0-8C7D-B26F2E75F11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3D440E2-D760-42C9-9BD0-32CD06BBFD4B}" type="pres">
      <dgm:prSet presAssocID="{DFBBAF9F-9816-48D0-8C7D-B26F2E75F11B}" presName="rootComposite" presStyleCnt="0"/>
      <dgm:spPr/>
      <dgm:t>
        <a:bodyPr/>
        <a:lstStyle/>
        <a:p>
          <a:endParaRPr lang="en-US"/>
        </a:p>
      </dgm:t>
    </dgm:pt>
    <dgm:pt modelId="{549DA4DE-7CA7-4773-82A9-994DA2BA7808}" type="pres">
      <dgm:prSet presAssocID="{DFBBAF9F-9816-48D0-8C7D-B26F2E75F11B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8CDA26-7169-45E8-BBE1-5C1473772796}" type="pres">
      <dgm:prSet presAssocID="{DFBBAF9F-9816-48D0-8C7D-B26F2E75F11B}" presName="rootConnector" presStyleLbl="node3" presStyleIdx="0" presStyleCnt="2"/>
      <dgm:spPr/>
      <dgm:t>
        <a:bodyPr/>
        <a:lstStyle/>
        <a:p>
          <a:endParaRPr lang="en-US"/>
        </a:p>
      </dgm:t>
    </dgm:pt>
    <dgm:pt modelId="{523E0790-CB63-4417-BBE4-7998FC96107C}" type="pres">
      <dgm:prSet presAssocID="{DFBBAF9F-9816-48D0-8C7D-B26F2E75F11B}" presName="hierChild4" presStyleCnt="0"/>
      <dgm:spPr/>
      <dgm:t>
        <a:bodyPr/>
        <a:lstStyle/>
        <a:p>
          <a:endParaRPr lang="en-US"/>
        </a:p>
      </dgm:t>
    </dgm:pt>
    <dgm:pt modelId="{011B72F3-6920-4974-8212-55CBDCDD0684}" type="pres">
      <dgm:prSet presAssocID="{DFBBAF9F-9816-48D0-8C7D-B26F2E75F11B}" presName="hierChild5" presStyleCnt="0"/>
      <dgm:spPr/>
      <dgm:t>
        <a:bodyPr/>
        <a:lstStyle/>
        <a:p>
          <a:endParaRPr lang="en-US"/>
        </a:p>
      </dgm:t>
    </dgm:pt>
    <dgm:pt modelId="{617B6D3E-BE12-400E-A826-F8229936029F}" type="pres">
      <dgm:prSet presAssocID="{652DCDBA-2827-4B72-97FE-5846A525BED2}" presName="Name64" presStyleLbl="parChTrans1D3" presStyleIdx="1" presStyleCnt="2"/>
      <dgm:spPr/>
      <dgm:t>
        <a:bodyPr/>
        <a:lstStyle/>
        <a:p>
          <a:endParaRPr lang="en-US"/>
        </a:p>
      </dgm:t>
    </dgm:pt>
    <dgm:pt modelId="{FE1007B5-CAC7-44C1-BD44-42F78735DF73}" type="pres">
      <dgm:prSet presAssocID="{AFC8F7FD-C13E-4C82-B510-1C804F4416E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CCB3842-7CE0-4582-9020-1DA47E945AAC}" type="pres">
      <dgm:prSet presAssocID="{AFC8F7FD-C13E-4C82-B510-1C804F4416ED}" presName="rootComposite" presStyleCnt="0"/>
      <dgm:spPr/>
      <dgm:t>
        <a:bodyPr/>
        <a:lstStyle/>
        <a:p>
          <a:endParaRPr lang="en-US"/>
        </a:p>
      </dgm:t>
    </dgm:pt>
    <dgm:pt modelId="{2E410A73-032D-42B1-9D71-E82B8CB29ED2}" type="pres">
      <dgm:prSet presAssocID="{AFC8F7FD-C13E-4C82-B510-1C804F4416ED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EB2B81-84C8-4825-8D24-7FEADA832265}" type="pres">
      <dgm:prSet presAssocID="{AFC8F7FD-C13E-4C82-B510-1C804F4416ED}" presName="rootConnector" presStyleLbl="node3" presStyleIdx="1" presStyleCnt="2"/>
      <dgm:spPr/>
      <dgm:t>
        <a:bodyPr/>
        <a:lstStyle/>
        <a:p>
          <a:endParaRPr lang="en-US"/>
        </a:p>
      </dgm:t>
    </dgm:pt>
    <dgm:pt modelId="{EAAF251E-7D7C-4204-B269-11067E47973B}" type="pres">
      <dgm:prSet presAssocID="{AFC8F7FD-C13E-4C82-B510-1C804F4416ED}" presName="hierChild4" presStyleCnt="0"/>
      <dgm:spPr/>
      <dgm:t>
        <a:bodyPr/>
        <a:lstStyle/>
        <a:p>
          <a:endParaRPr lang="en-US"/>
        </a:p>
      </dgm:t>
    </dgm:pt>
    <dgm:pt modelId="{009E72FC-F4E3-45A9-A65E-9DA85D78069B}" type="pres">
      <dgm:prSet presAssocID="{AFC8F7FD-C13E-4C82-B510-1C804F4416ED}" presName="hierChild5" presStyleCnt="0"/>
      <dgm:spPr/>
      <dgm:t>
        <a:bodyPr/>
        <a:lstStyle/>
        <a:p>
          <a:endParaRPr lang="en-US"/>
        </a:p>
      </dgm:t>
    </dgm:pt>
    <dgm:pt modelId="{A177797F-A77B-43BA-8CD7-5DF1C8A69DED}" type="pres">
      <dgm:prSet presAssocID="{8C9C0DA8-A390-4C58-8E64-33DF3D40D06F}" presName="hierChild5" presStyleCnt="0"/>
      <dgm:spPr/>
      <dgm:t>
        <a:bodyPr/>
        <a:lstStyle/>
        <a:p>
          <a:endParaRPr lang="en-US"/>
        </a:p>
      </dgm:t>
    </dgm:pt>
    <dgm:pt modelId="{C0E00762-BB66-4E43-B3DA-05DDC2DB4046}" type="pres">
      <dgm:prSet presAssocID="{8F1A84E5-CC0B-471E-BC2A-1AFBBBA1061B}" presName="Name64" presStyleLbl="parChTrans1D2" presStyleIdx="1" presStyleCnt="3"/>
      <dgm:spPr/>
      <dgm:t>
        <a:bodyPr/>
        <a:lstStyle/>
        <a:p>
          <a:endParaRPr lang="en-US"/>
        </a:p>
      </dgm:t>
    </dgm:pt>
    <dgm:pt modelId="{FD09C442-FDB4-40E6-9A59-91E5A682E46D}" type="pres">
      <dgm:prSet presAssocID="{53313DA0-F9E0-45AD-9053-F03A37AD55E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02B32FF-7FC7-4621-8000-D44E945F3881}" type="pres">
      <dgm:prSet presAssocID="{53313DA0-F9E0-45AD-9053-F03A37AD55E9}" presName="rootComposite" presStyleCnt="0"/>
      <dgm:spPr/>
      <dgm:t>
        <a:bodyPr/>
        <a:lstStyle/>
        <a:p>
          <a:endParaRPr lang="en-US"/>
        </a:p>
      </dgm:t>
    </dgm:pt>
    <dgm:pt modelId="{92E24358-2796-4499-9B03-D162D97EFF52}" type="pres">
      <dgm:prSet presAssocID="{53313DA0-F9E0-45AD-9053-F03A37AD55E9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9B0816-426F-40CA-9563-FCA6BD6DFD1D}" type="pres">
      <dgm:prSet presAssocID="{53313DA0-F9E0-45AD-9053-F03A37AD55E9}" presName="rootConnector" presStyleLbl="node2" presStyleIdx="1" presStyleCnt="3"/>
      <dgm:spPr/>
      <dgm:t>
        <a:bodyPr/>
        <a:lstStyle/>
        <a:p>
          <a:endParaRPr lang="en-US"/>
        </a:p>
      </dgm:t>
    </dgm:pt>
    <dgm:pt modelId="{C3AAA120-4C2B-4AC1-AEC5-8A18C050774B}" type="pres">
      <dgm:prSet presAssocID="{53313DA0-F9E0-45AD-9053-F03A37AD55E9}" presName="hierChild4" presStyleCnt="0"/>
      <dgm:spPr/>
      <dgm:t>
        <a:bodyPr/>
        <a:lstStyle/>
        <a:p>
          <a:endParaRPr lang="en-US"/>
        </a:p>
      </dgm:t>
    </dgm:pt>
    <dgm:pt modelId="{42FE99B9-547A-45A7-87B8-89D456B838B3}" type="pres">
      <dgm:prSet presAssocID="{53313DA0-F9E0-45AD-9053-F03A37AD55E9}" presName="hierChild5" presStyleCnt="0"/>
      <dgm:spPr/>
      <dgm:t>
        <a:bodyPr/>
        <a:lstStyle/>
        <a:p>
          <a:endParaRPr lang="en-US"/>
        </a:p>
      </dgm:t>
    </dgm:pt>
    <dgm:pt modelId="{F8F2E252-FA6F-41F0-AEC6-38546D2F446A}" type="pres">
      <dgm:prSet presAssocID="{03CF6F8D-03A8-455B-8069-C884A7342E86}" presName="Name64" presStyleLbl="parChTrans1D2" presStyleIdx="2" presStyleCnt="3"/>
      <dgm:spPr/>
      <dgm:t>
        <a:bodyPr/>
        <a:lstStyle/>
        <a:p>
          <a:endParaRPr lang="en-US"/>
        </a:p>
      </dgm:t>
    </dgm:pt>
    <dgm:pt modelId="{773F4592-50CB-430C-8777-B8EF8D90E09D}" type="pres">
      <dgm:prSet presAssocID="{6D3F9B02-5122-41C3-ABDC-00A3025E4A2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690941-CB13-4F2B-9005-AA7139F96E29}" type="pres">
      <dgm:prSet presAssocID="{6D3F9B02-5122-41C3-ABDC-00A3025E4A2F}" presName="rootComposite" presStyleCnt="0"/>
      <dgm:spPr/>
      <dgm:t>
        <a:bodyPr/>
        <a:lstStyle/>
        <a:p>
          <a:endParaRPr lang="en-US"/>
        </a:p>
      </dgm:t>
    </dgm:pt>
    <dgm:pt modelId="{8690383D-C475-46F4-9D38-C136853EFF91}" type="pres">
      <dgm:prSet presAssocID="{6D3F9B02-5122-41C3-ABDC-00A3025E4A2F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6554B5-E511-4719-ABE9-AEC75B852D68}" type="pres">
      <dgm:prSet presAssocID="{6D3F9B02-5122-41C3-ABDC-00A3025E4A2F}" presName="rootConnector" presStyleLbl="node2" presStyleIdx="2" presStyleCnt="3"/>
      <dgm:spPr/>
      <dgm:t>
        <a:bodyPr/>
        <a:lstStyle/>
        <a:p>
          <a:endParaRPr lang="en-US"/>
        </a:p>
      </dgm:t>
    </dgm:pt>
    <dgm:pt modelId="{AD3D8D94-7CEA-4665-A8AF-DB07A88A69EC}" type="pres">
      <dgm:prSet presAssocID="{6D3F9B02-5122-41C3-ABDC-00A3025E4A2F}" presName="hierChild4" presStyleCnt="0"/>
      <dgm:spPr/>
      <dgm:t>
        <a:bodyPr/>
        <a:lstStyle/>
        <a:p>
          <a:endParaRPr lang="en-US"/>
        </a:p>
      </dgm:t>
    </dgm:pt>
    <dgm:pt modelId="{22B68623-2E15-4898-B3C4-4117C886CD37}" type="pres">
      <dgm:prSet presAssocID="{6D3F9B02-5122-41C3-ABDC-00A3025E4A2F}" presName="hierChild5" presStyleCnt="0"/>
      <dgm:spPr/>
      <dgm:t>
        <a:bodyPr/>
        <a:lstStyle/>
        <a:p>
          <a:endParaRPr lang="en-US"/>
        </a:p>
      </dgm:t>
    </dgm:pt>
    <dgm:pt modelId="{08198942-A730-4CFD-AD13-1FDA6F8CE462}" type="pres">
      <dgm:prSet presAssocID="{A652D520-CF47-415B-9035-7335D0FF14CE}" presName="hierChild3" presStyleCnt="0"/>
      <dgm:spPr/>
      <dgm:t>
        <a:bodyPr/>
        <a:lstStyle/>
        <a:p>
          <a:endParaRPr lang="en-US"/>
        </a:p>
      </dgm:t>
    </dgm:pt>
  </dgm:ptLst>
  <dgm:cxnLst>
    <dgm:cxn modelId="{79B23E4E-9AA1-4D0A-AAF3-CF69FAFC87AB}" type="presOf" srcId="{468796AA-B06C-4136-A4C1-9240BF309104}" destId="{557F9A43-AD53-4D68-9C0B-9A445BF37BC0}" srcOrd="0" destOrd="0" presId="urn:microsoft.com/office/officeart/2009/3/layout/HorizontalOrganizationChart"/>
    <dgm:cxn modelId="{7064BCF5-9778-40A4-8E20-F4282106008D}" type="presOf" srcId="{8C9C0DA8-A390-4C58-8E64-33DF3D40D06F}" destId="{3AAFA281-DE24-42F6-A374-A73BB3EB309A}" srcOrd="0" destOrd="0" presId="urn:microsoft.com/office/officeart/2009/3/layout/HorizontalOrganizationChart"/>
    <dgm:cxn modelId="{4CDBFFA1-BE18-49E2-AA82-905602540C16}" type="presOf" srcId="{03CF6F8D-03A8-455B-8069-C884A7342E86}" destId="{F8F2E252-FA6F-41F0-AEC6-38546D2F446A}" srcOrd="0" destOrd="0" presId="urn:microsoft.com/office/officeart/2009/3/layout/HorizontalOrganizationChart"/>
    <dgm:cxn modelId="{5FC2D204-4FE8-4BB0-A9E4-3AFD13C59FAB}" srcId="{A652D520-CF47-415B-9035-7335D0FF14CE}" destId="{8C9C0DA8-A390-4C58-8E64-33DF3D40D06F}" srcOrd="0" destOrd="0" parTransId="{93EDA71B-BF67-4B9F-AD39-CCA2EAD9397B}" sibTransId="{9991AD4D-943A-40FB-932B-F7995AB3ACDE}"/>
    <dgm:cxn modelId="{BF0C4E5C-5E2B-4062-987C-C41EA8A19FAA}" type="presOf" srcId="{A652D520-CF47-415B-9035-7335D0FF14CE}" destId="{5B3EA9E3-F539-4F9D-8B78-0F96F092A710}" srcOrd="1" destOrd="0" presId="urn:microsoft.com/office/officeart/2009/3/layout/HorizontalOrganizationChart"/>
    <dgm:cxn modelId="{41706B20-65EC-454A-A8AF-1FC06A6248A6}" type="presOf" srcId="{8F1A84E5-CC0B-471E-BC2A-1AFBBBA1061B}" destId="{C0E00762-BB66-4E43-B3DA-05DDC2DB4046}" srcOrd="0" destOrd="0" presId="urn:microsoft.com/office/officeart/2009/3/layout/HorizontalOrganizationChart"/>
    <dgm:cxn modelId="{24C8EAFD-FB08-46E4-979F-24ED2773EDF1}" type="presOf" srcId="{6D3F9B02-5122-41C3-ABDC-00A3025E4A2F}" destId="{8690383D-C475-46F4-9D38-C136853EFF91}" srcOrd="0" destOrd="0" presId="urn:microsoft.com/office/officeart/2009/3/layout/HorizontalOrganizationChart"/>
    <dgm:cxn modelId="{FF6884BA-DA31-418D-B718-9115F460D84F}" type="presOf" srcId="{AFC8F7FD-C13E-4C82-B510-1C804F4416ED}" destId="{53EB2B81-84C8-4825-8D24-7FEADA832265}" srcOrd="1" destOrd="0" presId="urn:microsoft.com/office/officeart/2009/3/layout/HorizontalOrganizationChart"/>
    <dgm:cxn modelId="{AB300CA9-A352-49F1-A8E4-5AAFD71ED0AA}" type="presOf" srcId="{DFBBAF9F-9816-48D0-8C7D-B26F2E75F11B}" destId="{818CDA26-7169-45E8-BBE1-5C1473772796}" srcOrd="1" destOrd="0" presId="urn:microsoft.com/office/officeart/2009/3/layout/HorizontalOrganizationChart"/>
    <dgm:cxn modelId="{C7A7B553-B663-4B08-A351-3307B3229027}" srcId="{A652D520-CF47-415B-9035-7335D0FF14CE}" destId="{53313DA0-F9E0-45AD-9053-F03A37AD55E9}" srcOrd="1" destOrd="0" parTransId="{8F1A84E5-CC0B-471E-BC2A-1AFBBBA1061B}" sibTransId="{B4368B2A-784F-4FDF-9B79-00D9FA78BFFD}"/>
    <dgm:cxn modelId="{E05F2F49-6944-470D-90DA-A558CBB97DD3}" type="presOf" srcId="{AFC8F7FD-C13E-4C82-B510-1C804F4416ED}" destId="{2E410A73-032D-42B1-9D71-E82B8CB29ED2}" srcOrd="0" destOrd="0" presId="urn:microsoft.com/office/officeart/2009/3/layout/HorizontalOrganizationChart"/>
    <dgm:cxn modelId="{2033A51C-49D9-4138-84A5-D15DB593DEF5}" srcId="{A652D520-CF47-415B-9035-7335D0FF14CE}" destId="{6D3F9B02-5122-41C3-ABDC-00A3025E4A2F}" srcOrd="2" destOrd="0" parTransId="{03CF6F8D-03A8-455B-8069-C884A7342E86}" sibTransId="{8A2DADB9-DEC4-4326-A8EB-56BAE772570A}"/>
    <dgm:cxn modelId="{D8CAD4A0-D126-47C2-B67E-2805551C64D7}" type="presOf" srcId="{53313DA0-F9E0-45AD-9053-F03A37AD55E9}" destId="{92E24358-2796-4499-9B03-D162D97EFF52}" srcOrd="0" destOrd="0" presId="urn:microsoft.com/office/officeart/2009/3/layout/HorizontalOrganizationChart"/>
    <dgm:cxn modelId="{8B85EB9B-C7DB-4C48-AAA2-61A641B39957}" srcId="{8C9C0DA8-A390-4C58-8E64-33DF3D40D06F}" destId="{DFBBAF9F-9816-48D0-8C7D-B26F2E75F11B}" srcOrd="0" destOrd="0" parTransId="{468796AA-B06C-4136-A4C1-9240BF309104}" sibTransId="{CF791C35-1C6D-4BD6-BB38-DCAD8D9528C9}"/>
    <dgm:cxn modelId="{B073F5BD-4937-4B77-9C0A-C3127E88E012}" srcId="{8C9C0DA8-A390-4C58-8E64-33DF3D40D06F}" destId="{AFC8F7FD-C13E-4C82-B510-1C804F4416ED}" srcOrd="1" destOrd="0" parTransId="{652DCDBA-2827-4B72-97FE-5846A525BED2}" sibTransId="{729B6004-E977-4A83-BD0A-30A07D41B6B8}"/>
    <dgm:cxn modelId="{3DAB65F6-74AB-4336-9AAE-DD5895F9B2F4}" srcId="{69B4B8C3-A424-4212-8527-1110903C2CBD}" destId="{A652D520-CF47-415B-9035-7335D0FF14CE}" srcOrd="0" destOrd="0" parTransId="{1B6F3B43-74BB-430B-9451-020232A006B7}" sibTransId="{35A1EB79-50AC-44C5-89CD-1CFFBAAED5D8}"/>
    <dgm:cxn modelId="{697F13DD-F318-4ECA-80CA-EFBF7A40D361}" type="presOf" srcId="{93EDA71B-BF67-4B9F-AD39-CCA2EAD9397B}" destId="{A2AEFB5A-2B36-434F-BB87-1967B1A9D0C0}" srcOrd="0" destOrd="0" presId="urn:microsoft.com/office/officeart/2009/3/layout/HorizontalOrganizationChart"/>
    <dgm:cxn modelId="{0E842C9A-3BF1-43E2-A11B-21CA9E36D7FD}" type="presOf" srcId="{6D3F9B02-5122-41C3-ABDC-00A3025E4A2F}" destId="{5A6554B5-E511-4719-ABE9-AEC75B852D68}" srcOrd="1" destOrd="0" presId="urn:microsoft.com/office/officeart/2009/3/layout/HorizontalOrganizationChart"/>
    <dgm:cxn modelId="{B4841E05-6EB3-4CB7-A8F6-69F0177097A2}" type="presOf" srcId="{69B4B8C3-A424-4212-8527-1110903C2CBD}" destId="{5777EA69-AD46-4C25-B8E6-974AC3D36065}" srcOrd="0" destOrd="0" presId="urn:microsoft.com/office/officeart/2009/3/layout/HorizontalOrganizationChart"/>
    <dgm:cxn modelId="{32EF7A4B-0567-4B91-AC03-DAB72750DD63}" type="presOf" srcId="{DFBBAF9F-9816-48D0-8C7D-B26F2E75F11B}" destId="{549DA4DE-7CA7-4773-82A9-994DA2BA7808}" srcOrd="0" destOrd="0" presId="urn:microsoft.com/office/officeart/2009/3/layout/HorizontalOrganizationChart"/>
    <dgm:cxn modelId="{A61516DC-9097-4041-8D63-49043D63E737}" type="presOf" srcId="{8C9C0DA8-A390-4C58-8E64-33DF3D40D06F}" destId="{8FA4024E-893F-4D29-80F3-F3B7A5C255AF}" srcOrd="1" destOrd="0" presId="urn:microsoft.com/office/officeart/2009/3/layout/HorizontalOrganizationChart"/>
    <dgm:cxn modelId="{65C8B8FD-938B-4308-B704-79A38C9EE7BF}" type="presOf" srcId="{652DCDBA-2827-4B72-97FE-5846A525BED2}" destId="{617B6D3E-BE12-400E-A826-F8229936029F}" srcOrd="0" destOrd="0" presId="urn:microsoft.com/office/officeart/2009/3/layout/HorizontalOrganizationChart"/>
    <dgm:cxn modelId="{293A5144-3FAA-486A-93FA-1F48B44EE3B3}" type="presOf" srcId="{A652D520-CF47-415B-9035-7335D0FF14CE}" destId="{94BE5C61-EF10-4018-938E-C763E74FBA18}" srcOrd="0" destOrd="0" presId="urn:microsoft.com/office/officeart/2009/3/layout/HorizontalOrganizationChart"/>
    <dgm:cxn modelId="{B5AB8DF8-C1C6-474A-BBA8-5D9468FA444D}" type="presOf" srcId="{53313DA0-F9E0-45AD-9053-F03A37AD55E9}" destId="{769B0816-426F-40CA-9563-FCA6BD6DFD1D}" srcOrd="1" destOrd="0" presId="urn:microsoft.com/office/officeart/2009/3/layout/HorizontalOrganizationChart"/>
    <dgm:cxn modelId="{325C58B2-E5AD-4633-8634-D100227D0436}" type="presParOf" srcId="{5777EA69-AD46-4C25-B8E6-974AC3D36065}" destId="{1646436A-4B43-4F55-BA1B-2BCE3566DA3D}" srcOrd="0" destOrd="0" presId="urn:microsoft.com/office/officeart/2009/3/layout/HorizontalOrganizationChart"/>
    <dgm:cxn modelId="{FADBB56C-28A3-4736-AC96-8C2D702950B2}" type="presParOf" srcId="{1646436A-4B43-4F55-BA1B-2BCE3566DA3D}" destId="{BB1D1E36-AFF0-42D6-BA5E-488C5C8E2137}" srcOrd="0" destOrd="0" presId="urn:microsoft.com/office/officeart/2009/3/layout/HorizontalOrganizationChart"/>
    <dgm:cxn modelId="{9FAAEB4B-B48C-4CD9-9BF1-A39E00E42B34}" type="presParOf" srcId="{BB1D1E36-AFF0-42D6-BA5E-488C5C8E2137}" destId="{94BE5C61-EF10-4018-938E-C763E74FBA18}" srcOrd="0" destOrd="0" presId="urn:microsoft.com/office/officeart/2009/3/layout/HorizontalOrganizationChart"/>
    <dgm:cxn modelId="{EC276C5A-8E2D-42E9-A9F2-AD4E8E3D44BE}" type="presParOf" srcId="{BB1D1E36-AFF0-42D6-BA5E-488C5C8E2137}" destId="{5B3EA9E3-F539-4F9D-8B78-0F96F092A710}" srcOrd="1" destOrd="0" presId="urn:microsoft.com/office/officeart/2009/3/layout/HorizontalOrganizationChart"/>
    <dgm:cxn modelId="{9067B227-AEB2-47A3-B4FA-4AC82D22D6CF}" type="presParOf" srcId="{1646436A-4B43-4F55-BA1B-2BCE3566DA3D}" destId="{94C54E0C-A919-4ABA-83A9-10DB8C111A94}" srcOrd="1" destOrd="0" presId="urn:microsoft.com/office/officeart/2009/3/layout/HorizontalOrganizationChart"/>
    <dgm:cxn modelId="{61365900-50F7-4097-A71A-37E17B656113}" type="presParOf" srcId="{94C54E0C-A919-4ABA-83A9-10DB8C111A94}" destId="{A2AEFB5A-2B36-434F-BB87-1967B1A9D0C0}" srcOrd="0" destOrd="0" presId="urn:microsoft.com/office/officeart/2009/3/layout/HorizontalOrganizationChart"/>
    <dgm:cxn modelId="{C70EE260-C7BC-4838-97A6-703E70A93BE5}" type="presParOf" srcId="{94C54E0C-A919-4ABA-83A9-10DB8C111A94}" destId="{883E657B-7A84-4669-8F76-F78329EDC63E}" srcOrd="1" destOrd="0" presId="urn:microsoft.com/office/officeart/2009/3/layout/HorizontalOrganizationChart"/>
    <dgm:cxn modelId="{D76DA48E-7694-489C-B805-BACC367DE83D}" type="presParOf" srcId="{883E657B-7A84-4669-8F76-F78329EDC63E}" destId="{867D92A9-65E7-49F0-845D-C2DB98D22F6A}" srcOrd="0" destOrd="0" presId="urn:microsoft.com/office/officeart/2009/3/layout/HorizontalOrganizationChart"/>
    <dgm:cxn modelId="{35CE21CC-B603-4D12-8A2A-8FB431F9BDAD}" type="presParOf" srcId="{867D92A9-65E7-49F0-845D-C2DB98D22F6A}" destId="{3AAFA281-DE24-42F6-A374-A73BB3EB309A}" srcOrd="0" destOrd="0" presId="urn:microsoft.com/office/officeart/2009/3/layout/HorizontalOrganizationChart"/>
    <dgm:cxn modelId="{6E9B2FAE-337E-4D52-A435-EFA1632034AA}" type="presParOf" srcId="{867D92A9-65E7-49F0-845D-C2DB98D22F6A}" destId="{8FA4024E-893F-4D29-80F3-F3B7A5C255AF}" srcOrd="1" destOrd="0" presId="urn:microsoft.com/office/officeart/2009/3/layout/HorizontalOrganizationChart"/>
    <dgm:cxn modelId="{200ADF17-0798-4A5E-93BA-F1E67ECE6E40}" type="presParOf" srcId="{883E657B-7A84-4669-8F76-F78329EDC63E}" destId="{5AF0534D-100A-44D6-9EBA-ECFE98195241}" srcOrd="1" destOrd="0" presId="urn:microsoft.com/office/officeart/2009/3/layout/HorizontalOrganizationChart"/>
    <dgm:cxn modelId="{1018711C-55BA-41AE-BB2E-1ABA03237AAB}" type="presParOf" srcId="{5AF0534D-100A-44D6-9EBA-ECFE98195241}" destId="{557F9A43-AD53-4D68-9C0B-9A445BF37BC0}" srcOrd="0" destOrd="0" presId="urn:microsoft.com/office/officeart/2009/3/layout/HorizontalOrganizationChart"/>
    <dgm:cxn modelId="{97336BA7-3330-4C85-A6A9-F91FF6829D64}" type="presParOf" srcId="{5AF0534D-100A-44D6-9EBA-ECFE98195241}" destId="{BEA4A34E-17A6-4CA6-B765-316260015F8F}" srcOrd="1" destOrd="0" presId="urn:microsoft.com/office/officeart/2009/3/layout/HorizontalOrganizationChart"/>
    <dgm:cxn modelId="{68E12F2A-A8C2-479B-850E-CE7EC83B93CC}" type="presParOf" srcId="{BEA4A34E-17A6-4CA6-B765-316260015F8F}" destId="{A3D440E2-D760-42C9-9BD0-32CD06BBFD4B}" srcOrd="0" destOrd="0" presId="urn:microsoft.com/office/officeart/2009/3/layout/HorizontalOrganizationChart"/>
    <dgm:cxn modelId="{08C5457A-574B-418E-8223-747D4A063152}" type="presParOf" srcId="{A3D440E2-D760-42C9-9BD0-32CD06BBFD4B}" destId="{549DA4DE-7CA7-4773-82A9-994DA2BA7808}" srcOrd="0" destOrd="0" presId="urn:microsoft.com/office/officeart/2009/3/layout/HorizontalOrganizationChart"/>
    <dgm:cxn modelId="{8841E352-BDB2-48A6-B882-C5B1174A83F8}" type="presParOf" srcId="{A3D440E2-D760-42C9-9BD0-32CD06BBFD4B}" destId="{818CDA26-7169-45E8-BBE1-5C1473772796}" srcOrd="1" destOrd="0" presId="urn:microsoft.com/office/officeart/2009/3/layout/HorizontalOrganizationChart"/>
    <dgm:cxn modelId="{CAAB6B24-FEA2-4F31-B730-22C54A2022B9}" type="presParOf" srcId="{BEA4A34E-17A6-4CA6-B765-316260015F8F}" destId="{523E0790-CB63-4417-BBE4-7998FC96107C}" srcOrd="1" destOrd="0" presId="urn:microsoft.com/office/officeart/2009/3/layout/HorizontalOrganizationChart"/>
    <dgm:cxn modelId="{7C44D171-B1CF-477A-8D15-4191FE71B643}" type="presParOf" srcId="{BEA4A34E-17A6-4CA6-B765-316260015F8F}" destId="{011B72F3-6920-4974-8212-55CBDCDD0684}" srcOrd="2" destOrd="0" presId="urn:microsoft.com/office/officeart/2009/3/layout/HorizontalOrganizationChart"/>
    <dgm:cxn modelId="{0D067FBD-74EA-484D-8229-ADAEF08060C3}" type="presParOf" srcId="{5AF0534D-100A-44D6-9EBA-ECFE98195241}" destId="{617B6D3E-BE12-400E-A826-F8229936029F}" srcOrd="2" destOrd="0" presId="urn:microsoft.com/office/officeart/2009/3/layout/HorizontalOrganizationChart"/>
    <dgm:cxn modelId="{8AB8B0EC-A58C-4FE8-8E60-38D5BA18BF81}" type="presParOf" srcId="{5AF0534D-100A-44D6-9EBA-ECFE98195241}" destId="{FE1007B5-CAC7-44C1-BD44-42F78735DF73}" srcOrd="3" destOrd="0" presId="urn:microsoft.com/office/officeart/2009/3/layout/HorizontalOrganizationChart"/>
    <dgm:cxn modelId="{DE665750-8F6E-41F4-9002-78602F6DDC9F}" type="presParOf" srcId="{FE1007B5-CAC7-44C1-BD44-42F78735DF73}" destId="{3CCB3842-7CE0-4582-9020-1DA47E945AAC}" srcOrd="0" destOrd="0" presId="urn:microsoft.com/office/officeart/2009/3/layout/HorizontalOrganizationChart"/>
    <dgm:cxn modelId="{BD26C814-0696-4876-BBE2-4F3E09C5A120}" type="presParOf" srcId="{3CCB3842-7CE0-4582-9020-1DA47E945AAC}" destId="{2E410A73-032D-42B1-9D71-E82B8CB29ED2}" srcOrd="0" destOrd="0" presId="urn:microsoft.com/office/officeart/2009/3/layout/HorizontalOrganizationChart"/>
    <dgm:cxn modelId="{14DC46AF-B2AD-42F6-8F78-58054C6ECCF7}" type="presParOf" srcId="{3CCB3842-7CE0-4582-9020-1DA47E945AAC}" destId="{53EB2B81-84C8-4825-8D24-7FEADA832265}" srcOrd="1" destOrd="0" presId="urn:microsoft.com/office/officeart/2009/3/layout/HorizontalOrganizationChart"/>
    <dgm:cxn modelId="{8B7FE4A9-F7D8-4877-911C-9C5CDDB6E753}" type="presParOf" srcId="{FE1007B5-CAC7-44C1-BD44-42F78735DF73}" destId="{EAAF251E-7D7C-4204-B269-11067E47973B}" srcOrd="1" destOrd="0" presId="urn:microsoft.com/office/officeart/2009/3/layout/HorizontalOrganizationChart"/>
    <dgm:cxn modelId="{24D2DBF4-4E1A-488C-AC5F-C37F3C21DA2E}" type="presParOf" srcId="{FE1007B5-CAC7-44C1-BD44-42F78735DF73}" destId="{009E72FC-F4E3-45A9-A65E-9DA85D78069B}" srcOrd="2" destOrd="0" presId="urn:microsoft.com/office/officeart/2009/3/layout/HorizontalOrganizationChart"/>
    <dgm:cxn modelId="{4251D6B9-8A4C-46E5-B880-83B92CEB09E2}" type="presParOf" srcId="{883E657B-7A84-4669-8F76-F78329EDC63E}" destId="{A177797F-A77B-43BA-8CD7-5DF1C8A69DED}" srcOrd="2" destOrd="0" presId="urn:microsoft.com/office/officeart/2009/3/layout/HorizontalOrganizationChart"/>
    <dgm:cxn modelId="{115B1FDF-DE99-4C37-A92A-92B3A64665F6}" type="presParOf" srcId="{94C54E0C-A919-4ABA-83A9-10DB8C111A94}" destId="{C0E00762-BB66-4E43-B3DA-05DDC2DB4046}" srcOrd="2" destOrd="0" presId="urn:microsoft.com/office/officeart/2009/3/layout/HorizontalOrganizationChart"/>
    <dgm:cxn modelId="{F07B179A-9C1E-4BF9-BE7C-E776638F9D88}" type="presParOf" srcId="{94C54E0C-A919-4ABA-83A9-10DB8C111A94}" destId="{FD09C442-FDB4-40E6-9A59-91E5A682E46D}" srcOrd="3" destOrd="0" presId="urn:microsoft.com/office/officeart/2009/3/layout/HorizontalOrganizationChart"/>
    <dgm:cxn modelId="{249ECB1E-C5B0-4523-B6F2-AB1417A929A6}" type="presParOf" srcId="{FD09C442-FDB4-40E6-9A59-91E5A682E46D}" destId="{502B32FF-7FC7-4621-8000-D44E945F3881}" srcOrd="0" destOrd="0" presId="urn:microsoft.com/office/officeart/2009/3/layout/HorizontalOrganizationChart"/>
    <dgm:cxn modelId="{CF1C00DB-E18B-4786-A805-96DA29E0C200}" type="presParOf" srcId="{502B32FF-7FC7-4621-8000-D44E945F3881}" destId="{92E24358-2796-4499-9B03-D162D97EFF52}" srcOrd="0" destOrd="0" presId="urn:microsoft.com/office/officeart/2009/3/layout/HorizontalOrganizationChart"/>
    <dgm:cxn modelId="{84E6DA5D-4E39-4136-8B78-69E1329F442F}" type="presParOf" srcId="{502B32FF-7FC7-4621-8000-D44E945F3881}" destId="{769B0816-426F-40CA-9563-FCA6BD6DFD1D}" srcOrd="1" destOrd="0" presId="urn:microsoft.com/office/officeart/2009/3/layout/HorizontalOrganizationChart"/>
    <dgm:cxn modelId="{4B152081-A861-4A18-A69C-496B076580C8}" type="presParOf" srcId="{FD09C442-FDB4-40E6-9A59-91E5A682E46D}" destId="{C3AAA120-4C2B-4AC1-AEC5-8A18C050774B}" srcOrd="1" destOrd="0" presId="urn:microsoft.com/office/officeart/2009/3/layout/HorizontalOrganizationChart"/>
    <dgm:cxn modelId="{0CFA015D-3E92-4254-8E2B-7A443CF6DDFC}" type="presParOf" srcId="{FD09C442-FDB4-40E6-9A59-91E5A682E46D}" destId="{42FE99B9-547A-45A7-87B8-89D456B838B3}" srcOrd="2" destOrd="0" presId="urn:microsoft.com/office/officeart/2009/3/layout/HorizontalOrganizationChart"/>
    <dgm:cxn modelId="{27869FF7-C34D-48A1-BA0B-6E860EFB192E}" type="presParOf" srcId="{94C54E0C-A919-4ABA-83A9-10DB8C111A94}" destId="{F8F2E252-FA6F-41F0-AEC6-38546D2F446A}" srcOrd="4" destOrd="0" presId="urn:microsoft.com/office/officeart/2009/3/layout/HorizontalOrganizationChart"/>
    <dgm:cxn modelId="{F61A2513-6C91-43E6-8076-112974223D96}" type="presParOf" srcId="{94C54E0C-A919-4ABA-83A9-10DB8C111A94}" destId="{773F4592-50CB-430C-8777-B8EF8D90E09D}" srcOrd="5" destOrd="0" presId="urn:microsoft.com/office/officeart/2009/3/layout/HorizontalOrganizationChart"/>
    <dgm:cxn modelId="{4E7A0C5E-AF44-4B2C-B0C9-ADEBA727807B}" type="presParOf" srcId="{773F4592-50CB-430C-8777-B8EF8D90E09D}" destId="{65690941-CB13-4F2B-9005-AA7139F96E29}" srcOrd="0" destOrd="0" presId="urn:microsoft.com/office/officeart/2009/3/layout/HorizontalOrganizationChart"/>
    <dgm:cxn modelId="{87913ABB-D0A9-4332-A99B-4682DCC7DF5A}" type="presParOf" srcId="{65690941-CB13-4F2B-9005-AA7139F96E29}" destId="{8690383D-C475-46F4-9D38-C136853EFF91}" srcOrd="0" destOrd="0" presId="urn:microsoft.com/office/officeart/2009/3/layout/HorizontalOrganizationChart"/>
    <dgm:cxn modelId="{0D9F74D1-C0BD-45C6-B331-8CBC6EE56CA8}" type="presParOf" srcId="{65690941-CB13-4F2B-9005-AA7139F96E29}" destId="{5A6554B5-E511-4719-ABE9-AEC75B852D68}" srcOrd="1" destOrd="0" presId="urn:microsoft.com/office/officeart/2009/3/layout/HorizontalOrganizationChart"/>
    <dgm:cxn modelId="{5750BC35-7F68-4664-8EDF-BEE8C9377FBB}" type="presParOf" srcId="{773F4592-50CB-430C-8777-B8EF8D90E09D}" destId="{AD3D8D94-7CEA-4665-A8AF-DB07A88A69EC}" srcOrd="1" destOrd="0" presId="urn:microsoft.com/office/officeart/2009/3/layout/HorizontalOrganizationChart"/>
    <dgm:cxn modelId="{B86EEA61-5461-4785-AFD5-870C847F0A0D}" type="presParOf" srcId="{773F4592-50CB-430C-8777-B8EF8D90E09D}" destId="{22B68623-2E15-4898-B3C4-4117C886CD37}" srcOrd="2" destOrd="0" presId="urn:microsoft.com/office/officeart/2009/3/layout/HorizontalOrganizationChart"/>
    <dgm:cxn modelId="{FDB05B29-A05E-4050-A262-CF64993BD89C}" type="presParOf" srcId="{1646436A-4B43-4F55-BA1B-2BCE3566DA3D}" destId="{08198942-A730-4CFD-AD13-1FDA6F8CE46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B0D8D0-A1C4-4994-8600-0EC53D72781F}" type="doc">
      <dgm:prSet loTypeId="urn:microsoft.com/office/officeart/2005/8/layout/process4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728B04B-0410-4F33-8686-DF356D93ED9D}">
      <dgm:prSet phldrT="[Text]"/>
      <dgm:spPr/>
      <dgm:t>
        <a:bodyPr/>
        <a:lstStyle/>
        <a:p>
          <a:r>
            <a:rPr lang="en-US">
              <a:latin typeface="Times New Roman" pitchFamily="18" charset="0"/>
              <a:cs typeface="Times New Roman" pitchFamily="18" charset="0"/>
            </a:rPr>
            <a:t>BẮt SỰ KIỆN GÕ PHÍM, LẤY VÀO PHÍM Đ</a:t>
          </a:r>
          <a:r>
            <a:rPr lang="vi-VN">
              <a:latin typeface="Times New Roman" pitchFamily="18" charset="0"/>
              <a:cs typeface="Times New Roman" pitchFamily="18" charset="0"/>
            </a:rPr>
            <a:t>Ư</a:t>
          </a:r>
          <a:r>
            <a:rPr lang="en-US">
              <a:latin typeface="Times New Roman" pitchFamily="18" charset="0"/>
              <a:cs typeface="Times New Roman" pitchFamily="18" charset="0"/>
            </a:rPr>
            <a:t>ỢC ẤN</a:t>
          </a:r>
        </a:p>
      </dgm:t>
    </dgm:pt>
    <dgm:pt modelId="{DCE48788-178F-4B62-8B95-32275E25929D}" type="parTrans" cxnId="{7067F089-DBED-4487-AB8F-27D34C80CE6E}">
      <dgm:prSet/>
      <dgm:spPr/>
      <dgm:t>
        <a:bodyPr/>
        <a:lstStyle/>
        <a:p>
          <a:endParaRPr lang="en-US"/>
        </a:p>
      </dgm:t>
    </dgm:pt>
    <dgm:pt modelId="{F1A09556-0D83-4D80-86CA-3AA4703B4CF6}" type="sibTrans" cxnId="{7067F089-DBED-4487-AB8F-27D34C80CE6E}">
      <dgm:prSet/>
      <dgm:spPr/>
      <dgm:t>
        <a:bodyPr/>
        <a:lstStyle/>
        <a:p>
          <a:endParaRPr lang="en-US"/>
        </a:p>
      </dgm:t>
    </dgm:pt>
    <dgm:pt modelId="{B55F4BDE-9D2B-4C3F-BBA3-6D876EF00B63}">
      <dgm:prSet phldrT="[Text]"/>
      <dgm:spPr/>
      <dgm:t>
        <a:bodyPr/>
        <a:lstStyle/>
        <a:p>
          <a:r>
            <a:rPr lang="en-US">
              <a:latin typeface="Times New Roman" pitchFamily="18" charset="0"/>
              <a:cs typeface="Times New Roman" pitchFamily="18" charset="0"/>
            </a:rPr>
            <a:t>VietKeyListenner</a:t>
          </a:r>
        </a:p>
      </dgm:t>
    </dgm:pt>
    <dgm:pt modelId="{D484A1E8-4C8C-42EB-BA63-7E596865774F}" type="parTrans" cxnId="{3EA92E0B-A542-4546-8CA2-70737B8CB0C9}">
      <dgm:prSet/>
      <dgm:spPr/>
      <dgm:t>
        <a:bodyPr/>
        <a:lstStyle/>
        <a:p>
          <a:endParaRPr lang="en-US"/>
        </a:p>
      </dgm:t>
    </dgm:pt>
    <dgm:pt modelId="{2D9595D8-73A8-4E6B-B7E0-D9CF19C54159}" type="sibTrans" cxnId="{3EA92E0B-A542-4546-8CA2-70737B8CB0C9}">
      <dgm:prSet/>
      <dgm:spPr/>
      <dgm:t>
        <a:bodyPr/>
        <a:lstStyle/>
        <a:p>
          <a:endParaRPr lang="en-US"/>
        </a:p>
      </dgm:t>
    </dgm:pt>
    <dgm:pt modelId="{4E76D9D4-404F-4F5B-B191-9DC199879268}">
      <dgm:prSet phldrT="[Text]"/>
      <dgm:spPr/>
      <dgm:t>
        <a:bodyPr/>
        <a:lstStyle/>
        <a:p>
          <a:r>
            <a:rPr lang="en-US">
              <a:latin typeface="Times New Roman" pitchFamily="18" charset="0"/>
              <a:cs typeface="Times New Roman" pitchFamily="18" charset="0"/>
            </a:rPr>
            <a:t>hàm setkey()</a:t>
          </a:r>
        </a:p>
      </dgm:t>
    </dgm:pt>
    <dgm:pt modelId="{14F68B1D-4AFF-4359-A18F-4065148DC2EE}" type="parTrans" cxnId="{D9206B9A-65CD-4519-A135-D2F935411847}">
      <dgm:prSet/>
      <dgm:spPr/>
      <dgm:t>
        <a:bodyPr/>
        <a:lstStyle/>
        <a:p>
          <a:endParaRPr lang="en-US"/>
        </a:p>
      </dgm:t>
    </dgm:pt>
    <dgm:pt modelId="{754C5139-7FBE-40D7-9C0B-ED43D7939BC4}" type="sibTrans" cxnId="{D9206B9A-65CD-4519-A135-D2F935411847}">
      <dgm:prSet/>
      <dgm:spPr/>
      <dgm:t>
        <a:bodyPr/>
        <a:lstStyle/>
        <a:p>
          <a:endParaRPr lang="en-US"/>
        </a:p>
      </dgm:t>
    </dgm:pt>
    <dgm:pt modelId="{052FEC16-FF8A-4C31-AEAC-EC1E9CEAA978}">
      <dgm:prSet phldrT="[Text]"/>
      <dgm:spPr/>
      <dgm:t>
        <a:bodyPr/>
        <a:lstStyle/>
        <a:p>
          <a:r>
            <a:rPr lang="en-US"/>
            <a:t>XỬ LÝ VIẾT TẮT</a:t>
          </a:r>
        </a:p>
      </dgm:t>
    </dgm:pt>
    <dgm:pt modelId="{7B5A63AA-ABA5-4CBE-9A61-EEA75AC2914D}" type="parTrans" cxnId="{35A4DDC9-B399-4DD4-B5F1-93E84B49EA7C}">
      <dgm:prSet/>
      <dgm:spPr/>
      <dgm:t>
        <a:bodyPr/>
        <a:lstStyle/>
        <a:p>
          <a:endParaRPr lang="en-US"/>
        </a:p>
      </dgm:t>
    </dgm:pt>
    <dgm:pt modelId="{F8FE1E5A-DAC3-49D4-84D9-A9C40F4867A4}" type="sibTrans" cxnId="{35A4DDC9-B399-4DD4-B5F1-93E84B49EA7C}">
      <dgm:prSet/>
      <dgm:spPr/>
      <dgm:t>
        <a:bodyPr/>
        <a:lstStyle/>
        <a:p>
          <a:endParaRPr lang="en-US"/>
        </a:p>
      </dgm:t>
    </dgm:pt>
    <dgm:pt modelId="{F7E1DD89-29C0-4FB3-96FE-45CDE3E82AF0}">
      <dgm:prSet phldrT="[Text]"/>
      <dgm:spPr/>
      <dgm:t>
        <a:bodyPr/>
        <a:lstStyle/>
        <a:p>
          <a:r>
            <a:rPr lang="en-US">
              <a:latin typeface="Times New Roman" pitchFamily="18" charset="0"/>
              <a:cs typeface="Times New Roman" pitchFamily="18" charset="0"/>
            </a:rPr>
            <a:t>VietKeyListenner</a:t>
          </a:r>
        </a:p>
      </dgm:t>
    </dgm:pt>
    <dgm:pt modelId="{A002196D-A318-4EAC-91F4-BA70903C63B7}" type="parTrans" cxnId="{254E63AE-353D-4F4B-9A09-233CF66C776B}">
      <dgm:prSet/>
      <dgm:spPr/>
      <dgm:t>
        <a:bodyPr/>
        <a:lstStyle/>
        <a:p>
          <a:endParaRPr lang="en-US"/>
        </a:p>
      </dgm:t>
    </dgm:pt>
    <dgm:pt modelId="{A1712F30-7CDE-46A4-8ACD-07E2B04D22B9}" type="sibTrans" cxnId="{254E63AE-353D-4F4B-9A09-233CF66C776B}">
      <dgm:prSet/>
      <dgm:spPr/>
      <dgm:t>
        <a:bodyPr/>
        <a:lstStyle/>
        <a:p>
          <a:endParaRPr lang="en-US"/>
        </a:p>
      </dgm:t>
    </dgm:pt>
    <dgm:pt modelId="{9AC1C7AA-00FB-4974-8450-D31021416D14}">
      <dgm:prSet phldrT="[Text]"/>
      <dgm:spPr/>
      <dgm:t>
        <a:bodyPr/>
        <a:lstStyle/>
        <a:p>
          <a:r>
            <a:rPr lang="en-US">
              <a:latin typeface="Times New Roman" pitchFamily="18" charset="0"/>
              <a:cs typeface="Times New Roman" pitchFamily="18" charset="0"/>
            </a:rPr>
            <a:t>thay thê các kí tụ viết tắt bằng từ t</a:t>
          </a:r>
          <a:r>
            <a:rPr lang="vi-VN">
              <a:latin typeface="Times New Roman" pitchFamily="18" charset="0"/>
              <a:cs typeface="Times New Roman" pitchFamily="18" charset="0"/>
            </a:rPr>
            <a:t>ươn</a:t>
          </a:r>
          <a:r>
            <a:rPr lang="en-US">
              <a:latin typeface="Times New Roman" pitchFamily="18" charset="0"/>
              <a:cs typeface="Times New Roman" pitchFamily="18" charset="0"/>
            </a:rPr>
            <a:t>g ứng</a:t>
          </a:r>
        </a:p>
      </dgm:t>
    </dgm:pt>
    <dgm:pt modelId="{DCE16397-D3A0-42DB-8563-F120BFEA9577}" type="parTrans" cxnId="{FAEF1174-604E-49AA-89AC-53E3C0A9E0D5}">
      <dgm:prSet/>
      <dgm:spPr/>
      <dgm:t>
        <a:bodyPr/>
        <a:lstStyle/>
        <a:p>
          <a:endParaRPr lang="en-US"/>
        </a:p>
      </dgm:t>
    </dgm:pt>
    <dgm:pt modelId="{27659E1F-7DB4-4B3D-A452-08AD198053DF}" type="sibTrans" cxnId="{FAEF1174-604E-49AA-89AC-53E3C0A9E0D5}">
      <dgm:prSet/>
      <dgm:spPr/>
      <dgm:t>
        <a:bodyPr/>
        <a:lstStyle/>
        <a:p>
          <a:endParaRPr lang="en-US"/>
        </a:p>
      </dgm:t>
    </dgm:pt>
    <dgm:pt modelId="{2B6F2160-BDA6-4711-B731-32CA9B0DBC64}">
      <dgm:prSet phldrT="[Text]"/>
      <dgm:spPr/>
      <dgm:t>
        <a:bodyPr/>
        <a:lstStyle/>
        <a:p>
          <a:r>
            <a:rPr lang="en-US">
              <a:latin typeface="Times New Roman" pitchFamily="18" charset="0"/>
              <a:cs typeface="Times New Roman" pitchFamily="18" charset="0"/>
            </a:rPr>
            <a:t>XÁC ĐỊNH VỊ TRÍ ĐẶT DẤU CỦA TỪ HIỆN TẠI</a:t>
          </a:r>
        </a:p>
      </dgm:t>
    </dgm:pt>
    <dgm:pt modelId="{76AAD011-EF8B-4BF5-B0AD-1DCDED45DF4C}" type="parTrans" cxnId="{B9FF7096-1516-4AA1-8796-65F9DE2BF281}">
      <dgm:prSet/>
      <dgm:spPr/>
      <dgm:t>
        <a:bodyPr/>
        <a:lstStyle/>
        <a:p>
          <a:endParaRPr lang="en-US"/>
        </a:p>
      </dgm:t>
    </dgm:pt>
    <dgm:pt modelId="{A477DD18-D7F4-40EA-9ED7-D96852619F44}" type="sibTrans" cxnId="{B9FF7096-1516-4AA1-8796-65F9DE2BF281}">
      <dgm:prSet/>
      <dgm:spPr/>
      <dgm:t>
        <a:bodyPr/>
        <a:lstStyle/>
        <a:p>
          <a:endParaRPr lang="en-US"/>
        </a:p>
      </dgm:t>
    </dgm:pt>
    <dgm:pt modelId="{41536C2E-E263-41FF-B2A9-34C7655E99DB}">
      <dgm:prSet phldrT="[Text]"/>
      <dgm:spPr/>
      <dgm:t>
        <a:bodyPr/>
        <a:lstStyle/>
        <a:p>
          <a:r>
            <a:rPr lang="en-US">
              <a:latin typeface="Times New Roman" pitchFamily="18" charset="0"/>
              <a:cs typeface="Times New Roman" pitchFamily="18" charset="0"/>
            </a:rPr>
            <a:t>VietKeyInput</a:t>
          </a:r>
        </a:p>
      </dgm:t>
    </dgm:pt>
    <dgm:pt modelId="{5765ADDB-0988-433C-9E65-B0EC508A344C}" type="parTrans" cxnId="{BE9A3B76-C4D6-4202-8D98-EA91F6619C31}">
      <dgm:prSet/>
      <dgm:spPr/>
      <dgm:t>
        <a:bodyPr/>
        <a:lstStyle/>
        <a:p>
          <a:endParaRPr lang="en-US"/>
        </a:p>
      </dgm:t>
    </dgm:pt>
    <dgm:pt modelId="{40D5FF84-10DD-455A-AA91-9E63D5CB8041}" type="sibTrans" cxnId="{BE9A3B76-C4D6-4202-8D98-EA91F6619C31}">
      <dgm:prSet/>
      <dgm:spPr/>
      <dgm:t>
        <a:bodyPr/>
        <a:lstStyle/>
        <a:p>
          <a:endParaRPr lang="en-US"/>
        </a:p>
      </dgm:t>
    </dgm:pt>
    <dgm:pt modelId="{0C75FC5B-75B6-4253-B3B2-6BC92A2C282F}">
      <dgm:prSet phldrT="[Text]"/>
      <dgm:spPr/>
      <dgm:t>
        <a:bodyPr/>
        <a:lstStyle/>
        <a:p>
          <a:r>
            <a:rPr lang="en-US">
              <a:latin typeface="Times New Roman" pitchFamily="18" charset="0"/>
              <a:cs typeface="Times New Roman" pitchFamily="18" charset="0"/>
            </a:rPr>
            <a:t>hàm shiftAccent()</a:t>
          </a:r>
        </a:p>
      </dgm:t>
    </dgm:pt>
    <dgm:pt modelId="{4957372F-C97C-4F36-92BA-DA24210B92D1}" type="parTrans" cxnId="{8ACA7A97-9849-44DD-B7F9-19A0FFE95202}">
      <dgm:prSet/>
      <dgm:spPr/>
      <dgm:t>
        <a:bodyPr/>
        <a:lstStyle/>
        <a:p>
          <a:endParaRPr lang="en-US"/>
        </a:p>
      </dgm:t>
    </dgm:pt>
    <dgm:pt modelId="{4C321D0E-98CF-4775-B6A5-4A800B11E4A1}" type="sibTrans" cxnId="{8ACA7A97-9849-44DD-B7F9-19A0FFE95202}">
      <dgm:prSet/>
      <dgm:spPr/>
      <dgm:t>
        <a:bodyPr/>
        <a:lstStyle/>
        <a:p>
          <a:endParaRPr lang="en-US"/>
        </a:p>
      </dgm:t>
    </dgm:pt>
    <dgm:pt modelId="{582D2C98-D5A8-4809-BEA7-059E98EB1AB6}">
      <dgm:prSet phldrT="[Text]"/>
      <dgm:spPr/>
      <dgm:t>
        <a:bodyPr/>
        <a:lstStyle/>
        <a:p>
          <a:r>
            <a:rPr lang="en-US">
              <a:latin typeface="Times New Roman" pitchFamily="18" charset="0"/>
              <a:cs typeface="Times New Roman" pitchFamily="18" charset="0"/>
            </a:rPr>
            <a:t>XÁC ĐỊNH DẤU T</a:t>
          </a:r>
          <a:r>
            <a:rPr lang="vi-VN">
              <a:latin typeface="Times New Roman" pitchFamily="18" charset="0"/>
              <a:cs typeface="Times New Roman" pitchFamily="18" charset="0"/>
            </a:rPr>
            <a:t>ƯƠ</a:t>
          </a:r>
          <a:r>
            <a:rPr lang="en-US">
              <a:latin typeface="Times New Roman" pitchFamily="18" charset="0"/>
              <a:cs typeface="Times New Roman" pitchFamily="18" charset="0"/>
            </a:rPr>
            <a:t>NG ỨNG VỚI KÍ TỰ VỪA GÕ</a:t>
          </a:r>
        </a:p>
      </dgm:t>
    </dgm:pt>
    <dgm:pt modelId="{2FE0BBB3-A45E-42AE-BF98-7D451C41DD59}" type="parTrans" cxnId="{531C6206-DF9F-4AC5-97A3-76FCCBD47B8E}">
      <dgm:prSet/>
      <dgm:spPr/>
      <dgm:t>
        <a:bodyPr/>
        <a:lstStyle/>
        <a:p>
          <a:endParaRPr lang="en-US"/>
        </a:p>
      </dgm:t>
    </dgm:pt>
    <dgm:pt modelId="{EFD690BB-A60F-4356-9978-164491402C29}" type="sibTrans" cxnId="{531C6206-DF9F-4AC5-97A3-76FCCBD47B8E}">
      <dgm:prSet/>
      <dgm:spPr/>
      <dgm:t>
        <a:bodyPr/>
        <a:lstStyle/>
        <a:p>
          <a:endParaRPr lang="en-US"/>
        </a:p>
      </dgm:t>
    </dgm:pt>
    <dgm:pt modelId="{AE8C943D-D2CE-4B80-BBC9-2A13E603C800}">
      <dgm:prSet phldrT="[Text]"/>
      <dgm:spPr/>
      <dgm:t>
        <a:bodyPr/>
        <a:lstStyle/>
        <a:p>
          <a:r>
            <a:rPr lang="en-US">
              <a:latin typeface="Times New Roman" pitchFamily="18" charset="0"/>
              <a:cs typeface="Times New Roman" pitchFamily="18" charset="0"/>
            </a:rPr>
            <a:t>VietKeyListenner</a:t>
          </a:r>
        </a:p>
      </dgm:t>
    </dgm:pt>
    <dgm:pt modelId="{2FC24CAB-1632-4630-BEB9-65ABFB9D4E0E}" type="parTrans" cxnId="{F3C528D8-A913-4D06-8590-3D256ADD109A}">
      <dgm:prSet/>
      <dgm:spPr/>
      <dgm:t>
        <a:bodyPr/>
        <a:lstStyle/>
        <a:p>
          <a:endParaRPr lang="en-US"/>
        </a:p>
      </dgm:t>
    </dgm:pt>
    <dgm:pt modelId="{0DEDC0FE-01C4-47CD-A673-151A09AB8457}" type="sibTrans" cxnId="{F3C528D8-A913-4D06-8590-3D256ADD109A}">
      <dgm:prSet/>
      <dgm:spPr/>
      <dgm:t>
        <a:bodyPr/>
        <a:lstStyle/>
        <a:p>
          <a:endParaRPr lang="en-US"/>
        </a:p>
      </dgm:t>
    </dgm:pt>
    <dgm:pt modelId="{A18A53AD-B027-4A9A-B626-C7A9C46A42D3}">
      <dgm:prSet phldrT="[Text]"/>
      <dgm:spPr/>
      <dgm:t>
        <a:bodyPr/>
        <a:lstStyle/>
        <a:p>
          <a:r>
            <a:rPr lang="en-US">
              <a:latin typeface="Times New Roman" pitchFamily="18" charset="0"/>
              <a:cs typeface="Times New Roman" pitchFamily="18" charset="0"/>
            </a:rPr>
            <a:t>hàm getAccentMack()</a:t>
          </a:r>
        </a:p>
      </dgm:t>
    </dgm:pt>
    <dgm:pt modelId="{1E5A73DE-F095-4B73-8CC8-3100D2C7B093}" type="parTrans" cxnId="{2404A9CC-E1B6-41E5-A1BF-DB2BB57B1DFE}">
      <dgm:prSet/>
      <dgm:spPr/>
      <dgm:t>
        <a:bodyPr/>
        <a:lstStyle/>
        <a:p>
          <a:endParaRPr lang="en-US"/>
        </a:p>
      </dgm:t>
    </dgm:pt>
    <dgm:pt modelId="{29EE51A5-AF3B-4BDA-976C-DFBD032D210D}" type="sibTrans" cxnId="{2404A9CC-E1B6-41E5-A1BF-DB2BB57B1DFE}">
      <dgm:prSet/>
      <dgm:spPr/>
      <dgm:t>
        <a:bodyPr/>
        <a:lstStyle/>
        <a:p>
          <a:endParaRPr lang="en-US"/>
        </a:p>
      </dgm:t>
    </dgm:pt>
    <dgm:pt modelId="{6687F75E-C25A-4A51-8A0A-BD3D27F52F5D}">
      <dgm:prSet phldrT="[Text]"/>
      <dgm:spPr/>
      <dgm:t>
        <a:bodyPr/>
        <a:lstStyle/>
        <a:p>
          <a:r>
            <a:rPr lang="en-US">
              <a:latin typeface="Times New Roman" pitchFamily="18" charset="0"/>
              <a:cs typeface="Times New Roman" pitchFamily="18" charset="0"/>
            </a:rPr>
            <a:t>TẠO KÍ TỰ TIẾNG VIỆT TỪ CHUỖI ĐỆM</a:t>
          </a:r>
        </a:p>
      </dgm:t>
    </dgm:pt>
    <dgm:pt modelId="{2B47CD92-6205-4FF2-823D-6E632EDA6E57}" type="parTrans" cxnId="{F7F61574-BEBA-4A20-BA41-F17B1728C192}">
      <dgm:prSet/>
      <dgm:spPr/>
      <dgm:t>
        <a:bodyPr/>
        <a:lstStyle/>
        <a:p>
          <a:endParaRPr lang="en-US"/>
        </a:p>
      </dgm:t>
    </dgm:pt>
    <dgm:pt modelId="{DF5CB614-5614-417D-A928-66A9C58BE498}" type="sibTrans" cxnId="{F7F61574-BEBA-4A20-BA41-F17B1728C192}">
      <dgm:prSet/>
      <dgm:spPr/>
      <dgm:t>
        <a:bodyPr/>
        <a:lstStyle/>
        <a:p>
          <a:endParaRPr lang="en-US"/>
        </a:p>
      </dgm:t>
    </dgm:pt>
    <dgm:pt modelId="{6C0D58AE-8352-4FB1-B3E6-A89C8147FA74}">
      <dgm:prSet phldrT="[Text]"/>
      <dgm:spPr/>
      <dgm:t>
        <a:bodyPr/>
        <a:lstStyle/>
        <a:p>
          <a:r>
            <a:rPr lang="en-US">
              <a:latin typeface="Times New Roman" pitchFamily="18" charset="0"/>
              <a:cs typeface="Times New Roman" pitchFamily="18" charset="0"/>
            </a:rPr>
            <a:t>VietInput</a:t>
          </a:r>
        </a:p>
      </dgm:t>
    </dgm:pt>
    <dgm:pt modelId="{0B4212D3-5119-4FCE-9FA4-5F9016E974EC}" type="parTrans" cxnId="{FA9DFBFB-EFAF-4C8E-BC02-FFBDF1460381}">
      <dgm:prSet/>
      <dgm:spPr/>
      <dgm:t>
        <a:bodyPr/>
        <a:lstStyle/>
        <a:p>
          <a:endParaRPr lang="en-US"/>
        </a:p>
      </dgm:t>
    </dgm:pt>
    <dgm:pt modelId="{8608C5BD-24B6-4DAD-9F75-62343F2C6DE9}" type="sibTrans" cxnId="{FA9DFBFB-EFAF-4C8E-BC02-FFBDF1460381}">
      <dgm:prSet/>
      <dgm:spPr/>
      <dgm:t>
        <a:bodyPr/>
        <a:lstStyle/>
        <a:p>
          <a:endParaRPr lang="en-US"/>
        </a:p>
      </dgm:t>
    </dgm:pt>
    <dgm:pt modelId="{7C374BF5-BDC5-41E7-8679-D4FFDF72E026}">
      <dgm:prSet phldrT="[Text]"/>
      <dgm:spPr/>
      <dgm:t>
        <a:bodyPr/>
        <a:lstStyle/>
        <a:p>
          <a:r>
            <a:rPr lang="en-US">
              <a:latin typeface="Times New Roman" pitchFamily="18" charset="0"/>
              <a:cs typeface="Times New Roman" pitchFamily="18" charset="0"/>
            </a:rPr>
            <a:t>hàm ToVietWord()</a:t>
          </a:r>
        </a:p>
      </dgm:t>
    </dgm:pt>
    <dgm:pt modelId="{525250BB-1017-465B-82AE-240492178568}" type="parTrans" cxnId="{71FE0638-6BB2-4C81-BF13-3C76B83D56E8}">
      <dgm:prSet/>
      <dgm:spPr/>
      <dgm:t>
        <a:bodyPr/>
        <a:lstStyle/>
        <a:p>
          <a:endParaRPr lang="en-US"/>
        </a:p>
      </dgm:t>
    </dgm:pt>
    <dgm:pt modelId="{9502E197-438A-4F8D-BC67-50A8FEB202E4}" type="sibTrans" cxnId="{71FE0638-6BB2-4C81-BF13-3C76B83D56E8}">
      <dgm:prSet/>
      <dgm:spPr/>
      <dgm:t>
        <a:bodyPr/>
        <a:lstStyle/>
        <a:p>
          <a:endParaRPr lang="en-US"/>
        </a:p>
      </dgm:t>
    </dgm:pt>
    <dgm:pt modelId="{E0CAC4B1-00E2-44B6-97E3-7EF513E8541B}">
      <dgm:prSet phldrT="[Text]"/>
      <dgm:spPr/>
      <dgm:t>
        <a:bodyPr/>
        <a:lstStyle/>
        <a:p>
          <a:r>
            <a:rPr lang="en-US">
              <a:latin typeface="Times New Roman" pitchFamily="18" charset="0"/>
              <a:cs typeface="Times New Roman" pitchFamily="18" charset="0"/>
            </a:rPr>
            <a:t>XUẤT KÍ TỰ TIẾNG VIỆT</a:t>
          </a:r>
        </a:p>
      </dgm:t>
    </dgm:pt>
    <dgm:pt modelId="{41A96233-A771-4CF9-8D83-AEC09D770132}" type="parTrans" cxnId="{C76102C7-F3CA-4B62-841D-87A27E31BCBB}">
      <dgm:prSet/>
      <dgm:spPr/>
      <dgm:t>
        <a:bodyPr/>
        <a:lstStyle/>
        <a:p>
          <a:endParaRPr lang="en-US"/>
        </a:p>
      </dgm:t>
    </dgm:pt>
    <dgm:pt modelId="{9DC64E81-28D6-4AC7-896A-4048AFAEE197}" type="sibTrans" cxnId="{C76102C7-F3CA-4B62-841D-87A27E31BCBB}">
      <dgm:prSet/>
      <dgm:spPr/>
      <dgm:t>
        <a:bodyPr/>
        <a:lstStyle/>
        <a:p>
          <a:endParaRPr lang="en-US"/>
        </a:p>
      </dgm:t>
    </dgm:pt>
    <dgm:pt modelId="{31B71F27-8A9B-47F3-A70D-1BFEEF717EFA}">
      <dgm:prSet phldrT="[Text]"/>
      <dgm:spPr/>
      <dgm:t>
        <a:bodyPr/>
        <a:lstStyle/>
        <a:p>
          <a:r>
            <a:rPr lang="en-US">
              <a:latin typeface="Times New Roman" pitchFamily="18" charset="0"/>
              <a:cs typeface="Times New Roman" pitchFamily="18" charset="0"/>
            </a:rPr>
            <a:t>VietKeyListenner</a:t>
          </a:r>
        </a:p>
      </dgm:t>
    </dgm:pt>
    <dgm:pt modelId="{AFB34D8B-08E8-4365-B101-589C1C4950D5}" type="parTrans" cxnId="{56F9AB32-6E7E-4C19-B014-06484D3EE808}">
      <dgm:prSet/>
      <dgm:spPr/>
      <dgm:t>
        <a:bodyPr/>
        <a:lstStyle/>
        <a:p>
          <a:endParaRPr lang="en-US"/>
        </a:p>
      </dgm:t>
    </dgm:pt>
    <dgm:pt modelId="{0DC02C68-244B-406B-B640-97FEE22C0B9E}" type="sibTrans" cxnId="{56F9AB32-6E7E-4C19-B014-06484D3EE808}">
      <dgm:prSet/>
      <dgm:spPr/>
      <dgm:t>
        <a:bodyPr/>
        <a:lstStyle/>
        <a:p>
          <a:endParaRPr lang="en-US"/>
        </a:p>
      </dgm:t>
    </dgm:pt>
    <dgm:pt modelId="{99E0E58C-0A5D-4193-927C-A7ABCE36CD4E}">
      <dgm:prSet phldrT="[Text]"/>
      <dgm:spPr/>
      <dgm:t>
        <a:bodyPr/>
        <a:lstStyle/>
        <a:p>
          <a:r>
            <a:rPr lang="vi-VN">
              <a:latin typeface="Times New Roman" pitchFamily="18" charset="0"/>
              <a:cs typeface="Times New Roman" pitchFamily="18" charset="0"/>
            </a:rPr>
            <a:t>đưa</a:t>
          </a:r>
          <a:r>
            <a:rPr lang="en-US">
              <a:latin typeface="Times New Roman" pitchFamily="18" charset="0"/>
              <a:cs typeface="Times New Roman" pitchFamily="18" charset="0"/>
            </a:rPr>
            <a:t> kí tự vừa tạo ra màn hình</a:t>
          </a:r>
        </a:p>
      </dgm:t>
    </dgm:pt>
    <dgm:pt modelId="{E63F3069-9AC1-42B4-BC57-1E1F6A95F513}" type="parTrans" cxnId="{225003C2-7191-4608-9EA6-07F5EF9F8DE6}">
      <dgm:prSet/>
      <dgm:spPr/>
      <dgm:t>
        <a:bodyPr/>
        <a:lstStyle/>
        <a:p>
          <a:endParaRPr lang="en-US"/>
        </a:p>
      </dgm:t>
    </dgm:pt>
    <dgm:pt modelId="{1E87DB38-F620-4312-81B8-778E17F8B14A}" type="sibTrans" cxnId="{225003C2-7191-4608-9EA6-07F5EF9F8DE6}">
      <dgm:prSet/>
      <dgm:spPr/>
      <dgm:t>
        <a:bodyPr/>
        <a:lstStyle/>
        <a:p>
          <a:endParaRPr lang="en-US"/>
        </a:p>
      </dgm:t>
    </dgm:pt>
    <dgm:pt modelId="{604C540D-CC9A-4154-8BC4-BE95207884EC}" type="pres">
      <dgm:prSet presAssocID="{5CB0D8D0-A1C4-4994-8600-0EC53D72781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91616B-D67D-4200-8863-5228FFF4FEEF}" type="pres">
      <dgm:prSet presAssocID="{E0CAC4B1-00E2-44B6-97E3-7EF513E8541B}" presName="boxAndChildren" presStyleCnt="0"/>
      <dgm:spPr/>
      <dgm:t>
        <a:bodyPr/>
        <a:lstStyle/>
        <a:p>
          <a:endParaRPr lang="en-US"/>
        </a:p>
      </dgm:t>
    </dgm:pt>
    <dgm:pt modelId="{A42AC649-A379-4EE4-8BBD-DAAE103BC5BA}" type="pres">
      <dgm:prSet presAssocID="{E0CAC4B1-00E2-44B6-97E3-7EF513E8541B}" presName="parentTextBox" presStyleLbl="node1" presStyleIdx="0" presStyleCnt="6"/>
      <dgm:spPr/>
      <dgm:t>
        <a:bodyPr/>
        <a:lstStyle/>
        <a:p>
          <a:endParaRPr lang="en-US"/>
        </a:p>
      </dgm:t>
    </dgm:pt>
    <dgm:pt modelId="{2A12D990-7EBA-49D8-86F6-C4D8A185C37D}" type="pres">
      <dgm:prSet presAssocID="{E0CAC4B1-00E2-44B6-97E3-7EF513E8541B}" presName="entireBox" presStyleLbl="node1" presStyleIdx="0" presStyleCnt="6"/>
      <dgm:spPr/>
      <dgm:t>
        <a:bodyPr/>
        <a:lstStyle/>
        <a:p>
          <a:endParaRPr lang="en-US"/>
        </a:p>
      </dgm:t>
    </dgm:pt>
    <dgm:pt modelId="{FC82DE5E-74B9-49A8-8A2A-D4B907BDFD7D}" type="pres">
      <dgm:prSet presAssocID="{E0CAC4B1-00E2-44B6-97E3-7EF513E8541B}" presName="descendantBox" presStyleCnt="0"/>
      <dgm:spPr/>
      <dgm:t>
        <a:bodyPr/>
        <a:lstStyle/>
        <a:p>
          <a:endParaRPr lang="en-US"/>
        </a:p>
      </dgm:t>
    </dgm:pt>
    <dgm:pt modelId="{C348ED4B-22E7-46A4-8136-3BA998CF7BD6}" type="pres">
      <dgm:prSet presAssocID="{31B71F27-8A9B-47F3-A70D-1BFEEF717EFA}" presName="childTextBox" presStyleLbl="fgAccFollow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74470D-5E37-4395-906A-60AF90101DD6}" type="pres">
      <dgm:prSet presAssocID="{99E0E58C-0A5D-4193-927C-A7ABCE36CD4E}" presName="childTextBox" presStyleLbl="fgAccFollow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580F80-BE91-42C5-ACDB-B321FA8023E0}" type="pres">
      <dgm:prSet presAssocID="{DF5CB614-5614-417D-A928-66A9C58BE498}" presName="sp" presStyleCnt="0"/>
      <dgm:spPr/>
      <dgm:t>
        <a:bodyPr/>
        <a:lstStyle/>
        <a:p>
          <a:endParaRPr lang="en-US"/>
        </a:p>
      </dgm:t>
    </dgm:pt>
    <dgm:pt modelId="{D727B503-4FED-40E4-A5DA-D147604FE3FD}" type="pres">
      <dgm:prSet presAssocID="{6687F75E-C25A-4A51-8A0A-BD3D27F52F5D}" presName="arrowAndChildren" presStyleCnt="0"/>
      <dgm:spPr/>
      <dgm:t>
        <a:bodyPr/>
        <a:lstStyle/>
        <a:p>
          <a:endParaRPr lang="en-US"/>
        </a:p>
      </dgm:t>
    </dgm:pt>
    <dgm:pt modelId="{182F4E41-C624-440D-AF0F-D3918A70923B}" type="pres">
      <dgm:prSet presAssocID="{6687F75E-C25A-4A51-8A0A-BD3D27F52F5D}" presName="parentTextArrow" presStyleLbl="node1" presStyleIdx="0" presStyleCnt="6"/>
      <dgm:spPr/>
      <dgm:t>
        <a:bodyPr/>
        <a:lstStyle/>
        <a:p>
          <a:endParaRPr lang="en-US"/>
        </a:p>
      </dgm:t>
    </dgm:pt>
    <dgm:pt modelId="{31DF1840-CD89-4F05-A9AF-BFEE0D45CE83}" type="pres">
      <dgm:prSet presAssocID="{6687F75E-C25A-4A51-8A0A-BD3D27F52F5D}" presName="arrow" presStyleLbl="node1" presStyleIdx="1" presStyleCnt="6"/>
      <dgm:spPr/>
      <dgm:t>
        <a:bodyPr/>
        <a:lstStyle/>
        <a:p>
          <a:endParaRPr lang="en-US"/>
        </a:p>
      </dgm:t>
    </dgm:pt>
    <dgm:pt modelId="{0D90A023-2980-40B0-8D41-DE8B22AEDAC2}" type="pres">
      <dgm:prSet presAssocID="{6687F75E-C25A-4A51-8A0A-BD3D27F52F5D}" presName="descendantArrow" presStyleCnt="0"/>
      <dgm:spPr/>
      <dgm:t>
        <a:bodyPr/>
        <a:lstStyle/>
        <a:p>
          <a:endParaRPr lang="en-US"/>
        </a:p>
      </dgm:t>
    </dgm:pt>
    <dgm:pt modelId="{03B7E0A2-16EF-49E3-9F6B-40A6D48CD197}" type="pres">
      <dgm:prSet presAssocID="{6C0D58AE-8352-4FB1-B3E6-A89C8147FA74}" presName="childTextArrow" presStyleLbl="fgAccFollow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BF5A7F-595A-4857-B12D-A010891AED93}" type="pres">
      <dgm:prSet presAssocID="{7C374BF5-BDC5-41E7-8679-D4FFDF72E026}" presName="childTextArrow" presStyleLbl="fgAccFollow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E40B9A-B31D-417F-B08A-40F611D3AAEE}" type="pres">
      <dgm:prSet presAssocID="{EFD690BB-A60F-4356-9978-164491402C29}" presName="sp" presStyleCnt="0"/>
      <dgm:spPr/>
      <dgm:t>
        <a:bodyPr/>
        <a:lstStyle/>
        <a:p>
          <a:endParaRPr lang="en-US"/>
        </a:p>
      </dgm:t>
    </dgm:pt>
    <dgm:pt modelId="{6112F27A-8A47-426A-A1FD-52698CA2AEB7}" type="pres">
      <dgm:prSet presAssocID="{582D2C98-D5A8-4809-BEA7-059E98EB1AB6}" presName="arrowAndChildren" presStyleCnt="0"/>
      <dgm:spPr/>
      <dgm:t>
        <a:bodyPr/>
        <a:lstStyle/>
        <a:p>
          <a:endParaRPr lang="en-US"/>
        </a:p>
      </dgm:t>
    </dgm:pt>
    <dgm:pt modelId="{27436292-D63F-45CC-A622-07260EDE1E7C}" type="pres">
      <dgm:prSet presAssocID="{582D2C98-D5A8-4809-BEA7-059E98EB1AB6}" presName="parentTextArrow" presStyleLbl="node1" presStyleIdx="1" presStyleCnt="6"/>
      <dgm:spPr/>
      <dgm:t>
        <a:bodyPr/>
        <a:lstStyle/>
        <a:p>
          <a:endParaRPr lang="en-US"/>
        </a:p>
      </dgm:t>
    </dgm:pt>
    <dgm:pt modelId="{B767E697-7DBD-478B-BE0C-DDC796868019}" type="pres">
      <dgm:prSet presAssocID="{582D2C98-D5A8-4809-BEA7-059E98EB1AB6}" presName="arrow" presStyleLbl="node1" presStyleIdx="2" presStyleCnt="6"/>
      <dgm:spPr/>
      <dgm:t>
        <a:bodyPr/>
        <a:lstStyle/>
        <a:p>
          <a:endParaRPr lang="en-US"/>
        </a:p>
      </dgm:t>
    </dgm:pt>
    <dgm:pt modelId="{6648F867-750E-492E-A8E6-EB3B75C33865}" type="pres">
      <dgm:prSet presAssocID="{582D2C98-D5A8-4809-BEA7-059E98EB1AB6}" presName="descendantArrow" presStyleCnt="0"/>
      <dgm:spPr/>
      <dgm:t>
        <a:bodyPr/>
        <a:lstStyle/>
        <a:p>
          <a:endParaRPr lang="en-US"/>
        </a:p>
      </dgm:t>
    </dgm:pt>
    <dgm:pt modelId="{DEC08A3B-88BF-45C3-9C24-146B6A914740}" type="pres">
      <dgm:prSet presAssocID="{AE8C943D-D2CE-4B80-BBC9-2A13E603C800}" presName="childTextArrow" presStyleLbl="fgAccFollow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531DF-30FF-4EA8-AE5E-DF5108970329}" type="pres">
      <dgm:prSet presAssocID="{A18A53AD-B027-4A9A-B626-C7A9C46A42D3}" presName="childTextArrow" presStyleLbl="fgAccFollow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831203-E606-4B30-BEF8-179C8A34DFDF}" type="pres">
      <dgm:prSet presAssocID="{A477DD18-D7F4-40EA-9ED7-D96852619F44}" presName="sp" presStyleCnt="0"/>
      <dgm:spPr/>
      <dgm:t>
        <a:bodyPr/>
        <a:lstStyle/>
        <a:p>
          <a:endParaRPr lang="en-US"/>
        </a:p>
      </dgm:t>
    </dgm:pt>
    <dgm:pt modelId="{FC00FB5E-7383-43B8-8614-656ED74EE73B}" type="pres">
      <dgm:prSet presAssocID="{2B6F2160-BDA6-4711-B731-32CA9B0DBC64}" presName="arrowAndChildren" presStyleCnt="0"/>
      <dgm:spPr/>
      <dgm:t>
        <a:bodyPr/>
        <a:lstStyle/>
        <a:p>
          <a:endParaRPr lang="en-US"/>
        </a:p>
      </dgm:t>
    </dgm:pt>
    <dgm:pt modelId="{00B35EF3-4D00-4D06-B097-326FAE3D114F}" type="pres">
      <dgm:prSet presAssocID="{2B6F2160-BDA6-4711-B731-32CA9B0DBC64}" presName="parentTextArrow" presStyleLbl="node1" presStyleIdx="2" presStyleCnt="6"/>
      <dgm:spPr/>
      <dgm:t>
        <a:bodyPr/>
        <a:lstStyle/>
        <a:p>
          <a:endParaRPr lang="en-US"/>
        </a:p>
      </dgm:t>
    </dgm:pt>
    <dgm:pt modelId="{EBDCF974-E0E3-4337-A94E-738CB06650A8}" type="pres">
      <dgm:prSet presAssocID="{2B6F2160-BDA6-4711-B731-32CA9B0DBC64}" presName="arrow" presStyleLbl="node1" presStyleIdx="3" presStyleCnt="6"/>
      <dgm:spPr/>
      <dgm:t>
        <a:bodyPr/>
        <a:lstStyle/>
        <a:p>
          <a:endParaRPr lang="en-US"/>
        </a:p>
      </dgm:t>
    </dgm:pt>
    <dgm:pt modelId="{6EB97891-8831-4228-AE81-39342C2AE9BF}" type="pres">
      <dgm:prSet presAssocID="{2B6F2160-BDA6-4711-B731-32CA9B0DBC64}" presName="descendantArrow" presStyleCnt="0"/>
      <dgm:spPr/>
      <dgm:t>
        <a:bodyPr/>
        <a:lstStyle/>
        <a:p>
          <a:endParaRPr lang="en-US"/>
        </a:p>
      </dgm:t>
    </dgm:pt>
    <dgm:pt modelId="{E334ED2D-032C-4142-BA66-AB8F7F84420B}" type="pres">
      <dgm:prSet presAssocID="{41536C2E-E263-41FF-B2A9-34C7655E99DB}" presName="childTextArrow" presStyleLbl="fgAccFollow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A95800-2DC9-4717-8E28-A52E9BFB1346}" type="pres">
      <dgm:prSet presAssocID="{0C75FC5B-75B6-4253-B3B2-6BC92A2C282F}" presName="childTextArrow" presStyleLbl="fgAccFollowNode1" presStyleIdx="7" presStyleCnt="12" custLinFactNeighborX="0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35A69E-48AD-4D17-AAE5-18A77F62E369}" type="pres">
      <dgm:prSet presAssocID="{F8FE1E5A-DAC3-49D4-84D9-A9C40F4867A4}" presName="sp" presStyleCnt="0"/>
      <dgm:spPr/>
      <dgm:t>
        <a:bodyPr/>
        <a:lstStyle/>
        <a:p>
          <a:endParaRPr lang="en-US"/>
        </a:p>
      </dgm:t>
    </dgm:pt>
    <dgm:pt modelId="{C42442E1-79B8-4365-A195-997D14F40523}" type="pres">
      <dgm:prSet presAssocID="{052FEC16-FF8A-4C31-AEAC-EC1E9CEAA978}" presName="arrowAndChildren" presStyleCnt="0"/>
      <dgm:spPr/>
      <dgm:t>
        <a:bodyPr/>
        <a:lstStyle/>
        <a:p>
          <a:endParaRPr lang="en-US"/>
        </a:p>
      </dgm:t>
    </dgm:pt>
    <dgm:pt modelId="{55C6A681-A8A4-4D47-8844-58F25CCCDBB9}" type="pres">
      <dgm:prSet presAssocID="{052FEC16-FF8A-4C31-AEAC-EC1E9CEAA978}" presName="parentTextArrow" presStyleLbl="node1" presStyleIdx="3" presStyleCnt="6"/>
      <dgm:spPr/>
      <dgm:t>
        <a:bodyPr/>
        <a:lstStyle/>
        <a:p>
          <a:endParaRPr lang="en-US"/>
        </a:p>
      </dgm:t>
    </dgm:pt>
    <dgm:pt modelId="{45C6C995-C808-409E-9783-E571CCA7983C}" type="pres">
      <dgm:prSet presAssocID="{052FEC16-FF8A-4C31-AEAC-EC1E9CEAA978}" presName="arrow" presStyleLbl="node1" presStyleIdx="4" presStyleCnt="6"/>
      <dgm:spPr/>
      <dgm:t>
        <a:bodyPr/>
        <a:lstStyle/>
        <a:p>
          <a:endParaRPr lang="en-US"/>
        </a:p>
      </dgm:t>
    </dgm:pt>
    <dgm:pt modelId="{0131BCA7-2382-49A1-A8B5-C031D6C5BFA7}" type="pres">
      <dgm:prSet presAssocID="{052FEC16-FF8A-4C31-AEAC-EC1E9CEAA978}" presName="descendantArrow" presStyleCnt="0"/>
      <dgm:spPr/>
      <dgm:t>
        <a:bodyPr/>
        <a:lstStyle/>
        <a:p>
          <a:endParaRPr lang="en-US"/>
        </a:p>
      </dgm:t>
    </dgm:pt>
    <dgm:pt modelId="{0E26747D-D46E-405F-83C5-C27EE9ED406B}" type="pres">
      <dgm:prSet presAssocID="{F7E1DD89-29C0-4FB3-96FE-45CDE3E82AF0}" presName="childTextArrow" presStyleLbl="fgAccFollow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3E5AEF-E2CD-4116-83B8-0106C4ECE5F6}" type="pres">
      <dgm:prSet presAssocID="{9AC1C7AA-00FB-4974-8450-D31021416D14}" presName="childTextArrow" presStyleLbl="fgAccFollow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ECD4F6-B9EF-4CD9-A739-9FE840C114F1}" type="pres">
      <dgm:prSet presAssocID="{F1A09556-0D83-4D80-86CA-3AA4703B4CF6}" presName="sp" presStyleCnt="0"/>
      <dgm:spPr/>
      <dgm:t>
        <a:bodyPr/>
        <a:lstStyle/>
        <a:p>
          <a:endParaRPr lang="en-US"/>
        </a:p>
      </dgm:t>
    </dgm:pt>
    <dgm:pt modelId="{A0408B87-4716-486B-99A3-A2EA38617B3C}" type="pres">
      <dgm:prSet presAssocID="{4728B04B-0410-4F33-8686-DF356D93ED9D}" presName="arrowAndChildren" presStyleCnt="0"/>
      <dgm:spPr/>
      <dgm:t>
        <a:bodyPr/>
        <a:lstStyle/>
        <a:p>
          <a:endParaRPr lang="en-US"/>
        </a:p>
      </dgm:t>
    </dgm:pt>
    <dgm:pt modelId="{7E4EAE45-B6EB-4C12-B31E-13B704A0F212}" type="pres">
      <dgm:prSet presAssocID="{4728B04B-0410-4F33-8686-DF356D93ED9D}" presName="parentTextArrow" presStyleLbl="node1" presStyleIdx="4" presStyleCnt="6"/>
      <dgm:spPr/>
      <dgm:t>
        <a:bodyPr/>
        <a:lstStyle/>
        <a:p>
          <a:endParaRPr lang="en-US"/>
        </a:p>
      </dgm:t>
    </dgm:pt>
    <dgm:pt modelId="{06B5FB54-9DAB-4326-B82C-EF87220DE902}" type="pres">
      <dgm:prSet presAssocID="{4728B04B-0410-4F33-8686-DF356D93ED9D}" presName="arrow" presStyleLbl="node1" presStyleIdx="5" presStyleCnt="6"/>
      <dgm:spPr/>
      <dgm:t>
        <a:bodyPr/>
        <a:lstStyle/>
        <a:p>
          <a:endParaRPr lang="en-US"/>
        </a:p>
      </dgm:t>
    </dgm:pt>
    <dgm:pt modelId="{B54DED3D-FBCB-435C-8A1D-207950F0EE06}" type="pres">
      <dgm:prSet presAssocID="{4728B04B-0410-4F33-8686-DF356D93ED9D}" presName="descendantArrow" presStyleCnt="0"/>
      <dgm:spPr/>
      <dgm:t>
        <a:bodyPr/>
        <a:lstStyle/>
        <a:p>
          <a:endParaRPr lang="en-US"/>
        </a:p>
      </dgm:t>
    </dgm:pt>
    <dgm:pt modelId="{8BA65725-F1E4-4C72-B4CF-246C0025FF2D}" type="pres">
      <dgm:prSet presAssocID="{B55F4BDE-9D2B-4C3F-BBA3-6D876EF00B63}" presName="childTextArrow" presStyleLbl="fgAccFollow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BBBA06-23DB-49C1-8AEE-0A62FC423F69}" type="pres">
      <dgm:prSet presAssocID="{4E76D9D4-404F-4F5B-B191-9DC199879268}" presName="childTextArrow" presStyleLbl="fgAccFollow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9BE749-ADF2-4408-8CF3-D432350D9A7B}" type="presOf" srcId="{6687F75E-C25A-4A51-8A0A-BD3D27F52F5D}" destId="{182F4E41-C624-440D-AF0F-D3918A70923B}" srcOrd="0" destOrd="0" presId="urn:microsoft.com/office/officeart/2005/8/layout/process4"/>
    <dgm:cxn modelId="{B2ED9AED-8B24-4EF5-B698-CC898770D052}" type="presOf" srcId="{A18A53AD-B027-4A9A-B626-C7A9C46A42D3}" destId="{887531DF-30FF-4EA8-AE5E-DF5108970329}" srcOrd="0" destOrd="0" presId="urn:microsoft.com/office/officeart/2005/8/layout/process4"/>
    <dgm:cxn modelId="{C6B47BC8-F72D-4682-AC1F-D1294E7A76E1}" type="presOf" srcId="{E0CAC4B1-00E2-44B6-97E3-7EF513E8541B}" destId="{2A12D990-7EBA-49D8-86F6-C4D8A185C37D}" srcOrd="1" destOrd="0" presId="urn:microsoft.com/office/officeart/2005/8/layout/process4"/>
    <dgm:cxn modelId="{35A4DDC9-B399-4DD4-B5F1-93E84B49EA7C}" srcId="{5CB0D8D0-A1C4-4994-8600-0EC53D72781F}" destId="{052FEC16-FF8A-4C31-AEAC-EC1E9CEAA978}" srcOrd="1" destOrd="0" parTransId="{7B5A63AA-ABA5-4CBE-9A61-EEA75AC2914D}" sibTransId="{F8FE1E5A-DAC3-49D4-84D9-A9C40F4867A4}"/>
    <dgm:cxn modelId="{5FB557D6-72DA-4BA9-99AB-688D7AD89C22}" type="presOf" srcId="{582D2C98-D5A8-4809-BEA7-059E98EB1AB6}" destId="{B767E697-7DBD-478B-BE0C-DDC796868019}" srcOrd="1" destOrd="0" presId="urn:microsoft.com/office/officeart/2005/8/layout/process4"/>
    <dgm:cxn modelId="{9F6ED626-5598-436E-9035-360666563F93}" type="presOf" srcId="{7C374BF5-BDC5-41E7-8679-D4FFDF72E026}" destId="{C8BF5A7F-595A-4857-B12D-A010891AED93}" srcOrd="0" destOrd="0" presId="urn:microsoft.com/office/officeart/2005/8/layout/process4"/>
    <dgm:cxn modelId="{8ACA7A97-9849-44DD-B7F9-19A0FFE95202}" srcId="{2B6F2160-BDA6-4711-B731-32CA9B0DBC64}" destId="{0C75FC5B-75B6-4253-B3B2-6BC92A2C282F}" srcOrd="1" destOrd="0" parTransId="{4957372F-C97C-4F36-92BA-DA24210B92D1}" sibTransId="{4C321D0E-98CF-4775-B6A5-4A800B11E4A1}"/>
    <dgm:cxn modelId="{D9206B9A-65CD-4519-A135-D2F935411847}" srcId="{4728B04B-0410-4F33-8686-DF356D93ED9D}" destId="{4E76D9D4-404F-4F5B-B191-9DC199879268}" srcOrd="1" destOrd="0" parTransId="{14F68B1D-4AFF-4359-A18F-4065148DC2EE}" sibTransId="{754C5139-7FBE-40D7-9C0B-ED43D7939BC4}"/>
    <dgm:cxn modelId="{BE9A3B76-C4D6-4202-8D98-EA91F6619C31}" srcId="{2B6F2160-BDA6-4711-B731-32CA9B0DBC64}" destId="{41536C2E-E263-41FF-B2A9-34C7655E99DB}" srcOrd="0" destOrd="0" parTransId="{5765ADDB-0988-433C-9E65-B0EC508A344C}" sibTransId="{40D5FF84-10DD-455A-AA91-9E63D5CB8041}"/>
    <dgm:cxn modelId="{531C6206-DF9F-4AC5-97A3-76FCCBD47B8E}" srcId="{5CB0D8D0-A1C4-4994-8600-0EC53D72781F}" destId="{582D2C98-D5A8-4809-BEA7-059E98EB1AB6}" srcOrd="3" destOrd="0" parTransId="{2FE0BBB3-A45E-42AE-BF98-7D451C41DD59}" sibTransId="{EFD690BB-A60F-4356-9978-164491402C29}"/>
    <dgm:cxn modelId="{82E445D1-DF49-45D6-9885-34ED520423CA}" type="presOf" srcId="{41536C2E-E263-41FF-B2A9-34C7655E99DB}" destId="{E334ED2D-032C-4142-BA66-AB8F7F84420B}" srcOrd="0" destOrd="0" presId="urn:microsoft.com/office/officeart/2005/8/layout/process4"/>
    <dgm:cxn modelId="{2EDA4B02-3F37-4331-87D3-A5A7408CDC02}" type="presOf" srcId="{052FEC16-FF8A-4C31-AEAC-EC1E9CEAA978}" destId="{55C6A681-A8A4-4D47-8844-58F25CCCDBB9}" srcOrd="0" destOrd="0" presId="urn:microsoft.com/office/officeart/2005/8/layout/process4"/>
    <dgm:cxn modelId="{D91B147A-BFF8-48B7-B08F-F5A8B5547ACC}" type="presOf" srcId="{582D2C98-D5A8-4809-BEA7-059E98EB1AB6}" destId="{27436292-D63F-45CC-A622-07260EDE1E7C}" srcOrd="0" destOrd="0" presId="urn:microsoft.com/office/officeart/2005/8/layout/process4"/>
    <dgm:cxn modelId="{B9FF7096-1516-4AA1-8796-65F9DE2BF281}" srcId="{5CB0D8D0-A1C4-4994-8600-0EC53D72781F}" destId="{2B6F2160-BDA6-4711-B731-32CA9B0DBC64}" srcOrd="2" destOrd="0" parTransId="{76AAD011-EF8B-4BF5-B0AD-1DCDED45DF4C}" sibTransId="{A477DD18-D7F4-40EA-9ED7-D96852619F44}"/>
    <dgm:cxn modelId="{F3C528D8-A913-4D06-8590-3D256ADD109A}" srcId="{582D2C98-D5A8-4809-BEA7-059E98EB1AB6}" destId="{AE8C943D-D2CE-4B80-BBC9-2A13E603C800}" srcOrd="0" destOrd="0" parTransId="{2FC24CAB-1632-4630-BEB9-65ABFB9D4E0E}" sibTransId="{0DEDC0FE-01C4-47CD-A673-151A09AB8457}"/>
    <dgm:cxn modelId="{3AA74737-63C4-45CC-ACB7-6559CC25C2AB}" type="presOf" srcId="{B55F4BDE-9D2B-4C3F-BBA3-6D876EF00B63}" destId="{8BA65725-F1E4-4C72-B4CF-246C0025FF2D}" srcOrd="0" destOrd="0" presId="urn:microsoft.com/office/officeart/2005/8/layout/process4"/>
    <dgm:cxn modelId="{8E94C552-024A-4CD2-B9B7-9B8F9A170B4C}" type="presOf" srcId="{9AC1C7AA-00FB-4974-8450-D31021416D14}" destId="{EC3E5AEF-E2CD-4116-83B8-0106C4ECE5F6}" srcOrd="0" destOrd="0" presId="urn:microsoft.com/office/officeart/2005/8/layout/process4"/>
    <dgm:cxn modelId="{D0F43CBC-62E2-46EC-ADBF-D3E551D9C902}" type="presOf" srcId="{052FEC16-FF8A-4C31-AEAC-EC1E9CEAA978}" destId="{45C6C995-C808-409E-9783-E571CCA7983C}" srcOrd="1" destOrd="0" presId="urn:microsoft.com/office/officeart/2005/8/layout/process4"/>
    <dgm:cxn modelId="{173D611B-4572-4115-A0FD-21F71866AF7B}" type="presOf" srcId="{4728B04B-0410-4F33-8686-DF356D93ED9D}" destId="{7E4EAE45-B6EB-4C12-B31E-13B704A0F212}" srcOrd="0" destOrd="0" presId="urn:microsoft.com/office/officeart/2005/8/layout/process4"/>
    <dgm:cxn modelId="{F7F61574-BEBA-4A20-BA41-F17B1728C192}" srcId="{5CB0D8D0-A1C4-4994-8600-0EC53D72781F}" destId="{6687F75E-C25A-4A51-8A0A-BD3D27F52F5D}" srcOrd="4" destOrd="0" parTransId="{2B47CD92-6205-4FF2-823D-6E632EDA6E57}" sibTransId="{DF5CB614-5614-417D-A928-66A9C58BE498}"/>
    <dgm:cxn modelId="{F9DCE30A-F303-46BA-9A87-D6A208E86FB7}" type="presOf" srcId="{99E0E58C-0A5D-4193-927C-A7ABCE36CD4E}" destId="{2074470D-5E37-4395-906A-60AF90101DD6}" srcOrd="0" destOrd="0" presId="urn:microsoft.com/office/officeart/2005/8/layout/process4"/>
    <dgm:cxn modelId="{7067F089-DBED-4487-AB8F-27D34C80CE6E}" srcId="{5CB0D8D0-A1C4-4994-8600-0EC53D72781F}" destId="{4728B04B-0410-4F33-8686-DF356D93ED9D}" srcOrd="0" destOrd="0" parTransId="{DCE48788-178F-4B62-8B95-32275E25929D}" sibTransId="{F1A09556-0D83-4D80-86CA-3AA4703B4CF6}"/>
    <dgm:cxn modelId="{254E63AE-353D-4F4B-9A09-233CF66C776B}" srcId="{052FEC16-FF8A-4C31-AEAC-EC1E9CEAA978}" destId="{F7E1DD89-29C0-4FB3-96FE-45CDE3E82AF0}" srcOrd="0" destOrd="0" parTransId="{A002196D-A318-4EAC-91F4-BA70903C63B7}" sibTransId="{A1712F30-7CDE-46A4-8ACD-07E2B04D22B9}"/>
    <dgm:cxn modelId="{C76102C7-F3CA-4B62-841D-87A27E31BCBB}" srcId="{5CB0D8D0-A1C4-4994-8600-0EC53D72781F}" destId="{E0CAC4B1-00E2-44B6-97E3-7EF513E8541B}" srcOrd="5" destOrd="0" parTransId="{41A96233-A771-4CF9-8D83-AEC09D770132}" sibTransId="{9DC64E81-28D6-4AC7-896A-4048AFAEE197}"/>
    <dgm:cxn modelId="{1104E052-C3E7-49BE-8E1B-CA4959230813}" type="presOf" srcId="{31B71F27-8A9B-47F3-A70D-1BFEEF717EFA}" destId="{C348ED4B-22E7-46A4-8136-3BA998CF7BD6}" srcOrd="0" destOrd="0" presId="urn:microsoft.com/office/officeart/2005/8/layout/process4"/>
    <dgm:cxn modelId="{01EA85F9-CE3E-4010-ADE5-FC74A7E2F235}" type="presOf" srcId="{E0CAC4B1-00E2-44B6-97E3-7EF513E8541B}" destId="{A42AC649-A379-4EE4-8BBD-DAAE103BC5BA}" srcOrd="0" destOrd="0" presId="urn:microsoft.com/office/officeart/2005/8/layout/process4"/>
    <dgm:cxn modelId="{FEA73F90-B654-4F07-B46D-1625DAD9F553}" type="presOf" srcId="{AE8C943D-D2CE-4B80-BBC9-2A13E603C800}" destId="{DEC08A3B-88BF-45C3-9C24-146B6A914740}" srcOrd="0" destOrd="0" presId="urn:microsoft.com/office/officeart/2005/8/layout/process4"/>
    <dgm:cxn modelId="{FAEF1174-604E-49AA-89AC-53E3C0A9E0D5}" srcId="{052FEC16-FF8A-4C31-AEAC-EC1E9CEAA978}" destId="{9AC1C7AA-00FB-4974-8450-D31021416D14}" srcOrd="1" destOrd="0" parTransId="{DCE16397-D3A0-42DB-8563-F120BFEA9577}" sibTransId="{27659E1F-7DB4-4B3D-A452-08AD198053DF}"/>
    <dgm:cxn modelId="{50715757-CB8B-479F-8B15-0A23F63E5876}" type="presOf" srcId="{2B6F2160-BDA6-4711-B731-32CA9B0DBC64}" destId="{EBDCF974-E0E3-4337-A94E-738CB06650A8}" srcOrd="1" destOrd="0" presId="urn:microsoft.com/office/officeart/2005/8/layout/process4"/>
    <dgm:cxn modelId="{71FE0638-6BB2-4C81-BF13-3C76B83D56E8}" srcId="{6687F75E-C25A-4A51-8A0A-BD3D27F52F5D}" destId="{7C374BF5-BDC5-41E7-8679-D4FFDF72E026}" srcOrd="1" destOrd="0" parTransId="{525250BB-1017-465B-82AE-240492178568}" sibTransId="{9502E197-438A-4F8D-BC67-50A8FEB202E4}"/>
    <dgm:cxn modelId="{3EA92E0B-A542-4546-8CA2-70737B8CB0C9}" srcId="{4728B04B-0410-4F33-8686-DF356D93ED9D}" destId="{B55F4BDE-9D2B-4C3F-BBA3-6D876EF00B63}" srcOrd="0" destOrd="0" parTransId="{D484A1E8-4C8C-42EB-BA63-7E596865774F}" sibTransId="{2D9595D8-73A8-4E6B-B7E0-D9CF19C54159}"/>
    <dgm:cxn modelId="{8AD459E0-6486-4103-8509-7EA4C71A2133}" type="presOf" srcId="{6687F75E-C25A-4A51-8A0A-BD3D27F52F5D}" destId="{31DF1840-CD89-4F05-A9AF-BFEE0D45CE83}" srcOrd="1" destOrd="0" presId="urn:microsoft.com/office/officeart/2005/8/layout/process4"/>
    <dgm:cxn modelId="{11351A5C-A785-4FD2-B661-42D32A957580}" type="presOf" srcId="{4728B04B-0410-4F33-8686-DF356D93ED9D}" destId="{06B5FB54-9DAB-4326-B82C-EF87220DE902}" srcOrd="1" destOrd="0" presId="urn:microsoft.com/office/officeart/2005/8/layout/process4"/>
    <dgm:cxn modelId="{2BAB9CC0-FF4E-47F9-9D59-6AEA62CDBBB6}" type="presOf" srcId="{5CB0D8D0-A1C4-4994-8600-0EC53D72781F}" destId="{604C540D-CC9A-4154-8BC4-BE95207884EC}" srcOrd="0" destOrd="0" presId="urn:microsoft.com/office/officeart/2005/8/layout/process4"/>
    <dgm:cxn modelId="{225003C2-7191-4608-9EA6-07F5EF9F8DE6}" srcId="{E0CAC4B1-00E2-44B6-97E3-7EF513E8541B}" destId="{99E0E58C-0A5D-4193-927C-A7ABCE36CD4E}" srcOrd="1" destOrd="0" parTransId="{E63F3069-9AC1-42B4-BC57-1E1F6A95F513}" sibTransId="{1E87DB38-F620-4312-81B8-778E17F8B14A}"/>
    <dgm:cxn modelId="{2003C4FA-C45F-41E8-B062-2B5CB2B89CC6}" type="presOf" srcId="{4E76D9D4-404F-4F5B-B191-9DC199879268}" destId="{EDBBBA06-23DB-49C1-8AEE-0A62FC423F69}" srcOrd="0" destOrd="0" presId="urn:microsoft.com/office/officeart/2005/8/layout/process4"/>
    <dgm:cxn modelId="{E241FC9E-06A3-4DE4-B60E-378EA1343443}" type="presOf" srcId="{0C75FC5B-75B6-4253-B3B2-6BC92A2C282F}" destId="{5AA95800-2DC9-4717-8E28-A52E9BFB1346}" srcOrd="0" destOrd="0" presId="urn:microsoft.com/office/officeart/2005/8/layout/process4"/>
    <dgm:cxn modelId="{56F9AB32-6E7E-4C19-B014-06484D3EE808}" srcId="{E0CAC4B1-00E2-44B6-97E3-7EF513E8541B}" destId="{31B71F27-8A9B-47F3-A70D-1BFEEF717EFA}" srcOrd="0" destOrd="0" parTransId="{AFB34D8B-08E8-4365-B101-589C1C4950D5}" sibTransId="{0DC02C68-244B-406B-B640-97FEE22C0B9E}"/>
    <dgm:cxn modelId="{2A11920D-5ABB-478E-A945-3C089510693F}" type="presOf" srcId="{2B6F2160-BDA6-4711-B731-32CA9B0DBC64}" destId="{00B35EF3-4D00-4D06-B097-326FAE3D114F}" srcOrd="0" destOrd="0" presId="urn:microsoft.com/office/officeart/2005/8/layout/process4"/>
    <dgm:cxn modelId="{79DAA38A-E9DB-476F-9F1A-33117088E110}" type="presOf" srcId="{F7E1DD89-29C0-4FB3-96FE-45CDE3E82AF0}" destId="{0E26747D-D46E-405F-83C5-C27EE9ED406B}" srcOrd="0" destOrd="0" presId="urn:microsoft.com/office/officeart/2005/8/layout/process4"/>
    <dgm:cxn modelId="{FA9DFBFB-EFAF-4C8E-BC02-FFBDF1460381}" srcId="{6687F75E-C25A-4A51-8A0A-BD3D27F52F5D}" destId="{6C0D58AE-8352-4FB1-B3E6-A89C8147FA74}" srcOrd="0" destOrd="0" parTransId="{0B4212D3-5119-4FCE-9FA4-5F9016E974EC}" sibTransId="{8608C5BD-24B6-4DAD-9F75-62343F2C6DE9}"/>
    <dgm:cxn modelId="{767D03A4-149E-4D92-ACBE-9AB2B001FF08}" type="presOf" srcId="{6C0D58AE-8352-4FB1-B3E6-A89C8147FA74}" destId="{03B7E0A2-16EF-49E3-9F6B-40A6D48CD197}" srcOrd="0" destOrd="0" presId="urn:microsoft.com/office/officeart/2005/8/layout/process4"/>
    <dgm:cxn modelId="{2404A9CC-E1B6-41E5-A1BF-DB2BB57B1DFE}" srcId="{582D2C98-D5A8-4809-BEA7-059E98EB1AB6}" destId="{A18A53AD-B027-4A9A-B626-C7A9C46A42D3}" srcOrd="1" destOrd="0" parTransId="{1E5A73DE-F095-4B73-8CC8-3100D2C7B093}" sibTransId="{29EE51A5-AF3B-4BDA-976C-DFBD032D210D}"/>
    <dgm:cxn modelId="{9B32AEBE-AF08-4EF6-9DF3-40AB44B3E113}" type="presParOf" srcId="{604C540D-CC9A-4154-8BC4-BE95207884EC}" destId="{4291616B-D67D-4200-8863-5228FFF4FEEF}" srcOrd="0" destOrd="0" presId="urn:microsoft.com/office/officeart/2005/8/layout/process4"/>
    <dgm:cxn modelId="{E1FA8E33-0B34-402E-8430-71D529CADEB4}" type="presParOf" srcId="{4291616B-D67D-4200-8863-5228FFF4FEEF}" destId="{A42AC649-A379-4EE4-8BBD-DAAE103BC5BA}" srcOrd="0" destOrd="0" presId="urn:microsoft.com/office/officeart/2005/8/layout/process4"/>
    <dgm:cxn modelId="{16874879-AA8A-444D-B141-CE1EC105DDE7}" type="presParOf" srcId="{4291616B-D67D-4200-8863-5228FFF4FEEF}" destId="{2A12D990-7EBA-49D8-86F6-C4D8A185C37D}" srcOrd="1" destOrd="0" presId="urn:microsoft.com/office/officeart/2005/8/layout/process4"/>
    <dgm:cxn modelId="{B0D0A696-F518-4676-AD68-98143AE7AFC6}" type="presParOf" srcId="{4291616B-D67D-4200-8863-5228FFF4FEEF}" destId="{FC82DE5E-74B9-49A8-8A2A-D4B907BDFD7D}" srcOrd="2" destOrd="0" presId="urn:microsoft.com/office/officeart/2005/8/layout/process4"/>
    <dgm:cxn modelId="{392CC0F6-E367-4405-A008-3A02034745A8}" type="presParOf" srcId="{FC82DE5E-74B9-49A8-8A2A-D4B907BDFD7D}" destId="{C348ED4B-22E7-46A4-8136-3BA998CF7BD6}" srcOrd="0" destOrd="0" presId="urn:microsoft.com/office/officeart/2005/8/layout/process4"/>
    <dgm:cxn modelId="{0BDB0430-6AA4-4942-BEBD-8BA5CF65CC66}" type="presParOf" srcId="{FC82DE5E-74B9-49A8-8A2A-D4B907BDFD7D}" destId="{2074470D-5E37-4395-906A-60AF90101DD6}" srcOrd="1" destOrd="0" presId="urn:microsoft.com/office/officeart/2005/8/layout/process4"/>
    <dgm:cxn modelId="{E6112451-6934-45D6-86A0-8E1D0505F599}" type="presParOf" srcId="{604C540D-CC9A-4154-8BC4-BE95207884EC}" destId="{3A580F80-BE91-42C5-ACDB-B321FA8023E0}" srcOrd="1" destOrd="0" presId="urn:microsoft.com/office/officeart/2005/8/layout/process4"/>
    <dgm:cxn modelId="{648E6513-8A5B-40D2-9A6D-A33C29C14517}" type="presParOf" srcId="{604C540D-CC9A-4154-8BC4-BE95207884EC}" destId="{D727B503-4FED-40E4-A5DA-D147604FE3FD}" srcOrd="2" destOrd="0" presId="urn:microsoft.com/office/officeart/2005/8/layout/process4"/>
    <dgm:cxn modelId="{C268F2ED-D127-4E67-B754-2FC754CE253C}" type="presParOf" srcId="{D727B503-4FED-40E4-A5DA-D147604FE3FD}" destId="{182F4E41-C624-440D-AF0F-D3918A70923B}" srcOrd="0" destOrd="0" presId="urn:microsoft.com/office/officeart/2005/8/layout/process4"/>
    <dgm:cxn modelId="{09D2476B-3B09-4817-8F89-A660FC76E7B4}" type="presParOf" srcId="{D727B503-4FED-40E4-A5DA-D147604FE3FD}" destId="{31DF1840-CD89-4F05-A9AF-BFEE0D45CE83}" srcOrd="1" destOrd="0" presId="urn:microsoft.com/office/officeart/2005/8/layout/process4"/>
    <dgm:cxn modelId="{F2DBDC01-5CA0-47BA-9BF7-7B3EC3699217}" type="presParOf" srcId="{D727B503-4FED-40E4-A5DA-D147604FE3FD}" destId="{0D90A023-2980-40B0-8D41-DE8B22AEDAC2}" srcOrd="2" destOrd="0" presId="urn:microsoft.com/office/officeart/2005/8/layout/process4"/>
    <dgm:cxn modelId="{22FD332C-D4E3-4F32-B4FB-19CF293346B3}" type="presParOf" srcId="{0D90A023-2980-40B0-8D41-DE8B22AEDAC2}" destId="{03B7E0A2-16EF-49E3-9F6B-40A6D48CD197}" srcOrd="0" destOrd="0" presId="urn:microsoft.com/office/officeart/2005/8/layout/process4"/>
    <dgm:cxn modelId="{FC102F8A-2621-4B8F-B8F1-CB73380929F3}" type="presParOf" srcId="{0D90A023-2980-40B0-8D41-DE8B22AEDAC2}" destId="{C8BF5A7F-595A-4857-B12D-A010891AED93}" srcOrd="1" destOrd="0" presId="urn:microsoft.com/office/officeart/2005/8/layout/process4"/>
    <dgm:cxn modelId="{1D2BE666-E675-4AAB-9322-629928C91777}" type="presParOf" srcId="{604C540D-CC9A-4154-8BC4-BE95207884EC}" destId="{ACE40B9A-B31D-417F-B08A-40F611D3AAEE}" srcOrd="3" destOrd="0" presId="urn:microsoft.com/office/officeart/2005/8/layout/process4"/>
    <dgm:cxn modelId="{6BB090E7-AC22-4CB9-9863-BD16EEC668AE}" type="presParOf" srcId="{604C540D-CC9A-4154-8BC4-BE95207884EC}" destId="{6112F27A-8A47-426A-A1FD-52698CA2AEB7}" srcOrd="4" destOrd="0" presId="urn:microsoft.com/office/officeart/2005/8/layout/process4"/>
    <dgm:cxn modelId="{C19E6107-DEFD-4B10-9A4D-DEDF9A42241F}" type="presParOf" srcId="{6112F27A-8A47-426A-A1FD-52698CA2AEB7}" destId="{27436292-D63F-45CC-A622-07260EDE1E7C}" srcOrd="0" destOrd="0" presId="urn:microsoft.com/office/officeart/2005/8/layout/process4"/>
    <dgm:cxn modelId="{C3175683-2EF7-4CFB-B58F-8AC1A6930DF8}" type="presParOf" srcId="{6112F27A-8A47-426A-A1FD-52698CA2AEB7}" destId="{B767E697-7DBD-478B-BE0C-DDC796868019}" srcOrd="1" destOrd="0" presId="urn:microsoft.com/office/officeart/2005/8/layout/process4"/>
    <dgm:cxn modelId="{062554BC-B9B6-467F-BA82-12D1104D3750}" type="presParOf" srcId="{6112F27A-8A47-426A-A1FD-52698CA2AEB7}" destId="{6648F867-750E-492E-A8E6-EB3B75C33865}" srcOrd="2" destOrd="0" presId="urn:microsoft.com/office/officeart/2005/8/layout/process4"/>
    <dgm:cxn modelId="{C641EAC7-5B5A-45B0-846E-4FB5B53D7304}" type="presParOf" srcId="{6648F867-750E-492E-A8E6-EB3B75C33865}" destId="{DEC08A3B-88BF-45C3-9C24-146B6A914740}" srcOrd="0" destOrd="0" presId="urn:microsoft.com/office/officeart/2005/8/layout/process4"/>
    <dgm:cxn modelId="{8C3CCD54-85EE-4F7A-93B4-14CB58A8CB95}" type="presParOf" srcId="{6648F867-750E-492E-A8E6-EB3B75C33865}" destId="{887531DF-30FF-4EA8-AE5E-DF5108970329}" srcOrd="1" destOrd="0" presId="urn:microsoft.com/office/officeart/2005/8/layout/process4"/>
    <dgm:cxn modelId="{262B4E96-314B-474A-B987-91D1F09E8DCF}" type="presParOf" srcId="{604C540D-CC9A-4154-8BC4-BE95207884EC}" destId="{42831203-E606-4B30-BEF8-179C8A34DFDF}" srcOrd="5" destOrd="0" presId="urn:microsoft.com/office/officeart/2005/8/layout/process4"/>
    <dgm:cxn modelId="{4BC1179B-A3EE-4669-BE1B-862094F228A9}" type="presParOf" srcId="{604C540D-CC9A-4154-8BC4-BE95207884EC}" destId="{FC00FB5E-7383-43B8-8614-656ED74EE73B}" srcOrd="6" destOrd="0" presId="urn:microsoft.com/office/officeart/2005/8/layout/process4"/>
    <dgm:cxn modelId="{B02738BC-56F1-472A-A62B-B48DE456A0CE}" type="presParOf" srcId="{FC00FB5E-7383-43B8-8614-656ED74EE73B}" destId="{00B35EF3-4D00-4D06-B097-326FAE3D114F}" srcOrd="0" destOrd="0" presId="urn:microsoft.com/office/officeart/2005/8/layout/process4"/>
    <dgm:cxn modelId="{8EA01905-FBCF-4F5C-92A3-B1B0B4542085}" type="presParOf" srcId="{FC00FB5E-7383-43B8-8614-656ED74EE73B}" destId="{EBDCF974-E0E3-4337-A94E-738CB06650A8}" srcOrd="1" destOrd="0" presId="urn:microsoft.com/office/officeart/2005/8/layout/process4"/>
    <dgm:cxn modelId="{7E64B6BB-284E-4125-9101-473ACE8AF389}" type="presParOf" srcId="{FC00FB5E-7383-43B8-8614-656ED74EE73B}" destId="{6EB97891-8831-4228-AE81-39342C2AE9BF}" srcOrd="2" destOrd="0" presId="urn:microsoft.com/office/officeart/2005/8/layout/process4"/>
    <dgm:cxn modelId="{460A2CC3-1BE4-4690-B6D0-4EB5D0CBA9CA}" type="presParOf" srcId="{6EB97891-8831-4228-AE81-39342C2AE9BF}" destId="{E334ED2D-032C-4142-BA66-AB8F7F84420B}" srcOrd="0" destOrd="0" presId="urn:microsoft.com/office/officeart/2005/8/layout/process4"/>
    <dgm:cxn modelId="{5735552B-A32F-4554-88D2-C7D37D4BF7A1}" type="presParOf" srcId="{6EB97891-8831-4228-AE81-39342C2AE9BF}" destId="{5AA95800-2DC9-4717-8E28-A52E9BFB1346}" srcOrd="1" destOrd="0" presId="urn:microsoft.com/office/officeart/2005/8/layout/process4"/>
    <dgm:cxn modelId="{F87B78FC-58C2-4EDF-A630-2F6F33C45E84}" type="presParOf" srcId="{604C540D-CC9A-4154-8BC4-BE95207884EC}" destId="{D935A69E-48AD-4D17-AAE5-18A77F62E369}" srcOrd="7" destOrd="0" presId="urn:microsoft.com/office/officeart/2005/8/layout/process4"/>
    <dgm:cxn modelId="{699D62F7-C981-466F-B374-5BF8CEEDAF83}" type="presParOf" srcId="{604C540D-CC9A-4154-8BC4-BE95207884EC}" destId="{C42442E1-79B8-4365-A195-997D14F40523}" srcOrd="8" destOrd="0" presId="urn:microsoft.com/office/officeart/2005/8/layout/process4"/>
    <dgm:cxn modelId="{901CEBF2-BCA8-42A2-A21B-3E2177E54C0E}" type="presParOf" srcId="{C42442E1-79B8-4365-A195-997D14F40523}" destId="{55C6A681-A8A4-4D47-8844-58F25CCCDBB9}" srcOrd="0" destOrd="0" presId="urn:microsoft.com/office/officeart/2005/8/layout/process4"/>
    <dgm:cxn modelId="{6D9793CA-1ADC-4BFF-8D2C-D09A8C7EA230}" type="presParOf" srcId="{C42442E1-79B8-4365-A195-997D14F40523}" destId="{45C6C995-C808-409E-9783-E571CCA7983C}" srcOrd="1" destOrd="0" presId="urn:microsoft.com/office/officeart/2005/8/layout/process4"/>
    <dgm:cxn modelId="{296C0CEE-466D-4459-ADDD-FE2CECBF3970}" type="presParOf" srcId="{C42442E1-79B8-4365-A195-997D14F40523}" destId="{0131BCA7-2382-49A1-A8B5-C031D6C5BFA7}" srcOrd="2" destOrd="0" presId="urn:microsoft.com/office/officeart/2005/8/layout/process4"/>
    <dgm:cxn modelId="{7996F59C-5A8C-4F2E-B681-7B78458929FF}" type="presParOf" srcId="{0131BCA7-2382-49A1-A8B5-C031D6C5BFA7}" destId="{0E26747D-D46E-405F-83C5-C27EE9ED406B}" srcOrd="0" destOrd="0" presId="urn:microsoft.com/office/officeart/2005/8/layout/process4"/>
    <dgm:cxn modelId="{882617EC-8B3C-444D-A684-76CAA63E8DFF}" type="presParOf" srcId="{0131BCA7-2382-49A1-A8B5-C031D6C5BFA7}" destId="{EC3E5AEF-E2CD-4116-83B8-0106C4ECE5F6}" srcOrd="1" destOrd="0" presId="urn:microsoft.com/office/officeart/2005/8/layout/process4"/>
    <dgm:cxn modelId="{89CD855B-AD2B-457D-8D0F-B069D32BD11B}" type="presParOf" srcId="{604C540D-CC9A-4154-8BC4-BE95207884EC}" destId="{34ECD4F6-B9EF-4CD9-A739-9FE840C114F1}" srcOrd="9" destOrd="0" presId="urn:microsoft.com/office/officeart/2005/8/layout/process4"/>
    <dgm:cxn modelId="{B92183F9-8D8E-4420-A50E-18BBC3E39BAE}" type="presParOf" srcId="{604C540D-CC9A-4154-8BC4-BE95207884EC}" destId="{A0408B87-4716-486B-99A3-A2EA38617B3C}" srcOrd="10" destOrd="0" presId="urn:microsoft.com/office/officeart/2005/8/layout/process4"/>
    <dgm:cxn modelId="{D9F3A5DC-2936-4E59-83F8-860F33B12A7D}" type="presParOf" srcId="{A0408B87-4716-486B-99A3-A2EA38617B3C}" destId="{7E4EAE45-B6EB-4C12-B31E-13B704A0F212}" srcOrd="0" destOrd="0" presId="urn:microsoft.com/office/officeart/2005/8/layout/process4"/>
    <dgm:cxn modelId="{397F75AD-3305-4462-ADDF-3E3D44CAB6B0}" type="presParOf" srcId="{A0408B87-4716-486B-99A3-A2EA38617B3C}" destId="{06B5FB54-9DAB-4326-B82C-EF87220DE902}" srcOrd="1" destOrd="0" presId="urn:microsoft.com/office/officeart/2005/8/layout/process4"/>
    <dgm:cxn modelId="{93F1841B-9A1A-4605-BCE7-C1A7C9C63C17}" type="presParOf" srcId="{A0408B87-4716-486B-99A3-A2EA38617B3C}" destId="{B54DED3D-FBCB-435C-8A1D-207950F0EE06}" srcOrd="2" destOrd="0" presId="urn:microsoft.com/office/officeart/2005/8/layout/process4"/>
    <dgm:cxn modelId="{570F8B2F-A602-4B0C-B2DF-BA412198F532}" type="presParOf" srcId="{B54DED3D-FBCB-435C-8A1D-207950F0EE06}" destId="{8BA65725-F1E4-4C72-B4CF-246C0025FF2D}" srcOrd="0" destOrd="0" presId="urn:microsoft.com/office/officeart/2005/8/layout/process4"/>
    <dgm:cxn modelId="{B62BAD08-3E9B-4D10-BBF5-30229C01C29D}" type="presParOf" srcId="{B54DED3D-FBCB-435C-8A1D-207950F0EE06}" destId="{EDBBBA06-23DB-49C1-8AEE-0A62FC423F69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2B214-E2F2-447D-A28D-94CAB1589A36}">
      <dsp:nvSpPr>
        <dsp:cNvPr id="0" name=""/>
        <dsp:cNvSpPr/>
      </dsp:nvSpPr>
      <dsp:spPr>
        <a:xfrm>
          <a:off x="0" y="0"/>
          <a:ext cx="6278880" cy="905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smtClean="0">
              <a:latin typeface="Arial" pitchFamily="34" charset="0"/>
              <a:cs typeface="Arial" pitchFamily="34" charset="0"/>
            </a:rPr>
            <a:t>Giới thiệu </a:t>
          </a:r>
          <a:r>
            <a:rPr lang="vi-VN" sz="4100" kern="1200" smtClean="0">
              <a:latin typeface="Arial" pitchFamily="34" charset="0"/>
              <a:cs typeface="Arial" pitchFamily="34" charset="0"/>
            </a:rPr>
            <a:t>đề</a:t>
          </a:r>
          <a:r>
            <a:rPr lang="en-US" sz="4100" kern="1200" smtClean="0">
              <a:latin typeface="Arial" pitchFamily="34" charset="0"/>
              <a:cs typeface="Arial" pitchFamily="34" charset="0"/>
            </a:rPr>
            <a:t> tài</a:t>
          </a:r>
          <a:endParaRPr lang="en-US" sz="4100" kern="1200">
            <a:latin typeface="Arial" pitchFamily="34" charset="0"/>
            <a:cs typeface="Arial" pitchFamily="34" charset="0"/>
          </a:endParaRPr>
        </a:p>
      </dsp:txBody>
      <dsp:txXfrm>
        <a:off x="26514" y="26514"/>
        <a:ext cx="5225544" cy="852228"/>
      </dsp:txXfrm>
    </dsp:sp>
    <dsp:sp modelId="{563B337C-A5F3-4BD0-893E-9D205A432418}">
      <dsp:nvSpPr>
        <dsp:cNvPr id="0" name=""/>
        <dsp:cNvSpPr/>
      </dsp:nvSpPr>
      <dsp:spPr>
        <a:xfrm>
          <a:off x="525856" y="1069848"/>
          <a:ext cx="6278880" cy="905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smtClean="0">
              <a:latin typeface="Arial" pitchFamily="34" charset="0"/>
              <a:cs typeface="Arial" pitchFamily="34" charset="0"/>
            </a:rPr>
            <a:t>Xây dựng ứng dụng</a:t>
          </a:r>
          <a:endParaRPr lang="en-US" sz="4100" kern="1200">
            <a:latin typeface="Arial" pitchFamily="34" charset="0"/>
            <a:cs typeface="Arial" pitchFamily="34" charset="0"/>
          </a:endParaRPr>
        </a:p>
      </dsp:txBody>
      <dsp:txXfrm>
        <a:off x="552370" y="1096362"/>
        <a:ext cx="5111579" cy="852228"/>
      </dsp:txXfrm>
    </dsp:sp>
    <dsp:sp modelId="{5D3CB1EA-3917-4AAD-A351-CC7CD14EE015}">
      <dsp:nvSpPr>
        <dsp:cNvPr id="0" name=""/>
        <dsp:cNvSpPr/>
      </dsp:nvSpPr>
      <dsp:spPr>
        <a:xfrm>
          <a:off x="1043863" y="2139696"/>
          <a:ext cx="6278880" cy="905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smtClean="0">
              <a:latin typeface="Arial" pitchFamily="34" charset="0"/>
              <a:cs typeface="Arial" pitchFamily="34" charset="0"/>
            </a:rPr>
            <a:t>Cài </a:t>
          </a:r>
          <a:r>
            <a:rPr lang="vi-VN" sz="4100" kern="1200" smtClean="0">
              <a:latin typeface="Arial" pitchFamily="34" charset="0"/>
              <a:cs typeface="Arial" pitchFamily="34" charset="0"/>
            </a:rPr>
            <a:t>đặt</a:t>
          </a:r>
          <a:r>
            <a:rPr lang="en-US" sz="4100" kern="1200" smtClean="0">
              <a:latin typeface="Arial" pitchFamily="34" charset="0"/>
              <a:cs typeface="Arial" pitchFamily="34" charset="0"/>
            </a:rPr>
            <a:t> ứng dụng</a:t>
          </a:r>
          <a:endParaRPr lang="en-US" sz="4100" kern="1200">
            <a:latin typeface="Arial" pitchFamily="34" charset="0"/>
            <a:cs typeface="Arial" pitchFamily="34" charset="0"/>
          </a:endParaRPr>
        </a:p>
      </dsp:txBody>
      <dsp:txXfrm>
        <a:off x="1070377" y="2166210"/>
        <a:ext cx="5119428" cy="852228"/>
      </dsp:txXfrm>
    </dsp:sp>
    <dsp:sp modelId="{CA01EE1D-8FC4-4DA9-AD84-C37C4F109605}">
      <dsp:nvSpPr>
        <dsp:cNvPr id="0" name=""/>
        <dsp:cNvSpPr/>
      </dsp:nvSpPr>
      <dsp:spPr>
        <a:xfrm>
          <a:off x="1569719" y="3209543"/>
          <a:ext cx="6278880" cy="905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smtClean="0">
              <a:latin typeface="Arial" pitchFamily="34" charset="0"/>
              <a:cs typeface="Arial" pitchFamily="34" charset="0"/>
            </a:rPr>
            <a:t>Kết luận</a:t>
          </a:r>
          <a:endParaRPr lang="en-US" sz="4100" kern="1200">
            <a:latin typeface="Arial" pitchFamily="34" charset="0"/>
            <a:cs typeface="Arial" pitchFamily="34" charset="0"/>
          </a:endParaRPr>
        </a:p>
      </dsp:txBody>
      <dsp:txXfrm>
        <a:off x="1596233" y="3236057"/>
        <a:ext cx="5111579" cy="852228"/>
      </dsp:txXfrm>
    </dsp:sp>
    <dsp:sp modelId="{B694622C-E489-4961-BD96-C995B552A751}">
      <dsp:nvSpPr>
        <dsp:cNvPr id="0" name=""/>
        <dsp:cNvSpPr/>
      </dsp:nvSpPr>
      <dsp:spPr>
        <a:xfrm>
          <a:off x="5690463" y="693343"/>
          <a:ext cx="588416" cy="58841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5822857" y="693343"/>
        <a:ext cx="323628" cy="442783"/>
      </dsp:txXfrm>
    </dsp:sp>
    <dsp:sp modelId="{C1AD8C8C-ACB1-4E37-8846-D40B9B17C9FC}">
      <dsp:nvSpPr>
        <dsp:cNvPr id="0" name=""/>
        <dsp:cNvSpPr/>
      </dsp:nvSpPr>
      <dsp:spPr>
        <a:xfrm>
          <a:off x="6216319" y="1763191"/>
          <a:ext cx="588416" cy="58841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6348713" y="1763191"/>
        <a:ext cx="323628" cy="442783"/>
      </dsp:txXfrm>
    </dsp:sp>
    <dsp:sp modelId="{63366F4E-35B2-4D66-B584-70388665D6DA}">
      <dsp:nvSpPr>
        <dsp:cNvPr id="0" name=""/>
        <dsp:cNvSpPr/>
      </dsp:nvSpPr>
      <dsp:spPr>
        <a:xfrm>
          <a:off x="6734327" y="2833039"/>
          <a:ext cx="588416" cy="58841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6866721" y="2833039"/>
        <a:ext cx="323628" cy="442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2E252-FA6F-41F0-AEC6-38546D2F446A}">
      <dsp:nvSpPr>
        <dsp:cNvPr id="0" name=""/>
        <dsp:cNvSpPr/>
      </dsp:nvSpPr>
      <dsp:spPr>
        <a:xfrm>
          <a:off x="2197572" y="2521920"/>
          <a:ext cx="438921" cy="943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460" y="0"/>
              </a:lnTo>
              <a:lnTo>
                <a:pt x="219460" y="943682"/>
              </a:lnTo>
              <a:lnTo>
                <a:pt x="438921" y="943682"/>
              </a:lnTo>
            </a:path>
          </a:pathLst>
        </a:custGeom>
        <a:noFill/>
        <a:ln w="1587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E00762-BB66-4E43-B3DA-05DDC2DB4046}">
      <dsp:nvSpPr>
        <dsp:cNvPr id="0" name=""/>
        <dsp:cNvSpPr/>
      </dsp:nvSpPr>
      <dsp:spPr>
        <a:xfrm>
          <a:off x="2197572" y="2476200"/>
          <a:ext cx="4389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8921" y="45720"/>
              </a:lnTo>
            </a:path>
          </a:pathLst>
        </a:custGeom>
        <a:noFill/>
        <a:ln w="1587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B6D3E-BE12-400E-A826-F8229936029F}">
      <dsp:nvSpPr>
        <dsp:cNvPr id="0" name=""/>
        <dsp:cNvSpPr/>
      </dsp:nvSpPr>
      <dsp:spPr>
        <a:xfrm>
          <a:off x="4831104" y="1578238"/>
          <a:ext cx="438921" cy="471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460" y="0"/>
              </a:lnTo>
              <a:lnTo>
                <a:pt x="219460" y="471841"/>
              </a:lnTo>
              <a:lnTo>
                <a:pt x="438921" y="471841"/>
              </a:lnTo>
            </a:path>
          </a:pathLst>
        </a:custGeom>
        <a:noFill/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7F9A43-AD53-4D68-9C0B-9A445BF37BC0}">
      <dsp:nvSpPr>
        <dsp:cNvPr id="0" name=""/>
        <dsp:cNvSpPr/>
      </dsp:nvSpPr>
      <dsp:spPr>
        <a:xfrm>
          <a:off x="4831104" y="1106397"/>
          <a:ext cx="438921" cy="471841"/>
        </a:xfrm>
        <a:custGeom>
          <a:avLst/>
          <a:gdLst/>
          <a:ahLst/>
          <a:cxnLst/>
          <a:rect l="0" t="0" r="0" b="0"/>
          <a:pathLst>
            <a:path>
              <a:moveTo>
                <a:pt x="0" y="471841"/>
              </a:moveTo>
              <a:lnTo>
                <a:pt x="219460" y="471841"/>
              </a:lnTo>
              <a:lnTo>
                <a:pt x="219460" y="0"/>
              </a:lnTo>
              <a:lnTo>
                <a:pt x="438921" y="0"/>
              </a:lnTo>
            </a:path>
          </a:pathLst>
        </a:custGeom>
        <a:noFill/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AEFB5A-2B36-434F-BB87-1967B1A9D0C0}">
      <dsp:nvSpPr>
        <dsp:cNvPr id="0" name=""/>
        <dsp:cNvSpPr/>
      </dsp:nvSpPr>
      <dsp:spPr>
        <a:xfrm>
          <a:off x="2197572" y="1578238"/>
          <a:ext cx="438921" cy="943682"/>
        </a:xfrm>
        <a:custGeom>
          <a:avLst/>
          <a:gdLst/>
          <a:ahLst/>
          <a:cxnLst/>
          <a:rect l="0" t="0" r="0" b="0"/>
          <a:pathLst>
            <a:path>
              <a:moveTo>
                <a:pt x="0" y="943682"/>
              </a:moveTo>
              <a:lnTo>
                <a:pt x="219460" y="943682"/>
              </a:lnTo>
              <a:lnTo>
                <a:pt x="219460" y="0"/>
              </a:lnTo>
              <a:lnTo>
                <a:pt x="438921" y="0"/>
              </a:lnTo>
            </a:path>
          </a:pathLst>
        </a:custGeom>
        <a:noFill/>
        <a:ln w="1587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BE5C61-EF10-4018-938E-C763E74FBA18}">
      <dsp:nvSpPr>
        <dsp:cNvPr id="0" name=""/>
        <dsp:cNvSpPr/>
      </dsp:nvSpPr>
      <dsp:spPr>
        <a:xfrm>
          <a:off x="2962" y="2187242"/>
          <a:ext cx="2194609" cy="6693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hệ thống TTS</a:t>
          </a:r>
        </a:p>
      </dsp:txBody>
      <dsp:txXfrm>
        <a:off x="2962" y="2187242"/>
        <a:ext cx="2194609" cy="669356"/>
      </dsp:txXfrm>
    </dsp:sp>
    <dsp:sp modelId="{3AAFA281-DE24-42F6-A374-A73BB3EB309A}">
      <dsp:nvSpPr>
        <dsp:cNvPr id="0" name=""/>
        <dsp:cNvSpPr/>
      </dsp:nvSpPr>
      <dsp:spPr>
        <a:xfrm>
          <a:off x="2636494" y="1243560"/>
          <a:ext cx="2194609" cy="6693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phần nhập dữ liệu</a:t>
          </a:r>
        </a:p>
      </dsp:txBody>
      <dsp:txXfrm>
        <a:off x="2636494" y="1243560"/>
        <a:ext cx="2194609" cy="669356"/>
      </dsp:txXfrm>
    </dsp:sp>
    <dsp:sp modelId="{549DA4DE-7CA7-4773-82A9-994DA2BA7808}">
      <dsp:nvSpPr>
        <dsp:cNvPr id="0" name=""/>
        <dsp:cNvSpPr/>
      </dsp:nvSpPr>
      <dsp:spPr>
        <a:xfrm>
          <a:off x="5270026" y="771719"/>
          <a:ext cx="2194609" cy="6693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nhập từ tệp có sẵn</a:t>
          </a:r>
        </a:p>
      </dsp:txBody>
      <dsp:txXfrm>
        <a:off x="5270026" y="771719"/>
        <a:ext cx="2194609" cy="669356"/>
      </dsp:txXfrm>
    </dsp:sp>
    <dsp:sp modelId="{2E410A73-032D-42B1-9D71-E82B8CB29ED2}">
      <dsp:nvSpPr>
        <dsp:cNvPr id="0" name=""/>
        <dsp:cNvSpPr/>
      </dsp:nvSpPr>
      <dsp:spPr>
        <a:xfrm>
          <a:off x="5270026" y="1715401"/>
          <a:ext cx="2194609" cy="6693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nhập trực tiếp</a:t>
          </a:r>
        </a:p>
      </dsp:txBody>
      <dsp:txXfrm>
        <a:off x="5270026" y="1715401"/>
        <a:ext cx="2194609" cy="669356"/>
      </dsp:txXfrm>
    </dsp:sp>
    <dsp:sp modelId="{92E24358-2796-4499-9B03-D162D97EFF52}">
      <dsp:nvSpPr>
        <dsp:cNvPr id="0" name=""/>
        <dsp:cNvSpPr/>
      </dsp:nvSpPr>
      <dsp:spPr>
        <a:xfrm>
          <a:off x="2636494" y="2187242"/>
          <a:ext cx="2194609" cy="6693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phần kết nối tới máy chủ</a:t>
          </a:r>
        </a:p>
      </dsp:txBody>
      <dsp:txXfrm>
        <a:off x="2636494" y="2187242"/>
        <a:ext cx="2194609" cy="669356"/>
      </dsp:txXfrm>
    </dsp:sp>
    <dsp:sp modelId="{8690383D-C475-46F4-9D38-C136853EFF91}">
      <dsp:nvSpPr>
        <dsp:cNvPr id="0" name=""/>
        <dsp:cNvSpPr/>
      </dsp:nvSpPr>
      <dsp:spPr>
        <a:xfrm>
          <a:off x="2636494" y="3130924"/>
          <a:ext cx="2194609" cy="6693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phần chạy tệp âm thanh</a:t>
          </a:r>
        </a:p>
      </dsp:txBody>
      <dsp:txXfrm>
        <a:off x="2636494" y="3130924"/>
        <a:ext cx="2194609" cy="6693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12D990-7EBA-49D8-86F6-C4D8A185C37D}">
      <dsp:nvSpPr>
        <dsp:cNvPr id="0" name=""/>
        <dsp:cNvSpPr/>
      </dsp:nvSpPr>
      <dsp:spPr>
        <a:xfrm>
          <a:off x="0" y="3998960"/>
          <a:ext cx="7391399" cy="52486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3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>
              <a:latin typeface="Times New Roman" pitchFamily="18" charset="0"/>
              <a:cs typeface="Times New Roman" pitchFamily="18" charset="0"/>
            </a:rPr>
            <a:t>XUẤT KÍ TỰ TIẾNG VIỆT</a:t>
          </a:r>
        </a:p>
      </dsp:txBody>
      <dsp:txXfrm>
        <a:off x="0" y="3998960"/>
        <a:ext cx="7391399" cy="283425"/>
      </dsp:txXfrm>
    </dsp:sp>
    <dsp:sp modelId="{C348ED4B-22E7-46A4-8136-3BA998CF7BD6}">
      <dsp:nvSpPr>
        <dsp:cNvPr id="0" name=""/>
        <dsp:cNvSpPr/>
      </dsp:nvSpPr>
      <dsp:spPr>
        <a:xfrm>
          <a:off x="0" y="4271888"/>
          <a:ext cx="3695699" cy="24143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>
              <a:latin typeface="Times New Roman" pitchFamily="18" charset="0"/>
              <a:cs typeface="Times New Roman" pitchFamily="18" charset="0"/>
            </a:rPr>
            <a:t>VietKeyListenner</a:t>
          </a:r>
        </a:p>
      </dsp:txBody>
      <dsp:txXfrm>
        <a:off x="0" y="4271888"/>
        <a:ext cx="3695699" cy="241436"/>
      </dsp:txXfrm>
    </dsp:sp>
    <dsp:sp modelId="{2074470D-5E37-4395-906A-60AF90101DD6}">
      <dsp:nvSpPr>
        <dsp:cNvPr id="0" name=""/>
        <dsp:cNvSpPr/>
      </dsp:nvSpPr>
      <dsp:spPr>
        <a:xfrm>
          <a:off x="3695699" y="4271888"/>
          <a:ext cx="3695699" cy="24143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500" kern="1200">
              <a:latin typeface="Times New Roman" pitchFamily="18" charset="0"/>
              <a:cs typeface="Times New Roman" pitchFamily="18" charset="0"/>
            </a:rPr>
            <a:t>đưa</a:t>
          </a:r>
          <a:r>
            <a:rPr lang="en-US" sz="1500" kern="1200">
              <a:latin typeface="Times New Roman" pitchFamily="18" charset="0"/>
              <a:cs typeface="Times New Roman" pitchFamily="18" charset="0"/>
            </a:rPr>
            <a:t> kí tự vừa tạo ra màn hình</a:t>
          </a:r>
        </a:p>
      </dsp:txBody>
      <dsp:txXfrm>
        <a:off x="3695699" y="4271888"/>
        <a:ext cx="3695699" cy="241436"/>
      </dsp:txXfrm>
    </dsp:sp>
    <dsp:sp modelId="{31DF1840-CD89-4F05-A9AF-BFEE0D45CE83}">
      <dsp:nvSpPr>
        <dsp:cNvPr id="0" name=""/>
        <dsp:cNvSpPr/>
      </dsp:nvSpPr>
      <dsp:spPr>
        <a:xfrm rot="10800000">
          <a:off x="0" y="3199596"/>
          <a:ext cx="7391399" cy="807236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3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>
              <a:latin typeface="Times New Roman" pitchFamily="18" charset="0"/>
              <a:cs typeface="Times New Roman" pitchFamily="18" charset="0"/>
            </a:rPr>
            <a:t>TẠO KÍ TỰ TIẾNG VIỆT TỪ CHUỖI ĐỆM</a:t>
          </a:r>
        </a:p>
      </dsp:txBody>
      <dsp:txXfrm rot="-10800000">
        <a:off x="0" y="3199596"/>
        <a:ext cx="7391399" cy="283340"/>
      </dsp:txXfrm>
    </dsp:sp>
    <dsp:sp modelId="{03B7E0A2-16EF-49E3-9F6B-40A6D48CD197}">
      <dsp:nvSpPr>
        <dsp:cNvPr id="0" name=""/>
        <dsp:cNvSpPr/>
      </dsp:nvSpPr>
      <dsp:spPr>
        <a:xfrm>
          <a:off x="0" y="3482936"/>
          <a:ext cx="3695699" cy="24136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>
              <a:latin typeface="Times New Roman" pitchFamily="18" charset="0"/>
              <a:cs typeface="Times New Roman" pitchFamily="18" charset="0"/>
            </a:rPr>
            <a:t>VietInput</a:t>
          </a:r>
        </a:p>
      </dsp:txBody>
      <dsp:txXfrm>
        <a:off x="0" y="3482936"/>
        <a:ext cx="3695699" cy="241363"/>
      </dsp:txXfrm>
    </dsp:sp>
    <dsp:sp modelId="{C8BF5A7F-595A-4857-B12D-A010891AED93}">
      <dsp:nvSpPr>
        <dsp:cNvPr id="0" name=""/>
        <dsp:cNvSpPr/>
      </dsp:nvSpPr>
      <dsp:spPr>
        <a:xfrm>
          <a:off x="3695699" y="3482936"/>
          <a:ext cx="3695699" cy="24136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>
              <a:latin typeface="Times New Roman" pitchFamily="18" charset="0"/>
              <a:cs typeface="Times New Roman" pitchFamily="18" charset="0"/>
            </a:rPr>
            <a:t>hàm ToVietWord()</a:t>
          </a:r>
        </a:p>
      </dsp:txBody>
      <dsp:txXfrm>
        <a:off x="3695699" y="3482936"/>
        <a:ext cx="3695699" cy="241363"/>
      </dsp:txXfrm>
    </dsp:sp>
    <dsp:sp modelId="{B767E697-7DBD-478B-BE0C-DDC796868019}">
      <dsp:nvSpPr>
        <dsp:cNvPr id="0" name=""/>
        <dsp:cNvSpPr/>
      </dsp:nvSpPr>
      <dsp:spPr>
        <a:xfrm rot="10800000">
          <a:off x="0" y="2400232"/>
          <a:ext cx="7391399" cy="807236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3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>
              <a:latin typeface="Times New Roman" pitchFamily="18" charset="0"/>
              <a:cs typeface="Times New Roman" pitchFamily="18" charset="0"/>
            </a:rPr>
            <a:t>XÁC ĐỊNH DẤU T</a:t>
          </a:r>
          <a:r>
            <a:rPr lang="vi-VN" sz="1000" kern="1200">
              <a:latin typeface="Times New Roman" pitchFamily="18" charset="0"/>
              <a:cs typeface="Times New Roman" pitchFamily="18" charset="0"/>
            </a:rPr>
            <a:t>ƯƠ</a:t>
          </a:r>
          <a:r>
            <a:rPr lang="en-US" sz="1000" kern="1200">
              <a:latin typeface="Times New Roman" pitchFamily="18" charset="0"/>
              <a:cs typeface="Times New Roman" pitchFamily="18" charset="0"/>
            </a:rPr>
            <a:t>NG ỨNG VỚI KÍ TỰ VỪA GÕ</a:t>
          </a:r>
        </a:p>
      </dsp:txBody>
      <dsp:txXfrm rot="-10800000">
        <a:off x="0" y="2400232"/>
        <a:ext cx="7391399" cy="283340"/>
      </dsp:txXfrm>
    </dsp:sp>
    <dsp:sp modelId="{DEC08A3B-88BF-45C3-9C24-146B6A914740}">
      <dsp:nvSpPr>
        <dsp:cNvPr id="0" name=""/>
        <dsp:cNvSpPr/>
      </dsp:nvSpPr>
      <dsp:spPr>
        <a:xfrm>
          <a:off x="0" y="2683572"/>
          <a:ext cx="3695699" cy="24136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>
              <a:latin typeface="Times New Roman" pitchFamily="18" charset="0"/>
              <a:cs typeface="Times New Roman" pitchFamily="18" charset="0"/>
            </a:rPr>
            <a:t>VietKeyListenner</a:t>
          </a:r>
        </a:p>
      </dsp:txBody>
      <dsp:txXfrm>
        <a:off x="0" y="2683572"/>
        <a:ext cx="3695699" cy="241363"/>
      </dsp:txXfrm>
    </dsp:sp>
    <dsp:sp modelId="{887531DF-30FF-4EA8-AE5E-DF5108970329}">
      <dsp:nvSpPr>
        <dsp:cNvPr id="0" name=""/>
        <dsp:cNvSpPr/>
      </dsp:nvSpPr>
      <dsp:spPr>
        <a:xfrm>
          <a:off x="3695699" y="2683572"/>
          <a:ext cx="3695699" cy="24136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>
              <a:latin typeface="Times New Roman" pitchFamily="18" charset="0"/>
              <a:cs typeface="Times New Roman" pitchFamily="18" charset="0"/>
            </a:rPr>
            <a:t>hàm getAccentMack()</a:t>
          </a:r>
        </a:p>
      </dsp:txBody>
      <dsp:txXfrm>
        <a:off x="3695699" y="2683572"/>
        <a:ext cx="3695699" cy="241363"/>
      </dsp:txXfrm>
    </dsp:sp>
    <dsp:sp modelId="{EBDCF974-E0E3-4337-A94E-738CB06650A8}">
      <dsp:nvSpPr>
        <dsp:cNvPr id="0" name=""/>
        <dsp:cNvSpPr/>
      </dsp:nvSpPr>
      <dsp:spPr>
        <a:xfrm rot="10800000">
          <a:off x="0" y="1600868"/>
          <a:ext cx="7391399" cy="807236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3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>
              <a:latin typeface="Times New Roman" pitchFamily="18" charset="0"/>
              <a:cs typeface="Times New Roman" pitchFamily="18" charset="0"/>
            </a:rPr>
            <a:t>XÁC ĐỊNH VỊ TRÍ ĐẶT DẤU CỦA TỪ HIỆN TẠI</a:t>
          </a:r>
        </a:p>
      </dsp:txBody>
      <dsp:txXfrm rot="-10800000">
        <a:off x="0" y="1600868"/>
        <a:ext cx="7391399" cy="283340"/>
      </dsp:txXfrm>
    </dsp:sp>
    <dsp:sp modelId="{E334ED2D-032C-4142-BA66-AB8F7F84420B}">
      <dsp:nvSpPr>
        <dsp:cNvPr id="0" name=""/>
        <dsp:cNvSpPr/>
      </dsp:nvSpPr>
      <dsp:spPr>
        <a:xfrm>
          <a:off x="0" y="1884208"/>
          <a:ext cx="3695699" cy="24136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>
              <a:latin typeface="Times New Roman" pitchFamily="18" charset="0"/>
              <a:cs typeface="Times New Roman" pitchFamily="18" charset="0"/>
            </a:rPr>
            <a:t>VietKeyInput</a:t>
          </a:r>
        </a:p>
      </dsp:txBody>
      <dsp:txXfrm>
        <a:off x="0" y="1884208"/>
        <a:ext cx="3695699" cy="241363"/>
      </dsp:txXfrm>
    </dsp:sp>
    <dsp:sp modelId="{5AA95800-2DC9-4717-8E28-A52E9BFB1346}">
      <dsp:nvSpPr>
        <dsp:cNvPr id="0" name=""/>
        <dsp:cNvSpPr/>
      </dsp:nvSpPr>
      <dsp:spPr>
        <a:xfrm>
          <a:off x="3695699" y="1884208"/>
          <a:ext cx="3695699" cy="24136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>
              <a:latin typeface="Times New Roman" pitchFamily="18" charset="0"/>
              <a:cs typeface="Times New Roman" pitchFamily="18" charset="0"/>
            </a:rPr>
            <a:t>hàm shiftAccent()</a:t>
          </a:r>
        </a:p>
      </dsp:txBody>
      <dsp:txXfrm>
        <a:off x="3695699" y="1884208"/>
        <a:ext cx="3695699" cy="241363"/>
      </dsp:txXfrm>
    </dsp:sp>
    <dsp:sp modelId="{45C6C995-C808-409E-9783-E571CCA7983C}">
      <dsp:nvSpPr>
        <dsp:cNvPr id="0" name=""/>
        <dsp:cNvSpPr/>
      </dsp:nvSpPr>
      <dsp:spPr>
        <a:xfrm rot="10800000">
          <a:off x="0" y="801504"/>
          <a:ext cx="7391399" cy="807236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3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XỬ LÝ VIẾT TẮT</a:t>
          </a:r>
        </a:p>
      </dsp:txBody>
      <dsp:txXfrm rot="-10800000">
        <a:off x="0" y="801504"/>
        <a:ext cx="7391399" cy="283340"/>
      </dsp:txXfrm>
    </dsp:sp>
    <dsp:sp modelId="{0E26747D-D46E-405F-83C5-C27EE9ED406B}">
      <dsp:nvSpPr>
        <dsp:cNvPr id="0" name=""/>
        <dsp:cNvSpPr/>
      </dsp:nvSpPr>
      <dsp:spPr>
        <a:xfrm>
          <a:off x="0" y="1084844"/>
          <a:ext cx="3695699" cy="24136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>
              <a:latin typeface="Times New Roman" pitchFamily="18" charset="0"/>
              <a:cs typeface="Times New Roman" pitchFamily="18" charset="0"/>
            </a:rPr>
            <a:t>VietKeyListenner</a:t>
          </a:r>
        </a:p>
      </dsp:txBody>
      <dsp:txXfrm>
        <a:off x="0" y="1084844"/>
        <a:ext cx="3695699" cy="241363"/>
      </dsp:txXfrm>
    </dsp:sp>
    <dsp:sp modelId="{EC3E5AEF-E2CD-4116-83B8-0106C4ECE5F6}">
      <dsp:nvSpPr>
        <dsp:cNvPr id="0" name=""/>
        <dsp:cNvSpPr/>
      </dsp:nvSpPr>
      <dsp:spPr>
        <a:xfrm>
          <a:off x="3695699" y="1084844"/>
          <a:ext cx="3695699" cy="24136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>
              <a:latin typeface="Times New Roman" pitchFamily="18" charset="0"/>
              <a:cs typeface="Times New Roman" pitchFamily="18" charset="0"/>
            </a:rPr>
            <a:t>thay thê các kí tụ viết tắt bằng từ t</a:t>
          </a:r>
          <a:r>
            <a:rPr lang="vi-VN" sz="1500" kern="1200">
              <a:latin typeface="Times New Roman" pitchFamily="18" charset="0"/>
              <a:cs typeface="Times New Roman" pitchFamily="18" charset="0"/>
            </a:rPr>
            <a:t>ươn</a:t>
          </a:r>
          <a:r>
            <a:rPr lang="en-US" sz="1500" kern="1200">
              <a:latin typeface="Times New Roman" pitchFamily="18" charset="0"/>
              <a:cs typeface="Times New Roman" pitchFamily="18" charset="0"/>
            </a:rPr>
            <a:t>g ứng</a:t>
          </a:r>
        </a:p>
      </dsp:txBody>
      <dsp:txXfrm>
        <a:off x="3695699" y="1084844"/>
        <a:ext cx="3695699" cy="241363"/>
      </dsp:txXfrm>
    </dsp:sp>
    <dsp:sp modelId="{06B5FB54-9DAB-4326-B82C-EF87220DE902}">
      <dsp:nvSpPr>
        <dsp:cNvPr id="0" name=""/>
        <dsp:cNvSpPr/>
      </dsp:nvSpPr>
      <dsp:spPr>
        <a:xfrm rot="10800000">
          <a:off x="0" y="2140"/>
          <a:ext cx="7391399" cy="807236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3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>
              <a:latin typeface="Times New Roman" pitchFamily="18" charset="0"/>
              <a:cs typeface="Times New Roman" pitchFamily="18" charset="0"/>
            </a:rPr>
            <a:t>BẮt SỰ KIỆN GÕ PHÍM, LẤY VÀO PHÍM Đ</a:t>
          </a:r>
          <a:r>
            <a:rPr lang="vi-VN" sz="1000" kern="1200">
              <a:latin typeface="Times New Roman" pitchFamily="18" charset="0"/>
              <a:cs typeface="Times New Roman" pitchFamily="18" charset="0"/>
            </a:rPr>
            <a:t>Ư</a:t>
          </a:r>
          <a:r>
            <a:rPr lang="en-US" sz="1000" kern="1200">
              <a:latin typeface="Times New Roman" pitchFamily="18" charset="0"/>
              <a:cs typeface="Times New Roman" pitchFamily="18" charset="0"/>
            </a:rPr>
            <a:t>ỢC ẤN</a:t>
          </a:r>
        </a:p>
      </dsp:txBody>
      <dsp:txXfrm rot="-10800000">
        <a:off x="0" y="2140"/>
        <a:ext cx="7391399" cy="283340"/>
      </dsp:txXfrm>
    </dsp:sp>
    <dsp:sp modelId="{8BA65725-F1E4-4C72-B4CF-246C0025FF2D}">
      <dsp:nvSpPr>
        <dsp:cNvPr id="0" name=""/>
        <dsp:cNvSpPr/>
      </dsp:nvSpPr>
      <dsp:spPr>
        <a:xfrm>
          <a:off x="0" y="285481"/>
          <a:ext cx="3695699" cy="24136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>
              <a:latin typeface="Times New Roman" pitchFamily="18" charset="0"/>
              <a:cs typeface="Times New Roman" pitchFamily="18" charset="0"/>
            </a:rPr>
            <a:t>VietKeyListenner</a:t>
          </a:r>
        </a:p>
      </dsp:txBody>
      <dsp:txXfrm>
        <a:off x="0" y="285481"/>
        <a:ext cx="3695699" cy="241363"/>
      </dsp:txXfrm>
    </dsp:sp>
    <dsp:sp modelId="{EDBBBA06-23DB-49C1-8AEE-0A62FC423F69}">
      <dsp:nvSpPr>
        <dsp:cNvPr id="0" name=""/>
        <dsp:cNvSpPr/>
      </dsp:nvSpPr>
      <dsp:spPr>
        <a:xfrm>
          <a:off x="3695699" y="285481"/>
          <a:ext cx="3695699" cy="24136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>
              <a:latin typeface="Times New Roman" pitchFamily="18" charset="0"/>
              <a:cs typeface="Times New Roman" pitchFamily="18" charset="0"/>
            </a:rPr>
            <a:t>hàm setkey()</a:t>
          </a:r>
        </a:p>
      </dsp:txBody>
      <dsp:txXfrm>
        <a:off x="3695699" y="285481"/>
        <a:ext cx="3695699" cy="241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8CC8-E8B9-44B3-92B4-F1621486D047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6C63-9589-4779-BE12-5DFB0CF16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8CC8-E8B9-44B3-92B4-F1621486D047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6C63-9589-4779-BE12-5DFB0CF16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8CC8-E8B9-44B3-92B4-F1621486D047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6C63-9589-4779-BE12-5DFB0CF161F0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8CC8-E8B9-44B3-92B4-F1621486D047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6C63-9589-4779-BE12-5DFB0CF161F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8CC8-E8B9-44B3-92B4-F1621486D047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6C63-9589-4779-BE12-5DFB0CF16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8CC8-E8B9-44B3-92B4-F1621486D047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6C63-9589-4779-BE12-5DFB0CF161F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8CC8-E8B9-44B3-92B4-F1621486D047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6C63-9589-4779-BE12-5DFB0CF16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8CC8-E8B9-44B3-92B4-F1621486D047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6C63-9589-4779-BE12-5DFB0CF16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8CC8-E8B9-44B3-92B4-F1621486D047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6C63-9589-4779-BE12-5DFB0CF16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8CC8-E8B9-44B3-92B4-F1621486D047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6C63-9589-4779-BE12-5DFB0CF161F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8CC8-E8B9-44B3-92B4-F1621486D047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6C63-9589-4779-BE12-5DFB0CF161F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7438CC8-E8B9-44B3-92B4-F1621486D047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8FA6C63-9589-4779-BE12-5DFB0CF161F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25336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>
                <a:latin typeface="Arial" pitchFamily="34" charset="0"/>
                <a:cs typeface="Arial" pitchFamily="34" charset="0"/>
              </a:rPr>
              <a:t>ỨNG DỤNG TẠO TIẾNG NÓI TIẾNG VIỆT TỪ VĂN BẢN TRÊN KIT MINI2440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44196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b="1">
                <a:latin typeface="Arial" pitchFamily="34" charset="0"/>
                <a:cs typeface="Arial" pitchFamily="34" charset="0"/>
              </a:rPr>
              <a:t>Phí Tùng </a:t>
            </a:r>
            <a:r>
              <a:rPr lang="en-US" b="1" smtClean="0">
                <a:latin typeface="Arial" pitchFamily="34" charset="0"/>
                <a:cs typeface="Arial" pitchFamily="34" charset="0"/>
              </a:rPr>
              <a:t>Lâm   20071670</a:t>
            </a:r>
            <a:endParaRPr lang="en-US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b="1" smtClean="0">
                <a:latin typeface="Arial" pitchFamily="34" charset="0"/>
                <a:cs typeface="Arial" pitchFamily="34" charset="0"/>
              </a:rPr>
              <a:t>Nguyễn </a:t>
            </a:r>
            <a:r>
              <a:rPr lang="en-US" b="1">
                <a:latin typeface="Arial" pitchFamily="34" charset="0"/>
                <a:cs typeface="Arial" pitchFamily="34" charset="0"/>
              </a:rPr>
              <a:t>Trung </a:t>
            </a:r>
            <a:r>
              <a:rPr lang="en-US" b="1" smtClean="0">
                <a:latin typeface="Arial" pitchFamily="34" charset="0"/>
                <a:cs typeface="Arial" pitchFamily="34" charset="0"/>
              </a:rPr>
              <a:t>Dũng   20070583</a:t>
            </a:r>
            <a:endParaRPr lang="en-US">
              <a:latin typeface="Arial" pitchFamily="34" charset="0"/>
              <a:cs typeface="Arial" pitchFamily="34" charset="0"/>
            </a:endParaRPr>
          </a:p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8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Arial" pitchFamily="34" charset="0"/>
                <a:ea typeface="Batang" pitchFamily="18" charset="-127"/>
                <a:cs typeface="Arial" pitchFamily="34" charset="0"/>
              </a:rPr>
              <a:t>Phân rã chức n</a:t>
            </a:r>
            <a:r>
              <a:rPr lang="vi-VN">
                <a:latin typeface="Arial" pitchFamily="34" charset="0"/>
                <a:ea typeface="Batang" pitchFamily="18" charset="-127"/>
                <a:cs typeface="Arial" pitchFamily="34" charset="0"/>
              </a:rPr>
              <a:t>ă</a:t>
            </a:r>
            <a:r>
              <a:rPr lang="en-US">
                <a:latin typeface="Arial" pitchFamily="34" charset="0"/>
                <a:ea typeface="Batang" pitchFamily="18" charset="-127"/>
                <a:cs typeface="Arial" pitchFamily="34" charset="0"/>
              </a:rPr>
              <a:t>ng ch</a:t>
            </a:r>
            <a:r>
              <a:rPr lang="vi-VN">
                <a:latin typeface="Arial" pitchFamily="34" charset="0"/>
                <a:ea typeface="Batang" pitchFamily="18" charset="-127"/>
                <a:cs typeface="Arial" pitchFamily="34" charset="0"/>
              </a:rPr>
              <a:t>ươ</a:t>
            </a:r>
            <a:r>
              <a:rPr lang="en-US">
                <a:latin typeface="Arial" pitchFamily="34" charset="0"/>
                <a:ea typeface="Batang" pitchFamily="18" charset="-127"/>
                <a:cs typeface="Arial" pitchFamily="34" charset="0"/>
              </a:rPr>
              <a:t>ng </a:t>
            </a:r>
            <a:r>
              <a:rPr lang="en-US" smtClean="0">
                <a:latin typeface="Arial" pitchFamily="34" charset="0"/>
                <a:ea typeface="Batang" pitchFamily="18" charset="-127"/>
                <a:cs typeface="Arial" pitchFamily="34" charset="0"/>
              </a:rPr>
              <a:t>trình</a:t>
            </a:r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47244671"/>
              </p:ext>
            </p:extLst>
          </p:nvPr>
        </p:nvGraphicFramePr>
        <p:xfrm>
          <a:off x="990600" y="1524000"/>
          <a:ext cx="7467599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485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362200"/>
            <a:ext cx="3810000" cy="3763963"/>
          </a:xfrm>
        </p:spPr>
        <p:txBody>
          <a:bodyPr>
            <a:norm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Giao diện gồm ba </a:t>
            </a:r>
            <a:r>
              <a:rPr lang="en-US" smtClean="0">
                <a:latin typeface="Arial" pitchFamily="34" charset="0"/>
                <a:cs typeface="Arial" pitchFamily="34" charset="0"/>
              </a:rPr>
              <a:t>phần c</a:t>
            </a:r>
            <a:r>
              <a:rPr lang="vi-VN" smtClean="0">
                <a:latin typeface="Arial" pitchFamily="34" charset="0"/>
                <a:cs typeface="Arial" pitchFamily="34" charset="0"/>
              </a:rPr>
              <a:t>ơ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smtClean="0">
                <a:latin typeface="Arial" pitchFamily="34" charset="0"/>
                <a:cs typeface="Arial" pitchFamily="34" charset="0"/>
              </a:rPr>
              <a:t>bản</a:t>
            </a:r>
          </a:p>
          <a:p>
            <a:pPr lvl="1"/>
            <a:r>
              <a:rPr lang="en-US">
                <a:latin typeface="Arial" pitchFamily="34" charset="0"/>
                <a:cs typeface="Arial" pitchFamily="34" charset="0"/>
              </a:rPr>
              <a:t>Phần 1 là </a:t>
            </a:r>
            <a:r>
              <a:rPr lang="en-US" smtClean="0">
                <a:latin typeface="Arial" pitchFamily="34" charset="0"/>
                <a:cs typeface="Arial" pitchFamily="34" charset="0"/>
              </a:rPr>
              <a:t>chức n</a:t>
            </a:r>
            <a:r>
              <a:rPr lang="vi-VN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mtClean="0">
                <a:latin typeface="Arial" pitchFamily="34" charset="0"/>
                <a:cs typeface="Arial" pitchFamily="34" charset="0"/>
              </a:rPr>
              <a:t>ng nhập </a:t>
            </a:r>
            <a:r>
              <a:rPr lang="en-US">
                <a:latin typeface="Arial" pitchFamily="34" charset="0"/>
                <a:cs typeface="Arial" pitchFamily="34" charset="0"/>
              </a:rPr>
              <a:t>v</a:t>
            </a:r>
            <a:r>
              <a:rPr lang="vi-VN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>
                <a:latin typeface="Arial" pitchFamily="34" charset="0"/>
                <a:cs typeface="Arial" pitchFamily="34" charset="0"/>
              </a:rPr>
              <a:t>n </a:t>
            </a:r>
            <a:r>
              <a:rPr lang="en-US" smtClean="0">
                <a:latin typeface="Arial" pitchFamily="34" charset="0"/>
                <a:cs typeface="Arial" pitchFamily="34" charset="0"/>
              </a:rPr>
              <a:t>bản</a:t>
            </a:r>
          </a:p>
          <a:p>
            <a:pPr lvl="1"/>
            <a:r>
              <a:rPr lang="en-US">
                <a:latin typeface="Arial" pitchFamily="34" charset="0"/>
                <a:cs typeface="Arial" pitchFamily="34" charset="0"/>
              </a:rPr>
              <a:t>Phần 2 là kết nối máy chủ</a:t>
            </a:r>
          </a:p>
          <a:p>
            <a:pPr lvl="1"/>
            <a:r>
              <a:rPr lang="en-US">
                <a:latin typeface="Arial" pitchFamily="34" charset="0"/>
                <a:cs typeface="Arial" pitchFamily="34" charset="0"/>
              </a:rPr>
              <a:t>Phần </a:t>
            </a:r>
            <a:r>
              <a:rPr lang="en-US" smtClean="0">
                <a:latin typeface="Arial" pitchFamily="34" charset="0"/>
                <a:cs typeface="Arial" pitchFamily="34" charset="0"/>
              </a:rPr>
              <a:t>3 là chạy </a:t>
            </a:r>
            <a:r>
              <a:rPr lang="en-US">
                <a:latin typeface="Arial" pitchFamily="34" charset="0"/>
                <a:cs typeface="Arial" pitchFamily="34" charset="0"/>
              </a:rPr>
              <a:t>tệp </a:t>
            </a:r>
            <a:r>
              <a:rPr lang="en-US" smtClean="0">
                <a:latin typeface="Arial" pitchFamily="34" charset="0"/>
                <a:cs typeface="Arial" pitchFamily="34" charset="0"/>
              </a:rPr>
              <a:t>âm thanh 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Thiết kế giao diện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3291" y="1676400"/>
            <a:ext cx="4572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915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31818"/>
            <a:ext cx="51816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Thiết kế giao diện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62600" y="1827788"/>
            <a:ext cx="3200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Arial" pitchFamily="34" charset="0"/>
                <a:cs typeface="Arial" pitchFamily="34" charset="0"/>
              </a:rPr>
              <a:t>Phần nhập </a:t>
            </a:r>
            <a:r>
              <a:rPr lang="en-US" sz="3200" smtClean="0">
                <a:latin typeface="Arial" pitchFamily="34" charset="0"/>
                <a:cs typeface="Arial" pitchFamily="34" charset="0"/>
              </a:rPr>
              <a:t>liệu v</a:t>
            </a:r>
            <a:r>
              <a:rPr lang="vi-VN" sz="320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3200">
                <a:latin typeface="Arial" pitchFamily="34" charset="0"/>
                <a:cs typeface="Arial" pitchFamily="34" charset="0"/>
              </a:rPr>
              <a:t>n bản mở rộng với màn hình lớn phục vụ </a:t>
            </a:r>
            <a:r>
              <a:rPr lang="en-US" sz="3200" smtClean="0">
                <a:latin typeface="Arial" pitchFamily="34" charset="0"/>
                <a:cs typeface="Arial" pitchFamily="34" charset="0"/>
              </a:rPr>
              <a:t>nhập v</a:t>
            </a:r>
            <a:r>
              <a:rPr lang="vi-VN" sz="320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3200">
                <a:latin typeface="Arial" pitchFamily="34" charset="0"/>
                <a:cs typeface="Arial" pitchFamily="34" charset="0"/>
              </a:rPr>
              <a:t>n bản dễ </a:t>
            </a:r>
            <a:r>
              <a:rPr lang="en-US" sz="3200" smtClean="0">
                <a:latin typeface="Arial" pitchFamily="34" charset="0"/>
                <a:cs typeface="Arial" pitchFamily="34" charset="0"/>
              </a:rPr>
              <a:t>dàng h</a:t>
            </a:r>
            <a:r>
              <a:rPr lang="vi-VN" sz="3200" smtClean="0">
                <a:latin typeface="Arial" pitchFamily="34" charset="0"/>
                <a:cs typeface="Arial" pitchFamily="34" charset="0"/>
              </a:rPr>
              <a:t>ơ</a:t>
            </a:r>
            <a:r>
              <a:rPr lang="en-US" sz="3200" smtClean="0">
                <a:latin typeface="Arial" pitchFamily="34" charset="0"/>
                <a:cs typeface="Arial" pitchFamily="34" charset="0"/>
              </a:rPr>
              <a:t>n</a:t>
            </a:r>
            <a:endParaRPr lang="en-US" sz="32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00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848600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Xây dựng kết </a:t>
            </a:r>
            <a:r>
              <a:rPr lang="en-US" smtClean="0">
                <a:latin typeface="+mn-lt"/>
              </a:rPr>
              <a:t>nối </a:t>
            </a: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240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0139221"/>
              </p:ext>
            </p:extLst>
          </p:nvPr>
        </p:nvGraphicFramePr>
        <p:xfrm>
          <a:off x="609600" y="1600200"/>
          <a:ext cx="8077199" cy="460402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921541"/>
                <a:gridCol w="1654333"/>
                <a:gridCol w="1781869"/>
                <a:gridCol w="1719456"/>
              </a:tblGrid>
              <a:tr h="702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Accents vs. Vowels</a:t>
                      </a:r>
                      <a:br>
                        <a:rPr lang="fr-FR" sz="1300">
                          <a:effectLst/>
                        </a:rPr>
                      </a:br>
                      <a:r>
                        <a:rPr lang="fr-FR" sz="1300">
                          <a:effectLst/>
                        </a:rPr>
                        <a:t>Dấu với nguyên âm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Telex Input Method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Cách gõ Telex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VNI Input Method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Cách gõ VNI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VIQR Input Method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Cách gõ VIQR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</a:tr>
              <a:tr h="2572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 circumflex - â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aa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a6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a^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</a:tr>
              <a:tr h="2572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e circumflex - ê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ee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e6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e^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</a:tr>
              <a:tr h="2572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o circumflex  - ô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oo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o6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o^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</a:tr>
              <a:tr h="2572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 breve - ă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aw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a8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a(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</a:tr>
              <a:tr h="2572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o horn - ơ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ow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o7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o+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</a:tr>
              <a:tr h="2572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 horn - ư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uw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u7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u+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</a:tr>
              <a:tr h="2572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 stroke - đ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dd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d9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Dd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</a:tr>
              <a:tr h="2572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acute - sắc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'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</a:tr>
              <a:tr h="2572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grave - huyền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`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</a:tr>
              <a:tr h="2572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dot below - nặng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</a:tr>
              <a:tr h="2572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hook above - hỏi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?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</a:tr>
              <a:tr h="2572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tilde - ngã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~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</a:tr>
              <a:tr h="2572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remove diacritics - xóa dấu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</a:tr>
              <a:tr h="4798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Ví dụ: 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Tiếng Việt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  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Tieesng Vieejt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  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Tie61ng Vie65t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  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Tie^'ng Vie^.t</a:t>
                      </a:r>
                      <a:endParaRPr lang="en-U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285" marR="17285" marT="17285" marB="17285"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Làm bộ gõ tiếng việt</a:t>
            </a:r>
          </a:p>
        </p:txBody>
      </p:sp>
    </p:spTree>
    <p:extLst>
      <p:ext uri="{BB962C8B-B14F-4D97-AF65-F5344CB8AC3E}">
        <p14:creationId xmlns:p14="http://schemas.microsoft.com/office/powerpoint/2010/main" val="310323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394268"/>
              </p:ext>
            </p:extLst>
          </p:nvPr>
        </p:nvGraphicFramePr>
        <p:xfrm>
          <a:off x="990600" y="1600200"/>
          <a:ext cx="73914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Làm bộ gõ tiếng việt</a:t>
            </a:r>
          </a:p>
        </p:txBody>
      </p:sp>
    </p:spTree>
    <p:extLst>
      <p:ext uri="{BB962C8B-B14F-4D97-AF65-F5344CB8AC3E}">
        <p14:creationId xmlns:p14="http://schemas.microsoft.com/office/powerpoint/2010/main" val="326562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ohinhGatewayMini2440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76400"/>
            <a:ext cx="6224588" cy="4423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+mn-lt"/>
              </a:rPr>
              <a:t>Chia sẻ mạng qua dây </a:t>
            </a:r>
            <a:r>
              <a:rPr lang="en-US" smtClean="0">
                <a:latin typeface="+mn-lt"/>
              </a:rPr>
              <a:t>Erthenet</a:t>
            </a: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429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257800" cy="1676400"/>
          </a:xfrm>
        </p:spPr>
        <p:txBody>
          <a:bodyPr>
            <a:normAutofit/>
          </a:bodyPr>
          <a:lstStyle/>
          <a:p>
            <a:r>
              <a:rPr lang="en-US">
                <a:latin typeface="Arial" pitchFamily="34" charset="0"/>
                <a:ea typeface="Batang" pitchFamily="18" charset="-127"/>
                <a:cs typeface="Arial" pitchFamily="34" charset="0"/>
              </a:rPr>
              <a:t>Với vốn kiến thức tích luỹ và sự hỗ trợ từ </a:t>
            </a:r>
            <a:r>
              <a:rPr lang="en-US" smtClean="0">
                <a:latin typeface="Arial" pitchFamily="34" charset="0"/>
                <a:ea typeface="Batang" pitchFamily="18" charset="-127"/>
                <a:cs typeface="Arial" pitchFamily="34" charset="0"/>
              </a:rPr>
              <a:t>mọi ng</a:t>
            </a:r>
            <a:r>
              <a:rPr lang="vi-VN" smtClean="0">
                <a:latin typeface="Arial" pitchFamily="34" charset="0"/>
                <a:ea typeface="Batang" pitchFamily="18" charset="-127"/>
                <a:cs typeface="Arial" pitchFamily="34" charset="0"/>
              </a:rPr>
              <a:t>ười</a:t>
            </a:r>
            <a:r>
              <a:rPr lang="en-US">
                <a:latin typeface="Arial" pitchFamily="34" charset="0"/>
                <a:ea typeface="Batang" pitchFamily="18" charset="-127"/>
                <a:cs typeface="Arial" pitchFamily="34" charset="0"/>
              </a:rPr>
              <a:t> </a:t>
            </a:r>
            <a:r>
              <a:rPr lang="en-US" smtClean="0">
                <a:latin typeface="Arial" pitchFamily="34" charset="0"/>
                <a:ea typeface="Batang" pitchFamily="18" charset="-127"/>
                <a:cs typeface="Arial" pitchFamily="34" charset="0"/>
              </a:rPr>
              <a:t>chúng em </a:t>
            </a:r>
            <a:r>
              <a:rPr lang="vi-VN" smtClean="0">
                <a:latin typeface="Arial" pitchFamily="34" charset="0"/>
                <a:ea typeface="Batang" pitchFamily="18" charset="-127"/>
                <a:cs typeface="Arial" pitchFamily="34" charset="0"/>
              </a:rPr>
              <a:t>đã</a:t>
            </a:r>
            <a:r>
              <a:rPr lang="en-US">
                <a:latin typeface="Arial" pitchFamily="34" charset="0"/>
                <a:ea typeface="Batang" pitchFamily="18" charset="-127"/>
                <a:cs typeface="Arial" pitchFamily="34" charset="0"/>
              </a:rPr>
              <a:t> hoàn </a:t>
            </a:r>
            <a:r>
              <a:rPr lang="en-US" smtClean="0">
                <a:latin typeface="Arial" pitchFamily="34" charset="0"/>
                <a:ea typeface="Batang" pitchFamily="18" charset="-127"/>
                <a:cs typeface="Arial" pitchFamily="34" charset="0"/>
              </a:rPr>
              <a:t>thành </a:t>
            </a:r>
            <a:r>
              <a:rPr lang="vi-VN" smtClean="0">
                <a:latin typeface="Arial" pitchFamily="34" charset="0"/>
                <a:ea typeface="Batang" pitchFamily="18" charset="-127"/>
                <a:cs typeface="Arial" pitchFamily="34" charset="0"/>
              </a:rPr>
              <a:t>được</a:t>
            </a:r>
            <a:r>
              <a:rPr lang="en-US" smtClean="0">
                <a:latin typeface="Arial" pitchFamily="34" charset="0"/>
                <a:ea typeface="Batang" pitchFamily="18" charset="-127"/>
                <a:cs typeface="Arial" pitchFamily="34" charset="0"/>
              </a:rPr>
              <a:t> </a:t>
            </a:r>
            <a:r>
              <a:rPr lang="vi-VN" smtClean="0">
                <a:latin typeface="Arial" pitchFamily="34" charset="0"/>
                <a:ea typeface="Batang" pitchFamily="18" charset="-127"/>
                <a:cs typeface="Arial" pitchFamily="34" charset="0"/>
              </a:rPr>
              <a:t>đồ</a:t>
            </a:r>
            <a:r>
              <a:rPr lang="en-US">
                <a:latin typeface="Arial" pitchFamily="34" charset="0"/>
                <a:ea typeface="Batang" pitchFamily="18" charset="-127"/>
                <a:cs typeface="Arial" pitchFamily="34" charset="0"/>
              </a:rPr>
              <a:t> án </a:t>
            </a:r>
            <a:r>
              <a:rPr lang="vi-VN" smtClean="0">
                <a:latin typeface="Arial" pitchFamily="34" charset="0"/>
                <a:ea typeface="Batang" pitchFamily="18" charset="-127"/>
                <a:cs typeface="Arial" pitchFamily="34" charset="0"/>
              </a:rPr>
              <a:t>đúng</a:t>
            </a:r>
            <a:r>
              <a:rPr lang="en-US">
                <a:latin typeface="Arial" pitchFamily="34" charset="0"/>
                <a:ea typeface="Batang" pitchFamily="18" charset="-127"/>
                <a:cs typeface="Arial" pitchFamily="34" charset="0"/>
              </a:rPr>
              <a:t> với các thiết kế ban </a:t>
            </a:r>
            <a:r>
              <a:rPr lang="vi-VN">
                <a:latin typeface="Arial" pitchFamily="34" charset="0"/>
                <a:ea typeface="Batang" pitchFamily="18" charset="-127"/>
                <a:cs typeface="Arial" pitchFamily="34" charset="0"/>
              </a:rPr>
              <a:t>đầu</a:t>
            </a:r>
            <a:endParaRPr lang="en-US" smtClean="0"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Kết luận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3200400"/>
            <a:ext cx="81534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smtClean="0"/>
              <a:t>H</a:t>
            </a:r>
            <a:r>
              <a:rPr lang="vi-VN" sz="2800" smtClean="0"/>
              <a:t>ướng</a:t>
            </a:r>
            <a:r>
              <a:rPr lang="en-US" sz="2800"/>
              <a:t> phát </a:t>
            </a:r>
            <a:r>
              <a:rPr lang="en-US" sz="2800"/>
              <a:t>triển</a:t>
            </a:r>
            <a:endParaRPr lang="en-US" sz="2800" smtClean="0"/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800" smtClean="0"/>
              <a:t>Xây </a:t>
            </a:r>
            <a:r>
              <a:rPr lang="en-US" sz="2800" smtClean="0"/>
              <a:t>dựng một thiết bị cầm tay nhỏ gọn có thể dễ dàng mang theo.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800" smtClean="0"/>
              <a:t>Tiếp </a:t>
            </a:r>
            <a:r>
              <a:rPr lang="en-US" sz="2800"/>
              <a:t>tục hoàn thiện và sửa chữa những lỗi ứng dụng mắc </a:t>
            </a:r>
            <a:r>
              <a:rPr lang="en-US" sz="2800" smtClean="0"/>
              <a:t>phải.</a:t>
            </a:r>
            <a:endParaRPr lang="en-US" sz="2800"/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800" smtClean="0"/>
              <a:t>Xây dựng một bộ TTS cỡ nhỏ các thành phần tiếng việt cơ bản khi không có </a:t>
            </a:r>
            <a:r>
              <a:rPr lang="vi-VN" sz="2800" smtClean="0"/>
              <a:t>điều</a:t>
            </a:r>
            <a:r>
              <a:rPr lang="en-US" sz="2800" smtClean="0"/>
              <a:t> kiện kết nối mạng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5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NỘI DUNG BÁO CÁO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60796849"/>
              </p:ext>
            </p:extLst>
          </p:nvPr>
        </p:nvGraphicFramePr>
        <p:xfrm>
          <a:off x="533400" y="1676400"/>
          <a:ext cx="78486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386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>
                <a:latin typeface="Arial" pitchFamily="34" charset="0"/>
                <a:cs typeface="Arial" pitchFamily="34" charset="0"/>
              </a:rPr>
              <a:t>Đồ</a:t>
            </a:r>
            <a:r>
              <a:rPr lang="en-US" smtClean="0">
                <a:latin typeface="Arial" pitchFamily="34" charset="0"/>
                <a:cs typeface="Arial" pitchFamily="34" charset="0"/>
              </a:rPr>
              <a:t> </a:t>
            </a:r>
            <a:r>
              <a:rPr lang="en-US">
                <a:latin typeface="Arial" pitchFamily="34" charset="0"/>
                <a:cs typeface="Arial" pitchFamily="34" charset="0"/>
              </a:rPr>
              <a:t>án xây dựng ứng dụng thực tế chuyển </a:t>
            </a:r>
            <a:r>
              <a:rPr lang="en-US" smtClean="0">
                <a:latin typeface="Arial" pitchFamily="34" charset="0"/>
                <a:cs typeface="Arial" pitchFamily="34" charset="0"/>
              </a:rPr>
              <a:t>v</a:t>
            </a:r>
            <a:r>
              <a:rPr lang="vi-VN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>
                <a:latin typeface="Arial" pitchFamily="34" charset="0"/>
                <a:cs typeface="Arial" pitchFamily="34" charset="0"/>
              </a:rPr>
              <a:t>n bản tiếng việt thành tiếng nói trên thiết bị nhúng là KIT phát </a:t>
            </a:r>
            <a:r>
              <a:rPr lang="en-US" smtClean="0">
                <a:latin typeface="Arial" pitchFamily="34" charset="0"/>
                <a:cs typeface="Arial" pitchFamily="34" charset="0"/>
              </a:rPr>
              <a:t>triển Mini2440</a:t>
            </a:r>
          </a:p>
          <a:p>
            <a:r>
              <a:rPr lang="en-US">
                <a:latin typeface="Arial" pitchFamily="34" charset="0"/>
                <a:cs typeface="Arial" pitchFamily="34" charset="0"/>
              </a:rPr>
              <a:t>Là mở </a:t>
            </a:r>
            <a:r>
              <a:rPr lang="vi-VN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>
                <a:latin typeface="Arial" pitchFamily="34" charset="0"/>
                <a:cs typeface="Arial" pitchFamily="34" charset="0"/>
              </a:rPr>
              <a:t> cho xây dựng thiết bị chuyên dụng cầm tay dành riêng chuyển chữ viết thành tiếng nói phục vụ nhiều trong thực tế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Giới </a:t>
            </a:r>
            <a:r>
              <a:rPr lang="en-US" smtClean="0">
                <a:latin typeface="Arial" pitchFamily="34" charset="0"/>
                <a:cs typeface="Arial" pitchFamily="34" charset="0"/>
              </a:rPr>
              <a:t>thiệu </a:t>
            </a:r>
            <a:r>
              <a:rPr lang="vi-VN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>
                <a:latin typeface="Arial" pitchFamily="34" charset="0"/>
                <a:cs typeface="Arial" pitchFamily="34" charset="0"/>
              </a:rPr>
              <a:t> tài</a:t>
            </a:r>
          </a:p>
        </p:txBody>
      </p:sp>
    </p:spTree>
    <p:extLst>
      <p:ext uri="{BB962C8B-B14F-4D97-AF65-F5344CB8AC3E}">
        <p14:creationId xmlns:p14="http://schemas.microsoft.com/office/powerpoint/2010/main" val="153604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276600" cy="4191000"/>
          </a:xfrm>
        </p:spPr>
        <p:txBody>
          <a:bodyPr>
            <a:normAutofit/>
          </a:bodyPr>
          <a:lstStyle/>
          <a:p>
            <a:pPr lvl="1"/>
            <a:r>
              <a:rPr lang="en-US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Xây </a:t>
            </a:r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dựng kết nối từ KIT Mini2440 đến server </a:t>
            </a:r>
            <a:r>
              <a:rPr lang="en-US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TTS . </a:t>
            </a:r>
            <a:endParaRPr lang="en-US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/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Xây dựng hệ thống phát tiếng nói trên Mini2440.</a:t>
            </a:r>
          </a:p>
          <a:p>
            <a:pPr lvl="1"/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Xây dựng hệ thống nhập </a:t>
            </a:r>
            <a:r>
              <a:rPr lang="en-US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</a:t>
            </a:r>
            <a:r>
              <a:rPr lang="vi-VN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ă</a:t>
            </a:r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 bản</a:t>
            </a:r>
            <a:r>
              <a:rPr lang="en-US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tiếng việt cho Android.</a:t>
            </a:r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4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Các nhiệm </a:t>
            </a:r>
            <a:r>
              <a:rPr lang="en-US" sz="44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vụ </a:t>
            </a:r>
            <a:r>
              <a:rPr lang="en-US" sz="1400"/>
              <a:t/>
            </a:r>
            <a:br>
              <a:rPr lang="en-US" sz="1400"/>
            </a:b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1" y="1600201"/>
            <a:ext cx="4810124" cy="43840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355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US"/>
              <a:t>Hệ thống nhúng là một hệ thống hoàn chỉnh được sử dụng cho một thiết bị, bao gồm Linux kernel và các ứng dụng kèm </a:t>
            </a:r>
            <a:r>
              <a:rPr lang="en-US" smtClean="0"/>
              <a:t>theo.</a:t>
            </a:r>
          </a:p>
          <a:p>
            <a:r>
              <a:rPr lang="en-US"/>
              <a:t>Các hệ thống </a:t>
            </a:r>
            <a:r>
              <a:rPr lang="en-US" smtClean="0"/>
              <a:t>nhúng hỗ </a:t>
            </a:r>
            <a:r>
              <a:rPr lang="en-US"/>
              <a:t>trợ thêm các chức năng phụ (web server, firewall, nghe nhạc</a:t>
            </a:r>
            <a:r>
              <a:rPr lang="en-US" smtClean="0"/>
              <a:t>...).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Hệ thống nhúng 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482273"/>
            <a:ext cx="3670183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1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600200"/>
            <a:ext cx="3962400" cy="4525963"/>
          </a:xfrm>
        </p:spPr>
        <p:txBody>
          <a:bodyPr>
            <a:normAutofit/>
          </a:bodyPr>
          <a:lstStyle/>
          <a:p>
            <a:r>
              <a:rPr lang="en-US"/>
              <a:t>Android là hệ điều hành dựa trên lõi Linux cho các thiết bị cầm tay của công ty Android Inc thiết kế. </a:t>
            </a:r>
            <a:endParaRPr lang="en-US" smtClean="0"/>
          </a:p>
          <a:p>
            <a:r>
              <a:rPr lang="en-US"/>
              <a:t>Android được xây dựng trên Linux Kernel. </a:t>
            </a:r>
            <a:endParaRPr lang="en-US" smtClean="0"/>
          </a:p>
          <a:p>
            <a:r>
              <a:rPr lang="en-US" smtClean="0"/>
              <a:t>Android sử </a:t>
            </a:r>
            <a:r>
              <a:rPr lang="en-US"/>
              <a:t>dụng một máy ảo tuỳ chỉnh được thiết kế để tối ưu hóa bộ nhớ và tài nguyên phần cứng trong một môi trường di động.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Android</a:t>
            </a:r>
            <a:endParaRPr lang="en-US"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3224344"/>
              </p:ext>
            </p:extLst>
          </p:nvPr>
        </p:nvGraphicFramePr>
        <p:xfrm>
          <a:off x="457200" y="1600200"/>
          <a:ext cx="44958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4195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295400"/>
            <a:ext cx="4419600" cy="51355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/>
              <a:t>Kit Mini2440 có kích thước 100mm </a:t>
            </a:r>
            <a:r>
              <a:rPr lang="en-US" smtClean="0"/>
              <a:t>vuông</a:t>
            </a:r>
          </a:p>
          <a:p>
            <a:pPr algn="just">
              <a:buFont typeface="Wingdings" pitchFamily="2" charset="2"/>
              <a:buChar char="v"/>
            </a:pPr>
            <a:r>
              <a:rPr lang="en-US"/>
              <a:t>D</a:t>
            </a:r>
            <a:r>
              <a:rPr lang="en-US" smtClean="0"/>
              <a:t>ựa </a:t>
            </a:r>
            <a:r>
              <a:rPr lang="en-US"/>
              <a:t>trên nền tảng </a:t>
            </a:r>
            <a:r>
              <a:rPr lang="en-US" smtClean="0"/>
              <a:t>ARM9. </a:t>
            </a:r>
          </a:p>
          <a:p>
            <a:pPr algn="just">
              <a:buFont typeface="Wingdings" pitchFamily="2" charset="2"/>
              <a:buChar char="v"/>
            </a:pPr>
            <a:r>
              <a:rPr lang="en-US" smtClean="0"/>
              <a:t>Mạch </a:t>
            </a:r>
            <a:r>
              <a:rPr lang="en-US"/>
              <a:t>được thiết kế 4 lớp, </a:t>
            </a:r>
            <a:r>
              <a:rPr lang="en-US" smtClean="0"/>
              <a:t>đảm </a:t>
            </a:r>
            <a:r>
              <a:rPr lang="en-US"/>
              <a:t>bảo </a:t>
            </a:r>
            <a:r>
              <a:rPr lang="en-US" smtClean="0"/>
              <a:t>toàn </a:t>
            </a:r>
            <a:r>
              <a:rPr lang="en-US"/>
              <a:t>vẹn tín hiệu đối </a:t>
            </a:r>
            <a:r>
              <a:rPr lang="en-US" smtClean="0"/>
              <a:t>với mạch </a:t>
            </a:r>
            <a:r>
              <a:rPr lang="en-US"/>
              <a:t>tần số cao. T</a:t>
            </a:r>
            <a:r>
              <a:rPr lang="en-US" smtClean="0"/>
              <a:t>ốc </a:t>
            </a:r>
            <a:r>
              <a:rPr lang="en-US"/>
              <a:t>độ 400MHz (tần số thường dùng) và 533 MHz ( tần số đỉnh).</a:t>
            </a:r>
          </a:p>
          <a:p>
            <a:pPr algn="just">
              <a:buFont typeface="Wingdings" pitchFamily="2" charset="2"/>
              <a:buChar char="v"/>
            </a:pPr>
            <a:r>
              <a:rPr lang="en-US"/>
              <a:t>Thành phần </a:t>
            </a:r>
            <a:r>
              <a:rPr lang="en-US" smtClean="0"/>
              <a:t>gồm có </a:t>
            </a:r>
            <a:r>
              <a:rPr lang="en-US"/>
              <a:t>các I/O port, Erthenet</a:t>
            </a:r>
            <a:r>
              <a:rPr lang="en-US" smtClean="0"/>
              <a:t>, </a:t>
            </a:r>
            <a:r>
              <a:rPr lang="en-US"/>
              <a:t>USB host và slave, ba cổng nối tiếp, có thể chọn thêm module Wifi, camera CMOS và camera USB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KIT Mini2440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133600"/>
            <a:ext cx="42672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0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Arial" pitchFamily="34" charset="0"/>
                <a:ea typeface="Batang" pitchFamily="18" charset="-127"/>
                <a:cs typeface="Arial" pitchFamily="34" charset="0"/>
              </a:rPr>
              <a:t>Các công </a:t>
            </a:r>
            <a:r>
              <a:rPr lang="en-US" smtClean="0">
                <a:latin typeface="Arial" pitchFamily="34" charset="0"/>
                <a:ea typeface="Batang" pitchFamily="18" charset="-127"/>
                <a:cs typeface="Arial" pitchFamily="34" charset="0"/>
              </a:rPr>
              <a:t>việc</a:t>
            </a:r>
          </a:p>
          <a:p>
            <a:r>
              <a:rPr lang="en-US" smtClean="0">
                <a:latin typeface="Arial" pitchFamily="34" charset="0"/>
                <a:ea typeface="Batang" pitchFamily="18" charset="-127"/>
                <a:cs typeface="Arial" pitchFamily="34" charset="0"/>
              </a:rPr>
              <a:t>Cài </a:t>
            </a:r>
            <a:r>
              <a:rPr lang="vi-VN" smtClean="0">
                <a:latin typeface="Arial" pitchFamily="34" charset="0"/>
                <a:ea typeface="Batang" pitchFamily="18" charset="-127"/>
                <a:cs typeface="Arial" pitchFamily="34" charset="0"/>
              </a:rPr>
              <a:t>đặt</a:t>
            </a:r>
            <a:r>
              <a:rPr lang="en-US">
                <a:latin typeface="Arial" pitchFamily="34" charset="0"/>
                <a:ea typeface="Batang" pitchFamily="18" charset="-127"/>
                <a:cs typeface="Arial" pitchFamily="34" charset="0"/>
              </a:rPr>
              <a:t> Android lên </a:t>
            </a:r>
            <a:r>
              <a:rPr lang="en-US" smtClean="0">
                <a:latin typeface="Arial" pitchFamily="34" charset="0"/>
                <a:ea typeface="Batang" pitchFamily="18" charset="-127"/>
                <a:cs typeface="Arial" pitchFamily="34" charset="0"/>
              </a:rPr>
              <a:t>KIT</a:t>
            </a:r>
            <a:endParaRPr lang="en-US">
              <a:latin typeface="Arial" pitchFamily="34" charset="0"/>
              <a:ea typeface="Batang" pitchFamily="18" charset="-127"/>
              <a:cs typeface="Arial" pitchFamily="34" charset="0"/>
            </a:endParaRPr>
          </a:p>
          <a:p>
            <a:r>
              <a:rPr lang="en-US">
                <a:latin typeface="Arial" pitchFamily="34" charset="0"/>
                <a:ea typeface="Batang" pitchFamily="18" charset="-127"/>
                <a:cs typeface="Arial" pitchFamily="34" charset="0"/>
              </a:rPr>
              <a:t>Xây dựng giao </a:t>
            </a:r>
            <a:r>
              <a:rPr lang="en-US" smtClean="0">
                <a:latin typeface="Arial" pitchFamily="34" charset="0"/>
                <a:ea typeface="Batang" pitchFamily="18" charset="-127"/>
                <a:cs typeface="Arial" pitchFamily="34" charset="0"/>
              </a:rPr>
              <a:t>diện ch</a:t>
            </a:r>
            <a:r>
              <a:rPr lang="vi-VN" smtClean="0">
                <a:latin typeface="Arial" pitchFamily="34" charset="0"/>
                <a:ea typeface="Batang" pitchFamily="18" charset="-127"/>
                <a:cs typeface="Arial" pitchFamily="34" charset="0"/>
              </a:rPr>
              <a:t>ươ</a:t>
            </a:r>
            <a:r>
              <a:rPr lang="en-US">
                <a:latin typeface="Arial" pitchFamily="34" charset="0"/>
                <a:ea typeface="Batang" pitchFamily="18" charset="-127"/>
                <a:cs typeface="Arial" pitchFamily="34" charset="0"/>
              </a:rPr>
              <a:t>ng </a:t>
            </a:r>
            <a:r>
              <a:rPr lang="en-US" smtClean="0">
                <a:latin typeface="Arial" pitchFamily="34" charset="0"/>
                <a:ea typeface="Batang" pitchFamily="18" charset="-127"/>
                <a:cs typeface="Arial" pitchFamily="34" charset="0"/>
              </a:rPr>
              <a:t>trình</a:t>
            </a:r>
          </a:p>
          <a:p>
            <a:r>
              <a:rPr lang="en-US">
                <a:latin typeface="Arial" pitchFamily="34" charset="0"/>
                <a:ea typeface="Batang" pitchFamily="18" charset="-127"/>
                <a:cs typeface="Arial" pitchFamily="34" charset="0"/>
              </a:rPr>
              <a:t>Làm bộ gõ tiếng việt</a:t>
            </a:r>
            <a:endParaRPr lang="en-US" smtClean="0">
              <a:latin typeface="Arial" pitchFamily="34" charset="0"/>
              <a:ea typeface="Batang" pitchFamily="18" charset="-127"/>
              <a:cs typeface="Arial" pitchFamily="34" charset="0"/>
            </a:endParaRPr>
          </a:p>
          <a:p>
            <a:r>
              <a:rPr lang="en-US">
                <a:latin typeface="Arial" pitchFamily="34" charset="0"/>
                <a:ea typeface="Batang" pitchFamily="18" charset="-127"/>
                <a:cs typeface="Arial" pitchFamily="34" charset="0"/>
              </a:rPr>
              <a:t>Xây dựng kết </a:t>
            </a:r>
            <a:r>
              <a:rPr lang="en-US" smtClean="0">
                <a:latin typeface="Arial" pitchFamily="34" charset="0"/>
                <a:ea typeface="Batang" pitchFamily="18" charset="-127"/>
                <a:cs typeface="Arial" pitchFamily="34" charset="0"/>
              </a:rPr>
              <a:t>nối </a:t>
            </a:r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Xây </a:t>
            </a:r>
            <a:r>
              <a:rPr lang="en-US" smtClean="0">
                <a:latin typeface="Arial" pitchFamily="34" charset="0"/>
                <a:cs typeface="Arial" pitchFamily="34" charset="0"/>
              </a:rPr>
              <a:t>dựng ứng </a:t>
            </a:r>
            <a:r>
              <a:rPr lang="en-US">
                <a:latin typeface="Arial" pitchFamily="34" charset="0"/>
                <a:cs typeface="Arial" pitchFamily="34" charset="0"/>
              </a:rPr>
              <a:t>dụng</a:t>
            </a:r>
          </a:p>
        </p:txBody>
      </p:sp>
    </p:spTree>
    <p:extLst>
      <p:ext uri="{BB962C8B-B14F-4D97-AF65-F5344CB8AC3E}">
        <p14:creationId xmlns:p14="http://schemas.microsoft.com/office/powerpoint/2010/main" val="3482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4495800" cy="3886200"/>
          </a:xfrm>
        </p:spPr>
        <p:txBody>
          <a:bodyPr/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Các công việc bao </a:t>
            </a:r>
            <a:r>
              <a:rPr lang="en-US" smtClean="0">
                <a:latin typeface="Arial" pitchFamily="34" charset="0"/>
                <a:cs typeface="Arial" pitchFamily="34" charset="0"/>
              </a:rPr>
              <a:t>gồm:</a:t>
            </a:r>
          </a:p>
          <a:p>
            <a:pPr lvl="1"/>
            <a:r>
              <a:rPr lang="en-US">
                <a:latin typeface="Arial" pitchFamily="34" charset="0"/>
                <a:cs typeface="Arial" pitchFamily="34" charset="0"/>
              </a:rPr>
              <a:t>Sửa nhân Android cho màn </a:t>
            </a:r>
            <a:r>
              <a:rPr lang="en-US" smtClean="0">
                <a:latin typeface="Arial" pitchFamily="34" charset="0"/>
                <a:cs typeface="Arial" pitchFamily="34" charset="0"/>
              </a:rPr>
              <a:t>hình X35</a:t>
            </a:r>
            <a:endParaRPr lang="en-US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>
                <a:latin typeface="Arial" pitchFamily="34" charset="0"/>
                <a:cs typeface="Arial" pitchFamily="34" charset="0"/>
              </a:rPr>
              <a:t>Dịch </a:t>
            </a:r>
            <a:r>
              <a:rPr lang="en-US" smtClean="0">
                <a:latin typeface="Arial" pitchFamily="34" charset="0"/>
                <a:cs typeface="Arial" pitchFamily="34" charset="0"/>
              </a:rPr>
              <a:t>nhân Android</a:t>
            </a:r>
          </a:p>
          <a:p>
            <a:pPr lvl="1"/>
            <a:r>
              <a:rPr lang="en-US">
                <a:latin typeface="Arial" pitchFamily="34" charset="0"/>
                <a:cs typeface="Arial" pitchFamily="34" charset="0"/>
              </a:rPr>
              <a:t>Dịch file </a:t>
            </a:r>
            <a:r>
              <a:rPr lang="en-US" smtClean="0">
                <a:latin typeface="Arial" pitchFamily="34" charset="0"/>
                <a:cs typeface="Arial" pitchFamily="34" charset="0"/>
              </a:rPr>
              <a:t>system</a:t>
            </a:r>
          </a:p>
          <a:p>
            <a:pPr lvl="1"/>
            <a:r>
              <a:rPr lang="en-US" smtClean="0">
                <a:latin typeface="Arial" pitchFamily="34" charset="0"/>
                <a:cs typeface="Arial" pitchFamily="34" charset="0"/>
              </a:rPr>
              <a:t>Cài </a:t>
            </a:r>
            <a:r>
              <a:rPr lang="vi-VN" smtClean="0">
                <a:latin typeface="Arial" pitchFamily="34" charset="0"/>
                <a:cs typeface="Arial" pitchFamily="34" charset="0"/>
              </a:rPr>
              <a:t>đặt</a:t>
            </a:r>
            <a:r>
              <a:rPr lang="en-US" smtClean="0">
                <a:latin typeface="Arial" pitchFamily="34" charset="0"/>
                <a:cs typeface="Arial" pitchFamily="34" charset="0"/>
              </a:rPr>
              <a:t> Androi cho Kit Mini2440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Cài </a:t>
            </a:r>
            <a:r>
              <a:rPr lang="vi-VN" smtClean="0">
                <a:latin typeface="Arial" pitchFamily="34" charset="0"/>
                <a:cs typeface="Arial" pitchFamily="34" charset="0"/>
              </a:rPr>
              <a:t>đặt</a:t>
            </a:r>
            <a:r>
              <a:rPr lang="en-US">
                <a:latin typeface="Arial" pitchFamily="34" charset="0"/>
                <a:cs typeface="Arial" pitchFamily="34" charset="0"/>
              </a:rPr>
              <a:t> Android </a:t>
            </a:r>
            <a:r>
              <a:rPr lang="en-US" smtClean="0">
                <a:latin typeface="Arial" pitchFamily="34" charset="0"/>
                <a:cs typeface="Arial" pitchFamily="34" charset="0"/>
              </a:rPr>
              <a:t>lên KIT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http://files.myopera.com/vinodmunikoti/blog/vinod9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3134677"/>
            <a:ext cx="3962400" cy="3418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796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230</TotalTime>
  <Words>808</Words>
  <Application>Microsoft Office PowerPoint</Application>
  <PresentationFormat>On-screen Show (4:3)</PresentationFormat>
  <Paragraphs>142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Waveform</vt:lpstr>
      <vt:lpstr>ỨNG DỤNG TẠO TIẾNG NÓI TIẾNG VIỆT TỪ VĂN BẢN TRÊN KIT MINI2440 </vt:lpstr>
      <vt:lpstr>NỘI DUNG BÁO CÁO</vt:lpstr>
      <vt:lpstr>Giới thiệu đề tài</vt:lpstr>
      <vt:lpstr>Các nhiệm vụ  </vt:lpstr>
      <vt:lpstr>Hệ thống nhúng </vt:lpstr>
      <vt:lpstr>Android</vt:lpstr>
      <vt:lpstr>KIT Mini2440</vt:lpstr>
      <vt:lpstr>Xây dựng ứng dụng</vt:lpstr>
      <vt:lpstr>Cài đặt Android lên KIT</vt:lpstr>
      <vt:lpstr>Phân rã chức năng chương trình</vt:lpstr>
      <vt:lpstr>Thiết kế giao diện</vt:lpstr>
      <vt:lpstr>Thiết kế giao diện</vt:lpstr>
      <vt:lpstr>Xây dựng kết nối </vt:lpstr>
      <vt:lpstr>Làm bộ gõ tiếng việt</vt:lpstr>
      <vt:lpstr>Làm bộ gõ tiếng việt</vt:lpstr>
      <vt:lpstr>Chia sẻ mạng qua dây Erthenet</vt:lpstr>
      <vt:lpstr>Kết luận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TẠO TIẾNG NÓI TIẾNG VIỆT TỪ VĂN BẢN TRÊN KIT MINI2440</dc:title>
  <dc:creator>MTLam</dc:creator>
  <cp:lastModifiedBy>Admin</cp:lastModifiedBy>
  <cp:revision>15</cp:revision>
  <dcterms:created xsi:type="dcterms:W3CDTF">2012-05-28T01:24:58Z</dcterms:created>
  <dcterms:modified xsi:type="dcterms:W3CDTF">2012-05-29T10:21:42Z</dcterms:modified>
</cp:coreProperties>
</file>