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2" r:id="rId5"/>
    <p:sldMasterId id="2147483702" r:id="rId6"/>
  </p:sldMasterIdLst>
  <p:notesMasterIdLst>
    <p:notesMasterId r:id="rId25"/>
  </p:notesMasterIdLst>
  <p:sldIdLst>
    <p:sldId id="274" r:id="rId7"/>
    <p:sldId id="257" r:id="rId8"/>
    <p:sldId id="258" r:id="rId9"/>
    <p:sldId id="259" r:id="rId10"/>
    <p:sldId id="273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75" r:id="rId21"/>
    <p:sldId id="277" r:id="rId22"/>
    <p:sldId id="278" r:id="rId23"/>
    <p:sldId id="276" r:id="rId2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8615CC-3F7A-4919-A98E-90DDB962FE15}" v="4" dt="2023-07-02T02:12:05.92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5033" autoAdjust="0"/>
  </p:normalViewPr>
  <p:slideViewPr>
    <p:cSldViewPr>
      <p:cViewPr varScale="1">
        <p:scale>
          <a:sx n="76" d="100"/>
          <a:sy n="76" d="100"/>
        </p:scale>
        <p:origin x="946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EC8615CC-3F7A-4919-A98E-90DDB962FE15}"/>
    <pc:docChg chg="modSld">
      <pc:chgData name="" userId="" providerId="" clId="Web-{EC8615CC-3F7A-4919-A98E-90DDB962FE15}" dt="2023-07-02T02:11:35.923" v="0" actId="1076"/>
      <pc:docMkLst>
        <pc:docMk/>
      </pc:docMkLst>
      <pc:sldChg chg="modSp">
        <pc:chgData name="" userId="" providerId="" clId="Web-{EC8615CC-3F7A-4919-A98E-90DDB962FE15}" dt="2023-07-02T02:11:35.923" v="0" actId="1076"/>
        <pc:sldMkLst>
          <pc:docMk/>
          <pc:sldMk cId="763525940" sldId="274"/>
        </pc:sldMkLst>
        <pc:grpChg chg="mod">
          <ac:chgData name="" userId="" providerId="" clId="Web-{EC8615CC-3F7A-4919-A98E-90DDB962FE15}" dt="2023-07-02T02:11:35.923" v="0" actId="1076"/>
          <ac:grpSpMkLst>
            <pc:docMk/>
            <pc:sldMk cId="763525940" sldId="274"/>
            <ac:grpSpMk id="66" creationId="{E80ECF22-4068-478B-8320-C5974C70CA0B}"/>
          </ac:grpSpMkLst>
        </pc:grpChg>
      </pc:sldChg>
    </pc:docChg>
  </pc:docChgLst>
  <pc:docChgLst>
    <pc:chgData name="Trần Lê Khôi" userId="S::20521484@ms.uit.edu.vn::a88ce367-aa84-4c5b-b21b-9e451fe011e4" providerId="AD" clId="Web-{EC8615CC-3F7A-4919-A98E-90DDB962FE15}"/>
    <pc:docChg chg="modSld">
      <pc:chgData name="Trần Lê Khôi" userId="S::20521484@ms.uit.edu.vn::a88ce367-aa84-4c5b-b21b-9e451fe011e4" providerId="AD" clId="Web-{EC8615CC-3F7A-4919-A98E-90DDB962FE15}" dt="2023-07-02T02:12:05.924" v="1" actId="1076"/>
      <pc:docMkLst>
        <pc:docMk/>
      </pc:docMkLst>
      <pc:sldChg chg="modSp">
        <pc:chgData name="Trần Lê Khôi" userId="S::20521484@ms.uit.edu.vn::a88ce367-aa84-4c5b-b21b-9e451fe011e4" providerId="AD" clId="Web-{EC8615CC-3F7A-4919-A98E-90DDB962FE15}" dt="2023-07-02T02:12:05.924" v="1" actId="1076"/>
        <pc:sldMkLst>
          <pc:docMk/>
          <pc:sldMk cId="763525940" sldId="274"/>
        </pc:sldMkLst>
        <pc:grpChg chg="mod">
          <ac:chgData name="Trần Lê Khôi" userId="S::20521484@ms.uit.edu.vn::a88ce367-aa84-4c5b-b21b-9e451fe011e4" providerId="AD" clId="Web-{EC8615CC-3F7A-4919-A98E-90DDB962FE15}" dt="2023-07-02T02:11:38.001" v="0" actId="1076"/>
          <ac:grpSpMkLst>
            <pc:docMk/>
            <pc:sldMk cId="763525940" sldId="274"/>
            <ac:grpSpMk id="66" creationId="{E80ECF22-4068-478B-8320-C5974C70CA0B}"/>
          </ac:grpSpMkLst>
        </pc:grpChg>
        <pc:grpChg chg="mod">
          <ac:chgData name="Trần Lê Khôi" userId="S::20521484@ms.uit.edu.vn::a88ce367-aa84-4c5b-b21b-9e451fe011e4" providerId="AD" clId="Web-{EC8615CC-3F7A-4919-A98E-90DDB962FE15}" dt="2023-07-02T02:12:05.924" v="1" actId="1076"/>
          <ac:grpSpMkLst>
            <pc:docMk/>
            <pc:sldMk cId="763525940" sldId="274"/>
            <ac:grpSpMk id="70" creationId="{80EE4F5C-C8F0-4F37-B486-61D6D1FA863F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0458B9-A338-4891-B16B-BF77A35025B1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EDA7B4-BA1F-4152-BD0D-F4D271E2F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412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kime.com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DA7B4-BA1F-4152-BD0D-F4D271E2F1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826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,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Network Analysis.</a:t>
            </a:r>
          </a:p>
          <a:p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Arkime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qua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ta,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Phishing,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Spearphishing</a:t>
            </a:r>
            <a:r>
              <a:rPr lang="en-US" dirty="0"/>
              <a:t> Attachment (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lừa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tệp</a:t>
            </a:r>
            <a:r>
              <a:rPr lang="en-US" dirty="0"/>
              <a:t> </a:t>
            </a:r>
            <a:r>
              <a:rPr lang="en-US" dirty="0" err="1"/>
              <a:t>đính</a:t>
            </a:r>
            <a:r>
              <a:rPr lang="en-US" dirty="0"/>
              <a:t> </a:t>
            </a:r>
            <a:r>
              <a:rPr lang="en-US" dirty="0" err="1"/>
              <a:t>kèm</a:t>
            </a:r>
            <a:r>
              <a:rPr lang="en-US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Application Layer Protocol, </a:t>
            </a:r>
            <a:r>
              <a:rPr lang="en-US" dirty="0" err="1"/>
              <a:t>việc</a:t>
            </a:r>
            <a:r>
              <a:rPr lang="en-US" dirty="0"/>
              <a:t> attacker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web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HTTP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commands and control.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,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Exfiltration Over C2 Channel (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lọc</a:t>
            </a:r>
            <a:r>
              <a:rPr lang="en-US" dirty="0"/>
              <a:t> qua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kênh</a:t>
            </a:r>
            <a:r>
              <a:rPr lang="en-US" dirty="0"/>
              <a:t> C2).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DA7B4-BA1F-4152-BD0D-F4D271E2F16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818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MITRE SHIELD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framework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bước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vệ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map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MITTRE SHIELD,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:</a:t>
            </a:r>
          </a:p>
          <a:p>
            <a:pPr marL="171450" indent="-171450">
              <a:buFontTx/>
              <a:buChar char="-"/>
            </a:pPr>
            <a:r>
              <a:rPr lang="en-US" dirty="0"/>
              <a:t>1. DTE0021 – Hunting: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kẻ</a:t>
            </a:r>
            <a:r>
              <a:rPr lang="en-US" dirty="0"/>
              <a:t> </a:t>
            </a:r>
            <a:r>
              <a:rPr lang="en-US" dirty="0" err="1"/>
              <a:t>thù</a:t>
            </a:r>
            <a:r>
              <a:rPr lang="en-US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dirty="0"/>
              <a:t>2. DTE002 – </a:t>
            </a:r>
            <a:r>
              <a:rPr lang="en-US" dirty="0" err="1"/>
              <a:t>Giám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vệ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giám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,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ngờ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lộ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kẻ</a:t>
            </a:r>
            <a:r>
              <a:rPr lang="en-US" dirty="0"/>
              <a:t> </a:t>
            </a:r>
            <a:r>
              <a:rPr lang="en-US" dirty="0" err="1"/>
              <a:t>thù</a:t>
            </a:r>
            <a:r>
              <a:rPr lang="en-US" dirty="0"/>
              <a:t>. =&gt; </a:t>
            </a:r>
            <a:r>
              <a:rPr lang="en-US" dirty="0" err="1"/>
              <a:t>Arkime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alert, </a:t>
            </a:r>
            <a:r>
              <a:rPr lang="en-US" dirty="0" err="1"/>
              <a:t>Arkime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(patterns). </a:t>
            </a:r>
            <a:r>
              <a:rPr lang="en-US" dirty="0" err="1"/>
              <a:t>Arkime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xâm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,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arkime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3. DTE0028 – PCAP Collection: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Arkime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,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packet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.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ta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ra qua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tái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,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patterns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vệ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DA7B4-BA1F-4152-BD0D-F4D271E2F16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1973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arkime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ở </a:t>
            </a:r>
            <a:r>
              <a:rPr lang="en-US" dirty="0" err="1"/>
              <a:t>đâu</a:t>
            </a:r>
            <a:r>
              <a:rPr lang="en-US" dirty="0"/>
              <a:t> ?</a:t>
            </a:r>
          </a:p>
          <a:p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phụ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nơi</a:t>
            </a:r>
            <a:r>
              <a:rPr lang="en-US" dirty="0"/>
              <a:t> ta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phạm</a:t>
            </a:r>
            <a:r>
              <a:rPr lang="en-US" dirty="0"/>
              <a:t> vi </a:t>
            </a:r>
            <a:r>
              <a:rPr lang="en-US" dirty="0" err="1"/>
              <a:t>phủ</a:t>
            </a:r>
            <a:r>
              <a:rPr lang="en-US" dirty="0"/>
              <a:t> </a:t>
            </a:r>
            <a:r>
              <a:rPr lang="en-US" dirty="0" err="1"/>
              <a:t>sóng</a:t>
            </a:r>
            <a:r>
              <a:rPr lang="en-US" dirty="0"/>
              <a:t>.</a:t>
            </a:r>
          </a:p>
          <a:p>
            <a:r>
              <a:rPr lang="en-US" dirty="0" err="1"/>
              <a:t>Arkime</a:t>
            </a:r>
            <a:r>
              <a:rPr lang="en-US" dirty="0"/>
              <a:t> </a:t>
            </a:r>
            <a:r>
              <a:rPr lang="en-US" dirty="0" err="1"/>
              <a:t>cốt</a:t>
            </a:r>
            <a:r>
              <a:rPr lang="en-US" dirty="0"/>
              <a:t> </a:t>
            </a:r>
            <a:r>
              <a:rPr lang="en-US" dirty="0" err="1"/>
              <a:t>lõi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arkime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giám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.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,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mà</a:t>
            </a:r>
            <a:r>
              <a:rPr lang="en-US" dirty="0"/>
              <a:t> ta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tin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nơi</a:t>
            </a:r>
            <a:r>
              <a:rPr lang="en-US" dirty="0"/>
              <a:t> ta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arkime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DA7B4-BA1F-4152-BD0D-F4D271E2F16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4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Khi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arkime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,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chụp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elastic.</a:t>
            </a:r>
          </a:p>
          <a:p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arkime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elastic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r>
              <a:rPr lang="en-US" b="1" dirty="0"/>
              <a:t> </a:t>
            </a:r>
            <a:r>
              <a:rPr lang="en-US" b="1" dirty="0" err="1"/>
              <a:t>về</a:t>
            </a:r>
            <a:r>
              <a:rPr lang="en-US" b="1" dirty="0"/>
              <a:t> </a:t>
            </a:r>
            <a:r>
              <a:rPr lang="en-US" b="1" dirty="0" err="1"/>
              <a:t>lưu</a:t>
            </a:r>
            <a:r>
              <a:rPr lang="en-US" b="1" dirty="0"/>
              <a:t> </a:t>
            </a:r>
            <a:r>
              <a:rPr lang="en-US" b="1" dirty="0" err="1"/>
              <a:t>lượng</a:t>
            </a:r>
            <a:r>
              <a:rPr lang="en-US" b="1" dirty="0"/>
              <a:t> </a:t>
            </a:r>
            <a:r>
              <a:rPr lang="en-US" b="1" dirty="0" err="1"/>
              <a:t>truy</a:t>
            </a:r>
            <a:r>
              <a:rPr lang="en-US" b="1" dirty="0"/>
              <a:t> </a:t>
            </a:r>
            <a:r>
              <a:rPr lang="en-US" b="1" dirty="0" err="1"/>
              <a:t>cập</a:t>
            </a:r>
            <a:r>
              <a:rPr lang="en-US" b="1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ta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viewer.</a:t>
            </a:r>
          </a:p>
          <a:p>
            <a:r>
              <a:rPr lang="en-US" dirty="0" err="1"/>
              <a:t>Đây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ta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qua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.</a:t>
            </a:r>
          </a:p>
          <a:p>
            <a:r>
              <a:rPr lang="en-US" dirty="0"/>
              <a:t>Khi ta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, </a:t>
            </a:r>
            <a:r>
              <a:rPr lang="en-US" dirty="0" err="1"/>
              <a:t>thông</a:t>
            </a:r>
            <a:r>
              <a:rPr lang="en-US" dirty="0"/>
              <a:t> qua viewer,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ta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pcap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chi </a:t>
            </a:r>
            <a:r>
              <a:rPr lang="en-US" dirty="0" err="1"/>
              <a:t>tiết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DA7B4-BA1F-4152-BD0D-F4D271E2F16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789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Kịch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: Phishing with Attachments.</a:t>
            </a:r>
          </a:p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attacker </a:t>
            </a:r>
            <a:r>
              <a:rPr lang="en-US" dirty="0" err="1"/>
              <a:t>đính</a:t>
            </a:r>
            <a:r>
              <a:rPr lang="en-US" dirty="0"/>
              <a:t> </a:t>
            </a:r>
            <a:r>
              <a:rPr lang="en-US" dirty="0" err="1"/>
              <a:t>kèm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office </a:t>
            </a:r>
            <a:r>
              <a:rPr lang="en-US" dirty="0" err="1"/>
              <a:t>vào</a:t>
            </a:r>
            <a:r>
              <a:rPr lang="en-US" dirty="0"/>
              <a:t> email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gắng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victim. Khi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document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macro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macro,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office document,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.</a:t>
            </a:r>
          </a:p>
          <a:p>
            <a:r>
              <a:rPr lang="en-US" dirty="0" err="1"/>
              <a:t>Nếu</a:t>
            </a:r>
            <a:r>
              <a:rPr lang="en-US" dirty="0"/>
              <a:t> victim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dung,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(Additional Stages N). </a:t>
            </a:r>
            <a:r>
              <a:rPr lang="en-US" dirty="0" err="1"/>
              <a:t>Powershell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xuống</a:t>
            </a:r>
            <a:r>
              <a:rPr lang="en-US" dirty="0"/>
              <a:t> </a:t>
            </a:r>
            <a:r>
              <a:rPr lang="en-US" dirty="0" err="1"/>
              <a:t>tải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 ở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, malware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chạy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sang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Infection.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HTTP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tệp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tệp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request </a:t>
            </a:r>
            <a:r>
              <a:rPr lang="en-US" dirty="0" err="1"/>
              <a:t>cho</a:t>
            </a:r>
            <a:r>
              <a:rPr lang="en-US" dirty="0"/>
              <a:t> payload </a:t>
            </a:r>
            <a:r>
              <a:rPr lang="en-US" dirty="0" err="1"/>
              <a:t>để</a:t>
            </a:r>
            <a:r>
              <a:rPr lang="en-US" dirty="0"/>
              <a:t> execute.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DA7B4-BA1F-4152-BD0D-F4D271E2F16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719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DA7B4-BA1F-4152-BD0D-F4D271E2F16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34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endParaRPr lang="en-US" sz="1200" b="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DA7B4-BA1F-4152-BD0D-F4D271E2F1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771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Symbol" panose="05050102010706020507" pitchFamily="18" charset="2"/>
              <a:buNone/>
            </a:pPr>
            <a:r>
              <a:rPr lang="en-US" dirty="0" err="1"/>
              <a:t>Arkime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,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capture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dirty="0" err="1"/>
              <a:t>Arkime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cường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hạ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,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ở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PCAP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.</a:t>
            </a:r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Arkime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web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giản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PCAP,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file.</a:t>
            </a:r>
          </a:p>
          <a:p>
            <a:pPr marL="0" indent="0">
              <a:buFont typeface="Symbol" panose="05050102010706020507" pitchFamily="18" charset="2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DA7B4-BA1F-4152-BD0D-F4D271E2F1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44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Arkime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quy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,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capture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kiếm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ba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arkime</a:t>
            </a:r>
            <a:r>
              <a:rPr lang="en-US" dirty="0"/>
              <a:t>:</a:t>
            </a:r>
          </a:p>
          <a:p>
            <a:pPr marL="228600" indent="-228600">
              <a:buAutoNum type="arabicPeriod"/>
            </a:pP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capture: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nắm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,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PCAP.</a:t>
            </a:r>
          </a:p>
          <a:p>
            <a:pPr marL="228600" indent="-228600">
              <a:buAutoNum type="arabicPeriod"/>
            </a:pPr>
            <a:r>
              <a:rPr lang="en-US" dirty="0"/>
              <a:t>Viewer: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nơi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dành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.</a:t>
            </a:r>
          </a:p>
          <a:p>
            <a:pPr marL="228600" indent="-228600">
              <a:buAutoNum type="arabicPeriod"/>
            </a:pPr>
            <a:r>
              <a:rPr lang="en-US" dirty="0"/>
              <a:t>Elastic: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setup </a:t>
            </a:r>
            <a:r>
              <a:rPr lang="en-US" dirty="0" err="1"/>
              <a:t>Arkime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b="0" i="0" dirty="0" err="1">
                <a:solidFill>
                  <a:srgbClr val="111111"/>
                </a:solidFill>
                <a:effectLst/>
                <a:latin typeface="-apple-system"/>
              </a:rPr>
              <a:t>Arkime</a:t>
            </a:r>
            <a:r>
              <a:rPr lang="en-US" b="0" i="0" dirty="0">
                <a:solidFill>
                  <a:srgbClr val="111111"/>
                </a:solidFill>
                <a:effectLst/>
                <a:latin typeface="-apple-system"/>
              </a:rPr>
              <a:t> uses Elasticsearch (or OpenSearch) as its metadata storage backend. </a:t>
            </a:r>
            <a:r>
              <a:rPr lang="en-US" b="0" i="0" dirty="0">
                <a:effectLst/>
                <a:latin typeface="-apple-system"/>
                <a:hlinkClick r:id="rId3"/>
              </a:rPr>
              <a:t>Metadata retention is based on the scale of the Elasticsearch cluster</a:t>
            </a:r>
            <a:endParaRPr lang="en-US" b="0" i="0" dirty="0">
              <a:effectLst/>
              <a:latin typeface="-apple-system"/>
            </a:endParaRP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DA7B4-BA1F-4152-BD0D-F4D271E2F1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99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DA7B4-BA1F-4152-BD0D-F4D271E2F1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638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Framework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rủi</a:t>
            </a:r>
            <a:r>
              <a:rPr lang="en-US" dirty="0"/>
              <a:t> </a:t>
            </a:r>
            <a:r>
              <a:rPr lang="en-US" dirty="0" err="1"/>
              <a:t>ro</a:t>
            </a:r>
            <a:r>
              <a:rPr lang="en-US" dirty="0"/>
              <a:t> an </a:t>
            </a:r>
            <a:r>
              <a:rPr lang="en-US" dirty="0" err="1"/>
              <a:t>ninh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.</a:t>
            </a:r>
          </a:p>
          <a:p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cốt</a:t>
            </a:r>
            <a:r>
              <a:rPr lang="en-US" dirty="0"/>
              <a:t> </a:t>
            </a:r>
            <a:r>
              <a:rPr lang="en-US" dirty="0" err="1"/>
              <a:t>lõi</a:t>
            </a:r>
            <a:r>
              <a:rPr lang="en-US" dirty="0"/>
              <a:t>,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an </a:t>
            </a:r>
            <a:r>
              <a:rPr lang="en-US" dirty="0" err="1"/>
              <a:t>ninh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: Identify, Protect, Detect, </a:t>
            </a:r>
            <a:r>
              <a:rPr lang="en-US" dirty="0" err="1"/>
              <a:t>Repsond</a:t>
            </a:r>
            <a:r>
              <a:rPr lang="en-US" dirty="0"/>
              <a:t>, Recover.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DA7B4-BA1F-4152-BD0D-F4D271E2F1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598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chia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gắn</a:t>
            </a:r>
            <a:r>
              <a:rPr lang="en-US" dirty="0"/>
              <a:t> </a:t>
            </a:r>
            <a:r>
              <a:rPr lang="en-US" dirty="0" err="1"/>
              <a:t>chặt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vệ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Arkime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lắp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lỗ</a:t>
            </a:r>
            <a:r>
              <a:rPr lang="en-US" dirty="0"/>
              <a:t> </a:t>
            </a:r>
            <a:r>
              <a:rPr lang="en-US" dirty="0" err="1"/>
              <a:t>hổng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“Anomalies and Events” (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thường</a:t>
            </a:r>
            <a:r>
              <a:rPr lang="en-US" dirty="0"/>
              <a:t>), </a:t>
            </a:r>
            <a:r>
              <a:rPr lang="en-US" dirty="0" err="1"/>
              <a:t>và</a:t>
            </a:r>
            <a:r>
              <a:rPr lang="en-US" dirty="0"/>
              <a:t> “Security Continuous Monitoring” (</a:t>
            </a:r>
            <a:r>
              <a:rPr lang="en-US" dirty="0" err="1"/>
              <a:t>Giám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DA7B4-BA1F-4152-BD0D-F4D271E2F1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1558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Arkime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rằng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,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giám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an </a:t>
            </a:r>
            <a:r>
              <a:rPr lang="en-US" dirty="0" err="1"/>
              <a:t>ninh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tiềm</a:t>
            </a:r>
            <a:r>
              <a:rPr lang="en-US" dirty="0"/>
              <a:t> </a:t>
            </a:r>
            <a:r>
              <a:rPr lang="en-US" dirty="0" err="1"/>
              <a:t>ẩn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DA7B4-BA1F-4152-BD0D-F4D271E2F16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950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MITRE ATT&amp;CK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tấn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adversaries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chống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EDA7B4-BA1F-4152-BD0D-F4D271E2F16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734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0404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2A9FB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2A9FB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855EC-81B9-4228-A91F-BC438BA12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FE4A7-0C4D-4669-BFFC-E59CE1C55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705CD-761C-4A95-B05C-F0FFDB2C8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9094E-4E7E-46C0-B365-2EB6042A85F3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6F78B-EE12-4AD8-8567-BF65383D9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FE336-DADB-4231-AC30-981A6CC3A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3E7E7-89C2-4030-9246-3BF9E45A9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77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gradFill>
          <a:gsLst>
            <a:gs pos="0">
              <a:srgbClr val="000000"/>
            </a:gs>
            <a:gs pos="50000">
              <a:srgbClr val="241441"/>
            </a:gs>
            <a:gs pos="100000">
              <a:srgbClr val="000000"/>
            </a:gs>
          </a:gsLst>
          <a:lin ang="5400700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1393903" y="2354844"/>
            <a:ext cx="9394400" cy="21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133">
                <a:latin typeface="Prompt"/>
                <a:ea typeface="Prompt"/>
                <a:cs typeface="Prompt"/>
                <a:sym typeface="Promp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57787" y="4508709"/>
            <a:ext cx="58692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2"/>
          </p:nvPr>
        </p:nvSpPr>
        <p:spPr>
          <a:xfrm>
            <a:off x="4217701" y="1821432"/>
            <a:ext cx="3774400" cy="68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533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32360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40404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2A9FB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2211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484864" y="6147815"/>
            <a:ext cx="451103" cy="45415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32399" y="517651"/>
            <a:ext cx="704215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40404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26051" y="1971547"/>
            <a:ext cx="6407150" cy="267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2A9FBC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099B5C-E125-496D-80B7-0C1F569F2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1B6C1-6371-44FA-8843-541C3D63F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5818A-7D64-4EEA-8F46-1B7DEDF56C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9094E-4E7E-46C0-B365-2EB6042A85F3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43458-9A74-4BC6-871B-CAEA97F50F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03743-3039-4C30-B908-8B17AD1582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3E7E7-89C2-4030-9246-3BF9E45A9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638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00"/>
            </a:gs>
            <a:gs pos="50000">
              <a:srgbClr val="241441"/>
            </a:gs>
            <a:gs pos="100000">
              <a:srgbClr val="000000"/>
            </a:gs>
          </a:gsLst>
          <a:lin ang="540070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swald"/>
              <a:buNone/>
              <a:defRPr sz="3600" b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825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Roboto"/>
              <a:buChar char="●"/>
              <a:def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"/>
              <a:buChar char="■"/>
              <a:defRPr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5253750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13.png"/><Relationship Id="rId10" Type="http://schemas.openxmlformats.org/officeDocument/2006/relationships/image" Target="../media/image29.png"/><Relationship Id="rId4" Type="http://schemas.openxmlformats.org/officeDocument/2006/relationships/image" Target="../media/image12.png"/><Relationship Id="rId9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E80ECF22-4068-478B-8320-C5974C70CA0B}"/>
              </a:ext>
            </a:extLst>
          </p:cNvPr>
          <p:cNvGrpSpPr/>
          <p:nvPr/>
        </p:nvGrpSpPr>
        <p:grpSpPr>
          <a:xfrm>
            <a:off x="-26309" y="0"/>
            <a:ext cx="12228942" cy="6870700"/>
            <a:chOff x="-55036" y="-12700"/>
            <a:chExt cx="12228942" cy="68707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E6A1BC5-565D-41ED-9EF4-A406EEEE17DF}"/>
                </a:ext>
              </a:extLst>
            </p:cNvPr>
            <p:cNvSpPr/>
            <p:nvPr/>
          </p:nvSpPr>
          <p:spPr>
            <a:xfrm>
              <a:off x="4219604" y="-12700"/>
              <a:ext cx="7954302" cy="6870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38B75DC-0A37-42B3-A76A-346155507DAC}"/>
                </a:ext>
              </a:extLst>
            </p:cNvPr>
            <p:cNvSpPr/>
            <p:nvPr/>
          </p:nvSpPr>
          <p:spPr>
            <a:xfrm>
              <a:off x="-55036" y="-12700"/>
              <a:ext cx="4274639" cy="6870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0EE4F5C-C8F0-4F37-B486-61D6D1FA863F}"/>
              </a:ext>
            </a:extLst>
          </p:cNvPr>
          <p:cNvGrpSpPr/>
          <p:nvPr/>
        </p:nvGrpSpPr>
        <p:grpSpPr>
          <a:xfrm>
            <a:off x="-5595332" y="55211"/>
            <a:ext cx="22505609" cy="663117"/>
            <a:chOff x="-3210580" y="576235"/>
            <a:chExt cx="22505609" cy="760471"/>
          </a:xfrm>
          <a:effectLst>
            <a:glow rad="63500">
              <a:schemeClr val="bg1">
                <a:alpha val="28000"/>
              </a:schemeClr>
            </a:glow>
          </a:effectLst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95C95EDC-A94D-4FB2-B963-663D4CF96A5B}"/>
                </a:ext>
              </a:extLst>
            </p:cNvPr>
            <p:cNvGrpSpPr/>
            <p:nvPr/>
          </p:nvGrpSpPr>
          <p:grpSpPr>
            <a:xfrm>
              <a:off x="-3210580" y="576235"/>
              <a:ext cx="11183109" cy="750872"/>
              <a:chOff x="65055" y="835233"/>
              <a:chExt cx="14182026" cy="1109250"/>
            </a:xfrm>
          </p:grpSpPr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B82C9941-260D-41D3-9590-630D0EB2BE43}"/>
                  </a:ext>
                </a:extLst>
              </p:cNvPr>
              <p:cNvGrpSpPr/>
              <p:nvPr/>
            </p:nvGrpSpPr>
            <p:grpSpPr>
              <a:xfrm>
                <a:off x="65055" y="835233"/>
                <a:ext cx="4583987" cy="1099349"/>
                <a:chOff x="65055" y="835233"/>
                <a:chExt cx="4583987" cy="1099349"/>
              </a:xfrm>
            </p:grpSpPr>
            <p:grpSp>
              <p:nvGrpSpPr>
                <p:cNvPr id="219" name="Group 218">
                  <a:extLst>
                    <a:ext uri="{FF2B5EF4-FFF2-40B4-BE49-F238E27FC236}">
                      <a16:creationId xmlns:a16="http://schemas.microsoft.com/office/drawing/2014/main" id="{5F627EF3-13B3-4536-AB26-537DD134EE2B}"/>
                    </a:ext>
                  </a:extLst>
                </p:cNvPr>
                <p:cNvGrpSpPr/>
                <p:nvPr/>
              </p:nvGrpSpPr>
              <p:grpSpPr>
                <a:xfrm>
                  <a:off x="1055981" y="845134"/>
                  <a:ext cx="1197865" cy="1089448"/>
                  <a:chOff x="3153001" y="1419726"/>
                  <a:chExt cx="1197865" cy="1089448"/>
                </a:xfrm>
              </p:grpSpPr>
              <p:cxnSp>
                <p:nvCxnSpPr>
                  <p:cNvPr id="240" name="Straight Connector 239">
                    <a:extLst>
                      <a:ext uri="{FF2B5EF4-FFF2-40B4-BE49-F238E27FC236}">
                        <a16:creationId xmlns:a16="http://schemas.microsoft.com/office/drawing/2014/main" id="{7C7FE994-F1AD-4BD5-B040-FE9AE27A17C1}"/>
                      </a:ext>
                    </a:extLst>
                  </p:cNvPr>
                  <p:cNvCxnSpPr/>
                  <p:nvPr/>
                </p:nvCxnSpPr>
                <p:spPr>
                  <a:xfrm>
                    <a:off x="3153001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1" name="Straight Connector 240">
                    <a:extLst>
                      <a:ext uri="{FF2B5EF4-FFF2-40B4-BE49-F238E27FC236}">
                        <a16:creationId xmlns:a16="http://schemas.microsoft.com/office/drawing/2014/main" id="{6C6FF7A5-AA73-41A7-B31B-AA65989CC40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2" name="Straight Connector 241">
                    <a:extLst>
                      <a:ext uri="{FF2B5EF4-FFF2-40B4-BE49-F238E27FC236}">
                        <a16:creationId xmlns:a16="http://schemas.microsoft.com/office/drawing/2014/main" id="{22E54635-5810-4647-B888-02A98E430B8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3" name="Straight Connector 242">
                    <a:extLst>
                      <a:ext uri="{FF2B5EF4-FFF2-40B4-BE49-F238E27FC236}">
                        <a16:creationId xmlns:a16="http://schemas.microsoft.com/office/drawing/2014/main" id="{C82F5B17-B672-4079-B1D0-ED8C41FF06A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4" name="Straight Connector 243">
                    <a:extLst>
                      <a:ext uri="{FF2B5EF4-FFF2-40B4-BE49-F238E27FC236}">
                        <a16:creationId xmlns:a16="http://schemas.microsoft.com/office/drawing/2014/main" id="{D69F5B36-D342-41AA-933F-3E730378BCD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5" name="Straight Connector 244">
                    <a:extLst>
                      <a:ext uri="{FF2B5EF4-FFF2-40B4-BE49-F238E27FC236}">
                        <a16:creationId xmlns:a16="http://schemas.microsoft.com/office/drawing/2014/main" id="{A9876513-75CE-4708-AAEB-0D2C16235D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6" name="Straight Connector 245">
                    <a:extLst>
                      <a:ext uri="{FF2B5EF4-FFF2-40B4-BE49-F238E27FC236}">
                        <a16:creationId xmlns:a16="http://schemas.microsoft.com/office/drawing/2014/main" id="{DCC9C835-EE7E-4A71-B35F-202A8F30545D}"/>
                      </a:ext>
                    </a:extLst>
                  </p:cNvPr>
                  <p:cNvCxnSpPr/>
                  <p:nvPr/>
                </p:nvCxnSpPr>
                <p:spPr>
                  <a:xfrm>
                    <a:off x="4350866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0" name="Group 219">
                  <a:extLst>
                    <a:ext uri="{FF2B5EF4-FFF2-40B4-BE49-F238E27FC236}">
                      <a16:creationId xmlns:a16="http://schemas.microsoft.com/office/drawing/2014/main" id="{C34D492C-9DBB-4FCF-9E52-28899EFC8003}"/>
                    </a:ext>
                  </a:extLst>
                </p:cNvPr>
                <p:cNvGrpSpPr/>
                <p:nvPr/>
              </p:nvGrpSpPr>
              <p:grpSpPr>
                <a:xfrm>
                  <a:off x="2459405" y="842566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234" name="Straight Connector 233">
                    <a:extLst>
                      <a:ext uri="{FF2B5EF4-FFF2-40B4-BE49-F238E27FC236}">
                        <a16:creationId xmlns:a16="http://schemas.microsoft.com/office/drawing/2014/main" id="{95D0D0AA-176B-4E97-A88A-3E5C08957E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Straight Connector 234">
                    <a:extLst>
                      <a:ext uri="{FF2B5EF4-FFF2-40B4-BE49-F238E27FC236}">
                        <a16:creationId xmlns:a16="http://schemas.microsoft.com/office/drawing/2014/main" id="{9BC07E9D-DD37-4083-82E5-F160F7FD46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6" name="Straight Connector 235">
                    <a:extLst>
                      <a:ext uri="{FF2B5EF4-FFF2-40B4-BE49-F238E27FC236}">
                        <a16:creationId xmlns:a16="http://schemas.microsoft.com/office/drawing/2014/main" id="{7521FA14-B6C9-4BEA-8073-7FC3877E886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7" name="Straight Connector 236">
                    <a:extLst>
                      <a:ext uri="{FF2B5EF4-FFF2-40B4-BE49-F238E27FC236}">
                        <a16:creationId xmlns:a16="http://schemas.microsoft.com/office/drawing/2014/main" id="{BB624ECD-C068-43AE-810E-0052ED5AC64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8" name="Straight Connector 237">
                    <a:extLst>
                      <a:ext uri="{FF2B5EF4-FFF2-40B4-BE49-F238E27FC236}">
                        <a16:creationId xmlns:a16="http://schemas.microsoft.com/office/drawing/2014/main" id="{7752DE68-60D8-4EC3-A407-043705F4907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9" name="Straight Connector 238">
                    <a:extLst>
                      <a:ext uri="{FF2B5EF4-FFF2-40B4-BE49-F238E27FC236}">
                        <a16:creationId xmlns:a16="http://schemas.microsoft.com/office/drawing/2014/main" id="{39A796C4-5215-49E5-A5F5-9EDD85603E96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1" name="Group 220">
                  <a:extLst>
                    <a:ext uri="{FF2B5EF4-FFF2-40B4-BE49-F238E27FC236}">
                      <a16:creationId xmlns:a16="http://schemas.microsoft.com/office/drawing/2014/main" id="{B458443F-A38D-40B4-B734-05EA4EF7BE40}"/>
                    </a:ext>
                  </a:extLst>
                </p:cNvPr>
                <p:cNvGrpSpPr/>
                <p:nvPr/>
              </p:nvGrpSpPr>
              <p:grpSpPr>
                <a:xfrm>
                  <a:off x="3652946" y="835233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228" name="Straight Connector 227">
                    <a:extLst>
                      <a:ext uri="{FF2B5EF4-FFF2-40B4-BE49-F238E27FC236}">
                        <a16:creationId xmlns:a16="http://schemas.microsoft.com/office/drawing/2014/main" id="{BAE59C18-AE1D-41E9-89A2-8625B246D5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9" name="Straight Connector 228">
                    <a:extLst>
                      <a:ext uri="{FF2B5EF4-FFF2-40B4-BE49-F238E27FC236}">
                        <a16:creationId xmlns:a16="http://schemas.microsoft.com/office/drawing/2014/main" id="{00D8D874-374A-4621-A79B-133E2AADE2F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0" name="Straight Connector 229">
                    <a:extLst>
                      <a:ext uri="{FF2B5EF4-FFF2-40B4-BE49-F238E27FC236}">
                        <a16:creationId xmlns:a16="http://schemas.microsoft.com/office/drawing/2014/main" id="{D0F95B71-BE24-4DB9-8E35-C8E3D83623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" name="Straight Connector 230">
                    <a:extLst>
                      <a:ext uri="{FF2B5EF4-FFF2-40B4-BE49-F238E27FC236}">
                        <a16:creationId xmlns:a16="http://schemas.microsoft.com/office/drawing/2014/main" id="{0CB50129-FEF1-4EF1-B8ED-FF906B8D92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Straight Connector 231">
                    <a:extLst>
                      <a:ext uri="{FF2B5EF4-FFF2-40B4-BE49-F238E27FC236}">
                        <a16:creationId xmlns:a16="http://schemas.microsoft.com/office/drawing/2014/main" id="{530A670B-4F1F-4BB6-BF7D-442F7D22399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3" name="Straight Connector 232">
                    <a:extLst>
                      <a:ext uri="{FF2B5EF4-FFF2-40B4-BE49-F238E27FC236}">
                        <a16:creationId xmlns:a16="http://schemas.microsoft.com/office/drawing/2014/main" id="{3154C7F1-A7CB-468E-AEB7-965059E7DB75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2" name="Group 221">
                  <a:extLst>
                    <a:ext uri="{FF2B5EF4-FFF2-40B4-BE49-F238E27FC236}">
                      <a16:creationId xmlns:a16="http://schemas.microsoft.com/office/drawing/2014/main" id="{00D08758-1E90-48BE-86FF-D3A02AA5DB6E}"/>
                    </a:ext>
                  </a:extLst>
                </p:cNvPr>
                <p:cNvGrpSpPr/>
                <p:nvPr/>
              </p:nvGrpSpPr>
              <p:grpSpPr>
                <a:xfrm flipH="1">
                  <a:off x="65055" y="835233"/>
                  <a:ext cx="807076" cy="542156"/>
                  <a:chOff x="3354770" y="1419726"/>
                  <a:chExt cx="807076" cy="542156"/>
                </a:xfrm>
              </p:grpSpPr>
              <p:cxnSp>
                <p:nvCxnSpPr>
                  <p:cNvPr id="223" name="Straight Connector 222">
                    <a:extLst>
                      <a:ext uri="{FF2B5EF4-FFF2-40B4-BE49-F238E27FC236}">
                        <a16:creationId xmlns:a16="http://schemas.microsoft.com/office/drawing/2014/main" id="{871A48F5-32E4-475E-9C30-A50AE32C0F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Straight Connector 223">
                    <a:extLst>
                      <a:ext uri="{FF2B5EF4-FFF2-40B4-BE49-F238E27FC236}">
                        <a16:creationId xmlns:a16="http://schemas.microsoft.com/office/drawing/2014/main" id="{29AD3006-F13C-4962-870F-4EC7E1E1DC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Straight Connector 224">
                    <a:extLst>
                      <a:ext uri="{FF2B5EF4-FFF2-40B4-BE49-F238E27FC236}">
                        <a16:creationId xmlns:a16="http://schemas.microsoft.com/office/drawing/2014/main" id="{DDA53355-0E53-41A9-822B-F0F18CB483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Straight Connector 225">
                    <a:extLst>
                      <a:ext uri="{FF2B5EF4-FFF2-40B4-BE49-F238E27FC236}">
                        <a16:creationId xmlns:a16="http://schemas.microsoft.com/office/drawing/2014/main" id="{545F61E5-0F7A-4FDD-9030-EA7DA2BA0F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7" name="Straight Connector 226">
                    <a:extLst>
                      <a:ext uri="{FF2B5EF4-FFF2-40B4-BE49-F238E27FC236}">
                        <a16:creationId xmlns:a16="http://schemas.microsoft.com/office/drawing/2014/main" id="{28AF7EA3-F577-4EF3-BF9E-543B8D7F618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320C52FF-12F7-41E3-8174-1A839AE30908}"/>
                  </a:ext>
                </a:extLst>
              </p:cNvPr>
              <p:cNvGrpSpPr/>
              <p:nvPr/>
            </p:nvGrpSpPr>
            <p:grpSpPr>
              <a:xfrm>
                <a:off x="4862745" y="845134"/>
                <a:ext cx="4583987" cy="1099349"/>
                <a:chOff x="65055" y="835233"/>
                <a:chExt cx="4583987" cy="1099349"/>
              </a:xfrm>
            </p:grpSpPr>
            <p:grpSp>
              <p:nvGrpSpPr>
                <p:cNvPr id="191" name="Group 190">
                  <a:extLst>
                    <a:ext uri="{FF2B5EF4-FFF2-40B4-BE49-F238E27FC236}">
                      <a16:creationId xmlns:a16="http://schemas.microsoft.com/office/drawing/2014/main" id="{EE6141EC-D64F-4B6F-A4FB-298808B2FA95}"/>
                    </a:ext>
                  </a:extLst>
                </p:cNvPr>
                <p:cNvGrpSpPr/>
                <p:nvPr/>
              </p:nvGrpSpPr>
              <p:grpSpPr>
                <a:xfrm>
                  <a:off x="1055981" y="845134"/>
                  <a:ext cx="1197865" cy="1089448"/>
                  <a:chOff x="3153001" y="1419726"/>
                  <a:chExt cx="1197865" cy="1089448"/>
                </a:xfrm>
              </p:grpSpPr>
              <p:cxnSp>
                <p:nvCxnSpPr>
                  <p:cNvPr id="212" name="Straight Connector 211">
                    <a:extLst>
                      <a:ext uri="{FF2B5EF4-FFF2-40B4-BE49-F238E27FC236}">
                        <a16:creationId xmlns:a16="http://schemas.microsoft.com/office/drawing/2014/main" id="{EC9EFF63-F1EE-4301-BC4E-AFE440BED13E}"/>
                      </a:ext>
                    </a:extLst>
                  </p:cNvPr>
                  <p:cNvCxnSpPr/>
                  <p:nvPr/>
                </p:nvCxnSpPr>
                <p:spPr>
                  <a:xfrm>
                    <a:off x="3153001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3" name="Straight Connector 212">
                    <a:extLst>
                      <a:ext uri="{FF2B5EF4-FFF2-40B4-BE49-F238E27FC236}">
                        <a16:creationId xmlns:a16="http://schemas.microsoft.com/office/drawing/2014/main" id="{C7407B08-B239-48D5-B916-824B20C60C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" name="Straight Connector 213">
                    <a:extLst>
                      <a:ext uri="{FF2B5EF4-FFF2-40B4-BE49-F238E27FC236}">
                        <a16:creationId xmlns:a16="http://schemas.microsoft.com/office/drawing/2014/main" id="{7DC0F8B8-5914-4653-A2B4-D1E5660A72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Straight Connector 214">
                    <a:extLst>
                      <a:ext uri="{FF2B5EF4-FFF2-40B4-BE49-F238E27FC236}">
                        <a16:creationId xmlns:a16="http://schemas.microsoft.com/office/drawing/2014/main" id="{C7840957-E26A-4D8C-9A45-8970BF0D82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Straight Connector 215">
                    <a:extLst>
                      <a:ext uri="{FF2B5EF4-FFF2-40B4-BE49-F238E27FC236}">
                        <a16:creationId xmlns:a16="http://schemas.microsoft.com/office/drawing/2014/main" id="{E1679A11-BA60-4998-AE24-5C85D84EA2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" name="Straight Connector 216">
                    <a:extLst>
                      <a:ext uri="{FF2B5EF4-FFF2-40B4-BE49-F238E27FC236}">
                        <a16:creationId xmlns:a16="http://schemas.microsoft.com/office/drawing/2014/main" id="{AA828ACB-EBD1-4717-A930-2B1F103DC3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8" name="Straight Connector 217">
                    <a:extLst>
                      <a:ext uri="{FF2B5EF4-FFF2-40B4-BE49-F238E27FC236}">
                        <a16:creationId xmlns:a16="http://schemas.microsoft.com/office/drawing/2014/main" id="{6DA862CD-69EE-4DE5-96E4-5A4DBF45B09A}"/>
                      </a:ext>
                    </a:extLst>
                  </p:cNvPr>
                  <p:cNvCxnSpPr/>
                  <p:nvPr/>
                </p:nvCxnSpPr>
                <p:spPr>
                  <a:xfrm>
                    <a:off x="4350866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2" name="Group 191">
                  <a:extLst>
                    <a:ext uri="{FF2B5EF4-FFF2-40B4-BE49-F238E27FC236}">
                      <a16:creationId xmlns:a16="http://schemas.microsoft.com/office/drawing/2014/main" id="{CF95CD2D-4FD1-4B43-B47C-2C5E2D9FE69E}"/>
                    </a:ext>
                  </a:extLst>
                </p:cNvPr>
                <p:cNvGrpSpPr/>
                <p:nvPr/>
              </p:nvGrpSpPr>
              <p:grpSpPr>
                <a:xfrm>
                  <a:off x="2459405" y="842566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206" name="Straight Connector 205">
                    <a:extLst>
                      <a:ext uri="{FF2B5EF4-FFF2-40B4-BE49-F238E27FC236}">
                        <a16:creationId xmlns:a16="http://schemas.microsoft.com/office/drawing/2014/main" id="{0A992FDC-4254-42A6-8AF2-1E03740DE7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Straight Connector 206">
                    <a:extLst>
                      <a:ext uri="{FF2B5EF4-FFF2-40B4-BE49-F238E27FC236}">
                        <a16:creationId xmlns:a16="http://schemas.microsoft.com/office/drawing/2014/main" id="{D691C09C-1E4B-4E43-85C2-B0A2BBEE98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8" name="Straight Connector 207">
                    <a:extLst>
                      <a:ext uri="{FF2B5EF4-FFF2-40B4-BE49-F238E27FC236}">
                        <a16:creationId xmlns:a16="http://schemas.microsoft.com/office/drawing/2014/main" id="{96F8C552-D3BC-439D-A5A6-6AF253D2DC6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Straight Connector 208">
                    <a:extLst>
                      <a:ext uri="{FF2B5EF4-FFF2-40B4-BE49-F238E27FC236}">
                        <a16:creationId xmlns:a16="http://schemas.microsoft.com/office/drawing/2014/main" id="{5886EFEC-679E-4F54-A659-0D45289E9A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Straight Connector 209">
                    <a:extLst>
                      <a:ext uri="{FF2B5EF4-FFF2-40B4-BE49-F238E27FC236}">
                        <a16:creationId xmlns:a16="http://schemas.microsoft.com/office/drawing/2014/main" id="{E667C48B-4EC3-45B2-8CC0-3948EE6C55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" name="Straight Connector 210">
                    <a:extLst>
                      <a:ext uri="{FF2B5EF4-FFF2-40B4-BE49-F238E27FC236}">
                        <a16:creationId xmlns:a16="http://schemas.microsoft.com/office/drawing/2014/main" id="{C99A83CF-5C61-4DFD-8132-3B0C446B94DB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3" name="Group 192">
                  <a:extLst>
                    <a:ext uri="{FF2B5EF4-FFF2-40B4-BE49-F238E27FC236}">
                      <a16:creationId xmlns:a16="http://schemas.microsoft.com/office/drawing/2014/main" id="{6BE5CEB7-092B-4EE1-B511-966197024F81}"/>
                    </a:ext>
                  </a:extLst>
                </p:cNvPr>
                <p:cNvGrpSpPr/>
                <p:nvPr/>
              </p:nvGrpSpPr>
              <p:grpSpPr>
                <a:xfrm>
                  <a:off x="3652946" y="835233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200" name="Straight Connector 199">
                    <a:extLst>
                      <a:ext uri="{FF2B5EF4-FFF2-40B4-BE49-F238E27FC236}">
                        <a16:creationId xmlns:a16="http://schemas.microsoft.com/office/drawing/2014/main" id="{E447D8CF-15B0-4BA3-8761-0C784E9AE4B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Straight Connector 200">
                    <a:extLst>
                      <a:ext uri="{FF2B5EF4-FFF2-40B4-BE49-F238E27FC236}">
                        <a16:creationId xmlns:a16="http://schemas.microsoft.com/office/drawing/2014/main" id="{7216C3DF-0C7A-4B53-B301-D4E043D643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Straight Connector 201">
                    <a:extLst>
                      <a:ext uri="{FF2B5EF4-FFF2-40B4-BE49-F238E27FC236}">
                        <a16:creationId xmlns:a16="http://schemas.microsoft.com/office/drawing/2014/main" id="{4DE6ED6D-A167-4E15-882B-098D43B5F3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Straight Connector 202">
                    <a:extLst>
                      <a:ext uri="{FF2B5EF4-FFF2-40B4-BE49-F238E27FC236}">
                        <a16:creationId xmlns:a16="http://schemas.microsoft.com/office/drawing/2014/main" id="{425F0942-B47C-4229-BA61-C45BE42513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Straight Connector 203">
                    <a:extLst>
                      <a:ext uri="{FF2B5EF4-FFF2-40B4-BE49-F238E27FC236}">
                        <a16:creationId xmlns:a16="http://schemas.microsoft.com/office/drawing/2014/main" id="{6F930725-46C4-4862-8EC6-25235CF028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" name="Straight Connector 204">
                    <a:extLst>
                      <a:ext uri="{FF2B5EF4-FFF2-40B4-BE49-F238E27FC236}">
                        <a16:creationId xmlns:a16="http://schemas.microsoft.com/office/drawing/2014/main" id="{A8E9E68D-CE49-4815-8025-CC8413C719CA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4" name="Group 193">
                  <a:extLst>
                    <a:ext uri="{FF2B5EF4-FFF2-40B4-BE49-F238E27FC236}">
                      <a16:creationId xmlns:a16="http://schemas.microsoft.com/office/drawing/2014/main" id="{10EE9D7D-A82A-48C9-823F-11F4E3BE43FA}"/>
                    </a:ext>
                  </a:extLst>
                </p:cNvPr>
                <p:cNvGrpSpPr/>
                <p:nvPr/>
              </p:nvGrpSpPr>
              <p:grpSpPr>
                <a:xfrm flipH="1">
                  <a:off x="65055" y="835233"/>
                  <a:ext cx="807076" cy="542156"/>
                  <a:chOff x="3354770" y="1419726"/>
                  <a:chExt cx="807076" cy="542156"/>
                </a:xfrm>
              </p:grpSpPr>
              <p:cxnSp>
                <p:nvCxnSpPr>
                  <p:cNvPr id="195" name="Straight Connector 194">
                    <a:extLst>
                      <a:ext uri="{FF2B5EF4-FFF2-40B4-BE49-F238E27FC236}">
                        <a16:creationId xmlns:a16="http://schemas.microsoft.com/office/drawing/2014/main" id="{EEE23155-1FCF-48BC-B85B-FB6C3F3FDE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Straight Connector 195">
                    <a:extLst>
                      <a:ext uri="{FF2B5EF4-FFF2-40B4-BE49-F238E27FC236}">
                        <a16:creationId xmlns:a16="http://schemas.microsoft.com/office/drawing/2014/main" id="{2C81FC1D-5ACE-4A79-A924-D3F95D93C9C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Straight Connector 196">
                    <a:extLst>
                      <a:ext uri="{FF2B5EF4-FFF2-40B4-BE49-F238E27FC236}">
                        <a16:creationId xmlns:a16="http://schemas.microsoft.com/office/drawing/2014/main" id="{B1934DFA-D455-4951-9351-8B5BAD6D450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Straight Connector 197">
                    <a:extLst>
                      <a:ext uri="{FF2B5EF4-FFF2-40B4-BE49-F238E27FC236}">
                        <a16:creationId xmlns:a16="http://schemas.microsoft.com/office/drawing/2014/main" id="{D3BE40F5-8131-4A2C-BA87-ABA6E18F04C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" name="Straight Connector 198">
                    <a:extLst>
                      <a:ext uri="{FF2B5EF4-FFF2-40B4-BE49-F238E27FC236}">
                        <a16:creationId xmlns:a16="http://schemas.microsoft.com/office/drawing/2014/main" id="{1C2CB0A5-F9EC-4960-91A2-885A758AC1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5BEFDD77-8432-4A74-9D8B-D3F1E5D56B85}"/>
                  </a:ext>
                </a:extLst>
              </p:cNvPr>
              <p:cNvGrpSpPr/>
              <p:nvPr/>
            </p:nvGrpSpPr>
            <p:grpSpPr>
              <a:xfrm>
                <a:off x="9663094" y="842566"/>
                <a:ext cx="4583987" cy="1099349"/>
                <a:chOff x="65055" y="835233"/>
                <a:chExt cx="4583987" cy="1099349"/>
              </a:xfrm>
            </p:grpSpPr>
            <p:grpSp>
              <p:nvGrpSpPr>
                <p:cNvPr id="163" name="Group 162">
                  <a:extLst>
                    <a:ext uri="{FF2B5EF4-FFF2-40B4-BE49-F238E27FC236}">
                      <a16:creationId xmlns:a16="http://schemas.microsoft.com/office/drawing/2014/main" id="{2FCDAE09-F859-4DBB-8CCC-4FE939944255}"/>
                    </a:ext>
                  </a:extLst>
                </p:cNvPr>
                <p:cNvGrpSpPr/>
                <p:nvPr/>
              </p:nvGrpSpPr>
              <p:grpSpPr>
                <a:xfrm>
                  <a:off x="1055981" y="845134"/>
                  <a:ext cx="1197865" cy="1089448"/>
                  <a:chOff x="3153001" y="1419726"/>
                  <a:chExt cx="1197865" cy="1089448"/>
                </a:xfrm>
              </p:grpSpPr>
              <p:cxnSp>
                <p:nvCxnSpPr>
                  <p:cNvPr id="184" name="Straight Connector 183">
                    <a:extLst>
                      <a:ext uri="{FF2B5EF4-FFF2-40B4-BE49-F238E27FC236}">
                        <a16:creationId xmlns:a16="http://schemas.microsoft.com/office/drawing/2014/main" id="{04717999-9B41-4B2C-AE6D-EC79E7B95B56}"/>
                      </a:ext>
                    </a:extLst>
                  </p:cNvPr>
                  <p:cNvCxnSpPr/>
                  <p:nvPr/>
                </p:nvCxnSpPr>
                <p:spPr>
                  <a:xfrm>
                    <a:off x="3153001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Straight Connector 184">
                    <a:extLst>
                      <a:ext uri="{FF2B5EF4-FFF2-40B4-BE49-F238E27FC236}">
                        <a16:creationId xmlns:a16="http://schemas.microsoft.com/office/drawing/2014/main" id="{7A080C8F-CCCB-470E-96CE-D7AA90DA5D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Straight Connector 185">
                    <a:extLst>
                      <a:ext uri="{FF2B5EF4-FFF2-40B4-BE49-F238E27FC236}">
                        <a16:creationId xmlns:a16="http://schemas.microsoft.com/office/drawing/2014/main" id="{EC66AE47-F102-4F8B-9E0D-9851EA74FF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>
                    <a:extLst>
                      <a:ext uri="{FF2B5EF4-FFF2-40B4-BE49-F238E27FC236}">
                        <a16:creationId xmlns:a16="http://schemas.microsoft.com/office/drawing/2014/main" id="{573084A4-F259-440C-A45E-C9B331A660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8" name="Straight Connector 187">
                    <a:extLst>
                      <a:ext uri="{FF2B5EF4-FFF2-40B4-BE49-F238E27FC236}">
                        <a16:creationId xmlns:a16="http://schemas.microsoft.com/office/drawing/2014/main" id="{3BE68C13-79A2-4C75-9978-1AA7DFE1C7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Straight Connector 188">
                    <a:extLst>
                      <a:ext uri="{FF2B5EF4-FFF2-40B4-BE49-F238E27FC236}">
                        <a16:creationId xmlns:a16="http://schemas.microsoft.com/office/drawing/2014/main" id="{BBBB11C6-5991-498C-A065-4873224552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Straight Connector 189">
                    <a:extLst>
                      <a:ext uri="{FF2B5EF4-FFF2-40B4-BE49-F238E27FC236}">
                        <a16:creationId xmlns:a16="http://schemas.microsoft.com/office/drawing/2014/main" id="{5C886D12-675E-4D2F-BBD2-292D4C04E00F}"/>
                      </a:ext>
                    </a:extLst>
                  </p:cNvPr>
                  <p:cNvCxnSpPr/>
                  <p:nvPr/>
                </p:nvCxnSpPr>
                <p:spPr>
                  <a:xfrm>
                    <a:off x="4350866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4" name="Group 163">
                  <a:extLst>
                    <a:ext uri="{FF2B5EF4-FFF2-40B4-BE49-F238E27FC236}">
                      <a16:creationId xmlns:a16="http://schemas.microsoft.com/office/drawing/2014/main" id="{4FD8A4EF-93CF-44A2-9ABC-5471910DE4E3}"/>
                    </a:ext>
                  </a:extLst>
                </p:cNvPr>
                <p:cNvGrpSpPr/>
                <p:nvPr/>
              </p:nvGrpSpPr>
              <p:grpSpPr>
                <a:xfrm>
                  <a:off x="2459405" y="842566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178" name="Straight Connector 177">
                    <a:extLst>
                      <a:ext uri="{FF2B5EF4-FFF2-40B4-BE49-F238E27FC236}">
                        <a16:creationId xmlns:a16="http://schemas.microsoft.com/office/drawing/2014/main" id="{15E64CDC-0C59-47B2-84BA-3E4099C348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" name="Straight Connector 178">
                    <a:extLst>
                      <a:ext uri="{FF2B5EF4-FFF2-40B4-BE49-F238E27FC236}">
                        <a16:creationId xmlns:a16="http://schemas.microsoft.com/office/drawing/2014/main" id="{30EF33B4-6789-4D5D-BDBA-7BB173915AB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0" name="Straight Connector 179">
                    <a:extLst>
                      <a:ext uri="{FF2B5EF4-FFF2-40B4-BE49-F238E27FC236}">
                        <a16:creationId xmlns:a16="http://schemas.microsoft.com/office/drawing/2014/main" id="{7D4C6598-5505-4A64-8732-7BE7B53EB4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Straight Connector 180">
                    <a:extLst>
                      <a:ext uri="{FF2B5EF4-FFF2-40B4-BE49-F238E27FC236}">
                        <a16:creationId xmlns:a16="http://schemas.microsoft.com/office/drawing/2014/main" id="{52157959-02CB-47DB-BCDD-460902A7BB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Straight Connector 181">
                    <a:extLst>
                      <a:ext uri="{FF2B5EF4-FFF2-40B4-BE49-F238E27FC236}">
                        <a16:creationId xmlns:a16="http://schemas.microsoft.com/office/drawing/2014/main" id="{0941BBDC-F978-462B-976B-78EFE37B085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Straight Connector 182">
                    <a:extLst>
                      <a:ext uri="{FF2B5EF4-FFF2-40B4-BE49-F238E27FC236}">
                        <a16:creationId xmlns:a16="http://schemas.microsoft.com/office/drawing/2014/main" id="{D912ABC7-055B-47F4-BFD5-CECE8A57E523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AF265BED-AD70-4496-AA48-AFB7E7B23409}"/>
                    </a:ext>
                  </a:extLst>
                </p:cNvPr>
                <p:cNvGrpSpPr/>
                <p:nvPr/>
              </p:nvGrpSpPr>
              <p:grpSpPr>
                <a:xfrm>
                  <a:off x="3652946" y="835233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172" name="Straight Connector 171">
                    <a:extLst>
                      <a:ext uri="{FF2B5EF4-FFF2-40B4-BE49-F238E27FC236}">
                        <a16:creationId xmlns:a16="http://schemas.microsoft.com/office/drawing/2014/main" id="{FB08198A-DAE2-4101-843D-1CFD6A3A2C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Straight Connector 172">
                    <a:extLst>
                      <a:ext uri="{FF2B5EF4-FFF2-40B4-BE49-F238E27FC236}">
                        <a16:creationId xmlns:a16="http://schemas.microsoft.com/office/drawing/2014/main" id="{0BBD9A0D-E095-44FA-9F81-5EE85C26DB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" name="Straight Connector 173">
                    <a:extLst>
                      <a:ext uri="{FF2B5EF4-FFF2-40B4-BE49-F238E27FC236}">
                        <a16:creationId xmlns:a16="http://schemas.microsoft.com/office/drawing/2014/main" id="{A60BB336-952B-4B8B-B0C3-5B7E2D019A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" name="Straight Connector 174">
                    <a:extLst>
                      <a:ext uri="{FF2B5EF4-FFF2-40B4-BE49-F238E27FC236}">
                        <a16:creationId xmlns:a16="http://schemas.microsoft.com/office/drawing/2014/main" id="{90E16D72-54B8-4A37-A0AA-E8FA4D8E89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Straight Connector 175">
                    <a:extLst>
                      <a:ext uri="{FF2B5EF4-FFF2-40B4-BE49-F238E27FC236}">
                        <a16:creationId xmlns:a16="http://schemas.microsoft.com/office/drawing/2014/main" id="{122B54C1-238C-420C-BE09-34A2029CE0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Straight Connector 176">
                    <a:extLst>
                      <a:ext uri="{FF2B5EF4-FFF2-40B4-BE49-F238E27FC236}">
                        <a16:creationId xmlns:a16="http://schemas.microsoft.com/office/drawing/2014/main" id="{8C884679-BB76-4BDC-8982-3BD2891E0699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6" name="Group 165">
                  <a:extLst>
                    <a:ext uri="{FF2B5EF4-FFF2-40B4-BE49-F238E27FC236}">
                      <a16:creationId xmlns:a16="http://schemas.microsoft.com/office/drawing/2014/main" id="{AF55C9F9-F6A4-42A3-BE60-E5CDA49484CB}"/>
                    </a:ext>
                  </a:extLst>
                </p:cNvPr>
                <p:cNvGrpSpPr/>
                <p:nvPr/>
              </p:nvGrpSpPr>
              <p:grpSpPr>
                <a:xfrm flipH="1">
                  <a:off x="65055" y="835233"/>
                  <a:ext cx="807076" cy="542156"/>
                  <a:chOff x="3354770" y="1419726"/>
                  <a:chExt cx="807076" cy="542156"/>
                </a:xfrm>
              </p:grpSpPr>
              <p:cxnSp>
                <p:nvCxnSpPr>
                  <p:cNvPr id="167" name="Straight Connector 166">
                    <a:extLst>
                      <a:ext uri="{FF2B5EF4-FFF2-40B4-BE49-F238E27FC236}">
                        <a16:creationId xmlns:a16="http://schemas.microsoft.com/office/drawing/2014/main" id="{9581DE74-6EF6-41AC-856D-73F8ABC568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>
                    <a:extLst>
                      <a:ext uri="{FF2B5EF4-FFF2-40B4-BE49-F238E27FC236}">
                        <a16:creationId xmlns:a16="http://schemas.microsoft.com/office/drawing/2014/main" id="{0EB3B0F8-22C2-4BAD-80BC-836FA547DC0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9" name="Straight Connector 168">
                    <a:extLst>
                      <a:ext uri="{FF2B5EF4-FFF2-40B4-BE49-F238E27FC236}">
                        <a16:creationId xmlns:a16="http://schemas.microsoft.com/office/drawing/2014/main" id="{0798F9CC-85E7-449D-A269-F89A3D3673D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Connector 169">
                    <a:extLst>
                      <a:ext uri="{FF2B5EF4-FFF2-40B4-BE49-F238E27FC236}">
                        <a16:creationId xmlns:a16="http://schemas.microsoft.com/office/drawing/2014/main" id="{0D88ABCD-94ED-471D-B789-1CC34A9CD0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Straight Connector 170">
                    <a:extLst>
                      <a:ext uri="{FF2B5EF4-FFF2-40B4-BE49-F238E27FC236}">
                        <a16:creationId xmlns:a16="http://schemas.microsoft.com/office/drawing/2014/main" id="{E6A1A18D-5CC1-4B48-9591-C64F58E6BB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A9E52F1F-6866-4C1F-B29C-4082DEFD6DF6}"/>
                </a:ext>
              </a:extLst>
            </p:cNvPr>
            <p:cNvGrpSpPr/>
            <p:nvPr/>
          </p:nvGrpSpPr>
          <p:grpSpPr>
            <a:xfrm>
              <a:off x="8111920" y="585834"/>
              <a:ext cx="11183109" cy="750872"/>
              <a:chOff x="65055" y="835233"/>
              <a:chExt cx="14182026" cy="1109250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17D548E2-EF66-46E5-83C4-13520CB7411F}"/>
                  </a:ext>
                </a:extLst>
              </p:cNvPr>
              <p:cNvGrpSpPr/>
              <p:nvPr/>
            </p:nvGrpSpPr>
            <p:grpSpPr>
              <a:xfrm>
                <a:off x="65055" y="835233"/>
                <a:ext cx="4583987" cy="1099349"/>
                <a:chOff x="65055" y="835233"/>
                <a:chExt cx="4583987" cy="1099349"/>
              </a:xfrm>
            </p:grpSpPr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4EC58A83-9DC6-4E23-AC81-1CC109C2AD79}"/>
                    </a:ext>
                  </a:extLst>
                </p:cNvPr>
                <p:cNvGrpSpPr/>
                <p:nvPr/>
              </p:nvGrpSpPr>
              <p:grpSpPr>
                <a:xfrm>
                  <a:off x="1055981" y="845134"/>
                  <a:ext cx="1197865" cy="1089448"/>
                  <a:chOff x="3153001" y="1419726"/>
                  <a:chExt cx="1197865" cy="1089448"/>
                </a:xfrm>
              </p:grpSpPr>
              <p:cxnSp>
                <p:nvCxnSpPr>
                  <p:cNvPr id="153" name="Straight Connector 152">
                    <a:extLst>
                      <a:ext uri="{FF2B5EF4-FFF2-40B4-BE49-F238E27FC236}">
                        <a16:creationId xmlns:a16="http://schemas.microsoft.com/office/drawing/2014/main" id="{9D6E1FBF-F120-45D1-A1B8-AA899F6B930D}"/>
                      </a:ext>
                    </a:extLst>
                  </p:cNvPr>
                  <p:cNvCxnSpPr/>
                  <p:nvPr/>
                </p:nvCxnSpPr>
                <p:spPr>
                  <a:xfrm>
                    <a:off x="3153001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Straight Connector 153">
                    <a:extLst>
                      <a:ext uri="{FF2B5EF4-FFF2-40B4-BE49-F238E27FC236}">
                        <a16:creationId xmlns:a16="http://schemas.microsoft.com/office/drawing/2014/main" id="{758EBC97-EADE-43C2-A671-6FEAAC3441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5" name="Straight Connector 154">
                    <a:extLst>
                      <a:ext uri="{FF2B5EF4-FFF2-40B4-BE49-F238E27FC236}">
                        <a16:creationId xmlns:a16="http://schemas.microsoft.com/office/drawing/2014/main" id="{0B125508-448A-46E0-9D93-68C224E54E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Straight Connector 155">
                    <a:extLst>
                      <a:ext uri="{FF2B5EF4-FFF2-40B4-BE49-F238E27FC236}">
                        <a16:creationId xmlns:a16="http://schemas.microsoft.com/office/drawing/2014/main" id="{1030EC2C-AEC6-4FF4-B37D-411BDC3F236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Straight Connector 156">
                    <a:extLst>
                      <a:ext uri="{FF2B5EF4-FFF2-40B4-BE49-F238E27FC236}">
                        <a16:creationId xmlns:a16="http://schemas.microsoft.com/office/drawing/2014/main" id="{78B8C113-371B-4990-9E07-A7DA0D4AC8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Straight Connector 157">
                    <a:extLst>
                      <a:ext uri="{FF2B5EF4-FFF2-40B4-BE49-F238E27FC236}">
                        <a16:creationId xmlns:a16="http://schemas.microsoft.com/office/drawing/2014/main" id="{EF5599AC-1B9B-4BD3-9E62-F02A54AECF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Straight Connector 158">
                    <a:extLst>
                      <a:ext uri="{FF2B5EF4-FFF2-40B4-BE49-F238E27FC236}">
                        <a16:creationId xmlns:a16="http://schemas.microsoft.com/office/drawing/2014/main" id="{6BE3548B-B31D-4651-93F5-C9C1DF6270B4}"/>
                      </a:ext>
                    </a:extLst>
                  </p:cNvPr>
                  <p:cNvCxnSpPr/>
                  <p:nvPr/>
                </p:nvCxnSpPr>
                <p:spPr>
                  <a:xfrm>
                    <a:off x="4350866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E598F10E-CE15-4EF3-8162-F3957FC9CEAA}"/>
                    </a:ext>
                  </a:extLst>
                </p:cNvPr>
                <p:cNvGrpSpPr/>
                <p:nvPr/>
              </p:nvGrpSpPr>
              <p:grpSpPr>
                <a:xfrm>
                  <a:off x="2459405" y="842566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147" name="Straight Connector 146">
                    <a:extLst>
                      <a:ext uri="{FF2B5EF4-FFF2-40B4-BE49-F238E27FC236}">
                        <a16:creationId xmlns:a16="http://schemas.microsoft.com/office/drawing/2014/main" id="{5AB6E8B3-2038-4B43-8BCA-BCB3D4D97B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Straight Connector 147">
                    <a:extLst>
                      <a:ext uri="{FF2B5EF4-FFF2-40B4-BE49-F238E27FC236}">
                        <a16:creationId xmlns:a16="http://schemas.microsoft.com/office/drawing/2014/main" id="{386CE5C5-4D45-4FC6-96CE-492C5ED411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Straight Connector 148">
                    <a:extLst>
                      <a:ext uri="{FF2B5EF4-FFF2-40B4-BE49-F238E27FC236}">
                        <a16:creationId xmlns:a16="http://schemas.microsoft.com/office/drawing/2014/main" id="{863985FA-F2C8-4E49-AE96-A655D80C13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Straight Connector 149">
                    <a:extLst>
                      <a:ext uri="{FF2B5EF4-FFF2-40B4-BE49-F238E27FC236}">
                        <a16:creationId xmlns:a16="http://schemas.microsoft.com/office/drawing/2014/main" id="{758BEA97-1DEA-4786-AD1B-2D9BE1B53F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Straight Connector 150">
                    <a:extLst>
                      <a:ext uri="{FF2B5EF4-FFF2-40B4-BE49-F238E27FC236}">
                        <a16:creationId xmlns:a16="http://schemas.microsoft.com/office/drawing/2014/main" id="{9CB1E751-C283-4F18-A57F-C8A16C6065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>
                    <a:extLst>
                      <a:ext uri="{FF2B5EF4-FFF2-40B4-BE49-F238E27FC236}">
                        <a16:creationId xmlns:a16="http://schemas.microsoft.com/office/drawing/2014/main" id="{43D463D7-B008-485D-8281-552ABFA2DF1A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4" name="Group 133">
                  <a:extLst>
                    <a:ext uri="{FF2B5EF4-FFF2-40B4-BE49-F238E27FC236}">
                      <a16:creationId xmlns:a16="http://schemas.microsoft.com/office/drawing/2014/main" id="{6E24E895-45A2-4A22-9D62-E6E2560F786F}"/>
                    </a:ext>
                  </a:extLst>
                </p:cNvPr>
                <p:cNvGrpSpPr/>
                <p:nvPr/>
              </p:nvGrpSpPr>
              <p:grpSpPr>
                <a:xfrm>
                  <a:off x="3652946" y="835233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141" name="Straight Connector 140">
                    <a:extLst>
                      <a:ext uri="{FF2B5EF4-FFF2-40B4-BE49-F238E27FC236}">
                        <a16:creationId xmlns:a16="http://schemas.microsoft.com/office/drawing/2014/main" id="{5ED475A2-159D-4F91-9F37-231366AFCC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Connector 141">
                    <a:extLst>
                      <a:ext uri="{FF2B5EF4-FFF2-40B4-BE49-F238E27FC236}">
                        <a16:creationId xmlns:a16="http://schemas.microsoft.com/office/drawing/2014/main" id="{72C68B1F-F8D9-4480-BF7C-BAF64B3A49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>
                    <a:extLst>
                      <a:ext uri="{FF2B5EF4-FFF2-40B4-BE49-F238E27FC236}">
                        <a16:creationId xmlns:a16="http://schemas.microsoft.com/office/drawing/2014/main" id="{A67888E0-D636-4846-B064-DCF7187AA8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>
                    <a:extLst>
                      <a:ext uri="{FF2B5EF4-FFF2-40B4-BE49-F238E27FC236}">
                        <a16:creationId xmlns:a16="http://schemas.microsoft.com/office/drawing/2014/main" id="{179A4BD9-4C02-4924-9E24-2BFFCEB003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Connector 144">
                    <a:extLst>
                      <a:ext uri="{FF2B5EF4-FFF2-40B4-BE49-F238E27FC236}">
                        <a16:creationId xmlns:a16="http://schemas.microsoft.com/office/drawing/2014/main" id="{CC6FCA1C-A781-4F99-A14B-CE16986511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>
                    <a:extLst>
                      <a:ext uri="{FF2B5EF4-FFF2-40B4-BE49-F238E27FC236}">
                        <a16:creationId xmlns:a16="http://schemas.microsoft.com/office/drawing/2014/main" id="{54FCEF49-3777-4D5F-9C9A-71931CB9F438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B04DCCFD-702C-47E0-9547-8FCDA879166F}"/>
                    </a:ext>
                  </a:extLst>
                </p:cNvPr>
                <p:cNvGrpSpPr/>
                <p:nvPr/>
              </p:nvGrpSpPr>
              <p:grpSpPr>
                <a:xfrm flipH="1">
                  <a:off x="65055" y="835233"/>
                  <a:ext cx="807076" cy="542156"/>
                  <a:chOff x="3354770" y="1419726"/>
                  <a:chExt cx="807076" cy="542156"/>
                </a:xfrm>
              </p:grpSpPr>
              <p:cxnSp>
                <p:nvCxnSpPr>
                  <p:cNvPr id="136" name="Straight Connector 135">
                    <a:extLst>
                      <a:ext uri="{FF2B5EF4-FFF2-40B4-BE49-F238E27FC236}">
                        <a16:creationId xmlns:a16="http://schemas.microsoft.com/office/drawing/2014/main" id="{D8121503-6539-406E-891A-7F815FE3AD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Straight Connector 136">
                    <a:extLst>
                      <a:ext uri="{FF2B5EF4-FFF2-40B4-BE49-F238E27FC236}">
                        <a16:creationId xmlns:a16="http://schemas.microsoft.com/office/drawing/2014/main" id="{1E3F570F-2AC2-48DB-B6D5-F35152902D8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Straight Connector 137">
                    <a:extLst>
                      <a:ext uri="{FF2B5EF4-FFF2-40B4-BE49-F238E27FC236}">
                        <a16:creationId xmlns:a16="http://schemas.microsoft.com/office/drawing/2014/main" id="{DDA247D3-2163-4435-A834-8AA6AFFF8D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>
                    <a:extLst>
                      <a:ext uri="{FF2B5EF4-FFF2-40B4-BE49-F238E27FC236}">
                        <a16:creationId xmlns:a16="http://schemas.microsoft.com/office/drawing/2014/main" id="{33BE26E0-AEBD-4813-BCCD-A5331D5F4D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>
                    <a:extLst>
                      <a:ext uri="{FF2B5EF4-FFF2-40B4-BE49-F238E27FC236}">
                        <a16:creationId xmlns:a16="http://schemas.microsoft.com/office/drawing/2014/main" id="{88B757C4-0424-41FC-8006-E670377E6F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8FBD9A2B-78FB-4033-9925-E572C5386258}"/>
                  </a:ext>
                </a:extLst>
              </p:cNvPr>
              <p:cNvGrpSpPr/>
              <p:nvPr/>
            </p:nvGrpSpPr>
            <p:grpSpPr>
              <a:xfrm>
                <a:off x="4862745" y="845134"/>
                <a:ext cx="4583987" cy="1099349"/>
                <a:chOff x="65055" y="835233"/>
                <a:chExt cx="4583987" cy="1099349"/>
              </a:xfrm>
            </p:grpSpPr>
            <p:grpSp>
              <p:nvGrpSpPr>
                <p:cNvPr id="104" name="Group 103">
                  <a:extLst>
                    <a:ext uri="{FF2B5EF4-FFF2-40B4-BE49-F238E27FC236}">
                      <a16:creationId xmlns:a16="http://schemas.microsoft.com/office/drawing/2014/main" id="{2FD3EB18-EC5D-4B8C-A410-DAA952BE6287}"/>
                    </a:ext>
                  </a:extLst>
                </p:cNvPr>
                <p:cNvGrpSpPr/>
                <p:nvPr/>
              </p:nvGrpSpPr>
              <p:grpSpPr>
                <a:xfrm>
                  <a:off x="1055981" y="845134"/>
                  <a:ext cx="1197865" cy="1089448"/>
                  <a:chOff x="3153001" y="1419726"/>
                  <a:chExt cx="1197865" cy="1089448"/>
                </a:xfrm>
              </p:grpSpPr>
              <p:cxnSp>
                <p:nvCxnSpPr>
                  <p:cNvPr id="125" name="Straight Connector 124">
                    <a:extLst>
                      <a:ext uri="{FF2B5EF4-FFF2-40B4-BE49-F238E27FC236}">
                        <a16:creationId xmlns:a16="http://schemas.microsoft.com/office/drawing/2014/main" id="{58C95CDA-FE5A-4B9C-B673-98DE2B8C435D}"/>
                      </a:ext>
                    </a:extLst>
                  </p:cNvPr>
                  <p:cNvCxnSpPr/>
                  <p:nvPr/>
                </p:nvCxnSpPr>
                <p:spPr>
                  <a:xfrm>
                    <a:off x="3153001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>
                    <a:extLst>
                      <a:ext uri="{FF2B5EF4-FFF2-40B4-BE49-F238E27FC236}">
                        <a16:creationId xmlns:a16="http://schemas.microsoft.com/office/drawing/2014/main" id="{ED7CA8E5-BF30-43ED-ABA1-FAD25A8A23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Straight Connector 126">
                    <a:extLst>
                      <a:ext uri="{FF2B5EF4-FFF2-40B4-BE49-F238E27FC236}">
                        <a16:creationId xmlns:a16="http://schemas.microsoft.com/office/drawing/2014/main" id="{318D4C15-9AF6-4A2A-A0F8-58CE57A9A31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Straight Connector 127">
                    <a:extLst>
                      <a:ext uri="{FF2B5EF4-FFF2-40B4-BE49-F238E27FC236}">
                        <a16:creationId xmlns:a16="http://schemas.microsoft.com/office/drawing/2014/main" id="{3D5207D1-FDE3-4949-B91E-711544DFDF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Straight Connector 128">
                    <a:extLst>
                      <a:ext uri="{FF2B5EF4-FFF2-40B4-BE49-F238E27FC236}">
                        <a16:creationId xmlns:a16="http://schemas.microsoft.com/office/drawing/2014/main" id="{642326EA-7578-4D08-8180-FB375E1D26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>
                    <a:extLst>
                      <a:ext uri="{FF2B5EF4-FFF2-40B4-BE49-F238E27FC236}">
                        <a16:creationId xmlns:a16="http://schemas.microsoft.com/office/drawing/2014/main" id="{1D58DD20-7EED-4E38-AB7C-96E5AEA970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Straight Connector 130">
                    <a:extLst>
                      <a:ext uri="{FF2B5EF4-FFF2-40B4-BE49-F238E27FC236}">
                        <a16:creationId xmlns:a16="http://schemas.microsoft.com/office/drawing/2014/main" id="{0A84C7B1-D180-46AD-A059-C3263DD3CB34}"/>
                      </a:ext>
                    </a:extLst>
                  </p:cNvPr>
                  <p:cNvCxnSpPr/>
                  <p:nvPr/>
                </p:nvCxnSpPr>
                <p:spPr>
                  <a:xfrm>
                    <a:off x="4350866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5" name="Group 104">
                  <a:extLst>
                    <a:ext uri="{FF2B5EF4-FFF2-40B4-BE49-F238E27FC236}">
                      <a16:creationId xmlns:a16="http://schemas.microsoft.com/office/drawing/2014/main" id="{4986113A-F233-4961-A7FC-78898FBACC00}"/>
                    </a:ext>
                  </a:extLst>
                </p:cNvPr>
                <p:cNvGrpSpPr/>
                <p:nvPr/>
              </p:nvGrpSpPr>
              <p:grpSpPr>
                <a:xfrm>
                  <a:off x="2459405" y="842566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119" name="Straight Connector 118">
                    <a:extLst>
                      <a:ext uri="{FF2B5EF4-FFF2-40B4-BE49-F238E27FC236}">
                        <a16:creationId xmlns:a16="http://schemas.microsoft.com/office/drawing/2014/main" id="{07D32B5D-E69F-4DA8-BC16-E6DB159F04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5E23920A-33D8-46C5-B01F-191E602D78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67D984BE-C8BD-42D7-872C-F95E62DBC2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>
                    <a:extLst>
                      <a:ext uri="{FF2B5EF4-FFF2-40B4-BE49-F238E27FC236}">
                        <a16:creationId xmlns:a16="http://schemas.microsoft.com/office/drawing/2014/main" id="{5443B5F3-726E-4C13-974A-14AFD75DD6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Straight Connector 122">
                    <a:extLst>
                      <a:ext uri="{FF2B5EF4-FFF2-40B4-BE49-F238E27FC236}">
                        <a16:creationId xmlns:a16="http://schemas.microsoft.com/office/drawing/2014/main" id="{AABF3707-FF34-4E23-80D5-1E8032FE68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Straight Connector 123">
                    <a:extLst>
                      <a:ext uri="{FF2B5EF4-FFF2-40B4-BE49-F238E27FC236}">
                        <a16:creationId xmlns:a16="http://schemas.microsoft.com/office/drawing/2014/main" id="{B999E2AD-6EF1-4250-8834-7146D6B32A0D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6" name="Group 105">
                  <a:extLst>
                    <a:ext uri="{FF2B5EF4-FFF2-40B4-BE49-F238E27FC236}">
                      <a16:creationId xmlns:a16="http://schemas.microsoft.com/office/drawing/2014/main" id="{EC93E3EB-CCD2-49A8-84F0-8FE3015C4DE4}"/>
                    </a:ext>
                  </a:extLst>
                </p:cNvPr>
                <p:cNvGrpSpPr/>
                <p:nvPr/>
              </p:nvGrpSpPr>
              <p:grpSpPr>
                <a:xfrm>
                  <a:off x="3652946" y="835233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113" name="Straight Connector 112">
                    <a:extLst>
                      <a:ext uri="{FF2B5EF4-FFF2-40B4-BE49-F238E27FC236}">
                        <a16:creationId xmlns:a16="http://schemas.microsoft.com/office/drawing/2014/main" id="{6A5A1571-1C2E-4923-A9BB-DF7BCE428E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Connector 113">
                    <a:extLst>
                      <a:ext uri="{FF2B5EF4-FFF2-40B4-BE49-F238E27FC236}">
                        <a16:creationId xmlns:a16="http://schemas.microsoft.com/office/drawing/2014/main" id="{1F0E7462-A8B5-400D-B9FD-7C081728F83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Straight Connector 114">
                    <a:extLst>
                      <a:ext uri="{FF2B5EF4-FFF2-40B4-BE49-F238E27FC236}">
                        <a16:creationId xmlns:a16="http://schemas.microsoft.com/office/drawing/2014/main" id="{C9FB5AA3-B85F-490C-B61B-80746AB95C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Straight Connector 115">
                    <a:extLst>
                      <a:ext uri="{FF2B5EF4-FFF2-40B4-BE49-F238E27FC236}">
                        <a16:creationId xmlns:a16="http://schemas.microsoft.com/office/drawing/2014/main" id="{137F9FDB-98F1-489B-8A0F-5D9FFDAB21A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Straight Connector 116">
                    <a:extLst>
                      <a:ext uri="{FF2B5EF4-FFF2-40B4-BE49-F238E27FC236}">
                        <a16:creationId xmlns:a16="http://schemas.microsoft.com/office/drawing/2014/main" id="{A8C9578E-B3C7-4533-B4A1-94823C6DF5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Straight Connector 117">
                    <a:extLst>
                      <a:ext uri="{FF2B5EF4-FFF2-40B4-BE49-F238E27FC236}">
                        <a16:creationId xmlns:a16="http://schemas.microsoft.com/office/drawing/2014/main" id="{2CB7FABF-1986-4B8C-AEF9-078098FBE4E7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7" name="Group 106">
                  <a:extLst>
                    <a:ext uri="{FF2B5EF4-FFF2-40B4-BE49-F238E27FC236}">
                      <a16:creationId xmlns:a16="http://schemas.microsoft.com/office/drawing/2014/main" id="{389B18BF-6E80-444C-840F-4AAE308138C3}"/>
                    </a:ext>
                  </a:extLst>
                </p:cNvPr>
                <p:cNvGrpSpPr/>
                <p:nvPr/>
              </p:nvGrpSpPr>
              <p:grpSpPr>
                <a:xfrm flipH="1">
                  <a:off x="65055" y="835233"/>
                  <a:ext cx="807076" cy="542156"/>
                  <a:chOff x="3354770" y="1419726"/>
                  <a:chExt cx="807076" cy="542156"/>
                </a:xfrm>
              </p:grpSpPr>
              <p:cxnSp>
                <p:nvCxnSpPr>
                  <p:cNvPr id="108" name="Straight Connector 107">
                    <a:extLst>
                      <a:ext uri="{FF2B5EF4-FFF2-40B4-BE49-F238E27FC236}">
                        <a16:creationId xmlns:a16="http://schemas.microsoft.com/office/drawing/2014/main" id="{1B89A011-C925-48D4-AD93-9C2AC3B56D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Straight Connector 108">
                    <a:extLst>
                      <a:ext uri="{FF2B5EF4-FFF2-40B4-BE49-F238E27FC236}">
                        <a16:creationId xmlns:a16="http://schemas.microsoft.com/office/drawing/2014/main" id="{4C379B8C-ABE3-4B22-90BE-D365379A15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>
                    <a:extLst>
                      <a:ext uri="{FF2B5EF4-FFF2-40B4-BE49-F238E27FC236}">
                        <a16:creationId xmlns:a16="http://schemas.microsoft.com/office/drawing/2014/main" id="{24430E0A-C3E6-4D7D-8FDA-2FBDDEFC2E0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Connector 110">
                    <a:extLst>
                      <a:ext uri="{FF2B5EF4-FFF2-40B4-BE49-F238E27FC236}">
                        <a16:creationId xmlns:a16="http://schemas.microsoft.com/office/drawing/2014/main" id="{B8E23B63-B79F-47E1-A442-00A286188B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Connector 111">
                    <a:extLst>
                      <a:ext uri="{FF2B5EF4-FFF2-40B4-BE49-F238E27FC236}">
                        <a16:creationId xmlns:a16="http://schemas.microsoft.com/office/drawing/2014/main" id="{BFDABF60-EDAF-4533-BC75-E6AFFA5093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A9B352E4-270E-4F68-B998-312D328A4ED5}"/>
                  </a:ext>
                </a:extLst>
              </p:cNvPr>
              <p:cNvGrpSpPr/>
              <p:nvPr/>
            </p:nvGrpSpPr>
            <p:grpSpPr>
              <a:xfrm>
                <a:off x="9663094" y="842566"/>
                <a:ext cx="4583987" cy="1099349"/>
                <a:chOff x="65055" y="835233"/>
                <a:chExt cx="4583987" cy="1099349"/>
              </a:xfrm>
            </p:grpSpPr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1FA24E01-AEA7-456D-97CF-8539AFD41447}"/>
                    </a:ext>
                  </a:extLst>
                </p:cNvPr>
                <p:cNvGrpSpPr/>
                <p:nvPr/>
              </p:nvGrpSpPr>
              <p:grpSpPr>
                <a:xfrm>
                  <a:off x="1055981" y="845134"/>
                  <a:ext cx="1197865" cy="1089448"/>
                  <a:chOff x="3153001" y="1419726"/>
                  <a:chExt cx="1197865" cy="1089448"/>
                </a:xfrm>
              </p:grpSpPr>
              <p:cxnSp>
                <p:nvCxnSpPr>
                  <p:cNvPr id="97" name="Straight Connector 96">
                    <a:extLst>
                      <a:ext uri="{FF2B5EF4-FFF2-40B4-BE49-F238E27FC236}">
                        <a16:creationId xmlns:a16="http://schemas.microsoft.com/office/drawing/2014/main" id="{779962D9-1081-42CF-848D-D3671913C072}"/>
                      </a:ext>
                    </a:extLst>
                  </p:cNvPr>
                  <p:cNvCxnSpPr/>
                  <p:nvPr/>
                </p:nvCxnSpPr>
                <p:spPr>
                  <a:xfrm>
                    <a:off x="3153001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>
                    <a:extLst>
                      <a:ext uri="{FF2B5EF4-FFF2-40B4-BE49-F238E27FC236}">
                        <a16:creationId xmlns:a16="http://schemas.microsoft.com/office/drawing/2014/main" id="{0CF59A3B-0765-424C-A928-DFBEEE9BD14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Straight Connector 98">
                    <a:extLst>
                      <a:ext uri="{FF2B5EF4-FFF2-40B4-BE49-F238E27FC236}">
                        <a16:creationId xmlns:a16="http://schemas.microsoft.com/office/drawing/2014/main" id="{C0FF5642-FE6C-40E1-B848-8AC2ADD0407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Straight Connector 99">
                    <a:extLst>
                      <a:ext uri="{FF2B5EF4-FFF2-40B4-BE49-F238E27FC236}">
                        <a16:creationId xmlns:a16="http://schemas.microsoft.com/office/drawing/2014/main" id="{017CC4E7-7E37-494A-A7D2-890DF210CF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Straight Connector 100">
                    <a:extLst>
                      <a:ext uri="{FF2B5EF4-FFF2-40B4-BE49-F238E27FC236}">
                        <a16:creationId xmlns:a16="http://schemas.microsoft.com/office/drawing/2014/main" id="{B7A27397-4A0B-4561-9E31-1053AD8187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Straight Connector 101">
                    <a:extLst>
                      <a:ext uri="{FF2B5EF4-FFF2-40B4-BE49-F238E27FC236}">
                        <a16:creationId xmlns:a16="http://schemas.microsoft.com/office/drawing/2014/main" id="{B086B92C-83D3-4EA9-8E32-E7E40128CF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Straight Connector 102">
                    <a:extLst>
                      <a:ext uri="{FF2B5EF4-FFF2-40B4-BE49-F238E27FC236}">
                        <a16:creationId xmlns:a16="http://schemas.microsoft.com/office/drawing/2014/main" id="{817F5AF4-121C-4869-BC09-AF0FEF8C9CBD}"/>
                      </a:ext>
                    </a:extLst>
                  </p:cNvPr>
                  <p:cNvCxnSpPr/>
                  <p:nvPr/>
                </p:nvCxnSpPr>
                <p:spPr>
                  <a:xfrm>
                    <a:off x="4350866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9978A432-8AD6-4FC5-A510-BB342E86E94D}"/>
                    </a:ext>
                  </a:extLst>
                </p:cNvPr>
                <p:cNvGrpSpPr/>
                <p:nvPr/>
              </p:nvGrpSpPr>
              <p:grpSpPr>
                <a:xfrm>
                  <a:off x="2459405" y="842566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91" name="Straight Connector 90">
                    <a:extLst>
                      <a:ext uri="{FF2B5EF4-FFF2-40B4-BE49-F238E27FC236}">
                        <a16:creationId xmlns:a16="http://schemas.microsoft.com/office/drawing/2014/main" id="{CDD82AAE-882A-483A-B812-D7675D7812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Connector 91">
                    <a:extLst>
                      <a:ext uri="{FF2B5EF4-FFF2-40B4-BE49-F238E27FC236}">
                        <a16:creationId xmlns:a16="http://schemas.microsoft.com/office/drawing/2014/main" id="{0477FF89-86EC-491D-B1BD-E83EB8E1F1D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Straight Connector 92">
                    <a:extLst>
                      <a:ext uri="{FF2B5EF4-FFF2-40B4-BE49-F238E27FC236}">
                        <a16:creationId xmlns:a16="http://schemas.microsoft.com/office/drawing/2014/main" id="{75B45903-435D-40DC-B07A-E5DB1A819C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>
                    <a:extLst>
                      <a:ext uri="{FF2B5EF4-FFF2-40B4-BE49-F238E27FC236}">
                        <a16:creationId xmlns:a16="http://schemas.microsoft.com/office/drawing/2014/main" id="{B96DC2FC-5394-4311-813B-BED3DCB90E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Straight Connector 94">
                    <a:extLst>
                      <a:ext uri="{FF2B5EF4-FFF2-40B4-BE49-F238E27FC236}">
                        <a16:creationId xmlns:a16="http://schemas.microsoft.com/office/drawing/2014/main" id="{E82A1D97-67FD-4844-A9E1-2F071F207A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Connector 95">
                    <a:extLst>
                      <a:ext uri="{FF2B5EF4-FFF2-40B4-BE49-F238E27FC236}">
                        <a16:creationId xmlns:a16="http://schemas.microsoft.com/office/drawing/2014/main" id="{23870A25-5B31-41F6-B1F9-CDEC7D0F386D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E31887D7-89EC-4C9F-BCC5-89F583C1D647}"/>
                    </a:ext>
                  </a:extLst>
                </p:cNvPr>
                <p:cNvGrpSpPr/>
                <p:nvPr/>
              </p:nvGrpSpPr>
              <p:grpSpPr>
                <a:xfrm>
                  <a:off x="3652946" y="835233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85" name="Straight Connector 84">
                    <a:extLst>
                      <a:ext uri="{FF2B5EF4-FFF2-40B4-BE49-F238E27FC236}">
                        <a16:creationId xmlns:a16="http://schemas.microsoft.com/office/drawing/2014/main" id="{A16C9E34-1198-49E7-87DE-FA0A877D1F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Straight Connector 85">
                    <a:extLst>
                      <a:ext uri="{FF2B5EF4-FFF2-40B4-BE49-F238E27FC236}">
                        <a16:creationId xmlns:a16="http://schemas.microsoft.com/office/drawing/2014/main" id="{B04810D1-7CD5-4C76-9A38-8CFA7A78FE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Connector 86">
                    <a:extLst>
                      <a:ext uri="{FF2B5EF4-FFF2-40B4-BE49-F238E27FC236}">
                        <a16:creationId xmlns:a16="http://schemas.microsoft.com/office/drawing/2014/main" id="{F1565B0C-323F-46DE-8F51-8BF227C5900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Connector 87">
                    <a:extLst>
                      <a:ext uri="{FF2B5EF4-FFF2-40B4-BE49-F238E27FC236}">
                        <a16:creationId xmlns:a16="http://schemas.microsoft.com/office/drawing/2014/main" id="{EADAE026-1013-44C9-93EB-FB2550A052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Straight Connector 88">
                    <a:extLst>
                      <a:ext uri="{FF2B5EF4-FFF2-40B4-BE49-F238E27FC236}">
                        <a16:creationId xmlns:a16="http://schemas.microsoft.com/office/drawing/2014/main" id="{DF7510F8-63D8-4C96-9579-B17EBCB354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>
                    <a:extLst>
                      <a:ext uri="{FF2B5EF4-FFF2-40B4-BE49-F238E27FC236}">
                        <a16:creationId xmlns:a16="http://schemas.microsoft.com/office/drawing/2014/main" id="{BE1A3F55-C037-46E3-B49E-00231076D54C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70DB3938-31A5-45AF-AC4C-81F0A8E0D881}"/>
                    </a:ext>
                  </a:extLst>
                </p:cNvPr>
                <p:cNvGrpSpPr/>
                <p:nvPr/>
              </p:nvGrpSpPr>
              <p:grpSpPr>
                <a:xfrm flipH="1">
                  <a:off x="65055" y="835233"/>
                  <a:ext cx="807076" cy="542156"/>
                  <a:chOff x="3354770" y="1419726"/>
                  <a:chExt cx="807076" cy="542156"/>
                </a:xfrm>
              </p:grpSpPr>
              <p:cxnSp>
                <p:nvCxnSpPr>
                  <p:cNvPr id="80" name="Straight Connector 79">
                    <a:extLst>
                      <a:ext uri="{FF2B5EF4-FFF2-40B4-BE49-F238E27FC236}">
                        <a16:creationId xmlns:a16="http://schemas.microsoft.com/office/drawing/2014/main" id="{80C49ABE-CB2D-4AAF-9031-C3E86A92F54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Connector 80">
                    <a:extLst>
                      <a:ext uri="{FF2B5EF4-FFF2-40B4-BE49-F238E27FC236}">
                        <a16:creationId xmlns:a16="http://schemas.microsoft.com/office/drawing/2014/main" id="{B92F5821-09CC-4438-83CB-C607C4C1EE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>
                    <a:extLst>
                      <a:ext uri="{FF2B5EF4-FFF2-40B4-BE49-F238E27FC236}">
                        <a16:creationId xmlns:a16="http://schemas.microsoft.com/office/drawing/2014/main" id="{78763D5E-119A-4E43-B1B7-FCCB89A5E7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Straight Connector 82">
                    <a:extLst>
                      <a:ext uri="{FF2B5EF4-FFF2-40B4-BE49-F238E27FC236}">
                        <a16:creationId xmlns:a16="http://schemas.microsoft.com/office/drawing/2014/main" id="{C12649C3-203B-42D2-A346-F786203C86E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Straight Connector 83">
                    <a:extLst>
                      <a:ext uri="{FF2B5EF4-FFF2-40B4-BE49-F238E27FC236}">
                        <a16:creationId xmlns:a16="http://schemas.microsoft.com/office/drawing/2014/main" id="{014E7206-CC7D-4403-8C65-2DF2BB78E86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247" name="TextBox 246">
            <a:extLst>
              <a:ext uri="{FF2B5EF4-FFF2-40B4-BE49-F238E27FC236}">
                <a16:creationId xmlns:a16="http://schemas.microsoft.com/office/drawing/2014/main" id="{37299A5B-C920-460A-83E5-3C2B47BA0DDF}"/>
              </a:ext>
            </a:extLst>
          </p:cNvPr>
          <p:cNvSpPr txBox="1"/>
          <p:nvPr/>
        </p:nvSpPr>
        <p:spPr>
          <a:xfrm>
            <a:off x="489208" y="1322948"/>
            <a:ext cx="30332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sz="3200" b="1" dirty="0">
                <a:solidFill>
                  <a:prstClr val="white"/>
                </a:solidFill>
                <a:effectLst>
                  <a:glow rad="63500">
                    <a:srgbClr val="5B9BD5">
                      <a:satMod val="175000"/>
                      <a:alpha val="40000"/>
                    </a:srgbClr>
                  </a:glow>
                </a:effectLst>
                <a:latin typeface="Oxanium" panose="02000503000000000000" pitchFamily="2" charset="2"/>
              </a:rPr>
              <a:t>Project: </a:t>
            </a:r>
            <a:r>
              <a:rPr lang="en-US" sz="3200" b="1" dirty="0" err="1">
                <a:solidFill>
                  <a:prstClr val="white"/>
                </a:solidFill>
                <a:effectLst>
                  <a:glow rad="63500">
                    <a:srgbClr val="5B9BD5">
                      <a:satMod val="175000"/>
                      <a:alpha val="40000"/>
                    </a:srgbClr>
                  </a:glow>
                </a:effectLst>
                <a:latin typeface="Oxanium" panose="02000503000000000000" pitchFamily="2" charset="2"/>
              </a:rPr>
              <a:t>Arkime</a:t>
            </a:r>
            <a:endParaRPr lang="en-US" sz="3200" b="1" dirty="0">
              <a:solidFill>
                <a:prstClr val="white"/>
              </a:solidFill>
              <a:effectLst>
                <a:glow rad="63500">
                  <a:srgbClr val="5B9BD5">
                    <a:satMod val="175000"/>
                    <a:alpha val="40000"/>
                  </a:srgbClr>
                </a:glow>
              </a:effectLst>
              <a:latin typeface="Oxanium" panose="02000503000000000000" pitchFamily="2" charset="2"/>
            </a:endParaRPr>
          </a:p>
          <a:p>
            <a:pPr lvl="0">
              <a:defRPr/>
            </a:pPr>
            <a:r>
              <a:rPr lang="en-US" sz="3200" b="1" dirty="0">
                <a:solidFill>
                  <a:prstClr val="white"/>
                </a:solidFill>
                <a:effectLst>
                  <a:glow rad="63500">
                    <a:srgbClr val="5B9BD5">
                      <a:satMod val="175000"/>
                      <a:alpha val="40000"/>
                    </a:srgbClr>
                  </a:glow>
                </a:effectLst>
                <a:latin typeface="Oxanium" panose="02000503000000000000" pitchFamily="2" charset="2"/>
              </a:rPr>
              <a:t>NT534.N21.ATCL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5BC9A1C0-447A-4489-B339-BF76C593B54B}"/>
              </a:ext>
            </a:extLst>
          </p:cNvPr>
          <p:cNvSpPr txBox="1"/>
          <p:nvPr/>
        </p:nvSpPr>
        <p:spPr>
          <a:xfrm>
            <a:off x="503680" y="2501137"/>
            <a:ext cx="53705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pc="300" dirty="0">
                <a:solidFill>
                  <a:prstClr val="white"/>
                </a:solidFill>
                <a:latin typeface="Oxanium" panose="02000503000000000000" pitchFamily="2" charset="2"/>
              </a:rPr>
              <a:t>GROUP 06</a:t>
            </a:r>
          </a:p>
          <a:p>
            <a:pPr lvl="0">
              <a:defRPr/>
            </a:pPr>
            <a:endParaRPr lang="en-US" spc="300" dirty="0">
              <a:solidFill>
                <a:prstClr val="white"/>
              </a:solidFill>
              <a:latin typeface="Oxanium" panose="02000503000000000000" pitchFamily="2" charset="2"/>
            </a:endParaRPr>
          </a:p>
          <a:p>
            <a:pPr lvl="0">
              <a:defRPr/>
            </a:pPr>
            <a:r>
              <a:rPr lang="en-US" spc="300" dirty="0">
                <a:solidFill>
                  <a:prstClr val="white"/>
                </a:solidFill>
                <a:latin typeface="Oxanium" panose="02000503000000000000" pitchFamily="2" charset="2"/>
              </a:rPr>
              <a:t>- MEMBERS:</a:t>
            </a:r>
          </a:p>
          <a:p>
            <a:pPr lvl="0">
              <a:defRPr/>
            </a:pPr>
            <a:r>
              <a:rPr lang="en-US" spc="300" dirty="0">
                <a:solidFill>
                  <a:prstClr val="white"/>
                </a:solidFill>
                <a:latin typeface="Oxanium" panose="02000503000000000000" pitchFamily="2" charset="2"/>
              </a:rPr>
              <a:t>+  LE PHAN HUU NGHIA – 20520650</a:t>
            </a:r>
          </a:p>
          <a:p>
            <a:pPr lvl="0">
              <a:defRPr/>
            </a:pPr>
            <a:r>
              <a:rPr lang="en-US" spc="300" dirty="0">
                <a:solidFill>
                  <a:prstClr val="white"/>
                </a:solidFill>
                <a:latin typeface="Oxanium" panose="02000503000000000000" pitchFamily="2" charset="2"/>
              </a:rPr>
              <a:t>+  NGO VO VIET KHOA – 17520642</a:t>
            </a:r>
          </a:p>
          <a:p>
            <a:pPr lvl="0">
              <a:defRPr/>
            </a:pPr>
            <a:r>
              <a:rPr lang="en-US" spc="300" dirty="0">
                <a:solidFill>
                  <a:prstClr val="white"/>
                </a:solidFill>
                <a:latin typeface="Oxanium" panose="02000503000000000000" pitchFamily="2" charset="2"/>
              </a:rPr>
              <a:t>+  NGUYEN DINH KHA – 20520562</a:t>
            </a:r>
          </a:p>
          <a:p>
            <a:pPr lvl="0">
              <a:defRPr/>
            </a:pPr>
            <a:r>
              <a:rPr lang="en-US" spc="300" dirty="0">
                <a:solidFill>
                  <a:prstClr val="white"/>
                </a:solidFill>
                <a:latin typeface="Oxanium" panose="02000503000000000000" pitchFamily="2" charset="2"/>
              </a:rPr>
              <a:t>+  BUI HUU KHANH - 18520897</a:t>
            </a:r>
          </a:p>
        </p:txBody>
      </p:sp>
      <p:grpSp>
        <p:nvGrpSpPr>
          <p:cNvPr id="249" name="Group 248">
            <a:extLst>
              <a:ext uri="{FF2B5EF4-FFF2-40B4-BE49-F238E27FC236}">
                <a16:creationId xmlns:a16="http://schemas.microsoft.com/office/drawing/2014/main" id="{C8C450D2-FD52-4618-B7E8-E8147EB7D28F}"/>
              </a:ext>
            </a:extLst>
          </p:cNvPr>
          <p:cNvGrpSpPr/>
          <p:nvPr/>
        </p:nvGrpSpPr>
        <p:grpSpPr>
          <a:xfrm>
            <a:off x="7929184" y="2579780"/>
            <a:ext cx="2253059" cy="2253059"/>
            <a:chOff x="4626679" y="1959679"/>
            <a:chExt cx="2938643" cy="2938643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37F2D20C-86BC-437B-A53D-24DA7ADE103B}"/>
                </a:ext>
              </a:extLst>
            </p:cNvPr>
            <p:cNvSpPr/>
            <p:nvPr/>
          </p:nvSpPr>
          <p:spPr>
            <a:xfrm>
              <a:off x="4626679" y="1959679"/>
              <a:ext cx="2938643" cy="2938643"/>
            </a:xfrm>
            <a:prstGeom prst="ellipse">
              <a:avLst/>
            </a:prstGeom>
            <a:noFill/>
            <a:ln w="158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51" name="Group 250">
              <a:extLst>
                <a:ext uri="{FF2B5EF4-FFF2-40B4-BE49-F238E27FC236}">
                  <a16:creationId xmlns:a16="http://schemas.microsoft.com/office/drawing/2014/main" id="{78382D82-A853-4BFA-95F6-6D9A0A44A4E9}"/>
                </a:ext>
              </a:extLst>
            </p:cNvPr>
            <p:cNvGrpSpPr/>
            <p:nvPr/>
          </p:nvGrpSpPr>
          <p:grpSpPr>
            <a:xfrm>
              <a:off x="4768744" y="1995379"/>
              <a:ext cx="1366697" cy="1035276"/>
              <a:chOff x="4717539" y="1966119"/>
              <a:chExt cx="1366697" cy="1035276"/>
            </a:xfrm>
          </p:grpSpPr>
          <p:sp>
            <p:nvSpPr>
              <p:cNvPr id="258" name="Oval 257">
                <a:extLst>
                  <a:ext uri="{FF2B5EF4-FFF2-40B4-BE49-F238E27FC236}">
                    <a16:creationId xmlns:a16="http://schemas.microsoft.com/office/drawing/2014/main" id="{FCDA7E2F-B724-497E-835A-C6BE7758C593}"/>
                  </a:ext>
                </a:extLst>
              </p:cNvPr>
              <p:cNvSpPr/>
              <p:nvPr/>
            </p:nvSpPr>
            <p:spPr>
              <a:xfrm>
                <a:off x="5204087" y="2238370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9" name="Oval 258">
                <a:extLst>
                  <a:ext uri="{FF2B5EF4-FFF2-40B4-BE49-F238E27FC236}">
                    <a16:creationId xmlns:a16="http://schemas.microsoft.com/office/drawing/2014/main" id="{1320AFF4-7457-424C-B506-96AFA8E67278}"/>
                  </a:ext>
                </a:extLst>
              </p:cNvPr>
              <p:cNvSpPr/>
              <p:nvPr/>
            </p:nvSpPr>
            <p:spPr>
              <a:xfrm>
                <a:off x="5532121" y="2058692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0" name="Oval 259">
                <a:extLst>
                  <a:ext uri="{FF2B5EF4-FFF2-40B4-BE49-F238E27FC236}">
                    <a16:creationId xmlns:a16="http://schemas.microsoft.com/office/drawing/2014/main" id="{38DF9E98-1DE0-4FB7-8B93-8FA94295793A}"/>
                  </a:ext>
                </a:extLst>
              </p:cNvPr>
              <p:cNvSpPr/>
              <p:nvPr/>
            </p:nvSpPr>
            <p:spPr>
              <a:xfrm>
                <a:off x="4942220" y="2492853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1" name="Oval 260">
                <a:extLst>
                  <a:ext uri="{FF2B5EF4-FFF2-40B4-BE49-F238E27FC236}">
                    <a16:creationId xmlns:a16="http://schemas.microsoft.com/office/drawing/2014/main" id="{3A33AA95-6183-427C-85EB-4E6E5280673F}"/>
                  </a:ext>
                </a:extLst>
              </p:cNvPr>
              <p:cNvSpPr/>
              <p:nvPr/>
            </p:nvSpPr>
            <p:spPr>
              <a:xfrm>
                <a:off x="5974345" y="1966119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2" name="Oval 261">
                <a:extLst>
                  <a:ext uri="{FF2B5EF4-FFF2-40B4-BE49-F238E27FC236}">
                    <a16:creationId xmlns:a16="http://schemas.microsoft.com/office/drawing/2014/main" id="{C2AD1C21-0E51-413C-9F3F-41AE7105384B}"/>
                  </a:ext>
                </a:extLst>
              </p:cNvPr>
              <p:cNvSpPr/>
              <p:nvPr/>
            </p:nvSpPr>
            <p:spPr>
              <a:xfrm>
                <a:off x="4717539" y="2891504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3" name="Oval 262">
                <a:extLst>
                  <a:ext uri="{FF2B5EF4-FFF2-40B4-BE49-F238E27FC236}">
                    <a16:creationId xmlns:a16="http://schemas.microsoft.com/office/drawing/2014/main" id="{738FB808-CDFE-48A4-A940-4C539F4AF726}"/>
                  </a:ext>
                </a:extLst>
              </p:cNvPr>
              <p:cNvSpPr/>
              <p:nvPr/>
            </p:nvSpPr>
            <p:spPr>
              <a:xfrm>
                <a:off x="4832758" y="2725873"/>
                <a:ext cx="49860" cy="4986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4" name="Oval 263">
                <a:extLst>
                  <a:ext uri="{FF2B5EF4-FFF2-40B4-BE49-F238E27FC236}">
                    <a16:creationId xmlns:a16="http://schemas.microsoft.com/office/drawing/2014/main" id="{D0AAC2CC-3B25-4958-91FE-45B58476A464}"/>
                  </a:ext>
                </a:extLst>
              </p:cNvPr>
              <p:cNvSpPr/>
              <p:nvPr/>
            </p:nvSpPr>
            <p:spPr>
              <a:xfrm>
                <a:off x="5085782" y="2402847"/>
                <a:ext cx="49860" cy="4986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5" name="Oval 264">
                <a:extLst>
                  <a:ext uri="{FF2B5EF4-FFF2-40B4-BE49-F238E27FC236}">
                    <a16:creationId xmlns:a16="http://schemas.microsoft.com/office/drawing/2014/main" id="{5A0A7D87-D861-47D1-9BA2-ADA327B9E785}"/>
                  </a:ext>
                </a:extLst>
              </p:cNvPr>
              <p:cNvSpPr/>
              <p:nvPr/>
            </p:nvSpPr>
            <p:spPr>
              <a:xfrm>
                <a:off x="5387529" y="2170414"/>
                <a:ext cx="49860" cy="4986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6" name="Oval 265">
                <a:extLst>
                  <a:ext uri="{FF2B5EF4-FFF2-40B4-BE49-F238E27FC236}">
                    <a16:creationId xmlns:a16="http://schemas.microsoft.com/office/drawing/2014/main" id="{25F6C70B-7F7D-4C6A-9764-C793DEFEA7E0}"/>
                  </a:ext>
                </a:extLst>
              </p:cNvPr>
              <p:cNvSpPr/>
              <p:nvPr/>
            </p:nvSpPr>
            <p:spPr>
              <a:xfrm>
                <a:off x="5792143" y="2025511"/>
                <a:ext cx="49860" cy="4986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252" name="Group 251">
              <a:extLst>
                <a:ext uri="{FF2B5EF4-FFF2-40B4-BE49-F238E27FC236}">
                  <a16:creationId xmlns:a16="http://schemas.microsoft.com/office/drawing/2014/main" id="{007433B5-33D8-4135-A61E-16B59998B11A}"/>
                </a:ext>
              </a:extLst>
            </p:cNvPr>
            <p:cNvGrpSpPr/>
            <p:nvPr/>
          </p:nvGrpSpPr>
          <p:grpSpPr>
            <a:xfrm>
              <a:off x="7024812" y="3628456"/>
              <a:ext cx="468322" cy="790182"/>
              <a:chOff x="7061387" y="3665031"/>
              <a:chExt cx="468322" cy="790182"/>
            </a:xfrm>
          </p:grpSpPr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1B30A94A-C777-4F3C-BD5C-F286B842E32D}"/>
                  </a:ext>
                </a:extLst>
              </p:cNvPr>
              <p:cNvSpPr/>
              <p:nvPr/>
            </p:nvSpPr>
            <p:spPr>
              <a:xfrm>
                <a:off x="7347505" y="3898159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id="{A0D2E497-6D05-475C-B047-B4CCD8F24584}"/>
                  </a:ext>
                </a:extLst>
              </p:cNvPr>
              <p:cNvSpPr/>
              <p:nvPr/>
            </p:nvSpPr>
            <p:spPr>
              <a:xfrm>
                <a:off x="7419818" y="3665031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EFCC436E-23BD-4DD4-A446-8198514077F0}"/>
                  </a:ext>
                </a:extLst>
              </p:cNvPr>
              <p:cNvSpPr/>
              <p:nvPr/>
            </p:nvSpPr>
            <p:spPr>
              <a:xfrm>
                <a:off x="7238874" y="4122865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9E089014-4B0A-428B-B0D7-3FB4272C3747}"/>
                  </a:ext>
                </a:extLst>
              </p:cNvPr>
              <p:cNvSpPr/>
              <p:nvPr/>
            </p:nvSpPr>
            <p:spPr>
              <a:xfrm>
                <a:off x="7233581" y="4134937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7" name="Oval 256">
                <a:extLst>
                  <a:ext uri="{FF2B5EF4-FFF2-40B4-BE49-F238E27FC236}">
                    <a16:creationId xmlns:a16="http://schemas.microsoft.com/office/drawing/2014/main" id="{526113BD-1BFA-42F7-8FDC-29B97BDC634C}"/>
                  </a:ext>
                </a:extLst>
              </p:cNvPr>
              <p:cNvSpPr/>
              <p:nvPr/>
            </p:nvSpPr>
            <p:spPr>
              <a:xfrm>
                <a:off x="7061387" y="4345322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5064978A-CBCA-4B97-9026-C468F27DD991}"/>
              </a:ext>
            </a:extLst>
          </p:cNvPr>
          <p:cNvGrpSpPr/>
          <p:nvPr/>
        </p:nvGrpSpPr>
        <p:grpSpPr>
          <a:xfrm rot="12533106">
            <a:off x="8250732" y="2901328"/>
            <a:ext cx="1609963" cy="1609963"/>
            <a:chOff x="4440936" y="1773936"/>
            <a:chExt cx="3310128" cy="3310128"/>
          </a:xfrm>
          <a:effectLst>
            <a:glow rad="101600">
              <a:schemeClr val="accent5">
                <a:satMod val="175000"/>
                <a:alpha val="28000"/>
              </a:schemeClr>
            </a:glow>
          </a:effectLst>
        </p:grpSpPr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9C5D95A5-120D-4075-8AEE-67937E48E925}"/>
                </a:ext>
              </a:extLst>
            </p:cNvPr>
            <p:cNvSpPr/>
            <p:nvPr/>
          </p:nvSpPr>
          <p:spPr>
            <a:xfrm>
              <a:off x="4441251" y="1774251"/>
              <a:ext cx="3309498" cy="3309498"/>
            </a:xfrm>
            <a:prstGeom prst="ellipse">
              <a:avLst/>
            </a:prstGeom>
            <a:noFill/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9" name="Arc 268">
              <a:extLst>
                <a:ext uri="{FF2B5EF4-FFF2-40B4-BE49-F238E27FC236}">
                  <a16:creationId xmlns:a16="http://schemas.microsoft.com/office/drawing/2014/main" id="{B6435FFC-82A5-4BA5-A117-B74011230F3D}"/>
                </a:ext>
              </a:extLst>
            </p:cNvPr>
            <p:cNvSpPr/>
            <p:nvPr/>
          </p:nvSpPr>
          <p:spPr>
            <a:xfrm>
              <a:off x="4440936" y="1773936"/>
              <a:ext cx="3310128" cy="3310128"/>
            </a:xfrm>
            <a:prstGeom prst="arc">
              <a:avLst/>
            </a:prstGeom>
            <a:ln w="1524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0" name="Arc 269">
              <a:extLst>
                <a:ext uri="{FF2B5EF4-FFF2-40B4-BE49-F238E27FC236}">
                  <a16:creationId xmlns:a16="http://schemas.microsoft.com/office/drawing/2014/main" id="{493A3189-B95C-4EC1-9CD4-39FDD95E229C}"/>
                </a:ext>
              </a:extLst>
            </p:cNvPr>
            <p:cNvSpPr/>
            <p:nvPr/>
          </p:nvSpPr>
          <p:spPr>
            <a:xfrm flipH="1">
              <a:off x="4440936" y="1773936"/>
              <a:ext cx="3310128" cy="3310128"/>
            </a:xfrm>
            <a:prstGeom prst="arc">
              <a:avLst>
                <a:gd name="adj1" fmla="val 6117151"/>
                <a:gd name="adj2" fmla="val 8372158"/>
              </a:avLst>
            </a:prstGeom>
            <a:ln w="1524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1" name="Arc 270">
              <a:extLst>
                <a:ext uri="{FF2B5EF4-FFF2-40B4-BE49-F238E27FC236}">
                  <a16:creationId xmlns:a16="http://schemas.microsoft.com/office/drawing/2014/main" id="{52AFD5DA-4839-4909-8433-4AD6828D71BA}"/>
                </a:ext>
              </a:extLst>
            </p:cNvPr>
            <p:cNvSpPr/>
            <p:nvPr/>
          </p:nvSpPr>
          <p:spPr>
            <a:xfrm flipH="1">
              <a:off x="4440936" y="1773936"/>
              <a:ext cx="3310128" cy="3310128"/>
            </a:xfrm>
            <a:prstGeom prst="arc">
              <a:avLst>
                <a:gd name="adj1" fmla="val 20256575"/>
                <a:gd name="adj2" fmla="val 3001779"/>
              </a:avLst>
            </a:prstGeom>
            <a:ln w="1524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1C0E01FF-3350-4FE6-8759-FEA868195DBB}"/>
              </a:ext>
            </a:extLst>
          </p:cNvPr>
          <p:cNvGrpSpPr/>
          <p:nvPr/>
        </p:nvGrpSpPr>
        <p:grpSpPr>
          <a:xfrm>
            <a:off x="7354165" y="2003602"/>
            <a:ext cx="3403096" cy="3405414"/>
            <a:chOff x="4292527" y="1629660"/>
            <a:chExt cx="3606945" cy="3609402"/>
          </a:xfrm>
          <a:solidFill>
            <a:srgbClr val="BDD7EE"/>
          </a:solidFill>
          <a:effectLst>
            <a:glow rad="63500">
              <a:schemeClr val="accent5">
                <a:satMod val="175000"/>
                <a:alpha val="24000"/>
              </a:schemeClr>
            </a:glow>
          </a:effectLst>
        </p:grpSpPr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786A848-60D7-4B99-BC7F-E4D7A27342A2}"/>
                </a:ext>
              </a:extLst>
            </p:cNvPr>
            <p:cNvSpPr/>
            <p:nvPr/>
          </p:nvSpPr>
          <p:spPr>
            <a:xfrm>
              <a:off x="5792145" y="1629660"/>
              <a:ext cx="209664" cy="429485"/>
            </a:xfrm>
            <a:custGeom>
              <a:avLst/>
              <a:gdLst>
                <a:gd name="connsiteX0" fmla="*/ 158123 w 209664"/>
                <a:gd name="connsiteY0" fmla="*/ 0 h 429485"/>
                <a:gd name="connsiteX1" fmla="*/ 209664 w 209664"/>
                <a:gd name="connsiteY1" fmla="*/ 410274 h 429485"/>
                <a:gd name="connsiteX2" fmla="*/ 161346 w 209664"/>
                <a:gd name="connsiteY2" fmla="*/ 412714 h 429485"/>
                <a:gd name="connsiteX3" fmla="*/ 51458 w 209664"/>
                <a:gd name="connsiteY3" fmla="*/ 429485 h 429485"/>
                <a:gd name="connsiteX4" fmla="*/ 0 w 209664"/>
                <a:gd name="connsiteY4" fmla="*/ 19864 h 429485"/>
                <a:gd name="connsiteX5" fmla="*/ 158123 w 209664"/>
                <a:gd name="connsiteY5" fmla="*/ 0 h 4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664" h="429485">
                  <a:moveTo>
                    <a:pt x="158123" y="0"/>
                  </a:moveTo>
                  <a:lnTo>
                    <a:pt x="209664" y="410274"/>
                  </a:lnTo>
                  <a:lnTo>
                    <a:pt x="161346" y="412714"/>
                  </a:lnTo>
                  <a:lnTo>
                    <a:pt x="51458" y="429485"/>
                  </a:lnTo>
                  <a:lnTo>
                    <a:pt x="0" y="19864"/>
                  </a:lnTo>
                  <a:lnTo>
                    <a:pt x="158123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01C94100-6C5A-412F-8FC0-56CE16956787}"/>
                </a:ext>
              </a:extLst>
            </p:cNvPr>
            <p:cNvSpPr/>
            <p:nvPr/>
          </p:nvSpPr>
          <p:spPr>
            <a:xfrm>
              <a:off x="6013668" y="1632117"/>
              <a:ext cx="159367" cy="407218"/>
            </a:xfrm>
            <a:custGeom>
              <a:avLst/>
              <a:gdLst>
                <a:gd name="connsiteX0" fmla="*/ 159367 w 159367"/>
                <a:gd name="connsiteY0" fmla="*/ 0 h 407218"/>
                <a:gd name="connsiteX1" fmla="*/ 159367 w 159367"/>
                <a:gd name="connsiteY1" fmla="*/ 406951 h 407218"/>
                <a:gd name="connsiteX2" fmla="*/ 82333 w 159367"/>
                <a:gd name="connsiteY2" fmla="*/ 403061 h 407218"/>
                <a:gd name="connsiteX3" fmla="*/ 0 w 159367"/>
                <a:gd name="connsiteY3" fmla="*/ 407218 h 407218"/>
                <a:gd name="connsiteX4" fmla="*/ 0 w 159367"/>
                <a:gd name="connsiteY4" fmla="*/ 1 h 407218"/>
                <a:gd name="connsiteX5" fmla="*/ 159367 w 159367"/>
                <a:gd name="connsiteY5" fmla="*/ 0 h 407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9367" h="407218">
                  <a:moveTo>
                    <a:pt x="159367" y="0"/>
                  </a:moveTo>
                  <a:lnTo>
                    <a:pt x="159367" y="406951"/>
                  </a:lnTo>
                  <a:lnTo>
                    <a:pt x="82333" y="403061"/>
                  </a:lnTo>
                  <a:lnTo>
                    <a:pt x="0" y="407218"/>
                  </a:lnTo>
                  <a:lnTo>
                    <a:pt x="0" y="1"/>
                  </a:lnTo>
                  <a:lnTo>
                    <a:pt x="159367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17B1609C-22BC-4A60-BF76-62F8B374CB53}"/>
                </a:ext>
              </a:extLst>
            </p:cNvPr>
            <p:cNvSpPr/>
            <p:nvPr/>
          </p:nvSpPr>
          <p:spPr>
            <a:xfrm>
              <a:off x="6199956" y="1637209"/>
              <a:ext cx="212252" cy="423408"/>
            </a:xfrm>
            <a:custGeom>
              <a:avLst/>
              <a:gdLst>
                <a:gd name="connsiteX0" fmla="*/ 54311 w 212252"/>
                <a:gd name="connsiteY0" fmla="*/ 0 h 423408"/>
                <a:gd name="connsiteX1" fmla="*/ 212252 w 212252"/>
                <a:gd name="connsiteY1" fmla="*/ 21273 h 423408"/>
                <a:gd name="connsiteX2" fmla="*/ 158087 w 212252"/>
                <a:gd name="connsiteY2" fmla="*/ 423408 h 423408"/>
                <a:gd name="connsiteX3" fmla="*/ 38555 w 212252"/>
                <a:gd name="connsiteY3" fmla="*/ 405165 h 423408"/>
                <a:gd name="connsiteX4" fmla="*/ 0 w 212252"/>
                <a:gd name="connsiteY4" fmla="*/ 403218 h 423408"/>
                <a:gd name="connsiteX5" fmla="*/ 54311 w 212252"/>
                <a:gd name="connsiteY5" fmla="*/ 0 h 423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2252" h="423408">
                  <a:moveTo>
                    <a:pt x="54311" y="0"/>
                  </a:moveTo>
                  <a:lnTo>
                    <a:pt x="212252" y="21273"/>
                  </a:lnTo>
                  <a:lnTo>
                    <a:pt x="158087" y="423408"/>
                  </a:lnTo>
                  <a:lnTo>
                    <a:pt x="38555" y="405165"/>
                  </a:lnTo>
                  <a:lnTo>
                    <a:pt x="0" y="403218"/>
                  </a:lnTo>
                  <a:lnTo>
                    <a:pt x="5431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830E42D8-6C96-499E-99F1-49B4957785AA}"/>
                </a:ext>
              </a:extLst>
            </p:cNvPr>
            <p:cNvSpPr/>
            <p:nvPr/>
          </p:nvSpPr>
          <p:spPr>
            <a:xfrm>
              <a:off x="5557326" y="1665217"/>
              <a:ext cx="259452" cy="439445"/>
            </a:xfrm>
            <a:custGeom>
              <a:avLst/>
              <a:gdLst>
                <a:gd name="connsiteX0" fmla="*/ 154057 w 259452"/>
                <a:gd name="connsiteY0" fmla="*/ 0 h 439445"/>
                <a:gd name="connsiteX1" fmla="*/ 259452 w 259452"/>
                <a:gd name="connsiteY1" fmla="*/ 398023 h 439445"/>
                <a:gd name="connsiteX2" fmla="*/ 257771 w 259452"/>
                <a:gd name="connsiteY2" fmla="*/ 398279 h 439445"/>
                <a:gd name="connsiteX3" fmla="*/ 124195 w 259452"/>
                <a:gd name="connsiteY3" fmla="*/ 432625 h 439445"/>
                <a:gd name="connsiteX4" fmla="*/ 105562 w 259452"/>
                <a:gd name="connsiteY4" fmla="*/ 439445 h 439445"/>
                <a:gd name="connsiteX5" fmla="*/ 0 w 259452"/>
                <a:gd name="connsiteY5" fmla="*/ 40794 h 439445"/>
                <a:gd name="connsiteX6" fmla="*/ 154057 w 259452"/>
                <a:gd name="connsiteY6" fmla="*/ 0 h 439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452" h="439445">
                  <a:moveTo>
                    <a:pt x="154057" y="0"/>
                  </a:moveTo>
                  <a:lnTo>
                    <a:pt x="259452" y="398023"/>
                  </a:lnTo>
                  <a:lnTo>
                    <a:pt x="257771" y="398279"/>
                  </a:lnTo>
                  <a:cubicBezTo>
                    <a:pt x="212404" y="407562"/>
                    <a:pt x="167840" y="419050"/>
                    <a:pt x="124195" y="432625"/>
                  </a:cubicBezTo>
                  <a:lnTo>
                    <a:pt x="105562" y="439445"/>
                  </a:lnTo>
                  <a:lnTo>
                    <a:pt x="0" y="40794"/>
                  </a:lnTo>
                  <a:lnTo>
                    <a:pt x="154057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56523BE8-7670-4339-9585-9145665F2448}"/>
                </a:ext>
              </a:extLst>
            </p:cNvPr>
            <p:cNvSpPr/>
            <p:nvPr/>
          </p:nvSpPr>
          <p:spPr>
            <a:xfrm>
              <a:off x="6377051" y="1672147"/>
              <a:ext cx="258916" cy="433150"/>
            </a:xfrm>
            <a:custGeom>
              <a:avLst/>
              <a:gdLst>
                <a:gd name="connsiteX0" fmla="*/ 104990 w 258916"/>
                <a:gd name="connsiteY0" fmla="*/ 0 h 433150"/>
                <a:gd name="connsiteX1" fmla="*/ 258916 w 258916"/>
                <a:gd name="connsiteY1" fmla="*/ 41289 h 433150"/>
                <a:gd name="connsiteX2" fmla="*/ 153798 w 258916"/>
                <a:gd name="connsiteY2" fmla="*/ 433150 h 433150"/>
                <a:gd name="connsiteX3" fmla="*/ 133430 w 258916"/>
                <a:gd name="connsiteY3" fmla="*/ 425695 h 433150"/>
                <a:gd name="connsiteX4" fmla="*/ 0 w 258916"/>
                <a:gd name="connsiteY4" fmla="*/ 391386 h 433150"/>
                <a:gd name="connsiteX5" fmla="*/ 104990 w 258916"/>
                <a:gd name="connsiteY5" fmla="*/ 0 h 433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8916" h="433150">
                  <a:moveTo>
                    <a:pt x="104990" y="0"/>
                  </a:moveTo>
                  <a:lnTo>
                    <a:pt x="258916" y="41289"/>
                  </a:lnTo>
                  <a:lnTo>
                    <a:pt x="153798" y="433150"/>
                  </a:lnTo>
                  <a:lnTo>
                    <a:pt x="133430" y="425695"/>
                  </a:lnTo>
                  <a:lnTo>
                    <a:pt x="0" y="391386"/>
                  </a:lnTo>
                  <a:lnTo>
                    <a:pt x="104990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FEC64775-E5A7-41F1-BDC0-AF41EAE2FA68}"/>
                </a:ext>
              </a:extLst>
            </p:cNvPr>
            <p:cNvSpPr/>
            <p:nvPr/>
          </p:nvSpPr>
          <p:spPr>
            <a:xfrm>
              <a:off x="5339439" y="1729614"/>
              <a:ext cx="303853" cy="442827"/>
            </a:xfrm>
            <a:custGeom>
              <a:avLst/>
              <a:gdLst>
                <a:gd name="connsiteX0" fmla="*/ 147503 w 303853"/>
                <a:gd name="connsiteY0" fmla="*/ 0 h 442827"/>
                <a:gd name="connsiteX1" fmla="*/ 303853 w 303853"/>
                <a:gd name="connsiteY1" fmla="*/ 382220 h 442827"/>
                <a:gd name="connsiteX2" fmla="*/ 214023 w 303853"/>
                <a:gd name="connsiteY2" fmla="*/ 415098 h 442827"/>
                <a:gd name="connsiteX3" fmla="*/ 156461 w 303853"/>
                <a:gd name="connsiteY3" fmla="*/ 442827 h 442827"/>
                <a:gd name="connsiteX4" fmla="*/ 0 w 303853"/>
                <a:gd name="connsiteY4" fmla="*/ 60338 h 442827"/>
                <a:gd name="connsiteX5" fmla="*/ 147503 w 303853"/>
                <a:gd name="connsiteY5" fmla="*/ 0 h 442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853" h="442827">
                  <a:moveTo>
                    <a:pt x="147503" y="0"/>
                  </a:moveTo>
                  <a:lnTo>
                    <a:pt x="303853" y="382220"/>
                  </a:lnTo>
                  <a:lnTo>
                    <a:pt x="214023" y="415098"/>
                  </a:lnTo>
                  <a:lnTo>
                    <a:pt x="156461" y="442827"/>
                  </a:lnTo>
                  <a:lnTo>
                    <a:pt x="0" y="60338"/>
                  </a:lnTo>
                  <a:lnTo>
                    <a:pt x="147503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F782AA63-4F03-4577-9A5A-10D664A20F7E}"/>
                </a:ext>
              </a:extLst>
            </p:cNvPr>
            <p:cNvSpPr/>
            <p:nvPr/>
          </p:nvSpPr>
          <p:spPr>
            <a:xfrm>
              <a:off x="6556254" y="1739402"/>
              <a:ext cx="303887" cy="436528"/>
            </a:xfrm>
            <a:custGeom>
              <a:avLst/>
              <a:gdLst>
                <a:gd name="connsiteX0" fmla="*/ 156851 w 303887"/>
                <a:gd name="connsiteY0" fmla="*/ 0 h 436528"/>
                <a:gd name="connsiteX1" fmla="*/ 303887 w 303887"/>
                <a:gd name="connsiteY1" fmla="*/ 61468 h 436528"/>
                <a:gd name="connsiteX2" fmla="*/ 147092 w 303887"/>
                <a:gd name="connsiteY2" fmla="*/ 436528 h 436528"/>
                <a:gd name="connsiteX3" fmla="*/ 82286 w 303887"/>
                <a:gd name="connsiteY3" fmla="*/ 405310 h 436528"/>
                <a:gd name="connsiteX4" fmla="*/ 0 w 303887"/>
                <a:gd name="connsiteY4" fmla="*/ 375193 h 436528"/>
                <a:gd name="connsiteX5" fmla="*/ 156851 w 303887"/>
                <a:gd name="connsiteY5" fmla="*/ 0 h 436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887" h="436528">
                  <a:moveTo>
                    <a:pt x="156851" y="0"/>
                  </a:moveTo>
                  <a:lnTo>
                    <a:pt x="303887" y="61468"/>
                  </a:lnTo>
                  <a:lnTo>
                    <a:pt x="147092" y="436528"/>
                  </a:lnTo>
                  <a:lnTo>
                    <a:pt x="82286" y="405310"/>
                  </a:lnTo>
                  <a:lnTo>
                    <a:pt x="0" y="375193"/>
                  </a:lnTo>
                  <a:lnTo>
                    <a:pt x="15685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1D87CE0D-DFDE-444F-B0F3-43669F0B2516}"/>
                </a:ext>
              </a:extLst>
            </p:cNvPr>
            <p:cNvSpPr/>
            <p:nvPr/>
          </p:nvSpPr>
          <p:spPr>
            <a:xfrm>
              <a:off x="5127417" y="1826126"/>
              <a:ext cx="344161" cy="437075"/>
            </a:xfrm>
            <a:custGeom>
              <a:avLst/>
              <a:gdLst>
                <a:gd name="connsiteX0" fmla="*/ 138128 w 344161"/>
                <a:gd name="connsiteY0" fmla="*/ 0 h 437075"/>
                <a:gd name="connsiteX1" fmla="*/ 344161 w 344161"/>
                <a:gd name="connsiteY1" fmla="*/ 358032 h 437075"/>
                <a:gd name="connsiteX2" fmla="*/ 304205 w 344161"/>
                <a:gd name="connsiteY2" fmla="*/ 377279 h 437075"/>
                <a:gd name="connsiteX3" fmla="*/ 205777 w 344161"/>
                <a:gd name="connsiteY3" fmla="*/ 437075 h 437075"/>
                <a:gd name="connsiteX4" fmla="*/ 0 w 344161"/>
                <a:gd name="connsiteY4" fmla="*/ 79487 h 437075"/>
                <a:gd name="connsiteX5" fmla="*/ 138128 w 344161"/>
                <a:gd name="connsiteY5" fmla="*/ 0 h 43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4161" h="437075">
                  <a:moveTo>
                    <a:pt x="138128" y="0"/>
                  </a:moveTo>
                  <a:lnTo>
                    <a:pt x="344161" y="358032"/>
                  </a:lnTo>
                  <a:lnTo>
                    <a:pt x="304205" y="377279"/>
                  </a:lnTo>
                  <a:lnTo>
                    <a:pt x="205777" y="437075"/>
                  </a:lnTo>
                  <a:lnTo>
                    <a:pt x="0" y="79487"/>
                  </a:lnTo>
                  <a:lnTo>
                    <a:pt x="138128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10955D04-AA98-49F8-92C4-780B1874C731}"/>
                </a:ext>
              </a:extLst>
            </p:cNvPr>
            <p:cNvSpPr/>
            <p:nvPr/>
          </p:nvSpPr>
          <p:spPr>
            <a:xfrm>
              <a:off x="6722083" y="1833187"/>
              <a:ext cx="341816" cy="430970"/>
            </a:xfrm>
            <a:custGeom>
              <a:avLst/>
              <a:gdLst>
                <a:gd name="connsiteX0" fmla="*/ 203943 w 341816"/>
                <a:gd name="connsiteY0" fmla="*/ 0 h 430970"/>
                <a:gd name="connsiteX1" fmla="*/ 341816 w 341816"/>
                <a:gd name="connsiteY1" fmla="*/ 79932 h 430970"/>
                <a:gd name="connsiteX2" fmla="*/ 138297 w 341816"/>
                <a:gd name="connsiteY2" fmla="*/ 430970 h 430970"/>
                <a:gd name="connsiteX3" fmla="*/ 38297 w 341816"/>
                <a:gd name="connsiteY3" fmla="*/ 370218 h 430970"/>
                <a:gd name="connsiteX4" fmla="*/ 0 w 341816"/>
                <a:gd name="connsiteY4" fmla="*/ 351770 h 430970"/>
                <a:gd name="connsiteX5" fmla="*/ 203943 w 341816"/>
                <a:gd name="connsiteY5" fmla="*/ 0 h 430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1816" h="430970">
                  <a:moveTo>
                    <a:pt x="203943" y="0"/>
                  </a:moveTo>
                  <a:lnTo>
                    <a:pt x="341816" y="79932"/>
                  </a:lnTo>
                  <a:lnTo>
                    <a:pt x="138297" y="430970"/>
                  </a:lnTo>
                  <a:lnTo>
                    <a:pt x="38297" y="370218"/>
                  </a:lnTo>
                  <a:lnTo>
                    <a:pt x="0" y="351770"/>
                  </a:lnTo>
                  <a:lnTo>
                    <a:pt x="203943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63F02DE5-4B40-469C-9EA0-2650DC525B5A}"/>
                </a:ext>
              </a:extLst>
            </p:cNvPr>
            <p:cNvSpPr/>
            <p:nvPr/>
          </p:nvSpPr>
          <p:spPr>
            <a:xfrm>
              <a:off x="4940606" y="1945450"/>
              <a:ext cx="376167" cy="425093"/>
            </a:xfrm>
            <a:custGeom>
              <a:avLst/>
              <a:gdLst>
                <a:gd name="connsiteX0" fmla="*/ 126832 w 376167"/>
                <a:gd name="connsiteY0" fmla="*/ 0 h 425093"/>
                <a:gd name="connsiteX1" fmla="*/ 376167 w 376167"/>
                <a:gd name="connsiteY1" fmla="*/ 327727 h 425093"/>
                <a:gd name="connsiteX2" fmla="*/ 376095 w 376167"/>
                <a:gd name="connsiteY2" fmla="*/ 327771 h 425093"/>
                <a:gd name="connsiteX3" fmla="*/ 268794 w 376167"/>
                <a:gd name="connsiteY3" fmla="*/ 408009 h 425093"/>
                <a:gd name="connsiteX4" fmla="*/ 249997 w 376167"/>
                <a:gd name="connsiteY4" fmla="*/ 425093 h 425093"/>
                <a:gd name="connsiteX5" fmla="*/ 0 w 376167"/>
                <a:gd name="connsiteY5" fmla="*/ 96494 h 425093"/>
                <a:gd name="connsiteX6" fmla="*/ 126832 w 376167"/>
                <a:gd name="connsiteY6" fmla="*/ 0 h 425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6167" h="425093">
                  <a:moveTo>
                    <a:pt x="126832" y="0"/>
                  </a:moveTo>
                  <a:lnTo>
                    <a:pt x="376167" y="327727"/>
                  </a:lnTo>
                  <a:lnTo>
                    <a:pt x="376095" y="327771"/>
                  </a:lnTo>
                  <a:cubicBezTo>
                    <a:pt x="339020" y="352819"/>
                    <a:pt x="303214" y="379604"/>
                    <a:pt x="268794" y="408009"/>
                  </a:cubicBezTo>
                  <a:lnTo>
                    <a:pt x="249997" y="425093"/>
                  </a:lnTo>
                  <a:lnTo>
                    <a:pt x="0" y="96494"/>
                  </a:lnTo>
                  <a:lnTo>
                    <a:pt x="126832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277D8043-9217-4186-ACE0-6EDE6182E0E3}"/>
                </a:ext>
              </a:extLst>
            </p:cNvPr>
            <p:cNvSpPr/>
            <p:nvPr/>
          </p:nvSpPr>
          <p:spPr>
            <a:xfrm>
              <a:off x="6883049" y="1958267"/>
              <a:ext cx="374539" cy="418856"/>
            </a:xfrm>
            <a:custGeom>
              <a:avLst/>
              <a:gdLst>
                <a:gd name="connsiteX0" fmla="*/ 248571 w 374539"/>
                <a:gd name="connsiteY0" fmla="*/ 0 h 418856"/>
                <a:gd name="connsiteX1" fmla="*/ 374539 w 374539"/>
                <a:gd name="connsiteY1" fmla="*/ 97622 h 418856"/>
                <a:gd name="connsiteX2" fmla="*/ 125591 w 374539"/>
                <a:gd name="connsiteY2" fmla="*/ 418856 h 418856"/>
                <a:gd name="connsiteX3" fmla="*/ 99553 w 374539"/>
                <a:gd name="connsiteY3" fmla="*/ 395192 h 418856"/>
                <a:gd name="connsiteX4" fmla="*/ 0 w 374539"/>
                <a:gd name="connsiteY4" fmla="*/ 320748 h 418856"/>
                <a:gd name="connsiteX5" fmla="*/ 248571 w 374539"/>
                <a:gd name="connsiteY5" fmla="*/ 0 h 41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4539" h="418856">
                  <a:moveTo>
                    <a:pt x="248571" y="0"/>
                  </a:moveTo>
                  <a:lnTo>
                    <a:pt x="374539" y="97622"/>
                  </a:lnTo>
                  <a:lnTo>
                    <a:pt x="125591" y="418856"/>
                  </a:lnTo>
                  <a:lnTo>
                    <a:pt x="99553" y="395192"/>
                  </a:lnTo>
                  <a:lnTo>
                    <a:pt x="0" y="320748"/>
                  </a:lnTo>
                  <a:lnTo>
                    <a:pt x="24857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07EFA69F-4C9D-4C6F-8C57-FCAB53E15C30}"/>
                </a:ext>
              </a:extLst>
            </p:cNvPr>
            <p:cNvSpPr/>
            <p:nvPr/>
          </p:nvSpPr>
          <p:spPr>
            <a:xfrm>
              <a:off x="4765791" y="2096027"/>
              <a:ext cx="404830" cy="405259"/>
            </a:xfrm>
            <a:custGeom>
              <a:avLst/>
              <a:gdLst>
                <a:gd name="connsiteX0" fmla="*/ 112817 w 404830"/>
                <a:gd name="connsiteY0" fmla="*/ 0 h 405259"/>
                <a:gd name="connsiteX1" fmla="*/ 404830 w 404830"/>
                <a:gd name="connsiteY1" fmla="*/ 292677 h 405259"/>
                <a:gd name="connsiteX2" fmla="*/ 344628 w 404830"/>
                <a:gd name="connsiteY2" fmla="*/ 347392 h 405259"/>
                <a:gd name="connsiteX3" fmla="*/ 292035 w 404830"/>
                <a:gd name="connsiteY3" fmla="*/ 405259 h 405259"/>
                <a:gd name="connsiteX4" fmla="*/ 0 w 404830"/>
                <a:gd name="connsiteY4" fmla="*/ 112562 h 405259"/>
                <a:gd name="connsiteX5" fmla="*/ 112817 w 404830"/>
                <a:gd name="connsiteY5" fmla="*/ 0 h 405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4830" h="405259">
                  <a:moveTo>
                    <a:pt x="112817" y="0"/>
                  </a:moveTo>
                  <a:lnTo>
                    <a:pt x="404830" y="292677"/>
                  </a:lnTo>
                  <a:lnTo>
                    <a:pt x="344628" y="347392"/>
                  </a:lnTo>
                  <a:lnTo>
                    <a:pt x="292035" y="405259"/>
                  </a:lnTo>
                  <a:lnTo>
                    <a:pt x="0" y="112562"/>
                  </a:lnTo>
                  <a:lnTo>
                    <a:pt x="112817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34E3DEA9-5EC0-459A-823D-9EAD2CC07360}"/>
                </a:ext>
              </a:extLst>
            </p:cNvPr>
            <p:cNvSpPr/>
            <p:nvPr/>
          </p:nvSpPr>
          <p:spPr>
            <a:xfrm>
              <a:off x="7024019" y="2099151"/>
              <a:ext cx="405314" cy="404773"/>
            </a:xfrm>
            <a:custGeom>
              <a:avLst/>
              <a:gdLst>
                <a:gd name="connsiteX0" fmla="*/ 292785 w 405314"/>
                <a:gd name="connsiteY0" fmla="*/ 0 h 404773"/>
                <a:gd name="connsiteX1" fmla="*/ 405314 w 405314"/>
                <a:gd name="connsiteY1" fmla="*/ 112850 h 404773"/>
                <a:gd name="connsiteX2" fmla="*/ 112555 w 405314"/>
                <a:gd name="connsiteY2" fmla="*/ 404773 h 404773"/>
                <a:gd name="connsiteX3" fmla="*/ 57564 w 405314"/>
                <a:gd name="connsiteY3" fmla="*/ 344268 h 404773"/>
                <a:gd name="connsiteX4" fmla="*/ 0 w 405314"/>
                <a:gd name="connsiteY4" fmla="*/ 291950 h 404773"/>
                <a:gd name="connsiteX5" fmla="*/ 292785 w 405314"/>
                <a:gd name="connsiteY5" fmla="*/ 0 h 404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14" h="404773">
                  <a:moveTo>
                    <a:pt x="292785" y="0"/>
                  </a:moveTo>
                  <a:lnTo>
                    <a:pt x="405314" y="112850"/>
                  </a:lnTo>
                  <a:lnTo>
                    <a:pt x="112555" y="404773"/>
                  </a:lnTo>
                  <a:lnTo>
                    <a:pt x="57564" y="344268"/>
                  </a:lnTo>
                  <a:lnTo>
                    <a:pt x="0" y="291950"/>
                  </a:lnTo>
                  <a:lnTo>
                    <a:pt x="292785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D5C7E3D-130E-4932-A459-A22BBAE75DEF}"/>
                </a:ext>
              </a:extLst>
            </p:cNvPr>
            <p:cNvSpPr/>
            <p:nvPr/>
          </p:nvSpPr>
          <p:spPr>
            <a:xfrm>
              <a:off x="4621681" y="2261282"/>
              <a:ext cx="424231" cy="378549"/>
            </a:xfrm>
            <a:custGeom>
              <a:avLst/>
              <a:gdLst>
                <a:gd name="connsiteX0" fmla="*/ 97621 w 424231"/>
                <a:gd name="connsiteY0" fmla="*/ 0 h 378549"/>
                <a:gd name="connsiteX1" fmla="*/ 424231 w 424231"/>
                <a:gd name="connsiteY1" fmla="*/ 253114 h 378549"/>
                <a:gd name="connsiteX2" fmla="*/ 398778 w 424231"/>
                <a:gd name="connsiteY2" fmla="*/ 281118 h 378549"/>
                <a:gd name="connsiteX3" fmla="*/ 325921 w 424231"/>
                <a:gd name="connsiteY3" fmla="*/ 378549 h 378549"/>
                <a:gd name="connsiteX4" fmla="*/ 0 w 424231"/>
                <a:gd name="connsiteY4" fmla="*/ 125968 h 378549"/>
                <a:gd name="connsiteX5" fmla="*/ 97621 w 424231"/>
                <a:gd name="connsiteY5" fmla="*/ 0 h 378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4231" h="378549">
                  <a:moveTo>
                    <a:pt x="97621" y="0"/>
                  </a:moveTo>
                  <a:lnTo>
                    <a:pt x="424231" y="253114"/>
                  </a:lnTo>
                  <a:lnTo>
                    <a:pt x="398778" y="281118"/>
                  </a:lnTo>
                  <a:lnTo>
                    <a:pt x="325921" y="378549"/>
                  </a:lnTo>
                  <a:lnTo>
                    <a:pt x="0" y="125968"/>
                  </a:lnTo>
                  <a:lnTo>
                    <a:pt x="9762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91BAE9CE-876F-4302-954E-83207BEBA84D}"/>
                </a:ext>
              </a:extLst>
            </p:cNvPr>
            <p:cNvSpPr/>
            <p:nvPr/>
          </p:nvSpPr>
          <p:spPr>
            <a:xfrm>
              <a:off x="7154736" y="2274015"/>
              <a:ext cx="425118" cy="376110"/>
            </a:xfrm>
            <a:custGeom>
              <a:avLst/>
              <a:gdLst>
                <a:gd name="connsiteX0" fmla="*/ 328661 w 425118"/>
                <a:gd name="connsiteY0" fmla="*/ 0 h 376110"/>
                <a:gd name="connsiteX1" fmla="*/ 425118 w 425118"/>
                <a:gd name="connsiteY1" fmla="*/ 126861 h 376110"/>
                <a:gd name="connsiteX2" fmla="*/ 97303 w 425118"/>
                <a:gd name="connsiteY2" fmla="*/ 376110 h 376110"/>
                <a:gd name="connsiteX3" fmla="*/ 97045 w 425118"/>
                <a:gd name="connsiteY3" fmla="*/ 375686 h 376110"/>
                <a:gd name="connsiteX4" fmla="*/ 16807 w 425118"/>
                <a:gd name="connsiteY4" fmla="*/ 268385 h 376110"/>
                <a:gd name="connsiteX5" fmla="*/ 0 w 425118"/>
                <a:gd name="connsiteY5" fmla="*/ 249892 h 376110"/>
                <a:gd name="connsiteX6" fmla="*/ 328661 w 425118"/>
                <a:gd name="connsiteY6" fmla="*/ 0 h 376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5118" h="376110">
                  <a:moveTo>
                    <a:pt x="328661" y="0"/>
                  </a:moveTo>
                  <a:lnTo>
                    <a:pt x="425118" y="126861"/>
                  </a:lnTo>
                  <a:lnTo>
                    <a:pt x="97303" y="376110"/>
                  </a:lnTo>
                  <a:lnTo>
                    <a:pt x="97045" y="375686"/>
                  </a:lnTo>
                  <a:cubicBezTo>
                    <a:pt x="71997" y="338611"/>
                    <a:pt x="45212" y="302805"/>
                    <a:pt x="16807" y="268385"/>
                  </a:cubicBezTo>
                  <a:lnTo>
                    <a:pt x="0" y="249892"/>
                  </a:lnTo>
                  <a:lnTo>
                    <a:pt x="32866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EEA22110-35E0-4815-9E70-C4AE3C670C5E}"/>
                </a:ext>
              </a:extLst>
            </p:cNvPr>
            <p:cNvSpPr/>
            <p:nvPr/>
          </p:nvSpPr>
          <p:spPr>
            <a:xfrm>
              <a:off x="4495814" y="2455505"/>
              <a:ext cx="436719" cy="345019"/>
            </a:xfrm>
            <a:custGeom>
              <a:avLst/>
              <a:gdLst>
                <a:gd name="connsiteX0" fmla="*/ 79933 w 436719"/>
                <a:gd name="connsiteY0" fmla="*/ 0 h 345019"/>
                <a:gd name="connsiteX1" fmla="*/ 436719 w 436719"/>
                <a:gd name="connsiteY1" fmla="*/ 206851 h 345019"/>
                <a:gd name="connsiteX2" fmla="*/ 374591 w 436719"/>
                <a:gd name="connsiteY2" fmla="*/ 309117 h 345019"/>
                <a:gd name="connsiteX3" fmla="*/ 357296 w 436719"/>
                <a:gd name="connsiteY3" fmla="*/ 345019 h 345019"/>
                <a:gd name="connsiteX4" fmla="*/ 0 w 436719"/>
                <a:gd name="connsiteY4" fmla="*/ 137872 h 345019"/>
                <a:gd name="connsiteX5" fmla="*/ 79933 w 436719"/>
                <a:gd name="connsiteY5" fmla="*/ 0 h 345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6719" h="345019">
                  <a:moveTo>
                    <a:pt x="79933" y="0"/>
                  </a:moveTo>
                  <a:lnTo>
                    <a:pt x="436719" y="206851"/>
                  </a:lnTo>
                  <a:lnTo>
                    <a:pt x="374591" y="309117"/>
                  </a:lnTo>
                  <a:lnTo>
                    <a:pt x="357296" y="345019"/>
                  </a:lnTo>
                  <a:lnTo>
                    <a:pt x="0" y="137872"/>
                  </a:lnTo>
                  <a:lnTo>
                    <a:pt x="79933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251CF401-50BD-466E-A21C-96D5D0BB2119}"/>
                </a:ext>
              </a:extLst>
            </p:cNvPr>
            <p:cNvSpPr/>
            <p:nvPr/>
          </p:nvSpPr>
          <p:spPr>
            <a:xfrm>
              <a:off x="7262013" y="2460866"/>
              <a:ext cx="437106" cy="344082"/>
            </a:xfrm>
            <a:custGeom>
              <a:avLst/>
              <a:gdLst>
                <a:gd name="connsiteX0" fmla="*/ 357659 w 437106"/>
                <a:gd name="connsiteY0" fmla="*/ 0 h 344082"/>
                <a:gd name="connsiteX1" fmla="*/ 437106 w 437106"/>
                <a:gd name="connsiteY1" fmla="*/ 138151 h 344082"/>
                <a:gd name="connsiteX2" fmla="*/ 79010 w 437106"/>
                <a:gd name="connsiteY2" fmla="*/ 344082 h 344082"/>
                <a:gd name="connsiteX3" fmla="*/ 59584 w 437106"/>
                <a:gd name="connsiteY3" fmla="*/ 303756 h 344082"/>
                <a:gd name="connsiteX4" fmla="*/ 0 w 437106"/>
                <a:gd name="connsiteY4" fmla="*/ 205678 h 344082"/>
                <a:gd name="connsiteX5" fmla="*/ 357659 w 437106"/>
                <a:gd name="connsiteY5" fmla="*/ 0 h 344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7106" h="344082">
                  <a:moveTo>
                    <a:pt x="357659" y="0"/>
                  </a:moveTo>
                  <a:lnTo>
                    <a:pt x="437106" y="138151"/>
                  </a:lnTo>
                  <a:lnTo>
                    <a:pt x="79010" y="344082"/>
                  </a:lnTo>
                  <a:lnTo>
                    <a:pt x="59584" y="303756"/>
                  </a:lnTo>
                  <a:lnTo>
                    <a:pt x="0" y="205678"/>
                  </a:lnTo>
                  <a:lnTo>
                    <a:pt x="357659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BFBDFDBF-8837-47FE-BDC1-0E7BEFDB6832}"/>
                </a:ext>
              </a:extLst>
            </p:cNvPr>
            <p:cNvSpPr/>
            <p:nvPr/>
          </p:nvSpPr>
          <p:spPr>
            <a:xfrm>
              <a:off x="4401343" y="2659874"/>
              <a:ext cx="442739" cy="306383"/>
            </a:xfrm>
            <a:custGeom>
              <a:avLst/>
              <a:gdLst>
                <a:gd name="connsiteX0" fmla="*/ 61468 w 442739"/>
                <a:gd name="connsiteY0" fmla="*/ 0 h 306383"/>
                <a:gd name="connsiteX1" fmla="*/ 442739 w 442739"/>
                <a:gd name="connsiteY1" fmla="*/ 159391 h 306383"/>
                <a:gd name="connsiteX2" fmla="*/ 410369 w 442739"/>
                <a:gd name="connsiteY2" fmla="*/ 226588 h 306383"/>
                <a:gd name="connsiteX3" fmla="*/ 381164 w 442739"/>
                <a:gd name="connsiteY3" fmla="*/ 306383 h 306383"/>
                <a:gd name="connsiteX4" fmla="*/ 0 w 442739"/>
                <a:gd name="connsiteY4" fmla="*/ 147036 h 306383"/>
                <a:gd name="connsiteX5" fmla="*/ 61468 w 442739"/>
                <a:gd name="connsiteY5" fmla="*/ 0 h 306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2739" h="306383">
                  <a:moveTo>
                    <a:pt x="61468" y="0"/>
                  </a:moveTo>
                  <a:lnTo>
                    <a:pt x="442739" y="159391"/>
                  </a:lnTo>
                  <a:lnTo>
                    <a:pt x="410369" y="226588"/>
                  </a:lnTo>
                  <a:lnTo>
                    <a:pt x="381164" y="306383"/>
                  </a:lnTo>
                  <a:lnTo>
                    <a:pt x="0" y="147036"/>
                  </a:lnTo>
                  <a:lnTo>
                    <a:pt x="61468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619E6881-3F31-4E02-B297-555B95B20476}"/>
                </a:ext>
              </a:extLst>
            </p:cNvPr>
            <p:cNvSpPr/>
            <p:nvPr/>
          </p:nvSpPr>
          <p:spPr>
            <a:xfrm>
              <a:off x="7352739" y="2672921"/>
              <a:ext cx="442825" cy="303756"/>
            </a:xfrm>
            <a:custGeom>
              <a:avLst/>
              <a:gdLst>
                <a:gd name="connsiteX0" fmla="*/ 382531 w 442825"/>
                <a:gd name="connsiteY0" fmla="*/ 0 h 303756"/>
                <a:gd name="connsiteX1" fmla="*/ 442825 w 442825"/>
                <a:gd name="connsiteY1" fmla="*/ 147522 h 303756"/>
                <a:gd name="connsiteX2" fmla="*/ 60570 w 442825"/>
                <a:gd name="connsiteY2" fmla="*/ 303756 h 303756"/>
                <a:gd name="connsiteX3" fmla="*/ 27551 w 442825"/>
                <a:gd name="connsiteY3" fmla="*/ 213541 h 303756"/>
                <a:gd name="connsiteX4" fmla="*/ 0 w 442825"/>
                <a:gd name="connsiteY4" fmla="*/ 156348 h 303756"/>
                <a:gd name="connsiteX5" fmla="*/ 382531 w 442825"/>
                <a:gd name="connsiteY5" fmla="*/ 0 h 30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2825" h="303756">
                  <a:moveTo>
                    <a:pt x="382531" y="0"/>
                  </a:moveTo>
                  <a:lnTo>
                    <a:pt x="442825" y="147522"/>
                  </a:lnTo>
                  <a:lnTo>
                    <a:pt x="60570" y="303756"/>
                  </a:lnTo>
                  <a:lnTo>
                    <a:pt x="27551" y="213541"/>
                  </a:lnTo>
                  <a:lnTo>
                    <a:pt x="0" y="156348"/>
                  </a:lnTo>
                  <a:lnTo>
                    <a:pt x="38253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F14BA620-DBDE-44A1-AA10-A7C7EF5CBFE6}"/>
                </a:ext>
              </a:extLst>
            </p:cNvPr>
            <p:cNvSpPr/>
            <p:nvPr/>
          </p:nvSpPr>
          <p:spPr>
            <a:xfrm>
              <a:off x="4333467" y="2884768"/>
              <a:ext cx="439744" cy="260617"/>
            </a:xfrm>
            <a:custGeom>
              <a:avLst/>
              <a:gdLst>
                <a:gd name="connsiteX0" fmla="*/ 41291 w 439744"/>
                <a:gd name="connsiteY0" fmla="*/ 0 h 260617"/>
                <a:gd name="connsiteX1" fmla="*/ 439744 w 439744"/>
                <a:gd name="connsiteY1" fmla="*/ 106887 h 260617"/>
                <a:gd name="connsiteX2" fmla="*/ 431375 w 439744"/>
                <a:gd name="connsiteY2" fmla="*/ 129753 h 260617"/>
                <a:gd name="connsiteX3" fmla="*/ 397727 w 439744"/>
                <a:gd name="connsiteY3" fmla="*/ 260617 h 260617"/>
                <a:gd name="connsiteX4" fmla="*/ 0 w 439744"/>
                <a:gd name="connsiteY4" fmla="*/ 153925 h 260617"/>
                <a:gd name="connsiteX5" fmla="*/ 41291 w 439744"/>
                <a:gd name="connsiteY5" fmla="*/ 0 h 260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9744" h="260617">
                  <a:moveTo>
                    <a:pt x="41291" y="0"/>
                  </a:moveTo>
                  <a:lnTo>
                    <a:pt x="439744" y="106887"/>
                  </a:lnTo>
                  <a:lnTo>
                    <a:pt x="431375" y="129753"/>
                  </a:lnTo>
                  <a:lnTo>
                    <a:pt x="397727" y="260617"/>
                  </a:lnTo>
                  <a:lnTo>
                    <a:pt x="0" y="153925"/>
                  </a:lnTo>
                  <a:lnTo>
                    <a:pt x="4129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8E6192A6-6501-42F0-87BF-1D57A807FA12}"/>
                </a:ext>
              </a:extLst>
            </p:cNvPr>
            <p:cNvSpPr/>
            <p:nvPr/>
          </p:nvSpPr>
          <p:spPr>
            <a:xfrm>
              <a:off x="7420482" y="2890834"/>
              <a:ext cx="439415" cy="259352"/>
            </a:xfrm>
            <a:custGeom>
              <a:avLst/>
              <a:gdLst>
                <a:gd name="connsiteX0" fmla="*/ 398666 w 439415"/>
                <a:gd name="connsiteY0" fmla="*/ 0 h 259352"/>
                <a:gd name="connsiteX1" fmla="*/ 439415 w 439415"/>
                <a:gd name="connsiteY1" fmla="*/ 154069 h 259352"/>
                <a:gd name="connsiteX2" fmla="*/ 41343 w 439415"/>
                <a:gd name="connsiteY2" fmla="*/ 259352 h 259352"/>
                <a:gd name="connsiteX3" fmla="*/ 41024 w 439415"/>
                <a:gd name="connsiteY3" fmla="*/ 257263 h 259352"/>
                <a:gd name="connsiteX4" fmla="*/ 6678 w 439415"/>
                <a:gd name="connsiteY4" fmla="*/ 123687 h 259352"/>
                <a:gd name="connsiteX5" fmla="*/ 0 w 439415"/>
                <a:gd name="connsiteY5" fmla="*/ 105440 h 259352"/>
                <a:gd name="connsiteX6" fmla="*/ 398666 w 439415"/>
                <a:gd name="connsiteY6" fmla="*/ 0 h 259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9415" h="259352">
                  <a:moveTo>
                    <a:pt x="398666" y="0"/>
                  </a:moveTo>
                  <a:lnTo>
                    <a:pt x="439415" y="154069"/>
                  </a:lnTo>
                  <a:lnTo>
                    <a:pt x="41343" y="259352"/>
                  </a:lnTo>
                  <a:lnTo>
                    <a:pt x="41024" y="257263"/>
                  </a:lnTo>
                  <a:cubicBezTo>
                    <a:pt x="31741" y="211896"/>
                    <a:pt x="20254" y="167332"/>
                    <a:pt x="6678" y="123687"/>
                  </a:cubicBezTo>
                  <a:lnTo>
                    <a:pt x="0" y="105440"/>
                  </a:lnTo>
                  <a:lnTo>
                    <a:pt x="398666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B03AB74F-B3BD-4053-B65A-6F37ABE752A4}"/>
                </a:ext>
              </a:extLst>
            </p:cNvPr>
            <p:cNvSpPr/>
            <p:nvPr/>
          </p:nvSpPr>
          <p:spPr>
            <a:xfrm>
              <a:off x="4298032" y="3109287"/>
              <a:ext cx="429985" cy="213103"/>
            </a:xfrm>
            <a:custGeom>
              <a:avLst/>
              <a:gdLst>
                <a:gd name="connsiteX0" fmla="*/ 21273 w 429985"/>
                <a:gd name="connsiteY0" fmla="*/ 0 h 213103"/>
                <a:gd name="connsiteX1" fmla="*/ 429985 w 429985"/>
                <a:gd name="connsiteY1" fmla="*/ 55051 h 213103"/>
                <a:gd name="connsiteX2" fmla="*/ 411342 w 429985"/>
                <a:gd name="connsiteY2" fmla="*/ 177204 h 213103"/>
                <a:gd name="connsiteX3" fmla="*/ 409530 w 429985"/>
                <a:gd name="connsiteY3" fmla="*/ 213103 h 213103"/>
                <a:gd name="connsiteX4" fmla="*/ 0 w 429985"/>
                <a:gd name="connsiteY4" fmla="*/ 157941 h 213103"/>
                <a:gd name="connsiteX5" fmla="*/ 21273 w 429985"/>
                <a:gd name="connsiteY5" fmla="*/ 0 h 213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9985" h="213103">
                  <a:moveTo>
                    <a:pt x="21273" y="0"/>
                  </a:moveTo>
                  <a:lnTo>
                    <a:pt x="429985" y="55051"/>
                  </a:lnTo>
                  <a:lnTo>
                    <a:pt x="411342" y="177204"/>
                  </a:lnTo>
                  <a:lnTo>
                    <a:pt x="409530" y="213103"/>
                  </a:lnTo>
                  <a:lnTo>
                    <a:pt x="0" y="157941"/>
                  </a:lnTo>
                  <a:lnTo>
                    <a:pt x="21273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A3970A57-6C52-48EB-BFB4-9E0A38E5C48B}"/>
                </a:ext>
              </a:extLst>
            </p:cNvPr>
            <p:cNvSpPr/>
            <p:nvPr/>
          </p:nvSpPr>
          <p:spPr>
            <a:xfrm>
              <a:off x="7465919" y="3125669"/>
              <a:ext cx="429463" cy="209551"/>
            </a:xfrm>
            <a:custGeom>
              <a:avLst/>
              <a:gdLst>
                <a:gd name="connsiteX0" fmla="*/ 409646 w 429463"/>
                <a:gd name="connsiteY0" fmla="*/ 0 h 209551"/>
                <a:gd name="connsiteX1" fmla="*/ 429463 w 429463"/>
                <a:gd name="connsiteY1" fmla="*/ 158131 h 209551"/>
                <a:gd name="connsiteX2" fmla="*/ 19170 w 429463"/>
                <a:gd name="connsiteY2" fmla="*/ 209551 h 209551"/>
                <a:gd name="connsiteX3" fmla="*/ 16709 w 429463"/>
                <a:gd name="connsiteY3" fmla="*/ 160822 h 209551"/>
                <a:gd name="connsiteX4" fmla="*/ 0 w 429463"/>
                <a:gd name="connsiteY4" fmla="*/ 51339 h 209551"/>
                <a:gd name="connsiteX5" fmla="*/ 409646 w 429463"/>
                <a:gd name="connsiteY5" fmla="*/ 0 h 209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9463" h="209551">
                  <a:moveTo>
                    <a:pt x="409646" y="0"/>
                  </a:moveTo>
                  <a:lnTo>
                    <a:pt x="429463" y="158131"/>
                  </a:lnTo>
                  <a:lnTo>
                    <a:pt x="19170" y="209551"/>
                  </a:lnTo>
                  <a:lnTo>
                    <a:pt x="16709" y="160822"/>
                  </a:lnTo>
                  <a:lnTo>
                    <a:pt x="0" y="51339"/>
                  </a:lnTo>
                  <a:lnTo>
                    <a:pt x="409646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8238EEC1-8884-43AF-B1B8-985B3DE21E94}"/>
                </a:ext>
              </a:extLst>
            </p:cNvPr>
            <p:cNvSpPr/>
            <p:nvPr/>
          </p:nvSpPr>
          <p:spPr>
            <a:xfrm>
              <a:off x="4292527" y="3349316"/>
              <a:ext cx="413675" cy="159367"/>
            </a:xfrm>
            <a:custGeom>
              <a:avLst/>
              <a:gdLst>
                <a:gd name="connsiteX0" fmla="*/ 1 w 413675"/>
                <a:gd name="connsiteY0" fmla="*/ 0 h 159367"/>
                <a:gd name="connsiteX1" fmla="*/ 413675 w 413675"/>
                <a:gd name="connsiteY1" fmla="*/ 1 h 159367"/>
                <a:gd name="connsiteX2" fmla="*/ 409651 w 413675"/>
                <a:gd name="connsiteY2" fmla="*/ 79685 h 159367"/>
                <a:gd name="connsiteX3" fmla="*/ 413675 w 413675"/>
                <a:gd name="connsiteY3" fmla="*/ 159367 h 159367"/>
                <a:gd name="connsiteX4" fmla="*/ 0 w 413675"/>
                <a:gd name="connsiteY4" fmla="*/ 159367 h 159367"/>
                <a:gd name="connsiteX5" fmla="*/ 1 w 413675"/>
                <a:gd name="connsiteY5" fmla="*/ 0 h 159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3675" h="159367">
                  <a:moveTo>
                    <a:pt x="1" y="0"/>
                  </a:moveTo>
                  <a:lnTo>
                    <a:pt x="413675" y="1"/>
                  </a:lnTo>
                  <a:lnTo>
                    <a:pt x="409651" y="79685"/>
                  </a:lnTo>
                  <a:lnTo>
                    <a:pt x="413675" y="159367"/>
                  </a:lnTo>
                  <a:lnTo>
                    <a:pt x="0" y="159367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83D0215-B415-4E0D-8257-122BADDAE5E9}"/>
                </a:ext>
              </a:extLst>
            </p:cNvPr>
            <p:cNvSpPr/>
            <p:nvPr/>
          </p:nvSpPr>
          <p:spPr>
            <a:xfrm>
              <a:off x="7485801" y="3349316"/>
              <a:ext cx="413671" cy="159367"/>
            </a:xfrm>
            <a:custGeom>
              <a:avLst/>
              <a:gdLst>
                <a:gd name="connsiteX0" fmla="*/ 413671 w 413671"/>
                <a:gd name="connsiteY0" fmla="*/ 0 h 159367"/>
                <a:gd name="connsiteX1" fmla="*/ 413671 w 413671"/>
                <a:gd name="connsiteY1" fmla="*/ 159367 h 159367"/>
                <a:gd name="connsiteX2" fmla="*/ 0 w 413671"/>
                <a:gd name="connsiteY2" fmla="*/ 159367 h 159367"/>
                <a:gd name="connsiteX3" fmla="*/ 4023 w 413671"/>
                <a:gd name="connsiteY3" fmla="*/ 79685 h 159367"/>
                <a:gd name="connsiteX4" fmla="*/ 0 w 413671"/>
                <a:gd name="connsiteY4" fmla="*/ 1 h 159367"/>
                <a:gd name="connsiteX5" fmla="*/ 413671 w 413671"/>
                <a:gd name="connsiteY5" fmla="*/ 0 h 159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3671" h="159367">
                  <a:moveTo>
                    <a:pt x="413671" y="0"/>
                  </a:moveTo>
                  <a:lnTo>
                    <a:pt x="413671" y="159367"/>
                  </a:lnTo>
                  <a:lnTo>
                    <a:pt x="0" y="159367"/>
                  </a:lnTo>
                  <a:lnTo>
                    <a:pt x="4023" y="79685"/>
                  </a:lnTo>
                  <a:lnTo>
                    <a:pt x="0" y="1"/>
                  </a:lnTo>
                  <a:lnTo>
                    <a:pt x="41367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15B7A256-CEC3-4682-8968-6247D4FD0D18}"/>
                </a:ext>
              </a:extLst>
            </p:cNvPr>
            <p:cNvSpPr/>
            <p:nvPr/>
          </p:nvSpPr>
          <p:spPr>
            <a:xfrm>
              <a:off x="4296617" y="3522780"/>
              <a:ext cx="429466" cy="209550"/>
            </a:xfrm>
            <a:custGeom>
              <a:avLst/>
              <a:gdLst>
                <a:gd name="connsiteX0" fmla="*/ 410297 w 429466"/>
                <a:gd name="connsiteY0" fmla="*/ 0 h 209550"/>
                <a:gd name="connsiteX1" fmla="*/ 412757 w 429466"/>
                <a:gd name="connsiteY1" fmla="*/ 48731 h 209550"/>
                <a:gd name="connsiteX2" fmla="*/ 429466 w 429466"/>
                <a:gd name="connsiteY2" fmla="*/ 158211 h 209550"/>
                <a:gd name="connsiteX3" fmla="*/ 19818 w 429466"/>
                <a:gd name="connsiteY3" fmla="*/ 209550 h 209550"/>
                <a:gd name="connsiteX4" fmla="*/ 0 w 429466"/>
                <a:gd name="connsiteY4" fmla="*/ 51420 h 209550"/>
                <a:gd name="connsiteX5" fmla="*/ 410297 w 429466"/>
                <a:gd name="connsiteY5" fmla="*/ 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9466" h="209550">
                  <a:moveTo>
                    <a:pt x="410297" y="0"/>
                  </a:moveTo>
                  <a:lnTo>
                    <a:pt x="412757" y="48731"/>
                  </a:lnTo>
                  <a:lnTo>
                    <a:pt x="429466" y="158211"/>
                  </a:lnTo>
                  <a:lnTo>
                    <a:pt x="19818" y="209550"/>
                  </a:lnTo>
                  <a:lnTo>
                    <a:pt x="0" y="51420"/>
                  </a:lnTo>
                  <a:lnTo>
                    <a:pt x="410297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55915567-347D-40AD-93CA-696BF4827792}"/>
                </a:ext>
              </a:extLst>
            </p:cNvPr>
            <p:cNvSpPr/>
            <p:nvPr/>
          </p:nvSpPr>
          <p:spPr>
            <a:xfrm>
              <a:off x="7463985" y="3535610"/>
              <a:ext cx="429983" cy="213102"/>
            </a:xfrm>
            <a:custGeom>
              <a:avLst/>
              <a:gdLst>
                <a:gd name="connsiteX0" fmla="*/ 20456 w 429983"/>
                <a:gd name="connsiteY0" fmla="*/ 0 h 213102"/>
                <a:gd name="connsiteX1" fmla="*/ 429983 w 429983"/>
                <a:gd name="connsiteY1" fmla="*/ 55161 h 213102"/>
                <a:gd name="connsiteX2" fmla="*/ 408710 w 429983"/>
                <a:gd name="connsiteY2" fmla="*/ 213102 h 213102"/>
                <a:gd name="connsiteX3" fmla="*/ 0 w 429983"/>
                <a:gd name="connsiteY3" fmla="*/ 158051 h 213102"/>
                <a:gd name="connsiteX4" fmla="*/ 18643 w 429983"/>
                <a:gd name="connsiteY4" fmla="*/ 35901 h 213102"/>
                <a:gd name="connsiteX5" fmla="*/ 20456 w 429983"/>
                <a:gd name="connsiteY5" fmla="*/ 0 h 213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9983" h="213102">
                  <a:moveTo>
                    <a:pt x="20456" y="0"/>
                  </a:moveTo>
                  <a:lnTo>
                    <a:pt x="429983" y="55161"/>
                  </a:lnTo>
                  <a:lnTo>
                    <a:pt x="408710" y="213102"/>
                  </a:lnTo>
                  <a:lnTo>
                    <a:pt x="0" y="158051"/>
                  </a:lnTo>
                  <a:lnTo>
                    <a:pt x="18643" y="35901"/>
                  </a:lnTo>
                  <a:lnTo>
                    <a:pt x="20456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7CF04551-DECC-4781-AB80-7FAA37E147A5}"/>
                </a:ext>
              </a:extLst>
            </p:cNvPr>
            <p:cNvSpPr/>
            <p:nvPr/>
          </p:nvSpPr>
          <p:spPr>
            <a:xfrm>
              <a:off x="4332103" y="3707813"/>
              <a:ext cx="439417" cy="259352"/>
            </a:xfrm>
            <a:custGeom>
              <a:avLst/>
              <a:gdLst>
                <a:gd name="connsiteX0" fmla="*/ 398074 w 439417"/>
                <a:gd name="connsiteY0" fmla="*/ 0 h 259352"/>
                <a:gd name="connsiteX1" fmla="*/ 398393 w 439417"/>
                <a:gd name="connsiteY1" fmla="*/ 2092 h 259352"/>
                <a:gd name="connsiteX2" fmla="*/ 432739 w 439417"/>
                <a:gd name="connsiteY2" fmla="*/ 135668 h 259352"/>
                <a:gd name="connsiteX3" fmla="*/ 439417 w 439417"/>
                <a:gd name="connsiteY3" fmla="*/ 153912 h 259352"/>
                <a:gd name="connsiteX4" fmla="*/ 40749 w 439417"/>
                <a:gd name="connsiteY4" fmla="*/ 259352 h 259352"/>
                <a:gd name="connsiteX5" fmla="*/ 0 w 439417"/>
                <a:gd name="connsiteY5" fmla="*/ 105283 h 259352"/>
                <a:gd name="connsiteX6" fmla="*/ 398074 w 439417"/>
                <a:gd name="connsiteY6" fmla="*/ 0 h 259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9417" h="259352">
                  <a:moveTo>
                    <a:pt x="398074" y="0"/>
                  </a:moveTo>
                  <a:lnTo>
                    <a:pt x="398393" y="2092"/>
                  </a:lnTo>
                  <a:cubicBezTo>
                    <a:pt x="407676" y="47459"/>
                    <a:pt x="419164" y="92024"/>
                    <a:pt x="432739" y="135668"/>
                  </a:cubicBezTo>
                  <a:lnTo>
                    <a:pt x="439417" y="153912"/>
                  </a:lnTo>
                  <a:lnTo>
                    <a:pt x="40749" y="259352"/>
                  </a:lnTo>
                  <a:lnTo>
                    <a:pt x="0" y="105283"/>
                  </a:lnTo>
                  <a:lnTo>
                    <a:pt x="398074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CF1F77EC-2244-41D8-AFD7-3D6E52C8A7DC}"/>
                </a:ext>
              </a:extLst>
            </p:cNvPr>
            <p:cNvSpPr/>
            <p:nvPr/>
          </p:nvSpPr>
          <p:spPr>
            <a:xfrm>
              <a:off x="7418792" y="3712615"/>
              <a:ext cx="439741" cy="260617"/>
            </a:xfrm>
            <a:custGeom>
              <a:avLst/>
              <a:gdLst>
                <a:gd name="connsiteX0" fmla="*/ 42017 w 439741"/>
                <a:gd name="connsiteY0" fmla="*/ 0 h 260617"/>
                <a:gd name="connsiteX1" fmla="*/ 439741 w 439741"/>
                <a:gd name="connsiteY1" fmla="*/ 106691 h 260617"/>
                <a:gd name="connsiteX2" fmla="*/ 398450 w 439741"/>
                <a:gd name="connsiteY2" fmla="*/ 260617 h 260617"/>
                <a:gd name="connsiteX3" fmla="*/ 0 w 439741"/>
                <a:gd name="connsiteY3" fmla="*/ 153731 h 260617"/>
                <a:gd name="connsiteX4" fmla="*/ 8368 w 439741"/>
                <a:gd name="connsiteY4" fmla="*/ 130866 h 260617"/>
                <a:gd name="connsiteX5" fmla="*/ 42017 w 439741"/>
                <a:gd name="connsiteY5" fmla="*/ 0 h 260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9741" h="260617">
                  <a:moveTo>
                    <a:pt x="42017" y="0"/>
                  </a:moveTo>
                  <a:lnTo>
                    <a:pt x="439741" y="106691"/>
                  </a:lnTo>
                  <a:lnTo>
                    <a:pt x="398450" y="260617"/>
                  </a:lnTo>
                  <a:lnTo>
                    <a:pt x="0" y="153731"/>
                  </a:lnTo>
                  <a:lnTo>
                    <a:pt x="8368" y="130866"/>
                  </a:lnTo>
                  <a:lnTo>
                    <a:pt x="42017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6D86E868-57DB-4B93-B76D-0575F00BC633}"/>
                </a:ext>
              </a:extLst>
            </p:cNvPr>
            <p:cNvSpPr/>
            <p:nvPr/>
          </p:nvSpPr>
          <p:spPr>
            <a:xfrm>
              <a:off x="4396435" y="3881322"/>
              <a:ext cx="442827" cy="303756"/>
            </a:xfrm>
            <a:custGeom>
              <a:avLst/>
              <a:gdLst>
                <a:gd name="connsiteX0" fmla="*/ 382257 w 442827"/>
                <a:gd name="connsiteY0" fmla="*/ 0 h 303756"/>
                <a:gd name="connsiteX1" fmla="*/ 415277 w 442827"/>
                <a:gd name="connsiteY1" fmla="*/ 90218 h 303756"/>
                <a:gd name="connsiteX2" fmla="*/ 442827 w 442827"/>
                <a:gd name="connsiteY2" fmla="*/ 147409 h 303756"/>
                <a:gd name="connsiteX3" fmla="*/ 60295 w 442827"/>
                <a:gd name="connsiteY3" fmla="*/ 303756 h 303756"/>
                <a:gd name="connsiteX4" fmla="*/ 0 w 442827"/>
                <a:gd name="connsiteY4" fmla="*/ 156235 h 303756"/>
                <a:gd name="connsiteX5" fmla="*/ 382257 w 442827"/>
                <a:gd name="connsiteY5" fmla="*/ 0 h 30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2827" h="303756">
                  <a:moveTo>
                    <a:pt x="382257" y="0"/>
                  </a:moveTo>
                  <a:lnTo>
                    <a:pt x="415277" y="90218"/>
                  </a:lnTo>
                  <a:lnTo>
                    <a:pt x="442827" y="147409"/>
                  </a:lnTo>
                  <a:lnTo>
                    <a:pt x="60295" y="303756"/>
                  </a:lnTo>
                  <a:lnTo>
                    <a:pt x="0" y="156235"/>
                  </a:lnTo>
                  <a:lnTo>
                    <a:pt x="382257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D8426F1E-6546-48D0-B194-D1668862657D}"/>
                </a:ext>
              </a:extLst>
            </p:cNvPr>
            <p:cNvSpPr/>
            <p:nvPr/>
          </p:nvSpPr>
          <p:spPr>
            <a:xfrm>
              <a:off x="7347921" y="3891744"/>
              <a:ext cx="442736" cy="306382"/>
            </a:xfrm>
            <a:custGeom>
              <a:avLst/>
              <a:gdLst>
                <a:gd name="connsiteX0" fmla="*/ 61575 w 442736"/>
                <a:gd name="connsiteY0" fmla="*/ 0 h 306382"/>
                <a:gd name="connsiteX1" fmla="*/ 442736 w 442736"/>
                <a:gd name="connsiteY1" fmla="*/ 159346 h 306382"/>
                <a:gd name="connsiteX2" fmla="*/ 381268 w 442736"/>
                <a:gd name="connsiteY2" fmla="*/ 306382 h 306382"/>
                <a:gd name="connsiteX3" fmla="*/ 0 w 442736"/>
                <a:gd name="connsiteY3" fmla="*/ 146992 h 306382"/>
                <a:gd name="connsiteX4" fmla="*/ 32369 w 442736"/>
                <a:gd name="connsiteY4" fmla="*/ 79796 h 306382"/>
                <a:gd name="connsiteX5" fmla="*/ 61575 w 442736"/>
                <a:gd name="connsiteY5" fmla="*/ 0 h 306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2736" h="306382">
                  <a:moveTo>
                    <a:pt x="61575" y="0"/>
                  </a:moveTo>
                  <a:lnTo>
                    <a:pt x="442736" y="159346"/>
                  </a:lnTo>
                  <a:lnTo>
                    <a:pt x="381268" y="306382"/>
                  </a:lnTo>
                  <a:lnTo>
                    <a:pt x="0" y="146992"/>
                  </a:lnTo>
                  <a:lnTo>
                    <a:pt x="32369" y="79796"/>
                  </a:lnTo>
                  <a:lnTo>
                    <a:pt x="61575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64548985-55AE-4F17-9DDB-7A4696564517}"/>
                </a:ext>
              </a:extLst>
            </p:cNvPr>
            <p:cNvSpPr/>
            <p:nvPr/>
          </p:nvSpPr>
          <p:spPr>
            <a:xfrm>
              <a:off x="4492880" y="4053051"/>
              <a:ext cx="437107" cy="344082"/>
            </a:xfrm>
            <a:custGeom>
              <a:avLst/>
              <a:gdLst>
                <a:gd name="connsiteX0" fmla="*/ 358098 w 437107"/>
                <a:gd name="connsiteY0" fmla="*/ 0 h 344082"/>
                <a:gd name="connsiteX1" fmla="*/ 377525 w 437107"/>
                <a:gd name="connsiteY1" fmla="*/ 40329 h 344082"/>
                <a:gd name="connsiteX2" fmla="*/ 437107 w 437107"/>
                <a:gd name="connsiteY2" fmla="*/ 138404 h 344082"/>
                <a:gd name="connsiteX3" fmla="*/ 79448 w 437107"/>
                <a:gd name="connsiteY3" fmla="*/ 344082 h 344082"/>
                <a:gd name="connsiteX4" fmla="*/ 0 w 437107"/>
                <a:gd name="connsiteY4" fmla="*/ 205931 h 344082"/>
                <a:gd name="connsiteX5" fmla="*/ 358098 w 437107"/>
                <a:gd name="connsiteY5" fmla="*/ 0 h 344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7107" h="344082">
                  <a:moveTo>
                    <a:pt x="358098" y="0"/>
                  </a:moveTo>
                  <a:lnTo>
                    <a:pt x="377525" y="40329"/>
                  </a:lnTo>
                  <a:lnTo>
                    <a:pt x="437107" y="138404"/>
                  </a:lnTo>
                  <a:lnTo>
                    <a:pt x="79448" y="344082"/>
                  </a:lnTo>
                  <a:lnTo>
                    <a:pt x="0" y="205931"/>
                  </a:lnTo>
                  <a:lnTo>
                    <a:pt x="358098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C9694BD3-4717-4F74-A17F-A956A01F378A}"/>
                </a:ext>
              </a:extLst>
            </p:cNvPr>
            <p:cNvSpPr/>
            <p:nvPr/>
          </p:nvSpPr>
          <p:spPr>
            <a:xfrm>
              <a:off x="7259470" y="4057477"/>
              <a:ext cx="436716" cy="345018"/>
            </a:xfrm>
            <a:custGeom>
              <a:avLst/>
              <a:gdLst>
                <a:gd name="connsiteX0" fmla="*/ 79422 w 436716"/>
                <a:gd name="connsiteY0" fmla="*/ 0 h 345018"/>
                <a:gd name="connsiteX1" fmla="*/ 436716 w 436716"/>
                <a:gd name="connsiteY1" fmla="*/ 207146 h 345018"/>
                <a:gd name="connsiteX2" fmla="*/ 356783 w 436716"/>
                <a:gd name="connsiteY2" fmla="*/ 345018 h 345018"/>
                <a:gd name="connsiteX3" fmla="*/ 0 w 436716"/>
                <a:gd name="connsiteY3" fmla="*/ 138168 h 345018"/>
                <a:gd name="connsiteX4" fmla="*/ 62127 w 436716"/>
                <a:gd name="connsiteY4" fmla="*/ 35903 h 345018"/>
                <a:gd name="connsiteX5" fmla="*/ 79422 w 436716"/>
                <a:gd name="connsiteY5" fmla="*/ 0 h 345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6716" h="345018">
                  <a:moveTo>
                    <a:pt x="79422" y="0"/>
                  </a:moveTo>
                  <a:lnTo>
                    <a:pt x="436716" y="207146"/>
                  </a:lnTo>
                  <a:lnTo>
                    <a:pt x="356783" y="345018"/>
                  </a:lnTo>
                  <a:lnTo>
                    <a:pt x="0" y="138168"/>
                  </a:lnTo>
                  <a:lnTo>
                    <a:pt x="62127" y="35903"/>
                  </a:lnTo>
                  <a:lnTo>
                    <a:pt x="79422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95A7A18E-D8A1-4F87-8802-947CD93A86EB}"/>
                </a:ext>
              </a:extLst>
            </p:cNvPr>
            <p:cNvSpPr/>
            <p:nvPr/>
          </p:nvSpPr>
          <p:spPr>
            <a:xfrm>
              <a:off x="4612146" y="4207874"/>
              <a:ext cx="425119" cy="376111"/>
            </a:xfrm>
            <a:custGeom>
              <a:avLst/>
              <a:gdLst>
                <a:gd name="connsiteX0" fmla="*/ 327816 w 425119"/>
                <a:gd name="connsiteY0" fmla="*/ 0 h 376111"/>
                <a:gd name="connsiteX1" fmla="*/ 328075 w 425119"/>
                <a:gd name="connsiteY1" fmla="*/ 427 h 376111"/>
                <a:gd name="connsiteX2" fmla="*/ 408313 w 425119"/>
                <a:gd name="connsiteY2" fmla="*/ 107728 h 376111"/>
                <a:gd name="connsiteX3" fmla="*/ 425119 w 425119"/>
                <a:gd name="connsiteY3" fmla="*/ 126219 h 376111"/>
                <a:gd name="connsiteX4" fmla="*/ 96457 w 425119"/>
                <a:gd name="connsiteY4" fmla="*/ 376111 h 376111"/>
                <a:gd name="connsiteX5" fmla="*/ 0 w 425119"/>
                <a:gd name="connsiteY5" fmla="*/ 249250 h 376111"/>
                <a:gd name="connsiteX6" fmla="*/ 327816 w 425119"/>
                <a:gd name="connsiteY6" fmla="*/ 0 h 376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5119" h="376111">
                  <a:moveTo>
                    <a:pt x="327816" y="0"/>
                  </a:moveTo>
                  <a:lnTo>
                    <a:pt x="328075" y="427"/>
                  </a:lnTo>
                  <a:cubicBezTo>
                    <a:pt x="353123" y="37503"/>
                    <a:pt x="379908" y="73309"/>
                    <a:pt x="408313" y="107728"/>
                  </a:cubicBezTo>
                  <a:lnTo>
                    <a:pt x="425119" y="126219"/>
                  </a:lnTo>
                  <a:lnTo>
                    <a:pt x="96457" y="376111"/>
                  </a:lnTo>
                  <a:lnTo>
                    <a:pt x="0" y="249250"/>
                  </a:lnTo>
                  <a:lnTo>
                    <a:pt x="327816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859D4E77-6228-4CBE-86BC-F8416A6656C8}"/>
                </a:ext>
              </a:extLst>
            </p:cNvPr>
            <p:cNvSpPr/>
            <p:nvPr/>
          </p:nvSpPr>
          <p:spPr>
            <a:xfrm>
              <a:off x="7146092" y="4218171"/>
              <a:ext cx="424227" cy="378547"/>
            </a:xfrm>
            <a:custGeom>
              <a:avLst/>
              <a:gdLst>
                <a:gd name="connsiteX0" fmla="*/ 98309 w 424227"/>
                <a:gd name="connsiteY0" fmla="*/ 0 h 378547"/>
                <a:gd name="connsiteX1" fmla="*/ 424227 w 424227"/>
                <a:gd name="connsiteY1" fmla="*/ 252579 h 378547"/>
                <a:gd name="connsiteX2" fmla="*/ 326606 w 424227"/>
                <a:gd name="connsiteY2" fmla="*/ 378547 h 378547"/>
                <a:gd name="connsiteX3" fmla="*/ 0 w 424227"/>
                <a:gd name="connsiteY3" fmla="*/ 125435 h 378547"/>
                <a:gd name="connsiteX4" fmla="*/ 25451 w 424227"/>
                <a:gd name="connsiteY4" fmla="*/ 97431 h 378547"/>
                <a:gd name="connsiteX5" fmla="*/ 98309 w 424227"/>
                <a:gd name="connsiteY5" fmla="*/ 0 h 378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4227" h="378547">
                  <a:moveTo>
                    <a:pt x="98309" y="0"/>
                  </a:moveTo>
                  <a:lnTo>
                    <a:pt x="424227" y="252579"/>
                  </a:lnTo>
                  <a:lnTo>
                    <a:pt x="326606" y="378547"/>
                  </a:lnTo>
                  <a:lnTo>
                    <a:pt x="0" y="125435"/>
                  </a:lnTo>
                  <a:lnTo>
                    <a:pt x="25451" y="97431"/>
                  </a:lnTo>
                  <a:lnTo>
                    <a:pt x="98309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B3F3F13C-5435-4D80-8136-06F53C886E8F}"/>
                </a:ext>
              </a:extLst>
            </p:cNvPr>
            <p:cNvSpPr/>
            <p:nvPr/>
          </p:nvSpPr>
          <p:spPr>
            <a:xfrm>
              <a:off x="4762667" y="4354075"/>
              <a:ext cx="405314" cy="404774"/>
            </a:xfrm>
            <a:custGeom>
              <a:avLst/>
              <a:gdLst>
                <a:gd name="connsiteX0" fmla="*/ 292759 w 405314"/>
                <a:gd name="connsiteY0" fmla="*/ 0 h 404774"/>
                <a:gd name="connsiteX1" fmla="*/ 347752 w 405314"/>
                <a:gd name="connsiteY1" fmla="*/ 60508 h 404774"/>
                <a:gd name="connsiteX2" fmla="*/ 405314 w 405314"/>
                <a:gd name="connsiteY2" fmla="*/ 112824 h 404774"/>
                <a:gd name="connsiteX3" fmla="*/ 112529 w 405314"/>
                <a:gd name="connsiteY3" fmla="*/ 404774 h 404774"/>
                <a:gd name="connsiteX4" fmla="*/ 0 w 405314"/>
                <a:gd name="connsiteY4" fmla="*/ 291923 h 404774"/>
                <a:gd name="connsiteX5" fmla="*/ 292759 w 405314"/>
                <a:gd name="connsiteY5" fmla="*/ 0 h 40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14" h="404774">
                  <a:moveTo>
                    <a:pt x="292759" y="0"/>
                  </a:moveTo>
                  <a:lnTo>
                    <a:pt x="347752" y="60508"/>
                  </a:lnTo>
                  <a:lnTo>
                    <a:pt x="405314" y="112824"/>
                  </a:lnTo>
                  <a:lnTo>
                    <a:pt x="112529" y="404774"/>
                  </a:lnTo>
                  <a:lnTo>
                    <a:pt x="0" y="291923"/>
                  </a:lnTo>
                  <a:lnTo>
                    <a:pt x="292759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F7BD9A7-CD6A-4620-B98A-0F5C079A40C0}"/>
                </a:ext>
              </a:extLst>
            </p:cNvPr>
            <p:cNvSpPr/>
            <p:nvPr/>
          </p:nvSpPr>
          <p:spPr>
            <a:xfrm>
              <a:off x="7021380" y="4356716"/>
              <a:ext cx="404829" cy="405258"/>
            </a:xfrm>
            <a:custGeom>
              <a:avLst/>
              <a:gdLst>
                <a:gd name="connsiteX0" fmla="*/ 112797 w 404829"/>
                <a:gd name="connsiteY0" fmla="*/ 0 h 405258"/>
                <a:gd name="connsiteX1" fmla="*/ 404829 w 404829"/>
                <a:gd name="connsiteY1" fmla="*/ 292695 h 405258"/>
                <a:gd name="connsiteX2" fmla="*/ 292011 w 404829"/>
                <a:gd name="connsiteY2" fmla="*/ 405258 h 405258"/>
                <a:gd name="connsiteX3" fmla="*/ 0 w 404829"/>
                <a:gd name="connsiteY3" fmla="*/ 112584 h 405258"/>
                <a:gd name="connsiteX4" fmla="*/ 60203 w 404829"/>
                <a:gd name="connsiteY4" fmla="*/ 57867 h 405258"/>
                <a:gd name="connsiteX5" fmla="*/ 112797 w 404829"/>
                <a:gd name="connsiteY5" fmla="*/ 0 h 405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4829" h="405258">
                  <a:moveTo>
                    <a:pt x="112797" y="0"/>
                  </a:moveTo>
                  <a:lnTo>
                    <a:pt x="404829" y="292695"/>
                  </a:lnTo>
                  <a:lnTo>
                    <a:pt x="292011" y="405258"/>
                  </a:lnTo>
                  <a:lnTo>
                    <a:pt x="0" y="112584"/>
                  </a:lnTo>
                  <a:lnTo>
                    <a:pt x="60203" y="57867"/>
                  </a:lnTo>
                  <a:lnTo>
                    <a:pt x="112797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5310AC26-85A7-4F01-B409-F16C9D6E4D2E}"/>
                </a:ext>
              </a:extLst>
            </p:cNvPr>
            <p:cNvSpPr/>
            <p:nvPr/>
          </p:nvSpPr>
          <p:spPr>
            <a:xfrm>
              <a:off x="4922153" y="4477304"/>
              <a:ext cx="382557" cy="429603"/>
            </a:xfrm>
            <a:custGeom>
              <a:avLst/>
              <a:gdLst>
                <a:gd name="connsiteX0" fmla="*/ 257276 w 382557"/>
                <a:gd name="connsiteY0" fmla="*/ 0 h 429603"/>
                <a:gd name="connsiteX1" fmla="*/ 287247 w 382557"/>
                <a:gd name="connsiteY1" fmla="*/ 27239 h 429603"/>
                <a:gd name="connsiteX2" fmla="*/ 382557 w 382557"/>
                <a:gd name="connsiteY2" fmla="*/ 98510 h 429603"/>
                <a:gd name="connsiteX3" fmla="*/ 125967 w 382557"/>
                <a:gd name="connsiteY3" fmla="*/ 429603 h 429603"/>
                <a:gd name="connsiteX4" fmla="*/ 0 w 382557"/>
                <a:gd name="connsiteY4" fmla="*/ 331980 h 429603"/>
                <a:gd name="connsiteX5" fmla="*/ 257276 w 382557"/>
                <a:gd name="connsiteY5" fmla="*/ 0 h 429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2557" h="429603">
                  <a:moveTo>
                    <a:pt x="257276" y="0"/>
                  </a:moveTo>
                  <a:lnTo>
                    <a:pt x="287247" y="27239"/>
                  </a:lnTo>
                  <a:lnTo>
                    <a:pt x="382557" y="98510"/>
                  </a:lnTo>
                  <a:lnTo>
                    <a:pt x="125967" y="429603"/>
                  </a:lnTo>
                  <a:lnTo>
                    <a:pt x="0" y="331980"/>
                  </a:lnTo>
                  <a:lnTo>
                    <a:pt x="257276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9B44A4F5-AEF6-4DE2-929D-6C5FA74BD3C8}"/>
                </a:ext>
              </a:extLst>
            </p:cNvPr>
            <p:cNvSpPr/>
            <p:nvPr/>
          </p:nvSpPr>
          <p:spPr>
            <a:xfrm>
              <a:off x="6875228" y="4487460"/>
              <a:ext cx="376166" cy="425091"/>
            </a:xfrm>
            <a:custGeom>
              <a:avLst/>
              <a:gdLst>
                <a:gd name="connsiteX0" fmla="*/ 126170 w 376166"/>
                <a:gd name="connsiteY0" fmla="*/ 0 h 425091"/>
                <a:gd name="connsiteX1" fmla="*/ 376166 w 376166"/>
                <a:gd name="connsiteY1" fmla="*/ 328596 h 425091"/>
                <a:gd name="connsiteX2" fmla="*/ 249333 w 376166"/>
                <a:gd name="connsiteY2" fmla="*/ 425091 h 425091"/>
                <a:gd name="connsiteX3" fmla="*/ 0 w 376166"/>
                <a:gd name="connsiteY3" fmla="*/ 97366 h 425091"/>
                <a:gd name="connsiteX4" fmla="*/ 73 w 376166"/>
                <a:gd name="connsiteY4" fmla="*/ 97321 h 425091"/>
                <a:gd name="connsiteX5" fmla="*/ 107374 w 376166"/>
                <a:gd name="connsiteY5" fmla="*/ 17083 h 425091"/>
                <a:gd name="connsiteX6" fmla="*/ 126170 w 376166"/>
                <a:gd name="connsiteY6" fmla="*/ 0 h 425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6166" h="425091">
                  <a:moveTo>
                    <a:pt x="126170" y="0"/>
                  </a:moveTo>
                  <a:lnTo>
                    <a:pt x="376166" y="328596"/>
                  </a:lnTo>
                  <a:lnTo>
                    <a:pt x="249333" y="425091"/>
                  </a:lnTo>
                  <a:lnTo>
                    <a:pt x="0" y="97366"/>
                  </a:lnTo>
                  <a:lnTo>
                    <a:pt x="73" y="97321"/>
                  </a:lnTo>
                  <a:cubicBezTo>
                    <a:pt x="37149" y="72273"/>
                    <a:pt x="72955" y="45488"/>
                    <a:pt x="107374" y="17083"/>
                  </a:cubicBezTo>
                  <a:lnTo>
                    <a:pt x="126170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FF0F3236-9F55-4B37-9AEB-81D980957B72}"/>
                </a:ext>
              </a:extLst>
            </p:cNvPr>
            <p:cNvSpPr/>
            <p:nvPr/>
          </p:nvSpPr>
          <p:spPr>
            <a:xfrm>
              <a:off x="5116909" y="4591094"/>
              <a:ext cx="348222" cy="442465"/>
            </a:xfrm>
            <a:custGeom>
              <a:avLst/>
              <a:gdLst>
                <a:gd name="connsiteX0" fmla="*/ 210184 w 348222"/>
                <a:gd name="connsiteY0" fmla="*/ 0 h 442465"/>
                <a:gd name="connsiteX1" fmla="*/ 314713 w 348222"/>
                <a:gd name="connsiteY1" fmla="*/ 63503 h 442465"/>
                <a:gd name="connsiteX2" fmla="*/ 348222 w 348222"/>
                <a:gd name="connsiteY2" fmla="*/ 79645 h 442465"/>
                <a:gd name="connsiteX3" fmla="*/ 137872 w 348222"/>
                <a:gd name="connsiteY3" fmla="*/ 442465 h 442465"/>
                <a:gd name="connsiteX4" fmla="*/ 0 w 348222"/>
                <a:gd name="connsiteY4" fmla="*/ 362531 h 442465"/>
                <a:gd name="connsiteX5" fmla="*/ 210184 w 348222"/>
                <a:gd name="connsiteY5" fmla="*/ 0 h 442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8222" h="442465">
                  <a:moveTo>
                    <a:pt x="210184" y="0"/>
                  </a:moveTo>
                  <a:lnTo>
                    <a:pt x="314713" y="63503"/>
                  </a:lnTo>
                  <a:lnTo>
                    <a:pt x="348222" y="79645"/>
                  </a:lnTo>
                  <a:lnTo>
                    <a:pt x="137872" y="442465"/>
                  </a:lnTo>
                  <a:lnTo>
                    <a:pt x="0" y="362531"/>
                  </a:lnTo>
                  <a:lnTo>
                    <a:pt x="210184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F2544C8E-695F-4800-A313-0E4E846E76CE}"/>
                </a:ext>
              </a:extLst>
            </p:cNvPr>
            <p:cNvSpPr/>
            <p:nvPr/>
          </p:nvSpPr>
          <p:spPr>
            <a:xfrm>
              <a:off x="6720423" y="4594802"/>
              <a:ext cx="344160" cy="437072"/>
            </a:xfrm>
            <a:custGeom>
              <a:avLst/>
              <a:gdLst>
                <a:gd name="connsiteX0" fmla="*/ 138384 w 344160"/>
                <a:gd name="connsiteY0" fmla="*/ 0 h 437072"/>
                <a:gd name="connsiteX1" fmla="*/ 344160 w 344160"/>
                <a:gd name="connsiteY1" fmla="*/ 357584 h 437072"/>
                <a:gd name="connsiteX2" fmla="*/ 206031 w 344160"/>
                <a:gd name="connsiteY2" fmla="*/ 437072 h 437072"/>
                <a:gd name="connsiteX3" fmla="*/ 0 w 344160"/>
                <a:gd name="connsiteY3" fmla="*/ 79043 h 437072"/>
                <a:gd name="connsiteX4" fmla="*/ 39957 w 344160"/>
                <a:gd name="connsiteY4" fmla="*/ 59795 h 437072"/>
                <a:gd name="connsiteX5" fmla="*/ 138384 w 344160"/>
                <a:gd name="connsiteY5" fmla="*/ 0 h 43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4160" h="437072">
                  <a:moveTo>
                    <a:pt x="138384" y="0"/>
                  </a:moveTo>
                  <a:lnTo>
                    <a:pt x="344160" y="357584"/>
                  </a:lnTo>
                  <a:lnTo>
                    <a:pt x="206031" y="437072"/>
                  </a:lnTo>
                  <a:lnTo>
                    <a:pt x="0" y="79043"/>
                  </a:lnTo>
                  <a:lnTo>
                    <a:pt x="39957" y="59795"/>
                  </a:lnTo>
                  <a:lnTo>
                    <a:pt x="138384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ACF0A6BB-11A7-4062-AB30-D5CAA7B4A4B7}"/>
                </a:ext>
              </a:extLst>
            </p:cNvPr>
            <p:cNvSpPr/>
            <p:nvPr/>
          </p:nvSpPr>
          <p:spPr>
            <a:xfrm>
              <a:off x="5321890" y="4679769"/>
              <a:ext cx="308877" cy="448947"/>
            </a:xfrm>
            <a:custGeom>
              <a:avLst/>
              <a:gdLst>
                <a:gd name="connsiteX0" fmla="*/ 161986 w 308877"/>
                <a:gd name="connsiteY0" fmla="*/ 0 h 448947"/>
                <a:gd name="connsiteX1" fmla="*/ 231572 w 308877"/>
                <a:gd name="connsiteY1" fmla="*/ 33521 h 448947"/>
                <a:gd name="connsiteX2" fmla="*/ 308877 w 308877"/>
                <a:gd name="connsiteY2" fmla="*/ 61815 h 448947"/>
                <a:gd name="connsiteX3" fmla="*/ 147035 w 308877"/>
                <a:gd name="connsiteY3" fmla="*/ 448947 h 448947"/>
                <a:gd name="connsiteX4" fmla="*/ 0 w 308877"/>
                <a:gd name="connsiteY4" fmla="*/ 387478 h 448947"/>
                <a:gd name="connsiteX5" fmla="*/ 161986 w 308877"/>
                <a:gd name="connsiteY5" fmla="*/ 0 h 448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8877" h="448947">
                  <a:moveTo>
                    <a:pt x="161986" y="0"/>
                  </a:moveTo>
                  <a:lnTo>
                    <a:pt x="231572" y="33521"/>
                  </a:lnTo>
                  <a:lnTo>
                    <a:pt x="308877" y="61815"/>
                  </a:lnTo>
                  <a:lnTo>
                    <a:pt x="147035" y="448947"/>
                  </a:lnTo>
                  <a:lnTo>
                    <a:pt x="0" y="387478"/>
                  </a:lnTo>
                  <a:lnTo>
                    <a:pt x="161986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7314B7A1-66DA-490F-9F08-F095CF54F2E6}"/>
                </a:ext>
              </a:extLst>
            </p:cNvPr>
            <p:cNvSpPr/>
            <p:nvPr/>
          </p:nvSpPr>
          <p:spPr>
            <a:xfrm>
              <a:off x="6548708" y="4685562"/>
              <a:ext cx="303853" cy="442823"/>
            </a:xfrm>
            <a:custGeom>
              <a:avLst/>
              <a:gdLst>
                <a:gd name="connsiteX0" fmla="*/ 147394 w 303853"/>
                <a:gd name="connsiteY0" fmla="*/ 0 h 442823"/>
                <a:gd name="connsiteX1" fmla="*/ 303853 w 303853"/>
                <a:gd name="connsiteY1" fmla="*/ 382486 h 442823"/>
                <a:gd name="connsiteX2" fmla="*/ 156350 w 303853"/>
                <a:gd name="connsiteY2" fmla="*/ 442823 h 442823"/>
                <a:gd name="connsiteX3" fmla="*/ 0 w 303853"/>
                <a:gd name="connsiteY3" fmla="*/ 60607 h 442823"/>
                <a:gd name="connsiteX4" fmla="*/ 89832 w 303853"/>
                <a:gd name="connsiteY4" fmla="*/ 27728 h 442823"/>
                <a:gd name="connsiteX5" fmla="*/ 147394 w 303853"/>
                <a:gd name="connsiteY5" fmla="*/ 0 h 442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853" h="442823">
                  <a:moveTo>
                    <a:pt x="147394" y="0"/>
                  </a:moveTo>
                  <a:lnTo>
                    <a:pt x="303853" y="382486"/>
                  </a:lnTo>
                  <a:lnTo>
                    <a:pt x="156350" y="442823"/>
                  </a:lnTo>
                  <a:lnTo>
                    <a:pt x="0" y="60607"/>
                  </a:lnTo>
                  <a:lnTo>
                    <a:pt x="89832" y="27728"/>
                  </a:lnTo>
                  <a:lnTo>
                    <a:pt x="147394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7FD35D45-6462-491B-A7C2-D414B008D11C}"/>
                </a:ext>
              </a:extLst>
            </p:cNvPr>
            <p:cNvSpPr/>
            <p:nvPr/>
          </p:nvSpPr>
          <p:spPr>
            <a:xfrm>
              <a:off x="5547503" y="4750877"/>
              <a:ext cx="262318" cy="446335"/>
            </a:xfrm>
            <a:custGeom>
              <a:avLst/>
              <a:gdLst>
                <a:gd name="connsiteX0" fmla="*/ 108655 w 262318"/>
                <a:gd name="connsiteY0" fmla="*/ 0 h 446335"/>
                <a:gd name="connsiteX1" fmla="*/ 134018 w 262318"/>
                <a:gd name="connsiteY1" fmla="*/ 9283 h 446335"/>
                <a:gd name="connsiteX2" fmla="*/ 262318 w 262318"/>
                <a:gd name="connsiteY2" fmla="*/ 42272 h 446335"/>
                <a:gd name="connsiteX3" fmla="*/ 153925 w 262318"/>
                <a:gd name="connsiteY3" fmla="*/ 446335 h 446335"/>
                <a:gd name="connsiteX4" fmla="*/ 0 w 262318"/>
                <a:gd name="connsiteY4" fmla="*/ 405042 h 446335"/>
                <a:gd name="connsiteX5" fmla="*/ 108655 w 262318"/>
                <a:gd name="connsiteY5" fmla="*/ 0 h 44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2318" h="446335">
                  <a:moveTo>
                    <a:pt x="108655" y="0"/>
                  </a:moveTo>
                  <a:lnTo>
                    <a:pt x="134018" y="9283"/>
                  </a:lnTo>
                  <a:lnTo>
                    <a:pt x="262318" y="42272"/>
                  </a:lnTo>
                  <a:lnTo>
                    <a:pt x="153925" y="446335"/>
                  </a:lnTo>
                  <a:lnTo>
                    <a:pt x="0" y="405042"/>
                  </a:lnTo>
                  <a:lnTo>
                    <a:pt x="108655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401D22C6-CF6F-4EFB-85E6-30B5310B59AF}"/>
                </a:ext>
              </a:extLst>
            </p:cNvPr>
            <p:cNvSpPr/>
            <p:nvPr/>
          </p:nvSpPr>
          <p:spPr>
            <a:xfrm>
              <a:off x="6375221" y="4753341"/>
              <a:ext cx="259453" cy="439442"/>
            </a:xfrm>
            <a:custGeom>
              <a:avLst/>
              <a:gdLst>
                <a:gd name="connsiteX0" fmla="*/ 153891 w 259453"/>
                <a:gd name="connsiteY0" fmla="*/ 0 h 439442"/>
                <a:gd name="connsiteX1" fmla="*/ 259453 w 259453"/>
                <a:gd name="connsiteY1" fmla="*/ 398648 h 439442"/>
                <a:gd name="connsiteX2" fmla="*/ 105395 w 259453"/>
                <a:gd name="connsiteY2" fmla="*/ 439442 h 439442"/>
                <a:gd name="connsiteX3" fmla="*/ 0 w 259453"/>
                <a:gd name="connsiteY3" fmla="*/ 41422 h 439442"/>
                <a:gd name="connsiteX4" fmla="*/ 1684 w 259453"/>
                <a:gd name="connsiteY4" fmla="*/ 41165 h 439442"/>
                <a:gd name="connsiteX5" fmla="*/ 135260 w 259453"/>
                <a:gd name="connsiteY5" fmla="*/ 6819 h 439442"/>
                <a:gd name="connsiteX6" fmla="*/ 153891 w 259453"/>
                <a:gd name="connsiteY6" fmla="*/ 0 h 439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453" h="439442">
                  <a:moveTo>
                    <a:pt x="153891" y="0"/>
                  </a:moveTo>
                  <a:lnTo>
                    <a:pt x="259453" y="398648"/>
                  </a:lnTo>
                  <a:lnTo>
                    <a:pt x="105395" y="439442"/>
                  </a:lnTo>
                  <a:lnTo>
                    <a:pt x="0" y="41422"/>
                  </a:lnTo>
                  <a:lnTo>
                    <a:pt x="1684" y="41165"/>
                  </a:lnTo>
                  <a:cubicBezTo>
                    <a:pt x="47051" y="31882"/>
                    <a:pt x="91616" y="20395"/>
                    <a:pt x="135260" y="6819"/>
                  </a:cubicBezTo>
                  <a:lnTo>
                    <a:pt x="15389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29E4F8D7-4E82-433D-90CD-F5C201D466BB}"/>
                </a:ext>
              </a:extLst>
            </p:cNvPr>
            <p:cNvSpPr/>
            <p:nvPr/>
          </p:nvSpPr>
          <p:spPr>
            <a:xfrm>
              <a:off x="5772785" y="4796586"/>
              <a:ext cx="213951" cy="436560"/>
            </a:xfrm>
            <a:custGeom>
              <a:avLst/>
              <a:gdLst>
                <a:gd name="connsiteX0" fmla="*/ 55937 w 213951"/>
                <a:gd name="connsiteY0" fmla="*/ 0 h 436560"/>
                <a:gd name="connsiteX1" fmla="*/ 180706 w 213951"/>
                <a:gd name="connsiteY1" fmla="*/ 19042 h 436560"/>
                <a:gd name="connsiteX2" fmla="*/ 213951 w 213951"/>
                <a:gd name="connsiteY2" fmla="*/ 20721 h 436560"/>
                <a:gd name="connsiteX3" fmla="*/ 157940 w 213951"/>
                <a:gd name="connsiteY3" fmla="*/ 436560 h 436560"/>
                <a:gd name="connsiteX4" fmla="*/ 0 w 213951"/>
                <a:gd name="connsiteY4" fmla="*/ 415286 h 436560"/>
                <a:gd name="connsiteX5" fmla="*/ 55937 w 213951"/>
                <a:gd name="connsiteY5" fmla="*/ 0 h 436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951" h="436560">
                  <a:moveTo>
                    <a:pt x="55937" y="0"/>
                  </a:moveTo>
                  <a:lnTo>
                    <a:pt x="180706" y="19042"/>
                  </a:lnTo>
                  <a:lnTo>
                    <a:pt x="213951" y="20721"/>
                  </a:lnTo>
                  <a:lnTo>
                    <a:pt x="157940" y="436560"/>
                  </a:lnTo>
                  <a:lnTo>
                    <a:pt x="0" y="415286"/>
                  </a:lnTo>
                  <a:lnTo>
                    <a:pt x="55937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E6BF3AD4-2FF6-45B5-8408-38F30176A34F}"/>
                </a:ext>
              </a:extLst>
            </p:cNvPr>
            <p:cNvSpPr/>
            <p:nvPr/>
          </p:nvSpPr>
          <p:spPr>
            <a:xfrm>
              <a:off x="6190191" y="4798857"/>
              <a:ext cx="209664" cy="429483"/>
            </a:xfrm>
            <a:custGeom>
              <a:avLst/>
              <a:gdLst>
                <a:gd name="connsiteX0" fmla="*/ 158206 w 209664"/>
                <a:gd name="connsiteY0" fmla="*/ 0 h 429483"/>
                <a:gd name="connsiteX1" fmla="*/ 209664 w 209664"/>
                <a:gd name="connsiteY1" fmla="*/ 409618 h 429483"/>
                <a:gd name="connsiteX2" fmla="*/ 51539 w 209664"/>
                <a:gd name="connsiteY2" fmla="*/ 429483 h 429483"/>
                <a:gd name="connsiteX3" fmla="*/ 0 w 209664"/>
                <a:gd name="connsiteY3" fmla="*/ 19211 h 429483"/>
                <a:gd name="connsiteX4" fmla="*/ 48320 w 209664"/>
                <a:gd name="connsiteY4" fmla="*/ 16771 h 429483"/>
                <a:gd name="connsiteX5" fmla="*/ 158206 w 209664"/>
                <a:gd name="connsiteY5" fmla="*/ 0 h 429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664" h="429483">
                  <a:moveTo>
                    <a:pt x="158206" y="0"/>
                  </a:moveTo>
                  <a:lnTo>
                    <a:pt x="209664" y="409618"/>
                  </a:lnTo>
                  <a:lnTo>
                    <a:pt x="51539" y="429483"/>
                  </a:lnTo>
                  <a:lnTo>
                    <a:pt x="0" y="19211"/>
                  </a:lnTo>
                  <a:lnTo>
                    <a:pt x="48320" y="16771"/>
                  </a:lnTo>
                  <a:lnTo>
                    <a:pt x="158206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2FDAAA76-A94D-4FD5-B4DF-EE8D8468B452}"/>
                </a:ext>
              </a:extLst>
            </p:cNvPr>
            <p:cNvSpPr/>
            <p:nvPr/>
          </p:nvSpPr>
          <p:spPr>
            <a:xfrm>
              <a:off x="6013668" y="4818667"/>
              <a:ext cx="159368" cy="420395"/>
            </a:xfrm>
            <a:custGeom>
              <a:avLst/>
              <a:gdLst>
                <a:gd name="connsiteX0" fmla="*/ 1 w 159368"/>
                <a:gd name="connsiteY0" fmla="*/ 0 h 420395"/>
                <a:gd name="connsiteX1" fmla="*/ 82333 w 159368"/>
                <a:gd name="connsiteY1" fmla="*/ 4157 h 420395"/>
                <a:gd name="connsiteX2" fmla="*/ 159368 w 159368"/>
                <a:gd name="connsiteY2" fmla="*/ 267 h 420395"/>
                <a:gd name="connsiteX3" fmla="*/ 159368 w 159368"/>
                <a:gd name="connsiteY3" fmla="*/ 420395 h 420395"/>
                <a:gd name="connsiteX4" fmla="*/ 0 w 159368"/>
                <a:gd name="connsiteY4" fmla="*/ 420394 h 420395"/>
                <a:gd name="connsiteX5" fmla="*/ 1 w 159368"/>
                <a:gd name="connsiteY5" fmla="*/ 0 h 420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9368" h="420395">
                  <a:moveTo>
                    <a:pt x="1" y="0"/>
                  </a:moveTo>
                  <a:lnTo>
                    <a:pt x="82333" y="4157"/>
                  </a:lnTo>
                  <a:lnTo>
                    <a:pt x="159368" y="267"/>
                  </a:lnTo>
                  <a:lnTo>
                    <a:pt x="159368" y="420395"/>
                  </a:lnTo>
                  <a:lnTo>
                    <a:pt x="0" y="420394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21" name="Group 320">
            <a:extLst>
              <a:ext uri="{FF2B5EF4-FFF2-40B4-BE49-F238E27FC236}">
                <a16:creationId xmlns:a16="http://schemas.microsoft.com/office/drawing/2014/main" id="{3350565E-BC26-4A0B-8B09-52E61354BF9F}"/>
              </a:ext>
            </a:extLst>
          </p:cNvPr>
          <p:cNvGrpSpPr/>
          <p:nvPr/>
        </p:nvGrpSpPr>
        <p:grpSpPr>
          <a:xfrm rot="6291444">
            <a:off x="8482861" y="3133457"/>
            <a:ext cx="1145704" cy="1145704"/>
            <a:chOff x="4626679" y="1959679"/>
            <a:chExt cx="2938643" cy="2938643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322" name="Oval 321">
              <a:extLst>
                <a:ext uri="{FF2B5EF4-FFF2-40B4-BE49-F238E27FC236}">
                  <a16:creationId xmlns:a16="http://schemas.microsoft.com/office/drawing/2014/main" id="{7E24F573-3898-4B80-8D55-513675AF4C83}"/>
                </a:ext>
              </a:extLst>
            </p:cNvPr>
            <p:cNvSpPr/>
            <p:nvPr/>
          </p:nvSpPr>
          <p:spPr>
            <a:xfrm>
              <a:off x="4626679" y="1959679"/>
              <a:ext cx="2938643" cy="2938643"/>
            </a:xfrm>
            <a:prstGeom prst="ellipse">
              <a:avLst/>
            </a:prstGeom>
            <a:noFill/>
            <a:ln w="158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23" name="Group 322">
              <a:extLst>
                <a:ext uri="{FF2B5EF4-FFF2-40B4-BE49-F238E27FC236}">
                  <a16:creationId xmlns:a16="http://schemas.microsoft.com/office/drawing/2014/main" id="{0B961D62-0A94-458B-AFDB-53F9EE8ED5BC}"/>
                </a:ext>
              </a:extLst>
            </p:cNvPr>
            <p:cNvGrpSpPr/>
            <p:nvPr/>
          </p:nvGrpSpPr>
          <p:grpSpPr>
            <a:xfrm>
              <a:off x="4768744" y="1995379"/>
              <a:ext cx="1366697" cy="1035276"/>
              <a:chOff x="4717539" y="1966119"/>
              <a:chExt cx="1366697" cy="1035276"/>
            </a:xfrm>
          </p:grpSpPr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5A7E953F-9F64-4CB5-9E77-03B50ED6C4DD}"/>
                  </a:ext>
                </a:extLst>
              </p:cNvPr>
              <p:cNvSpPr/>
              <p:nvPr/>
            </p:nvSpPr>
            <p:spPr>
              <a:xfrm>
                <a:off x="5204087" y="2238370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1F9AA2D1-7348-4514-AC6B-0AC8CF06D06C}"/>
                  </a:ext>
                </a:extLst>
              </p:cNvPr>
              <p:cNvSpPr/>
              <p:nvPr/>
            </p:nvSpPr>
            <p:spPr>
              <a:xfrm>
                <a:off x="5532121" y="2058692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1E15F4F4-BF14-46D8-8C78-F479A10A8E96}"/>
                  </a:ext>
                </a:extLst>
              </p:cNvPr>
              <p:cNvSpPr/>
              <p:nvPr/>
            </p:nvSpPr>
            <p:spPr>
              <a:xfrm>
                <a:off x="4942220" y="2492853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3B1E03FD-D20C-4286-94DF-B8549FAD2A16}"/>
                  </a:ext>
                </a:extLst>
              </p:cNvPr>
              <p:cNvSpPr/>
              <p:nvPr/>
            </p:nvSpPr>
            <p:spPr>
              <a:xfrm>
                <a:off x="5974345" y="1966119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8E642484-F11C-4409-B1E6-85C9D860D744}"/>
                  </a:ext>
                </a:extLst>
              </p:cNvPr>
              <p:cNvSpPr/>
              <p:nvPr/>
            </p:nvSpPr>
            <p:spPr>
              <a:xfrm>
                <a:off x="4717539" y="2891504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E0E9673E-2B29-41D1-A521-6A5FA164E84F}"/>
                  </a:ext>
                </a:extLst>
              </p:cNvPr>
              <p:cNvSpPr/>
              <p:nvPr/>
            </p:nvSpPr>
            <p:spPr>
              <a:xfrm>
                <a:off x="4832758" y="2725873"/>
                <a:ext cx="49860" cy="4986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95E84206-9DCF-44B5-AC32-92E733409C07}"/>
                  </a:ext>
                </a:extLst>
              </p:cNvPr>
              <p:cNvSpPr/>
              <p:nvPr/>
            </p:nvSpPr>
            <p:spPr>
              <a:xfrm>
                <a:off x="5085782" y="2402847"/>
                <a:ext cx="49860" cy="4986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C9D5C71B-5E45-49EF-8E6B-9655556D1AD7}"/>
                  </a:ext>
                </a:extLst>
              </p:cNvPr>
              <p:cNvSpPr/>
              <p:nvPr/>
            </p:nvSpPr>
            <p:spPr>
              <a:xfrm>
                <a:off x="5387529" y="2170414"/>
                <a:ext cx="49860" cy="4986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15DB2700-016B-48F2-8D8A-10A6B05876CF}"/>
                  </a:ext>
                </a:extLst>
              </p:cNvPr>
              <p:cNvSpPr/>
              <p:nvPr/>
            </p:nvSpPr>
            <p:spPr>
              <a:xfrm>
                <a:off x="5792143" y="2025511"/>
                <a:ext cx="49860" cy="4986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24" name="Group 323">
              <a:extLst>
                <a:ext uri="{FF2B5EF4-FFF2-40B4-BE49-F238E27FC236}">
                  <a16:creationId xmlns:a16="http://schemas.microsoft.com/office/drawing/2014/main" id="{56391862-5062-4FBB-A06F-6BEB1860BDDB}"/>
                </a:ext>
              </a:extLst>
            </p:cNvPr>
            <p:cNvGrpSpPr/>
            <p:nvPr/>
          </p:nvGrpSpPr>
          <p:grpSpPr>
            <a:xfrm>
              <a:off x="7024812" y="3628456"/>
              <a:ext cx="468322" cy="790182"/>
              <a:chOff x="7061387" y="3665031"/>
              <a:chExt cx="468322" cy="790182"/>
            </a:xfrm>
          </p:grpSpPr>
          <p:sp>
            <p:nvSpPr>
              <p:cNvPr id="325" name="Oval 324">
                <a:extLst>
                  <a:ext uri="{FF2B5EF4-FFF2-40B4-BE49-F238E27FC236}">
                    <a16:creationId xmlns:a16="http://schemas.microsoft.com/office/drawing/2014/main" id="{E079CE64-7983-4446-8991-8E57645A5DB1}"/>
                  </a:ext>
                </a:extLst>
              </p:cNvPr>
              <p:cNvSpPr/>
              <p:nvPr/>
            </p:nvSpPr>
            <p:spPr>
              <a:xfrm>
                <a:off x="7347505" y="3898159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6" name="Oval 325">
                <a:extLst>
                  <a:ext uri="{FF2B5EF4-FFF2-40B4-BE49-F238E27FC236}">
                    <a16:creationId xmlns:a16="http://schemas.microsoft.com/office/drawing/2014/main" id="{366AF095-B31E-4CA2-92DA-26E4E982FAF9}"/>
                  </a:ext>
                </a:extLst>
              </p:cNvPr>
              <p:cNvSpPr/>
              <p:nvPr/>
            </p:nvSpPr>
            <p:spPr>
              <a:xfrm>
                <a:off x="7419818" y="3665031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0D1D464C-E89B-4DE6-90D5-3B40AE5DFB32}"/>
                  </a:ext>
                </a:extLst>
              </p:cNvPr>
              <p:cNvSpPr/>
              <p:nvPr/>
            </p:nvSpPr>
            <p:spPr>
              <a:xfrm>
                <a:off x="7238874" y="4122865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75F88D6D-0BAE-4CD9-B1E0-C1F6C5F57F0B}"/>
                  </a:ext>
                </a:extLst>
              </p:cNvPr>
              <p:cNvSpPr/>
              <p:nvPr/>
            </p:nvSpPr>
            <p:spPr>
              <a:xfrm>
                <a:off x="7233581" y="4134937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E77772D6-9070-4CDC-84A7-B5BE54163BE2}"/>
                  </a:ext>
                </a:extLst>
              </p:cNvPr>
              <p:cNvSpPr/>
              <p:nvPr/>
            </p:nvSpPr>
            <p:spPr>
              <a:xfrm>
                <a:off x="7061387" y="4345322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339" name="Oval 338">
            <a:extLst>
              <a:ext uri="{FF2B5EF4-FFF2-40B4-BE49-F238E27FC236}">
                <a16:creationId xmlns:a16="http://schemas.microsoft.com/office/drawing/2014/main" id="{A3DCC93A-953A-4797-BABD-47A24825096E}"/>
              </a:ext>
            </a:extLst>
          </p:cNvPr>
          <p:cNvSpPr/>
          <p:nvPr/>
        </p:nvSpPr>
        <p:spPr>
          <a:xfrm>
            <a:off x="8669757" y="3320353"/>
            <a:ext cx="771913" cy="771913"/>
          </a:xfrm>
          <a:prstGeom prst="ellipse">
            <a:avLst/>
          </a:prstGeom>
          <a:noFill/>
          <a:ln w="15875"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0" name="Oval 339">
            <a:extLst>
              <a:ext uri="{FF2B5EF4-FFF2-40B4-BE49-F238E27FC236}">
                <a16:creationId xmlns:a16="http://schemas.microsoft.com/office/drawing/2014/main" id="{3D899AC2-E197-4A95-8119-01A5D2107A86}"/>
              </a:ext>
            </a:extLst>
          </p:cNvPr>
          <p:cNvSpPr/>
          <p:nvPr/>
        </p:nvSpPr>
        <p:spPr>
          <a:xfrm>
            <a:off x="7140329" y="1790931"/>
            <a:ext cx="3825935" cy="3825935"/>
          </a:xfrm>
          <a:prstGeom prst="ellipse">
            <a:avLst/>
          </a:prstGeom>
          <a:noFill/>
          <a:ln w="25400">
            <a:solidFill>
              <a:schemeClr val="accent5">
                <a:lumMod val="40000"/>
                <a:lumOff val="60000"/>
              </a:schemeClr>
            </a:solidFill>
            <a:prstDash val="solid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EB91596F-88A9-445A-81A4-AAF806C62A7C}"/>
              </a:ext>
            </a:extLst>
          </p:cNvPr>
          <p:cNvCxnSpPr>
            <a:cxnSpLocks/>
            <a:stCxn id="340" idx="6"/>
          </p:cNvCxnSpPr>
          <p:nvPr/>
        </p:nvCxnSpPr>
        <p:spPr>
          <a:xfrm>
            <a:off x="10966264" y="3703899"/>
            <a:ext cx="1283540" cy="743"/>
          </a:xfrm>
          <a:prstGeom prst="line">
            <a:avLst/>
          </a:prstGeom>
          <a:ln w="31750">
            <a:solidFill>
              <a:srgbClr val="BDD7EE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67209B90-CCB2-45F8-A39B-B656EE4BBB11}"/>
              </a:ext>
            </a:extLst>
          </p:cNvPr>
          <p:cNvGrpSpPr/>
          <p:nvPr/>
        </p:nvGrpSpPr>
        <p:grpSpPr>
          <a:xfrm flipH="1">
            <a:off x="6458730" y="6041113"/>
            <a:ext cx="5588294" cy="474304"/>
            <a:chOff x="396540" y="859316"/>
            <a:chExt cx="5588294" cy="474304"/>
          </a:xfrm>
          <a:effectLst>
            <a:glow rad="50800">
              <a:srgbClr val="00B0F0">
                <a:alpha val="27000"/>
              </a:srgbClr>
            </a:glow>
          </a:effectLst>
        </p:grpSpPr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EC4F1A18-064B-4A1E-A37A-D6406C3F977E}"/>
                </a:ext>
              </a:extLst>
            </p:cNvPr>
            <p:cNvCxnSpPr/>
            <p:nvPr/>
          </p:nvCxnSpPr>
          <p:spPr>
            <a:xfrm>
              <a:off x="396540" y="861141"/>
              <a:ext cx="1641514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46EE92E0-976A-45F6-AB8B-666E61DA1E83}"/>
                </a:ext>
              </a:extLst>
            </p:cNvPr>
            <p:cNvCxnSpPr>
              <a:cxnSpLocks/>
            </p:cNvCxnSpPr>
            <p:nvPr/>
          </p:nvCxnSpPr>
          <p:spPr>
            <a:xfrm>
              <a:off x="2585044" y="1286166"/>
              <a:ext cx="2501156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78911604-BF5D-4B95-9419-1D742AF29D0B}"/>
                </a:ext>
              </a:extLst>
            </p:cNvPr>
            <p:cNvCxnSpPr>
              <a:cxnSpLocks/>
            </p:cNvCxnSpPr>
            <p:nvPr/>
          </p:nvCxnSpPr>
          <p:spPr>
            <a:xfrm>
              <a:off x="2027104" y="859316"/>
              <a:ext cx="567065" cy="428675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6" name="Oval 345">
              <a:extLst>
                <a:ext uri="{FF2B5EF4-FFF2-40B4-BE49-F238E27FC236}">
                  <a16:creationId xmlns:a16="http://schemas.microsoft.com/office/drawing/2014/main" id="{600CE91C-5407-418F-9401-9C39ECC117DB}"/>
                </a:ext>
              </a:extLst>
            </p:cNvPr>
            <p:cNvSpPr/>
            <p:nvPr/>
          </p:nvSpPr>
          <p:spPr>
            <a:xfrm flipV="1">
              <a:off x="5091675" y="1238712"/>
              <a:ext cx="94908" cy="94908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1F21D1B2-0BE4-4C8F-A9AD-EFDC51015EBF}"/>
                </a:ext>
              </a:extLst>
            </p:cNvPr>
            <p:cNvCxnSpPr>
              <a:cxnSpLocks/>
            </p:cNvCxnSpPr>
            <p:nvPr/>
          </p:nvCxnSpPr>
          <p:spPr>
            <a:xfrm>
              <a:off x="5186583" y="1290248"/>
              <a:ext cx="798251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7BFA0110-0662-4413-82AA-4EF7162D648A}"/>
              </a:ext>
            </a:extLst>
          </p:cNvPr>
          <p:cNvCxnSpPr>
            <a:cxnSpLocks/>
          </p:cNvCxnSpPr>
          <p:nvPr/>
        </p:nvCxnSpPr>
        <p:spPr>
          <a:xfrm flipH="1">
            <a:off x="7780015" y="6581091"/>
            <a:ext cx="981559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glow rad="50800">
              <a:srgbClr val="00B0F0">
                <a:alpha val="27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B15FF328-DCAB-4A7B-AA38-5235CFA85CDD}"/>
              </a:ext>
            </a:extLst>
          </p:cNvPr>
          <p:cNvCxnSpPr>
            <a:cxnSpLocks/>
          </p:cNvCxnSpPr>
          <p:nvPr/>
        </p:nvCxnSpPr>
        <p:spPr>
          <a:xfrm flipH="1">
            <a:off x="7425130" y="6373363"/>
            <a:ext cx="1347520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glow rad="50800">
              <a:srgbClr val="00B0F0">
                <a:alpha val="27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860883FE-87C4-4D1C-ACF2-DEDF0328D9AE}"/>
              </a:ext>
            </a:extLst>
          </p:cNvPr>
          <p:cNvGrpSpPr/>
          <p:nvPr/>
        </p:nvGrpSpPr>
        <p:grpSpPr>
          <a:xfrm flipH="1">
            <a:off x="9479850" y="6360675"/>
            <a:ext cx="702507" cy="215359"/>
            <a:chOff x="2261207" y="1178878"/>
            <a:chExt cx="702507" cy="215359"/>
          </a:xfrm>
          <a:effectLst>
            <a:glow rad="50800">
              <a:srgbClr val="00B0F0">
                <a:alpha val="27000"/>
              </a:srgbClr>
            </a:glow>
          </a:effectLst>
        </p:grpSpPr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56FD1A32-B705-40AC-B431-A10E1DAC9DD4}"/>
                </a:ext>
              </a:extLst>
            </p:cNvPr>
            <p:cNvCxnSpPr>
              <a:cxnSpLocks/>
            </p:cNvCxnSpPr>
            <p:nvPr/>
          </p:nvCxnSpPr>
          <p:spPr>
            <a:xfrm>
              <a:off x="2546091" y="1390349"/>
              <a:ext cx="41762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407261E5-46C5-4777-A322-839DAF8B1267}"/>
                </a:ext>
              </a:extLst>
            </p:cNvPr>
            <p:cNvCxnSpPr>
              <a:cxnSpLocks/>
            </p:cNvCxnSpPr>
            <p:nvPr/>
          </p:nvCxnSpPr>
          <p:spPr>
            <a:xfrm>
              <a:off x="2261207" y="1178878"/>
              <a:ext cx="284884" cy="21535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F0048D84-5C58-4B7D-A4FB-81658CF688FA}"/>
              </a:ext>
            </a:extLst>
          </p:cNvPr>
          <p:cNvGrpSpPr/>
          <p:nvPr/>
        </p:nvGrpSpPr>
        <p:grpSpPr>
          <a:xfrm>
            <a:off x="218201" y="6013788"/>
            <a:ext cx="4336374" cy="428675"/>
            <a:chOff x="218201" y="6013788"/>
            <a:chExt cx="4336374" cy="428675"/>
          </a:xfrm>
        </p:grpSpPr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F979F349-03F5-4DC9-8506-50D24F04009A}"/>
                </a:ext>
              </a:extLst>
            </p:cNvPr>
            <p:cNvCxnSpPr/>
            <p:nvPr/>
          </p:nvCxnSpPr>
          <p:spPr>
            <a:xfrm>
              <a:off x="218201" y="6015613"/>
              <a:ext cx="1641514" cy="0"/>
            </a:xfrm>
            <a:prstGeom prst="line">
              <a:avLst/>
            </a:prstGeom>
            <a:ln w="25400">
              <a:solidFill>
                <a:schemeClr val="bg1"/>
              </a:solidFill>
            </a:ln>
            <a:effectLst>
              <a:glow rad="50800">
                <a:srgbClr val="00B0F0">
                  <a:alpha val="27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1C0AC1DB-292D-48BD-B14C-06A7E7ADDEE7}"/>
                </a:ext>
              </a:extLst>
            </p:cNvPr>
            <p:cNvCxnSpPr>
              <a:cxnSpLocks/>
            </p:cNvCxnSpPr>
            <p:nvPr/>
          </p:nvCxnSpPr>
          <p:spPr>
            <a:xfrm>
              <a:off x="2406705" y="6440638"/>
              <a:ext cx="2147870" cy="0"/>
            </a:xfrm>
            <a:prstGeom prst="line">
              <a:avLst/>
            </a:prstGeom>
            <a:ln w="25400">
              <a:solidFill>
                <a:schemeClr val="bg1"/>
              </a:solidFill>
            </a:ln>
            <a:effectLst>
              <a:glow rad="50800">
                <a:srgbClr val="00B0F0">
                  <a:alpha val="27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F70D9E7E-EA88-4F0D-A04B-A0237DF6F4BF}"/>
                </a:ext>
              </a:extLst>
            </p:cNvPr>
            <p:cNvCxnSpPr>
              <a:cxnSpLocks/>
            </p:cNvCxnSpPr>
            <p:nvPr/>
          </p:nvCxnSpPr>
          <p:spPr>
            <a:xfrm>
              <a:off x="1848765" y="6013788"/>
              <a:ext cx="567065" cy="428675"/>
            </a:xfrm>
            <a:prstGeom prst="line">
              <a:avLst/>
            </a:prstGeom>
            <a:ln w="25400">
              <a:solidFill>
                <a:schemeClr val="bg1"/>
              </a:solidFill>
            </a:ln>
            <a:effectLst>
              <a:glow rad="50800">
                <a:srgbClr val="00B0F0">
                  <a:alpha val="27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7" name="Oval 356">
            <a:extLst>
              <a:ext uri="{FF2B5EF4-FFF2-40B4-BE49-F238E27FC236}">
                <a16:creationId xmlns:a16="http://schemas.microsoft.com/office/drawing/2014/main" id="{30C2E0BB-31E5-4975-91BD-E1B969EFF3B5}"/>
              </a:ext>
            </a:extLst>
          </p:cNvPr>
          <p:cNvSpPr/>
          <p:nvPr/>
        </p:nvSpPr>
        <p:spPr>
          <a:xfrm flipV="1">
            <a:off x="6057834" y="6382908"/>
            <a:ext cx="149557" cy="149557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glow rad="50800">
              <a:srgbClr val="00B0F0">
                <a:alpha val="2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4618DC54-C688-475F-9E55-9F17CF517A70}"/>
              </a:ext>
            </a:extLst>
          </p:cNvPr>
          <p:cNvCxnSpPr>
            <a:cxnSpLocks/>
          </p:cNvCxnSpPr>
          <p:nvPr/>
        </p:nvCxnSpPr>
        <p:spPr>
          <a:xfrm>
            <a:off x="3024646" y="6544821"/>
            <a:ext cx="1347520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glow rad="50800">
              <a:srgbClr val="00B0F0">
                <a:alpha val="27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DF15C703-547D-42EF-8F67-0C8C4187066D}"/>
              </a:ext>
            </a:extLst>
          </p:cNvPr>
          <p:cNvCxnSpPr>
            <a:cxnSpLocks/>
          </p:cNvCxnSpPr>
          <p:nvPr/>
        </p:nvCxnSpPr>
        <p:spPr>
          <a:xfrm>
            <a:off x="2600261" y="6333350"/>
            <a:ext cx="1347520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glow rad="50800">
              <a:srgbClr val="00B0F0">
                <a:alpha val="27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0" name="Group 359">
            <a:extLst>
              <a:ext uri="{FF2B5EF4-FFF2-40B4-BE49-F238E27FC236}">
                <a16:creationId xmlns:a16="http://schemas.microsoft.com/office/drawing/2014/main" id="{FA0F4CD0-A0A1-4E1F-890A-E1372EC80245}"/>
              </a:ext>
            </a:extLst>
          </p:cNvPr>
          <p:cNvGrpSpPr/>
          <p:nvPr/>
        </p:nvGrpSpPr>
        <p:grpSpPr>
          <a:xfrm>
            <a:off x="2077919" y="6333350"/>
            <a:ext cx="690046" cy="215359"/>
            <a:chOff x="2273668" y="1178878"/>
            <a:chExt cx="690046" cy="215359"/>
          </a:xfrm>
          <a:effectLst>
            <a:glow rad="50800">
              <a:srgbClr val="00B0F0">
                <a:alpha val="27000"/>
              </a:srgbClr>
            </a:glow>
          </a:effectLst>
        </p:grpSpPr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BE1BBD4F-3881-4689-81F6-9D81953249EB}"/>
                </a:ext>
              </a:extLst>
            </p:cNvPr>
            <p:cNvCxnSpPr>
              <a:cxnSpLocks/>
            </p:cNvCxnSpPr>
            <p:nvPr/>
          </p:nvCxnSpPr>
          <p:spPr>
            <a:xfrm>
              <a:off x="2546091" y="1390349"/>
              <a:ext cx="41762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952A046E-2C00-4296-B3C3-91943F10B56E}"/>
                </a:ext>
              </a:extLst>
            </p:cNvPr>
            <p:cNvCxnSpPr>
              <a:cxnSpLocks/>
            </p:cNvCxnSpPr>
            <p:nvPr/>
          </p:nvCxnSpPr>
          <p:spPr>
            <a:xfrm>
              <a:off x="2273668" y="1178878"/>
              <a:ext cx="284884" cy="21535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3" name="Oval 362">
            <a:extLst>
              <a:ext uri="{FF2B5EF4-FFF2-40B4-BE49-F238E27FC236}">
                <a16:creationId xmlns:a16="http://schemas.microsoft.com/office/drawing/2014/main" id="{C1730245-8E3F-4B2F-93ED-883A982AED06}"/>
              </a:ext>
            </a:extLst>
          </p:cNvPr>
          <p:cNvSpPr/>
          <p:nvPr/>
        </p:nvSpPr>
        <p:spPr>
          <a:xfrm flipV="1">
            <a:off x="5666998" y="6382908"/>
            <a:ext cx="149557" cy="149557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glow rad="50800">
              <a:srgbClr val="00B0F0">
                <a:alpha val="2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4" name="Oval 363">
            <a:extLst>
              <a:ext uri="{FF2B5EF4-FFF2-40B4-BE49-F238E27FC236}">
                <a16:creationId xmlns:a16="http://schemas.microsoft.com/office/drawing/2014/main" id="{3781B8A2-6C60-40B8-9EA9-394829CEF4C3}"/>
              </a:ext>
            </a:extLst>
          </p:cNvPr>
          <p:cNvSpPr/>
          <p:nvPr/>
        </p:nvSpPr>
        <p:spPr>
          <a:xfrm flipV="1">
            <a:off x="5276162" y="6382907"/>
            <a:ext cx="149557" cy="149557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glow rad="50800">
              <a:srgbClr val="00B0F0">
                <a:alpha val="2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5" name="Oval 364">
            <a:extLst>
              <a:ext uri="{FF2B5EF4-FFF2-40B4-BE49-F238E27FC236}">
                <a16:creationId xmlns:a16="http://schemas.microsoft.com/office/drawing/2014/main" id="{AFCBB6F4-3C01-490A-883E-1B7A120F40B3}"/>
              </a:ext>
            </a:extLst>
          </p:cNvPr>
          <p:cNvSpPr/>
          <p:nvPr/>
        </p:nvSpPr>
        <p:spPr>
          <a:xfrm flipV="1">
            <a:off x="4897364" y="6382906"/>
            <a:ext cx="149557" cy="149557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glow rad="50800">
              <a:srgbClr val="00B0F0">
                <a:alpha val="2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35259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2.22222E-6 L 0.80782 -2.22222E-6 " pathEditMode="relative" rAng="0" ptsTypes="AA">
                                      <p:cBhvr>
                                        <p:cTn id="6" dur="20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391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" dur="36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4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5" dur="5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89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9" dur="36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21" presetClass="entr" presetSubtype="1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1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7" dur="89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8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3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repeatCount="indefinite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repeatCount="indefinite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3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2" repeatCount="indefinite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30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repeatCount="indefinite" fill="hold" grpId="0" nodeType="withEffect">
                                  <p:stCondLst>
                                    <p:cond delay="6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repeatCount="indefinite" fill="hold" grpId="0" nodeType="withEffect">
                                  <p:stCondLst>
                                    <p:cond delay="13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repeatCount="indefinite" fill="hold" grpId="0" nodeType="withEffect">
                                  <p:stCondLst>
                                    <p:cond delay="18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5" presetClass="pat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1.85185E-6 L -0.06705 1.85185E-6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59" y="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63" presetClass="pat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2.22222E-6 L 0.0496 -2.22222E-6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" grpId="0"/>
      <p:bldP spid="248" grpId="0"/>
      <p:bldP spid="339" grpId="0" animBg="1"/>
      <p:bldP spid="340" grpId="0" animBg="1"/>
      <p:bldP spid="357" grpId="0" animBg="1"/>
      <p:bldP spid="363" grpId="0" animBg="1"/>
      <p:bldP spid="364" grpId="0" animBg="1"/>
      <p:bldP spid="36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90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C00000"/>
                </a:solidFill>
              </a:rPr>
              <a:t>MITRE</a:t>
            </a:r>
            <a:r>
              <a:rPr spc="-300" dirty="0">
                <a:solidFill>
                  <a:srgbClr val="C00000"/>
                </a:solidFill>
              </a:rPr>
              <a:t> </a:t>
            </a:r>
            <a:r>
              <a:rPr spc="-10" dirty="0">
                <a:solidFill>
                  <a:srgbClr val="C00000"/>
                </a:solidFill>
              </a:rPr>
              <a:t>ATT&amp;CK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5260" y="3723132"/>
            <a:ext cx="13252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Data</a:t>
            </a:r>
            <a:r>
              <a:rPr sz="20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/>
                <a:cs typeface="Verdana"/>
              </a:rPr>
              <a:t>Type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29791" y="2081276"/>
            <a:ext cx="999490" cy="580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A62E5C"/>
                </a:solidFill>
                <a:latin typeface="Verdana"/>
                <a:cs typeface="Verdana"/>
              </a:rPr>
              <a:t>T1566: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Phishing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01882" y="2093907"/>
            <a:ext cx="0" cy="3619500"/>
          </a:xfrm>
          <a:custGeom>
            <a:avLst/>
            <a:gdLst/>
            <a:ahLst/>
            <a:cxnLst/>
            <a:rect l="l" t="t" r="r" b="b"/>
            <a:pathLst>
              <a:path h="3619500">
                <a:moveTo>
                  <a:pt x="0" y="0"/>
                </a:moveTo>
                <a:lnTo>
                  <a:pt x="1" y="3619276"/>
                </a:lnTo>
              </a:path>
            </a:pathLst>
          </a:custGeom>
          <a:ln w="25400">
            <a:solidFill>
              <a:srgbClr val="8C8C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934346" y="2211323"/>
            <a:ext cx="2244725" cy="842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171717"/>
                </a:solidFill>
                <a:latin typeface="Verdana"/>
                <a:cs typeface="Verdana"/>
              </a:rPr>
              <a:t>Network</a:t>
            </a:r>
            <a:r>
              <a:rPr sz="2000" spc="70" dirty="0">
                <a:solidFill>
                  <a:srgbClr val="171717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171717"/>
                </a:solidFill>
                <a:latin typeface="Verdana"/>
                <a:cs typeface="Verdana"/>
              </a:rPr>
              <a:t>Analysis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30"/>
              </a:spcBef>
            </a:pPr>
            <a:r>
              <a:rPr sz="2000" dirty="0">
                <a:solidFill>
                  <a:srgbClr val="ACACAC"/>
                </a:solidFill>
                <a:latin typeface="Verdana"/>
                <a:cs typeface="Verdana"/>
              </a:rPr>
              <a:t>OS</a:t>
            </a:r>
            <a:r>
              <a:rPr sz="2000" spc="-110" dirty="0">
                <a:solidFill>
                  <a:srgbClr val="ACACAC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ACACAC"/>
                </a:solidFill>
                <a:latin typeface="Verdana"/>
                <a:cs typeface="Verdana"/>
              </a:rPr>
              <a:t>Analysis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34342" y="3235452"/>
            <a:ext cx="2886710" cy="2378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0" dirty="0">
                <a:solidFill>
                  <a:srgbClr val="ACACAC"/>
                </a:solidFill>
                <a:latin typeface="Verdana"/>
                <a:cs typeface="Verdana"/>
              </a:rPr>
              <a:t>Application</a:t>
            </a:r>
            <a:r>
              <a:rPr sz="2000" spc="-100" dirty="0">
                <a:solidFill>
                  <a:srgbClr val="ACACAC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ACACAC"/>
                </a:solidFill>
                <a:latin typeface="Verdana"/>
                <a:cs typeface="Verdana"/>
              </a:rPr>
              <a:t>Analysis</a:t>
            </a:r>
            <a:endParaRPr sz="2000">
              <a:latin typeface="Verdana"/>
              <a:cs typeface="Verdana"/>
            </a:endParaRPr>
          </a:p>
          <a:p>
            <a:pPr marL="12700" marR="5080">
              <a:lnSpc>
                <a:spcPts val="4010"/>
              </a:lnSpc>
              <a:spcBef>
                <a:spcPts val="375"/>
              </a:spcBef>
            </a:pPr>
            <a:r>
              <a:rPr sz="2000" spc="-35" dirty="0">
                <a:solidFill>
                  <a:srgbClr val="ACACAC"/>
                </a:solidFill>
                <a:latin typeface="Verdana"/>
                <a:cs typeface="Verdana"/>
              </a:rPr>
              <a:t>Infrastructure</a:t>
            </a:r>
            <a:r>
              <a:rPr sz="2000" spc="-50" dirty="0">
                <a:solidFill>
                  <a:srgbClr val="ACACAC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ACACAC"/>
                </a:solidFill>
                <a:latin typeface="Verdana"/>
                <a:cs typeface="Verdana"/>
              </a:rPr>
              <a:t>Analysis </a:t>
            </a:r>
            <a:r>
              <a:rPr sz="2000" spc="50" dirty="0">
                <a:solidFill>
                  <a:srgbClr val="ACACAC"/>
                </a:solidFill>
                <a:latin typeface="Verdana"/>
                <a:cs typeface="Verdana"/>
              </a:rPr>
              <a:t>File</a:t>
            </a:r>
            <a:r>
              <a:rPr sz="2000" spc="-85" dirty="0">
                <a:solidFill>
                  <a:srgbClr val="ACACAC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ACACAC"/>
                </a:solidFill>
                <a:latin typeface="Verdana"/>
                <a:cs typeface="Verdana"/>
              </a:rPr>
              <a:t>Analysis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spc="-10" dirty="0">
                <a:solidFill>
                  <a:srgbClr val="ACACAC"/>
                </a:solidFill>
                <a:latin typeface="Verdana"/>
                <a:cs typeface="Verdana"/>
              </a:rPr>
              <a:t>Threat</a:t>
            </a:r>
            <a:r>
              <a:rPr sz="2000" spc="-120" dirty="0">
                <a:solidFill>
                  <a:srgbClr val="ACACAC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ACACAC"/>
                </a:solidFill>
                <a:latin typeface="Verdana"/>
                <a:cs typeface="Verdana"/>
              </a:rPr>
              <a:t>Intelligence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000" dirty="0">
                <a:solidFill>
                  <a:srgbClr val="ACACAC"/>
                </a:solidFill>
                <a:latin typeface="Verdana"/>
                <a:cs typeface="Verdana"/>
              </a:rPr>
              <a:t>Incident</a:t>
            </a:r>
            <a:r>
              <a:rPr sz="2000" spc="-160" dirty="0">
                <a:solidFill>
                  <a:srgbClr val="ACACAC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ACACAC"/>
                </a:solidFill>
                <a:latin typeface="Verdana"/>
                <a:cs typeface="Verdana"/>
              </a:rPr>
              <a:t>Management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39312" y="2757932"/>
            <a:ext cx="3091180" cy="580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A62E5C"/>
                </a:solidFill>
                <a:latin typeface="Verdana"/>
                <a:cs typeface="Verdana"/>
              </a:rPr>
              <a:t>T1566.001: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Spearphishing</a:t>
            </a:r>
            <a:r>
              <a:rPr sz="18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Attachment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509785" y="2667555"/>
            <a:ext cx="816610" cy="513080"/>
          </a:xfrm>
          <a:custGeom>
            <a:avLst/>
            <a:gdLst/>
            <a:ahLst/>
            <a:cxnLst/>
            <a:rect l="l" t="t" r="r" b="b"/>
            <a:pathLst>
              <a:path w="816609" h="513080">
                <a:moveTo>
                  <a:pt x="0" y="0"/>
                </a:moveTo>
                <a:lnTo>
                  <a:pt x="14755" y="0"/>
                </a:lnTo>
                <a:lnTo>
                  <a:pt x="14755" y="513048"/>
                </a:lnTo>
                <a:lnTo>
                  <a:pt x="816581" y="513048"/>
                </a:lnTo>
              </a:path>
            </a:pathLst>
          </a:custGeom>
          <a:ln w="25400">
            <a:solidFill>
              <a:srgbClr val="9BC8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204571" y="3434588"/>
            <a:ext cx="3102610" cy="577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A62E5C"/>
                </a:solidFill>
                <a:latin typeface="Verdana"/>
                <a:cs typeface="Verdana"/>
              </a:rPr>
              <a:t>T1071: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Application</a:t>
            </a:r>
            <a:r>
              <a:rPr sz="1800" spc="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Layer</a:t>
            </a:r>
            <a:r>
              <a:rPr sz="1800" spc="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404040"/>
                </a:solidFill>
                <a:latin typeface="Verdana"/>
                <a:cs typeface="Verdana"/>
              </a:rPr>
              <a:t>Protocol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509785" y="4103080"/>
            <a:ext cx="816610" cy="551815"/>
          </a:xfrm>
          <a:custGeom>
            <a:avLst/>
            <a:gdLst/>
            <a:ahLst/>
            <a:cxnLst/>
            <a:rect l="l" t="t" r="r" b="b"/>
            <a:pathLst>
              <a:path w="816609" h="551814">
                <a:moveTo>
                  <a:pt x="0" y="0"/>
                </a:moveTo>
                <a:lnTo>
                  <a:pt x="5618" y="0"/>
                </a:lnTo>
                <a:lnTo>
                  <a:pt x="5618" y="551310"/>
                </a:lnTo>
                <a:lnTo>
                  <a:pt x="816581" y="551310"/>
                </a:lnTo>
              </a:path>
            </a:pathLst>
          </a:custGeom>
          <a:ln w="25400">
            <a:solidFill>
              <a:srgbClr val="9BC8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405104" y="4294123"/>
            <a:ext cx="1716405" cy="580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solidFill>
                  <a:srgbClr val="A62E5C"/>
                </a:solidFill>
                <a:latin typeface="Verdana"/>
                <a:cs typeface="Verdana"/>
              </a:rPr>
              <a:t>T1071.001: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800" spc="60" dirty="0">
                <a:solidFill>
                  <a:srgbClr val="404040"/>
                </a:solidFill>
                <a:latin typeface="Verdana"/>
                <a:cs typeface="Verdana"/>
              </a:rPr>
              <a:t>Web</a:t>
            </a:r>
            <a:r>
              <a:rPr sz="18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Protocols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192888" y="2380949"/>
            <a:ext cx="1858645" cy="12065"/>
          </a:xfrm>
          <a:custGeom>
            <a:avLst/>
            <a:gdLst/>
            <a:ahLst/>
            <a:cxnLst/>
            <a:rect l="l" t="t" r="r" b="b"/>
            <a:pathLst>
              <a:path w="1858645" h="12064">
                <a:moveTo>
                  <a:pt x="0" y="11704"/>
                </a:moveTo>
                <a:lnTo>
                  <a:pt x="1858163" y="0"/>
                </a:lnTo>
              </a:path>
            </a:pathLst>
          </a:custGeom>
          <a:ln w="25400">
            <a:solidFill>
              <a:srgbClr val="9BC8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5179071" y="2396824"/>
            <a:ext cx="1964055" cy="2771140"/>
            <a:chOff x="5174240" y="2506038"/>
            <a:chExt cx="1964055" cy="2771140"/>
          </a:xfrm>
        </p:grpSpPr>
        <p:sp>
          <p:nvSpPr>
            <p:cNvPr id="15" name="object 15"/>
            <p:cNvSpPr/>
            <p:nvPr/>
          </p:nvSpPr>
          <p:spPr>
            <a:xfrm>
              <a:off x="5186940" y="2518738"/>
              <a:ext cx="1938655" cy="1005840"/>
            </a:xfrm>
            <a:custGeom>
              <a:avLst/>
              <a:gdLst/>
              <a:ahLst/>
              <a:cxnLst/>
              <a:rect l="l" t="t" r="r" b="b"/>
              <a:pathLst>
                <a:path w="1938654" h="1005839">
                  <a:moveTo>
                    <a:pt x="0" y="0"/>
                  </a:moveTo>
                  <a:lnTo>
                    <a:pt x="1938032" y="1005420"/>
                  </a:lnTo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86940" y="2611427"/>
              <a:ext cx="1938655" cy="2653030"/>
            </a:xfrm>
            <a:custGeom>
              <a:avLst/>
              <a:gdLst/>
              <a:ahLst/>
              <a:cxnLst/>
              <a:rect l="l" t="t" r="r" b="b"/>
              <a:pathLst>
                <a:path w="1938654" h="2653029">
                  <a:moveTo>
                    <a:pt x="0" y="0"/>
                  </a:moveTo>
                  <a:lnTo>
                    <a:pt x="1938032" y="2652799"/>
                  </a:lnTo>
                </a:path>
              </a:pathLst>
            </a:custGeom>
            <a:ln w="254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203713" y="5150611"/>
            <a:ext cx="3291840" cy="580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A62E5C"/>
                </a:solidFill>
                <a:latin typeface="Verdana"/>
                <a:cs typeface="Verdana"/>
              </a:rPr>
              <a:t>T1041:</a:t>
            </a:r>
            <a:endParaRPr sz="18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Exfiltration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Over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C2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Channel</a:t>
            </a:r>
            <a:endParaRPr sz="1800" dirty="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7551" y="517651"/>
            <a:ext cx="33293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002060"/>
                </a:solidFill>
              </a:rPr>
              <a:t>MITRE</a:t>
            </a:r>
            <a:r>
              <a:rPr spc="-300" dirty="0">
                <a:solidFill>
                  <a:srgbClr val="002060"/>
                </a:solidFill>
              </a:rPr>
              <a:t> </a:t>
            </a:r>
            <a:r>
              <a:rPr spc="-30" dirty="0">
                <a:solidFill>
                  <a:srgbClr val="002060"/>
                </a:solidFill>
              </a:rPr>
              <a:t>SHIELD</a:t>
            </a:r>
          </a:p>
        </p:txBody>
      </p:sp>
      <p:sp>
        <p:nvSpPr>
          <p:cNvPr id="3" name="object 3"/>
          <p:cNvSpPr/>
          <p:nvPr/>
        </p:nvSpPr>
        <p:spPr>
          <a:xfrm>
            <a:off x="853012" y="1632030"/>
            <a:ext cx="0" cy="4722495"/>
          </a:xfrm>
          <a:custGeom>
            <a:avLst/>
            <a:gdLst/>
            <a:ahLst/>
            <a:cxnLst/>
            <a:rect l="l" t="t" r="r" b="b"/>
            <a:pathLst>
              <a:path h="4722495">
                <a:moveTo>
                  <a:pt x="0" y="0"/>
                </a:moveTo>
                <a:lnTo>
                  <a:pt x="1" y="4722471"/>
                </a:lnTo>
              </a:path>
            </a:pathLst>
          </a:custGeom>
          <a:ln w="25400">
            <a:solidFill>
              <a:srgbClr val="8C8C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61922" y="2614655"/>
            <a:ext cx="1664335" cy="266700"/>
          </a:xfrm>
          <a:custGeom>
            <a:avLst/>
            <a:gdLst/>
            <a:ahLst/>
            <a:cxnLst/>
            <a:rect l="l" t="t" r="r" b="b"/>
            <a:pathLst>
              <a:path w="1664335" h="266700">
                <a:moveTo>
                  <a:pt x="0" y="0"/>
                </a:moveTo>
                <a:lnTo>
                  <a:pt x="21936" y="0"/>
                </a:lnTo>
                <a:lnTo>
                  <a:pt x="21936" y="266396"/>
                </a:lnTo>
                <a:lnTo>
                  <a:pt x="1664317" y="266396"/>
                </a:lnTo>
              </a:path>
            </a:pathLst>
          </a:custGeom>
          <a:ln w="25400">
            <a:solidFill>
              <a:srgbClr val="9BC8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61921" y="4058508"/>
            <a:ext cx="1664335" cy="266700"/>
          </a:xfrm>
          <a:custGeom>
            <a:avLst/>
            <a:gdLst/>
            <a:ahLst/>
            <a:cxnLst/>
            <a:rect l="l" t="t" r="r" b="b"/>
            <a:pathLst>
              <a:path w="1664335" h="266700">
                <a:moveTo>
                  <a:pt x="0" y="0"/>
                </a:moveTo>
                <a:lnTo>
                  <a:pt x="21936" y="0"/>
                </a:lnTo>
                <a:lnTo>
                  <a:pt x="21936" y="266396"/>
                </a:lnTo>
                <a:lnTo>
                  <a:pt x="1664317" y="266396"/>
                </a:lnTo>
              </a:path>
            </a:pathLst>
          </a:custGeom>
          <a:ln w="25400">
            <a:solidFill>
              <a:srgbClr val="9BC8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67123" y="1983740"/>
            <a:ext cx="10313670" cy="4717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A62E5C"/>
                </a:solidFill>
                <a:latin typeface="Verdana"/>
                <a:cs typeface="Verdana"/>
              </a:rPr>
              <a:t>T1566: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Phishing</a:t>
            </a:r>
            <a:endParaRPr sz="1800">
              <a:latin typeface="Verdana"/>
              <a:cs typeface="Verdana"/>
            </a:endParaRPr>
          </a:p>
          <a:p>
            <a:pPr marL="2165985" marR="5080">
              <a:lnSpc>
                <a:spcPct val="105000"/>
              </a:lnSpc>
              <a:spcBef>
                <a:spcPts val="585"/>
              </a:spcBef>
            </a:pPr>
            <a:r>
              <a:rPr sz="1600" spc="-20" dirty="0">
                <a:solidFill>
                  <a:srgbClr val="2A9FBC"/>
                </a:solidFill>
                <a:latin typeface="Verdana"/>
                <a:cs typeface="Verdana"/>
              </a:rPr>
              <a:t>DTE0021</a:t>
            </a:r>
            <a:r>
              <a:rPr sz="1600" spc="-7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1600" spc="-180" dirty="0">
                <a:solidFill>
                  <a:srgbClr val="2A9FBC"/>
                </a:solidFill>
                <a:latin typeface="Verdana"/>
                <a:cs typeface="Verdana"/>
              </a:rPr>
              <a:t>–</a:t>
            </a:r>
            <a:r>
              <a:rPr sz="1600" spc="-7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2A9FBC"/>
                </a:solidFill>
                <a:latin typeface="Verdana"/>
                <a:cs typeface="Verdana"/>
              </a:rPr>
              <a:t>Hunting:</a:t>
            </a:r>
            <a:r>
              <a:rPr sz="1600" spc="-7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6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/>
                <a:cs typeface="Verdana"/>
              </a:rPr>
              <a:t>process</a:t>
            </a:r>
            <a:r>
              <a:rPr sz="16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5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16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/>
                <a:cs typeface="Verdana"/>
              </a:rPr>
              <a:t>searching</a:t>
            </a:r>
            <a:r>
              <a:rPr sz="1600" spc="-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/>
                <a:cs typeface="Verdana"/>
              </a:rPr>
              <a:t>for</a:t>
            </a:r>
            <a:r>
              <a:rPr sz="1600" spc="-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6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/>
                <a:cs typeface="Verdana"/>
              </a:rPr>
              <a:t>presence</a:t>
            </a:r>
            <a:r>
              <a:rPr sz="16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5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16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/>
                <a:cs typeface="Verdana"/>
              </a:rPr>
              <a:t>or</a:t>
            </a:r>
            <a:r>
              <a:rPr sz="16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Verdana"/>
                <a:cs typeface="Verdana"/>
              </a:rPr>
              <a:t>information </a:t>
            </a:r>
            <a:r>
              <a:rPr sz="1600" dirty="0">
                <a:solidFill>
                  <a:srgbClr val="404040"/>
                </a:solidFill>
                <a:latin typeface="Verdana"/>
                <a:cs typeface="Verdana"/>
              </a:rPr>
              <a:t>about</a:t>
            </a:r>
            <a:r>
              <a:rPr sz="1600" spc="-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Verdana"/>
                <a:cs typeface="Verdana"/>
              </a:rPr>
              <a:t>an</a:t>
            </a:r>
            <a:r>
              <a:rPr sz="1600" spc="-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Verdana"/>
                <a:cs typeface="Verdana"/>
              </a:rPr>
              <a:t>adversary.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20" dirty="0">
                <a:solidFill>
                  <a:srgbClr val="A62E5C"/>
                </a:solidFill>
                <a:latin typeface="Verdana"/>
                <a:cs typeface="Verdana"/>
              </a:rPr>
              <a:t>T1071: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Application</a:t>
            </a:r>
            <a:r>
              <a:rPr sz="1800" spc="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Layer</a:t>
            </a:r>
            <a:r>
              <a:rPr sz="1800" spc="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35" dirty="0">
                <a:solidFill>
                  <a:srgbClr val="404040"/>
                </a:solidFill>
                <a:latin typeface="Verdana"/>
                <a:cs typeface="Verdana"/>
              </a:rPr>
              <a:t>Protocol</a:t>
            </a:r>
            <a:endParaRPr sz="1800">
              <a:latin typeface="Verdana"/>
              <a:cs typeface="Verdana"/>
            </a:endParaRPr>
          </a:p>
          <a:p>
            <a:pPr marL="2143125" marR="478155">
              <a:lnSpc>
                <a:spcPct val="100800"/>
              </a:lnSpc>
              <a:spcBef>
                <a:spcPts val="1530"/>
              </a:spcBef>
            </a:pPr>
            <a:r>
              <a:rPr sz="1600" dirty="0">
                <a:solidFill>
                  <a:srgbClr val="2A9FBC"/>
                </a:solidFill>
                <a:latin typeface="Verdana"/>
                <a:cs typeface="Verdana"/>
              </a:rPr>
              <a:t>DTE0027</a:t>
            </a:r>
            <a:r>
              <a:rPr sz="1600" spc="-3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1600" spc="-180" dirty="0">
                <a:solidFill>
                  <a:srgbClr val="2A9FBC"/>
                </a:solidFill>
                <a:latin typeface="Verdana"/>
                <a:cs typeface="Verdana"/>
              </a:rPr>
              <a:t>–</a:t>
            </a:r>
            <a:r>
              <a:rPr sz="1600" spc="-2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2A9FBC"/>
                </a:solidFill>
                <a:latin typeface="Verdana"/>
                <a:cs typeface="Verdana"/>
              </a:rPr>
              <a:t>Network</a:t>
            </a:r>
            <a:r>
              <a:rPr sz="1600" spc="-3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2A9FBC"/>
                </a:solidFill>
                <a:latin typeface="Verdana"/>
                <a:cs typeface="Verdana"/>
              </a:rPr>
              <a:t>Monitoring:</a:t>
            </a:r>
            <a:r>
              <a:rPr sz="1600" spc="-2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600" spc="-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/>
                <a:cs typeface="Verdana"/>
              </a:rPr>
              <a:t>defender</a:t>
            </a:r>
            <a:r>
              <a:rPr sz="1600" spc="-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/>
                <a:cs typeface="Verdana"/>
              </a:rPr>
              <a:t>can</a:t>
            </a:r>
            <a:r>
              <a:rPr sz="1600" spc="-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/>
                <a:cs typeface="Verdana"/>
              </a:rPr>
              <a:t>implement</a:t>
            </a:r>
            <a:r>
              <a:rPr sz="1600" spc="-3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Verdana"/>
                <a:cs typeface="Verdana"/>
              </a:rPr>
              <a:t>network </a:t>
            </a:r>
            <a:r>
              <a:rPr sz="1600" dirty="0">
                <a:solidFill>
                  <a:srgbClr val="404040"/>
                </a:solidFill>
                <a:latin typeface="Verdana"/>
                <a:cs typeface="Verdana"/>
              </a:rPr>
              <a:t>monitoring</a:t>
            </a:r>
            <a:r>
              <a:rPr sz="1600" spc="-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/>
                <a:cs typeface="Verdana"/>
              </a:rPr>
              <a:t>for</a:t>
            </a:r>
            <a:r>
              <a:rPr sz="1600" spc="-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1600" spc="-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/>
                <a:cs typeface="Verdana"/>
              </a:rPr>
              <a:t>alert</a:t>
            </a:r>
            <a:r>
              <a:rPr sz="1600" spc="-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/>
                <a:cs typeface="Verdana"/>
              </a:rPr>
              <a:t>on</a:t>
            </a:r>
            <a:r>
              <a:rPr sz="1600" spc="-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Verdana"/>
                <a:cs typeface="Verdana"/>
              </a:rPr>
              <a:t>anomalous</a:t>
            </a:r>
            <a:r>
              <a:rPr sz="1600" spc="-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/>
                <a:cs typeface="Verdana"/>
              </a:rPr>
              <a:t>traffic</a:t>
            </a:r>
            <a:r>
              <a:rPr sz="1600" spc="-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Verdana"/>
                <a:cs typeface="Verdana"/>
              </a:rPr>
              <a:t>patterns,</a:t>
            </a:r>
            <a:r>
              <a:rPr sz="1600" spc="-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/>
                <a:cs typeface="Verdana"/>
              </a:rPr>
              <a:t>large</a:t>
            </a:r>
            <a:r>
              <a:rPr sz="1600" spc="-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/>
                <a:cs typeface="Verdana"/>
              </a:rPr>
              <a:t>or</a:t>
            </a:r>
            <a:r>
              <a:rPr sz="1600" spc="-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Verdana"/>
                <a:cs typeface="Verdana"/>
              </a:rPr>
              <a:t>unexpected </a:t>
            </a:r>
            <a:r>
              <a:rPr sz="1600" dirty="0">
                <a:solidFill>
                  <a:srgbClr val="404040"/>
                </a:solidFill>
                <a:latin typeface="Verdana"/>
                <a:cs typeface="Verdana"/>
              </a:rPr>
              <a:t>data</a:t>
            </a:r>
            <a:r>
              <a:rPr sz="16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40" dirty="0">
                <a:solidFill>
                  <a:srgbClr val="404040"/>
                </a:solidFill>
                <a:latin typeface="Verdana"/>
                <a:cs typeface="Verdana"/>
              </a:rPr>
              <a:t>transfers,</a:t>
            </a:r>
            <a:r>
              <a:rPr sz="16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1600" spc="-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/>
                <a:cs typeface="Verdana"/>
              </a:rPr>
              <a:t>other</a:t>
            </a:r>
            <a:r>
              <a:rPr sz="16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/>
                <a:cs typeface="Verdana"/>
              </a:rPr>
              <a:t>activity</a:t>
            </a:r>
            <a:r>
              <a:rPr sz="16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/>
                <a:cs typeface="Verdana"/>
              </a:rPr>
              <a:t>that</a:t>
            </a:r>
            <a:r>
              <a:rPr sz="16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30" dirty="0">
                <a:solidFill>
                  <a:srgbClr val="404040"/>
                </a:solidFill>
                <a:latin typeface="Verdana"/>
                <a:cs typeface="Verdana"/>
              </a:rPr>
              <a:t>may</a:t>
            </a:r>
            <a:r>
              <a:rPr sz="16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Verdana"/>
                <a:cs typeface="Verdana"/>
              </a:rPr>
              <a:t>reveal</a:t>
            </a:r>
            <a:r>
              <a:rPr sz="1600" spc="-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6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/>
                <a:cs typeface="Verdana"/>
              </a:rPr>
              <a:t>presence</a:t>
            </a:r>
            <a:r>
              <a:rPr sz="16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5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16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Verdana"/>
                <a:cs typeface="Verdana"/>
              </a:rPr>
              <a:t>an </a:t>
            </a:r>
            <a:r>
              <a:rPr sz="1600" spc="-45" dirty="0">
                <a:solidFill>
                  <a:srgbClr val="404040"/>
                </a:solidFill>
                <a:latin typeface="Verdana"/>
                <a:cs typeface="Verdana"/>
              </a:rPr>
              <a:t>adversary.</a:t>
            </a:r>
            <a:r>
              <a:rPr sz="16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2A9FBC"/>
                </a:solidFill>
                <a:latin typeface="Verdana"/>
                <a:cs typeface="Verdana"/>
              </a:rPr>
              <a:t>(DUC0141)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1745"/>
              </a:lnSpc>
            </a:pPr>
            <a:r>
              <a:rPr sz="1800" spc="-10" dirty="0">
                <a:solidFill>
                  <a:srgbClr val="A62E5C"/>
                </a:solidFill>
                <a:latin typeface="Verdana"/>
                <a:cs typeface="Verdana"/>
              </a:rPr>
              <a:t>T1041: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Exfiltration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Over</a:t>
            </a:r>
            <a:r>
              <a:rPr sz="1800" spc="-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C2</a:t>
            </a:r>
            <a:r>
              <a:rPr sz="1800" spc="-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Channel</a:t>
            </a:r>
            <a:endParaRPr sz="1800">
              <a:latin typeface="Verdana"/>
              <a:cs typeface="Verdana"/>
            </a:endParaRPr>
          </a:p>
          <a:p>
            <a:pPr marL="2165985" marR="674370">
              <a:lnSpc>
                <a:spcPct val="100800"/>
              </a:lnSpc>
              <a:spcBef>
                <a:spcPts val="805"/>
              </a:spcBef>
            </a:pPr>
            <a:r>
              <a:rPr sz="1600" dirty="0">
                <a:solidFill>
                  <a:srgbClr val="2A9FBC"/>
                </a:solidFill>
                <a:latin typeface="Verdana"/>
                <a:cs typeface="Verdana"/>
              </a:rPr>
              <a:t>DTE0028</a:t>
            </a:r>
            <a:r>
              <a:rPr sz="1600" spc="-1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1600" spc="-180" dirty="0">
                <a:solidFill>
                  <a:srgbClr val="2A9FBC"/>
                </a:solidFill>
                <a:latin typeface="Verdana"/>
                <a:cs typeface="Verdana"/>
              </a:rPr>
              <a:t>–</a:t>
            </a:r>
            <a:r>
              <a:rPr sz="1600" spc="-15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1600" spc="100" dirty="0">
                <a:solidFill>
                  <a:srgbClr val="2A9FBC"/>
                </a:solidFill>
                <a:latin typeface="Verdana"/>
                <a:cs typeface="Verdana"/>
              </a:rPr>
              <a:t>PCAP</a:t>
            </a:r>
            <a:r>
              <a:rPr sz="1600" spc="-10" dirty="0">
                <a:solidFill>
                  <a:srgbClr val="2A9FBC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2A9FBC"/>
                </a:solidFill>
                <a:latin typeface="Verdana"/>
                <a:cs typeface="Verdana"/>
              </a:rPr>
              <a:t>Collection</a:t>
            </a:r>
            <a:r>
              <a:rPr sz="1600" dirty="0">
                <a:solidFill>
                  <a:srgbClr val="404040"/>
                </a:solidFill>
                <a:latin typeface="Verdana"/>
                <a:cs typeface="Verdana"/>
              </a:rPr>
              <a:t>:</a:t>
            </a:r>
            <a:r>
              <a:rPr sz="1600" spc="-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/>
                <a:cs typeface="Verdana"/>
              </a:rPr>
              <a:t>Collecting</a:t>
            </a:r>
            <a:r>
              <a:rPr sz="1600" spc="-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/>
                <a:cs typeface="Verdana"/>
              </a:rPr>
              <a:t>full</a:t>
            </a:r>
            <a:r>
              <a:rPr sz="1600" spc="-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/>
                <a:cs typeface="Verdana"/>
              </a:rPr>
              <a:t>packet</a:t>
            </a:r>
            <a:r>
              <a:rPr sz="1600" spc="-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/>
                <a:cs typeface="Verdana"/>
              </a:rPr>
              <a:t>capture</a:t>
            </a:r>
            <a:r>
              <a:rPr sz="1600" spc="-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5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1600" spc="-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/>
                <a:cs typeface="Verdana"/>
              </a:rPr>
              <a:t>all</a:t>
            </a:r>
            <a:r>
              <a:rPr sz="1600" spc="-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Verdana"/>
                <a:cs typeface="Verdana"/>
              </a:rPr>
              <a:t>network </a:t>
            </a:r>
            <a:r>
              <a:rPr sz="1600" dirty="0">
                <a:solidFill>
                  <a:srgbClr val="404040"/>
                </a:solidFill>
                <a:latin typeface="Verdana"/>
                <a:cs typeface="Verdana"/>
              </a:rPr>
              <a:t>traffic</a:t>
            </a:r>
            <a:r>
              <a:rPr sz="1600" spc="-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/>
                <a:cs typeface="Verdana"/>
              </a:rPr>
              <a:t>allows</a:t>
            </a:r>
            <a:r>
              <a:rPr sz="1600" spc="-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/>
                <a:cs typeface="Verdana"/>
              </a:rPr>
              <a:t>you</a:t>
            </a:r>
            <a:r>
              <a:rPr sz="1600" spc="-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1600" spc="-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/>
                <a:cs typeface="Verdana"/>
              </a:rPr>
              <a:t>review</a:t>
            </a:r>
            <a:r>
              <a:rPr sz="1600" spc="-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/>
                <a:cs typeface="Verdana"/>
              </a:rPr>
              <a:t>what</a:t>
            </a:r>
            <a:r>
              <a:rPr sz="1600" spc="-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/>
                <a:cs typeface="Verdana"/>
              </a:rPr>
              <a:t>happened</a:t>
            </a:r>
            <a:r>
              <a:rPr sz="1600" spc="-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/>
                <a:cs typeface="Verdana"/>
              </a:rPr>
              <a:t>over</a:t>
            </a:r>
            <a:r>
              <a:rPr sz="1600" spc="-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600" spc="-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/>
                <a:cs typeface="Verdana"/>
              </a:rPr>
              <a:t>connection</a:t>
            </a:r>
            <a:r>
              <a:rPr sz="1600" spc="-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Verdana"/>
                <a:cs typeface="Verdana"/>
              </a:rPr>
              <a:t>and </a:t>
            </a:r>
            <a:r>
              <a:rPr sz="1600" dirty="0">
                <a:solidFill>
                  <a:srgbClr val="404040"/>
                </a:solidFill>
                <a:latin typeface="Verdana"/>
                <a:cs typeface="Verdana"/>
              </a:rPr>
              <a:t>identify</a:t>
            </a:r>
            <a:r>
              <a:rPr sz="1600" spc="-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/>
                <a:cs typeface="Verdana"/>
              </a:rPr>
              <a:t>command</a:t>
            </a:r>
            <a:r>
              <a:rPr sz="1600" spc="-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1600" spc="-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/>
                <a:cs typeface="Verdana"/>
              </a:rPr>
              <a:t>control</a:t>
            </a:r>
            <a:r>
              <a:rPr sz="1600" spc="-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/>
                <a:cs typeface="Verdana"/>
              </a:rPr>
              <a:t>traffic</a:t>
            </a:r>
            <a:r>
              <a:rPr sz="1600" spc="-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/>
                <a:cs typeface="Verdana"/>
              </a:rPr>
              <a:t>and/or</a:t>
            </a:r>
            <a:r>
              <a:rPr sz="1600" spc="-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/>
                <a:cs typeface="Verdana"/>
              </a:rPr>
              <a:t>exfiltration</a:t>
            </a:r>
            <a:r>
              <a:rPr sz="1600" spc="-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Verdana"/>
                <a:cs typeface="Verdana"/>
              </a:rPr>
              <a:t>activity </a:t>
            </a:r>
            <a:r>
              <a:rPr sz="1600" spc="-10" dirty="0">
                <a:solidFill>
                  <a:srgbClr val="2A9FBC"/>
                </a:solidFill>
                <a:latin typeface="Verdana"/>
                <a:cs typeface="Verdana"/>
              </a:rPr>
              <a:t>(DUC0170)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61921" y="5700323"/>
            <a:ext cx="1664335" cy="266700"/>
          </a:xfrm>
          <a:custGeom>
            <a:avLst/>
            <a:gdLst/>
            <a:ahLst/>
            <a:cxnLst/>
            <a:rect l="l" t="t" r="r" b="b"/>
            <a:pathLst>
              <a:path w="1664335" h="266700">
                <a:moveTo>
                  <a:pt x="0" y="0"/>
                </a:moveTo>
                <a:lnTo>
                  <a:pt x="21936" y="0"/>
                </a:lnTo>
                <a:lnTo>
                  <a:pt x="21936" y="266396"/>
                </a:lnTo>
                <a:lnTo>
                  <a:pt x="1664317" y="266396"/>
                </a:lnTo>
              </a:path>
            </a:pathLst>
          </a:custGeom>
          <a:ln w="25400">
            <a:solidFill>
              <a:srgbClr val="9BC8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39364" y="372929"/>
            <a:ext cx="2442210" cy="2311400"/>
            <a:chOff x="1439364" y="372929"/>
            <a:chExt cx="2442210" cy="2311400"/>
          </a:xfrm>
        </p:grpSpPr>
        <p:sp>
          <p:nvSpPr>
            <p:cNvPr id="3" name="object 3"/>
            <p:cNvSpPr/>
            <p:nvPr/>
          </p:nvSpPr>
          <p:spPr>
            <a:xfrm>
              <a:off x="1452064" y="539107"/>
              <a:ext cx="2416810" cy="2132330"/>
            </a:xfrm>
            <a:custGeom>
              <a:avLst/>
              <a:gdLst/>
              <a:ahLst/>
              <a:cxnLst/>
              <a:rect l="l" t="t" r="r" b="b"/>
              <a:pathLst>
                <a:path w="2416810" h="2132330">
                  <a:moveTo>
                    <a:pt x="0" y="0"/>
                  </a:moveTo>
                  <a:lnTo>
                    <a:pt x="2416793" y="0"/>
                  </a:lnTo>
                  <a:lnTo>
                    <a:pt x="2416793" y="2131990"/>
                  </a:lnTo>
                  <a:lnTo>
                    <a:pt x="0" y="213199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67249" y="372929"/>
              <a:ext cx="1605280" cy="339090"/>
            </a:xfrm>
            <a:custGeom>
              <a:avLst/>
              <a:gdLst/>
              <a:ahLst/>
              <a:cxnLst/>
              <a:rect l="l" t="t" r="r" b="b"/>
              <a:pathLst>
                <a:path w="1605279" h="339090">
                  <a:moveTo>
                    <a:pt x="1605057" y="0"/>
                  </a:moveTo>
                  <a:lnTo>
                    <a:pt x="0" y="0"/>
                  </a:lnTo>
                  <a:lnTo>
                    <a:pt x="0" y="338554"/>
                  </a:lnTo>
                  <a:lnTo>
                    <a:pt x="1605057" y="338554"/>
                  </a:lnTo>
                  <a:lnTo>
                    <a:pt x="16050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948988" y="393700"/>
            <a:ext cx="14427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404040"/>
                </a:solidFill>
                <a:latin typeface="Verdana"/>
                <a:cs typeface="Verdana"/>
              </a:rPr>
              <a:t>Security</a:t>
            </a:r>
            <a:r>
              <a:rPr sz="16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Verdana"/>
                <a:cs typeface="Verdana"/>
              </a:rPr>
              <a:t>Suite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706066" y="933006"/>
            <a:ext cx="7823200" cy="5207000"/>
            <a:chOff x="1706066" y="933006"/>
            <a:chExt cx="7823200" cy="520700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29836" y="933006"/>
              <a:ext cx="672344" cy="6505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06066" y="1749708"/>
              <a:ext cx="392677" cy="74623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11437" y="1749708"/>
              <a:ext cx="392677" cy="74623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16808" y="1749708"/>
              <a:ext cx="392677" cy="74623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22180" y="1749708"/>
              <a:ext cx="392677" cy="74623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632087" y="2652051"/>
              <a:ext cx="1789430" cy="2249170"/>
            </a:xfrm>
            <a:custGeom>
              <a:avLst/>
              <a:gdLst/>
              <a:ahLst/>
              <a:cxnLst/>
              <a:rect l="l" t="t" r="r" b="b"/>
              <a:pathLst>
                <a:path w="1789429" h="2249170">
                  <a:moveTo>
                    <a:pt x="38100" y="2229993"/>
                  </a:moveTo>
                  <a:lnTo>
                    <a:pt x="36601" y="2222538"/>
                  </a:lnTo>
                  <a:lnTo>
                    <a:pt x="32512" y="2216493"/>
                  </a:lnTo>
                  <a:lnTo>
                    <a:pt x="26466" y="2212403"/>
                  </a:lnTo>
                  <a:lnTo>
                    <a:pt x="19050" y="2210905"/>
                  </a:lnTo>
                  <a:lnTo>
                    <a:pt x="11633" y="2212403"/>
                  </a:lnTo>
                  <a:lnTo>
                    <a:pt x="5575" y="2216493"/>
                  </a:lnTo>
                  <a:lnTo>
                    <a:pt x="1498" y="2222538"/>
                  </a:lnTo>
                  <a:lnTo>
                    <a:pt x="0" y="2229955"/>
                  </a:lnTo>
                  <a:lnTo>
                    <a:pt x="1498" y="2237409"/>
                  </a:lnTo>
                  <a:lnTo>
                    <a:pt x="5575" y="2243467"/>
                  </a:lnTo>
                  <a:lnTo>
                    <a:pt x="11633" y="2247544"/>
                  </a:lnTo>
                  <a:lnTo>
                    <a:pt x="19050" y="2249043"/>
                  </a:lnTo>
                  <a:lnTo>
                    <a:pt x="26466" y="2247544"/>
                  </a:lnTo>
                  <a:lnTo>
                    <a:pt x="32512" y="2243467"/>
                  </a:lnTo>
                  <a:lnTo>
                    <a:pt x="36601" y="2237409"/>
                  </a:lnTo>
                  <a:lnTo>
                    <a:pt x="38100" y="2229993"/>
                  </a:lnTo>
                  <a:close/>
                </a:path>
                <a:path w="1789429" h="2249170">
                  <a:moveTo>
                    <a:pt x="38100" y="2153755"/>
                  </a:moveTo>
                  <a:lnTo>
                    <a:pt x="36601" y="2146300"/>
                  </a:lnTo>
                  <a:lnTo>
                    <a:pt x="32512" y="2140254"/>
                  </a:lnTo>
                  <a:lnTo>
                    <a:pt x="26466" y="2136165"/>
                  </a:lnTo>
                  <a:lnTo>
                    <a:pt x="19050" y="2134666"/>
                  </a:lnTo>
                  <a:lnTo>
                    <a:pt x="11633" y="2136165"/>
                  </a:lnTo>
                  <a:lnTo>
                    <a:pt x="5575" y="2140254"/>
                  </a:lnTo>
                  <a:lnTo>
                    <a:pt x="1498" y="2146300"/>
                  </a:lnTo>
                  <a:lnTo>
                    <a:pt x="0" y="2153716"/>
                  </a:lnTo>
                  <a:lnTo>
                    <a:pt x="1498" y="2161171"/>
                  </a:lnTo>
                  <a:lnTo>
                    <a:pt x="5575" y="2167229"/>
                  </a:lnTo>
                  <a:lnTo>
                    <a:pt x="11633" y="2171306"/>
                  </a:lnTo>
                  <a:lnTo>
                    <a:pt x="19050" y="2172805"/>
                  </a:lnTo>
                  <a:lnTo>
                    <a:pt x="26466" y="2171306"/>
                  </a:lnTo>
                  <a:lnTo>
                    <a:pt x="32512" y="2167229"/>
                  </a:lnTo>
                  <a:lnTo>
                    <a:pt x="36601" y="2161171"/>
                  </a:lnTo>
                  <a:lnTo>
                    <a:pt x="38100" y="2153755"/>
                  </a:lnTo>
                  <a:close/>
                </a:path>
                <a:path w="1789429" h="2249170">
                  <a:moveTo>
                    <a:pt x="38100" y="2077516"/>
                  </a:moveTo>
                  <a:lnTo>
                    <a:pt x="36601" y="2070061"/>
                  </a:lnTo>
                  <a:lnTo>
                    <a:pt x="32512" y="2064016"/>
                  </a:lnTo>
                  <a:lnTo>
                    <a:pt x="26466" y="2059927"/>
                  </a:lnTo>
                  <a:lnTo>
                    <a:pt x="19050" y="2058428"/>
                  </a:lnTo>
                  <a:lnTo>
                    <a:pt x="11633" y="2059927"/>
                  </a:lnTo>
                  <a:lnTo>
                    <a:pt x="5575" y="2064016"/>
                  </a:lnTo>
                  <a:lnTo>
                    <a:pt x="1498" y="2070061"/>
                  </a:lnTo>
                  <a:lnTo>
                    <a:pt x="0" y="2077478"/>
                  </a:lnTo>
                  <a:lnTo>
                    <a:pt x="1498" y="2084933"/>
                  </a:lnTo>
                  <a:lnTo>
                    <a:pt x="5575" y="2090991"/>
                  </a:lnTo>
                  <a:lnTo>
                    <a:pt x="11633" y="2095068"/>
                  </a:lnTo>
                  <a:lnTo>
                    <a:pt x="19050" y="2096566"/>
                  </a:lnTo>
                  <a:lnTo>
                    <a:pt x="26466" y="2095068"/>
                  </a:lnTo>
                  <a:lnTo>
                    <a:pt x="32512" y="2090991"/>
                  </a:lnTo>
                  <a:lnTo>
                    <a:pt x="36601" y="2084933"/>
                  </a:lnTo>
                  <a:lnTo>
                    <a:pt x="38100" y="2077516"/>
                  </a:lnTo>
                  <a:close/>
                </a:path>
                <a:path w="1789429" h="2249170">
                  <a:moveTo>
                    <a:pt x="38100" y="2001278"/>
                  </a:moveTo>
                  <a:lnTo>
                    <a:pt x="36601" y="1993823"/>
                  </a:lnTo>
                  <a:lnTo>
                    <a:pt x="32512" y="1987778"/>
                  </a:lnTo>
                  <a:lnTo>
                    <a:pt x="26466" y="1983689"/>
                  </a:lnTo>
                  <a:lnTo>
                    <a:pt x="19050" y="1982190"/>
                  </a:lnTo>
                  <a:lnTo>
                    <a:pt x="11633" y="1983689"/>
                  </a:lnTo>
                  <a:lnTo>
                    <a:pt x="5575" y="1987778"/>
                  </a:lnTo>
                  <a:lnTo>
                    <a:pt x="1498" y="1993823"/>
                  </a:lnTo>
                  <a:lnTo>
                    <a:pt x="0" y="2001240"/>
                  </a:lnTo>
                  <a:lnTo>
                    <a:pt x="1498" y="2008695"/>
                  </a:lnTo>
                  <a:lnTo>
                    <a:pt x="5575" y="2014753"/>
                  </a:lnTo>
                  <a:lnTo>
                    <a:pt x="11633" y="2018830"/>
                  </a:lnTo>
                  <a:lnTo>
                    <a:pt x="19050" y="2020328"/>
                  </a:lnTo>
                  <a:lnTo>
                    <a:pt x="26466" y="2018830"/>
                  </a:lnTo>
                  <a:lnTo>
                    <a:pt x="32512" y="2014753"/>
                  </a:lnTo>
                  <a:lnTo>
                    <a:pt x="36601" y="2008695"/>
                  </a:lnTo>
                  <a:lnTo>
                    <a:pt x="38100" y="2001278"/>
                  </a:lnTo>
                  <a:close/>
                </a:path>
                <a:path w="1789429" h="2249170">
                  <a:moveTo>
                    <a:pt x="38100" y="1925040"/>
                  </a:moveTo>
                  <a:lnTo>
                    <a:pt x="36601" y="1917585"/>
                  </a:lnTo>
                  <a:lnTo>
                    <a:pt x="32512" y="1911540"/>
                  </a:lnTo>
                  <a:lnTo>
                    <a:pt x="26466" y="1907451"/>
                  </a:lnTo>
                  <a:lnTo>
                    <a:pt x="19050" y="1905952"/>
                  </a:lnTo>
                  <a:lnTo>
                    <a:pt x="11633" y="1907451"/>
                  </a:lnTo>
                  <a:lnTo>
                    <a:pt x="5575" y="1911540"/>
                  </a:lnTo>
                  <a:lnTo>
                    <a:pt x="1498" y="1917585"/>
                  </a:lnTo>
                  <a:lnTo>
                    <a:pt x="0" y="1925002"/>
                  </a:lnTo>
                  <a:lnTo>
                    <a:pt x="1498" y="1932457"/>
                  </a:lnTo>
                  <a:lnTo>
                    <a:pt x="5575" y="1938515"/>
                  </a:lnTo>
                  <a:lnTo>
                    <a:pt x="11633" y="1942592"/>
                  </a:lnTo>
                  <a:lnTo>
                    <a:pt x="19050" y="1944090"/>
                  </a:lnTo>
                  <a:lnTo>
                    <a:pt x="26466" y="1942592"/>
                  </a:lnTo>
                  <a:lnTo>
                    <a:pt x="32512" y="1938515"/>
                  </a:lnTo>
                  <a:lnTo>
                    <a:pt x="36601" y="1932457"/>
                  </a:lnTo>
                  <a:lnTo>
                    <a:pt x="38100" y="1925040"/>
                  </a:lnTo>
                  <a:close/>
                </a:path>
                <a:path w="1789429" h="2249170">
                  <a:moveTo>
                    <a:pt x="38100" y="1848802"/>
                  </a:moveTo>
                  <a:lnTo>
                    <a:pt x="36601" y="1841347"/>
                  </a:lnTo>
                  <a:lnTo>
                    <a:pt x="32512" y="1835302"/>
                  </a:lnTo>
                  <a:lnTo>
                    <a:pt x="26466" y="1831213"/>
                  </a:lnTo>
                  <a:lnTo>
                    <a:pt x="19050" y="1829714"/>
                  </a:lnTo>
                  <a:lnTo>
                    <a:pt x="11633" y="1831213"/>
                  </a:lnTo>
                  <a:lnTo>
                    <a:pt x="5575" y="1835302"/>
                  </a:lnTo>
                  <a:lnTo>
                    <a:pt x="1498" y="1841347"/>
                  </a:lnTo>
                  <a:lnTo>
                    <a:pt x="0" y="1848764"/>
                  </a:lnTo>
                  <a:lnTo>
                    <a:pt x="1498" y="1856219"/>
                  </a:lnTo>
                  <a:lnTo>
                    <a:pt x="5575" y="1862277"/>
                  </a:lnTo>
                  <a:lnTo>
                    <a:pt x="11633" y="1866353"/>
                  </a:lnTo>
                  <a:lnTo>
                    <a:pt x="19050" y="1867852"/>
                  </a:lnTo>
                  <a:lnTo>
                    <a:pt x="26466" y="1866353"/>
                  </a:lnTo>
                  <a:lnTo>
                    <a:pt x="32512" y="1862277"/>
                  </a:lnTo>
                  <a:lnTo>
                    <a:pt x="36601" y="1856219"/>
                  </a:lnTo>
                  <a:lnTo>
                    <a:pt x="38100" y="1848802"/>
                  </a:lnTo>
                  <a:close/>
                </a:path>
                <a:path w="1789429" h="2249170">
                  <a:moveTo>
                    <a:pt x="38100" y="1772564"/>
                  </a:moveTo>
                  <a:lnTo>
                    <a:pt x="36601" y="1765109"/>
                  </a:lnTo>
                  <a:lnTo>
                    <a:pt x="32512" y="1759064"/>
                  </a:lnTo>
                  <a:lnTo>
                    <a:pt x="26466" y="1754974"/>
                  </a:lnTo>
                  <a:lnTo>
                    <a:pt x="19050" y="1753476"/>
                  </a:lnTo>
                  <a:lnTo>
                    <a:pt x="11633" y="1754974"/>
                  </a:lnTo>
                  <a:lnTo>
                    <a:pt x="5575" y="1759064"/>
                  </a:lnTo>
                  <a:lnTo>
                    <a:pt x="1498" y="1765109"/>
                  </a:lnTo>
                  <a:lnTo>
                    <a:pt x="0" y="1772526"/>
                  </a:lnTo>
                  <a:lnTo>
                    <a:pt x="1498" y="1779981"/>
                  </a:lnTo>
                  <a:lnTo>
                    <a:pt x="5575" y="1786039"/>
                  </a:lnTo>
                  <a:lnTo>
                    <a:pt x="11633" y="1790115"/>
                  </a:lnTo>
                  <a:lnTo>
                    <a:pt x="19050" y="1791614"/>
                  </a:lnTo>
                  <a:lnTo>
                    <a:pt x="26466" y="1790115"/>
                  </a:lnTo>
                  <a:lnTo>
                    <a:pt x="32512" y="1786039"/>
                  </a:lnTo>
                  <a:lnTo>
                    <a:pt x="36601" y="1779981"/>
                  </a:lnTo>
                  <a:lnTo>
                    <a:pt x="38100" y="1772564"/>
                  </a:lnTo>
                  <a:close/>
                </a:path>
                <a:path w="1789429" h="2249170">
                  <a:moveTo>
                    <a:pt x="38100" y="1696326"/>
                  </a:moveTo>
                  <a:lnTo>
                    <a:pt x="36601" y="1688871"/>
                  </a:lnTo>
                  <a:lnTo>
                    <a:pt x="32512" y="1682826"/>
                  </a:lnTo>
                  <a:lnTo>
                    <a:pt x="26466" y="1678736"/>
                  </a:lnTo>
                  <a:lnTo>
                    <a:pt x="19050" y="1677238"/>
                  </a:lnTo>
                  <a:lnTo>
                    <a:pt x="11633" y="1678736"/>
                  </a:lnTo>
                  <a:lnTo>
                    <a:pt x="5575" y="1682826"/>
                  </a:lnTo>
                  <a:lnTo>
                    <a:pt x="1498" y="1688871"/>
                  </a:lnTo>
                  <a:lnTo>
                    <a:pt x="0" y="1696288"/>
                  </a:lnTo>
                  <a:lnTo>
                    <a:pt x="1498" y="1703743"/>
                  </a:lnTo>
                  <a:lnTo>
                    <a:pt x="5575" y="1709801"/>
                  </a:lnTo>
                  <a:lnTo>
                    <a:pt x="11633" y="1713877"/>
                  </a:lnTo>
                  <a:lnTo>
                    <a:pt x="19050" y="1715376"/>
                  </a:lnTo>
                  <a:lnTo>
                    <a:pt x="26466" y="1713877"/>
                  </a:lnTo>
                  <a:lnTo>
                    <a:pt x="32512" y="1709801"/>
                  </a:lnTo>
                  <a:lnTo>
                    <a:pt x="36601" y="1703743"/>
                  </a:lnTo>
                  <a:lnTo>
                    <a:pt x="38100" y="1696326"/>
                  </a:lnTo>
                  <a:close/>
                </a:path>
                <a:path w="1789429" h="2249170">
                  <a:moveTo>
                    <a:pt x="38100" y="1620088"/>
                  </a:moveTo>
                  <a:lnTo>
                    <a:pt x="36601" y="1612633"/>
                  </a:lnTo>
                  <a:lnTo>
                    <a:pt x="32524" y="1606588"/>
                  </a:lnTo>
                  <a:lnTo>
                    <a:pt x="26466" y="1602498"/>
                  </a:lnTo>
                  <a:lnTo>
                    <a:pt x="19050" y="1601000"/>
                  </a:lnTo>
                  <a:lnTo>
                    <a:pt x="11633" y="1602498"/>
                  </a:lnTo>
                  <a:lnTo>
                    <a:pt x="5575" y="1606588"/>
                  </a:lnTo>
                  <a:lnTo>
                    <a:pt x="1498" y="1612633"/>
                  </a:lnTo>
                  <a:lnTo>
                    <a:pt x="0" y="1620050"/>
                  </a:lnTo>
                  <a:lnTo>
                    <a:pt x="1498" y="1627505"/>
                  </a:lnTo>
                  <a:lnTo>
                    <a:pt x="5575" y="1633562"/>
                  </a:lnTo>
                  <a:lnTo>
                    <a:pt x="11633" y="1637639"/>
                  </a:lnTo>
                  <a:lnTo>
                    <a:pt x="19050" y="1639138"/>
                  </a:lnTo>
                  <a:lnTo>
                    <a:pt x="26466" y="1637639"/>
                  </a:lnTo>
                  <a:lnTo>
                    <a:pt x="32512" y="1633562"/>
                  </a:lnTo>
                  <a:lnTo>
                    <a:pt x="36601" y="1627505"/>
                  </a:lnTo>
                  <a:lnTo>
                    <a:pt x="38100" y="1620088"/>
                  </a:lnTo>
                  <a:close/>
                </a:path>
                <a:path w="1789429" h="2249170">
                  <a:moveTo>
                    <a:pt x="38100" y="1543850"/>
                  </a:moveTo>
                  <a:lnTo>
                    <a:pt x="36601" y="1536395"/>
                  </a:lnTo>
                  <a:lnTo>
                    <a:pt x="32524" y="1530350"/>
                  </a:lnTo>
                  <a:lnTo>
                    <a:pt x="26466" y="1526260"/>
                  </a:lnTo>
                  <a:lnTo>
                    <a:pt x="19050" y="1524762"/>
                  </a:lnTo>
                  <a:lnTo>
                    <a:pt x="11633" y="1526260"/>
                  </a:lnTo>
                  <a:lnTo>
                    <a:pt x="5575" y="1530350"/>
                  </a:lnTo>
                  <a:lnTo>
                    <a:pt x="1498" y="1536395"/>
                  </a:lnTo>
                  <a:lnTo>
                    <a:pt x="0" y="1543812"/>
                  </a:lnTo>
                  <a:lnTo>
                    <a:pt x="1498" y="1551266"/>
                  </a:lnTo>
                  <a:lnTo>
                    <a:pt x="5575" y="1557324"/>
                  </a:lnTo>
                  <a:lnTo>
                    <a:pt x="11633" y="1561401"/>
                  </a:lnTo>
                  <a:lnTo>
                    <a:pt x="19050" y="1562900"/>
                  </a:lnTo>
                  <a:lnTo>
                    <a:pt x="26466" y="1561401"/>
                  </a:lnTo>
                  <a:lnTo>
                    <a:pt x="32524" y="1557324"/>
                  </a:lnTo>
                  <a:lnTo>
                    <a:pt x="36601" y="1551266"/>
                  </a:lnTo>
                  <a:lnTo>
                    <a:pt x="38100" y="1543850"/>
                  </a:lnTo>
                  <a:close/>
                </a:path>
                <a:path w="1789429" h="2249170">
                  <a:moveTo>
                    <a:pt x="38100" y="1467612"/>
                  </a:moveTo>
                  <a:lnTo>
                    <a:pt x="36601" y="1460157"/>
                  </a:lnTo>
                  <a:lnTo>
                    <a:pt x="32524" y="1454111"/>
                  </a:lnTo>
                  <a:lnTo>
                    <a:pt x="26466" y="1450022"/>
                  </a:lnTo>
                  <a:lnTo>
                    <a:pt x="19050" y="1448523"/>
                  </a:lnTo>
                  <a:lnTo>
                    <a:pt x="11633" y="1450022"/>
                  </a:lnTo>
                  <a:lnTo>
                    <a:pt x="5575" y="1454111"/>
                  </a:lnTo>
                  <a:lnTo>
                    <a:pt x="1498" y="1460157"/>
                  </a:lnTo>
                  <a:lnTo>
                    <a:pt x="0" y="1467573"/>
                  </a:lnTo>
                  <a:lnTo>
                    <a:pt x="1498" y="1475028"/>
                  </a:lnTo>
                  <a:lnTo>
                    <a:pt x="5575" y="1481086"/>
                  </a:lnTo>
                  <a:lnTo>
                    <a:pt x="11633" y="1485163"/>
                  </a:lnTo>
                  <a:lnTo>
                    <a:pt x="19050" y="1486662"/>
                  </a:lnTo>
                  <a:lnTo>
                    <a:pt x="26466" y="1485163"/>
                  </a:lnTo>
                  <a:lnTo>
                    <a:pt x="32524" y="1481086"/>
                  </a:lnTo>
                  <a:lnTo>
                    <a:pt x="36601" y="1475028"/>
                  </a:lnTo>
                  <a:lnTo>
                    <a:pt x="38100" y="1467612"/>
                  </a:lnTo>
                  <a:close/>
                </a:path>
                <a:path w="1789429" h="2249170">
                  <a:moveTo>
                    <a:pt x="38100" y="1391373"/>
                  </a:moveTo>
                  <a:lnTo>
                    <a:pt x="36601" y="1383919"/>
                  </a:lnTo>
                  <a:lnTo>
                    <a:pt x="32524" y="1377873"/>
                  </a:lnTo>
                  <a:lnTo>
                    <a:pt x="26466" y="1373784"/>
                  </a:lnTo>
                  <a:lnTo>
                    <a:pt x="19050" y="1372285"/>
                  </a:lnTo>
                  <a:lnTo>
                    <a:pt x="11633" y="1373784"/>
                  </a:lnTo>
                  <a:lnTo>
                    <a:pt x="5575" y="1377873"/>
                  </a:lnTo>
                  <a:lnTo>
                    <a:pt x="1498" y="1383919"/>
                  </a:lnTo>
                  <a:lnTo>
                    <a:pt x="0" y="1391335"/>
                  </a:lnTo>
                  <a:lnTo>
                    <a:pt x="1498" y="1398790"/>
                  </a:lnTo>
                  <a:lnTo>
                    <a:pt x="5575" y="1404848"/>
                  </a:lnTo>
                  <a:lnTo>
                    <a:pt x="11633" y="1408925"/>
                  </a:lnTo>
                  <a:lnTo>
                    <a:pt x="19050" y="1410423"/>
                  </a:lnTo>
                  <a:lnTo>
                    <a:pt x="26466" y="1408925"/>
                  </a:lnTo>
                  <a:lnTo>
                    <a:pt x="32524" y="1404848"/>
                  </a:lnTo>
                  <a:lnTo>
                    <a:pt x="36601" y="1398790"/>
                  </a:lnTo>
                  <a:lnTo>
                    <a:pt x="38100" y="1391373"/>
                  </a:lnTo>
                  <a:close/>
                </a:path>
                <a:path w="1789429" h="2249170">
                  <a:moveTo>
                    <a:pt x="38100" y="1315135"/>
                  </a:moveTo>
                  <a:lnTo>
                    <a:pt x="36601" y="1307680"/>
                  </a:lnTo>
                  <a:lnTo>
                    <a:pt x="32524" y="1301635"/>
                  </a:lnTo>
                  <a:lnTo>
                    <a:pt x="26466" y="1297546"/>
                  </a:lnTo>
                  <a:lnTo>
                    <a:pt x="19050" y="1296047"/>
                  </a:lnTo>
                  <a:lnTo>
                    <a:pt x="11633" y="1297546"/>
                  </a:lnTo>
                  <a:lnTo>
                    <a:pt x="5575" y="1301635"/>
                  </a:lnTo>
                  <a:lnTo>
                    <a:pt x="1498" y="1307680"/>
                  </a:lnTo>
                  <a:lnTo>
                    <a:pt x="0" y="1315097"/>
                  </a:lnTo>
                  <a:lnTo>
                    <a:pt x="1498" y="1322552"/>
                  </a:lnTo>
                  <a:lnTo>
                    <a:pt x="5575" y="1328610"/>
                  </a:lnTo>
                  <a:lnTo>
                    <a:pt x="11633" y="1332687"/>
                  </a:lnTo>
                  <a:lnTo>
                    <a:pt x="19050" y="1334185"/>
                  </a:lnTo>
                  <a:lnTo>
                    <a:pt x="26466" y="1332687"/>
                  </a:lnTo>
                  <a:lnTo>
                    <a:pt x="32524" y="1328610"/>
                  </a:lnTo>
                  <a:lnTo>
                    <a:pt x="36601" y="1322552"/>
                  </a:lnTo>
                  <a:lnTo>
                    <a:pt x="38100" y="1315135"/>
                  </a:lnTo>
                  <a:close/>
                </a:path>
                <a:path w="1789429" h="2249170">
                  <a:moveTo>
                    <a:pt x="38100" y="1238897"/>
                  </a:moveTo>
                  <a:lnTo>
                    <a:pt x="36601" y="1231442"/>
                  </a:lnTo>
                  <a:lnTo>
                    <a:pt x="32524" y="1225397"/>
                  </a:lnTo>
                  <a:lnTo>
                    <a:pt x="26466" y="1221308"/>
                  </a:lnTo>
                  <a:lnTo>
                    <a:pt x="19050" y="1219809"/>
                  </a:lnTo>
                  <a:lnTo>
                    <a:pt x="11633" y="1221308"/>
                  </a:lnTo>
                  <a:lnTo>
                    <a:pt x="5575" y="1225397"/>
                  </a:lnTo>
                  <a:lnTo>
                    <a:pt x="1498" y="1231442"/>
                  </a:lnTo>
                  <a:lnTo>
                    <a:pt x="0" y="1238859"/>
                  </a:lnTo>
                  <a:lnTo>
                    <a:pt x="1498" y="1246314"/>
                  </a:lnTo>
                  <a:lnTo>
                    <a:pt x="5575" y="1252372"/>
                  </a:lnTo>
                  <a:lnTo>
                    <a:pt x="11633" y="1256449"/>
                  </a:lnTo>
                  <a:lnTo>
                    <a:pt x="19050" y="1257947"/>
                  </a:lnTo>
                  <a:lnTo>
                    <a:pt x="26466" y="1256449"/>
                  </a:lnTo>
                  <a:lnTo>
                    <a:pt x="32524" y="1252372"/>
                  </a:lnTo>
                  <a:lnTo>
                    <a:pt x="36601" y="1246314"/>
                  </a:lnTo>
                  <a:lnTo>
                    <a:pt x="38100" y="1238897"/>
                  </a:lnTo>
                  <a:close/>
                </a:path>
                <a:path w="1789429" h="2249170">
                  <a:moveTo>
                    <a:pt x="38100" y="1162659"/>
                  </a:moveTo>
                  <a:lnTo>
                    <a:pt x="36601" y="1155204"/>
                  </a:lnTo>
                  <a:lnTo>
                    <a:pt x="32524" y="1149159"/>
                  </a:lnTo>
                  <a:lnTo>
                    <a:pt x="26466" y="1145070"/>
                  </a:lnTo>
                  <a:lnTo>
                    <a:pt x="19050" y="1143571"/>
                  </a:lnTo>
                  <a:lnTo>
                    <a:pt x="11633" y="1145070"/>
                  </a:lnTo>
                  <a:lnTo>
                    <a:pt x="5575" y="1149159"/>
                  </a:lnTo>
                  <a:lnTo>
                    <a:pt x="1498" y="1155204"/>
                  </a:lnTo>
                  <a:lnTo>
                    <a:pt x="0" y="1162621"/>
                  </a:lnTo>
                  <a:lnTo>
                    <a:pt x="1498" y="1170076"/>
                  </a:lnTo>
                  <a:lnTo>
                    <a:pt x="5575" y="1176134"/>
                  </a:lnTo>
                  <a:lnTo>
                    <a:pt x="11633" y="1180211"/>
                  </a:lnTo>
                  <a:lnTo>
                    <a:pt x="19050" y="1181709"/>
                  </a:lnTo>
                  <a:lnTo>
                    <a:pt x="26466" y="1180211"/>
                  </a:lnTo>
                  <a:lnTo>
                    <a:pt x="32524" y="1176134"/>
                  </a:lnTo>
                  <a:lnTo>
                    <a:pt x="36601" y="1170076"/>
                  </a:lnTo>
                  <a:lnTo>
                    <a:pt x="38100" y="1162659"/>
                  </a:lnTo>
                  <a:close/>
                </a:path>
                <a:path w="1789429" h="2249170">
                  <a:moveTo>
                    <a:pt x="38100" y="1086421"/>
                  </a:moveTo>
                  <a:lnTo>
                    <a:pt x="36601" y="1078966"/>
                  </a:lnTo>
                  <a:lnTo>
                    <a:pt x="32524" y="1072921"/>
                  </a:lnTo>
                  <a:lnTo>
                    <a:pt x="26466" y="1068832"/>
                  </a:lnTo>
                  <a:lnTo>
                    <a:pt x="19050" y="1067333"/>
                  </a:lnTo>
                  <a:lnTo>
                    <a:pt x="11633" y="1068832"/>
                  </a:lnTo>
                  <a:lnTo>
                    <a:pt x="5575" y="1072921"/>
                  </a:lnTo>
                  <a:lnTo>
                    <a:pt x="1498" y="1078966"/>
                  </a:lnTo>
                  <a:lnTo>
                    <a:pt x="0" y="1086383"/>
                  </a:lnTo>
                  <a:lnTo>
                    <a:pt x="1498" y="1093838"/>
                  </a:lnTo>
                  <a:lnTo>
                    <a:pt x="5575" y="1099896"/>
                  </a:lnTo>
                  <a:lnTo>
                    <a:pt x="11633" y="1103972"/>
                  </a:lnTo>
                  <a:lnTo>
                    <a:pt x="19050" y="1105471"/>
                  </a:lnTo>
                  <a:lnTo>
                    <a:pt x="26466" y="1103972"/>
                  </a:lnTo>
                  <a:lnTo>
                    <a:pt x="32524" y="1099896"/>
                  </a:lnTo>
                  <a:lnTo>
                    <a:pt x="36601" y="1093838"/>
                  </a:lnTo>
                  <a:lnTo>
                    <a:pt x="38100" y="1086421"/>
                  </a:lnTo>
                  <a:close/>
                </a:path>
                <a:path w="1789429" h="2249170">
                  <a:moveTo>
                    <a:pt x="38100" y="1010183"/>
                  </a:moveTo>
                  <a:lnTo>
                    <a:pt x="36601" y="1002728"/>
                  </a:lnTo>
                  <a:lnTo>
                    <a:pt x="32524" y="996683"/>
                  </a:lnTo>
                  <a:lnTo>
                    <a:pt x="26466" y="992593"/>
                  </a:lnTo>
                  <a:lnTo>
                    <a:pt x="19050" y="991095"/>
                  </a:lnTo>
                  <a:lnTo>
                    <a:pt x="11633" y="992593"/>
                  </a:lnTo>
                  <a:lnTo>
                    <a:pt x="5575" y="996683"/>
                  </a:lnTo>
                  <a:lnTo>
                    <a:pt x="1498" y="1002728"/>
                  </a:lnTo>
                  <a:lnTo>
                    <a:pt x="0" y="1010145"/>
                  </a:lnTo>
                  <a:lnTo>
                    <a:pt x="1498" y="1017600"/>
                  </a:lnTo>
                  <a:lnTo>
                    <a:pt x="5575" y="1023658"/>
                  </a:lnTo>
                  <a:lnTo>
                    <a:pt x="11633" y="1027734"/>
                  </a:lnTo>
                  <a:lnTo>
                    <a:pt x="19050" y="1029233"/>
                  </a:lnTo>
                  <a:lnTo>
                    <a:pt x="26466" y="1027734"/>
                  </a:lnTo>
                  <a:lnTo>
                    <a:pt x="32524" y="1023658"/>
                  </a:lnTo>
                  <a:lnTo>
                    <a:pt x="36601" y="1017600"/>
                  </a:lnTo>
                  <a:lnTo>
                    <a:pt x="38100" y="1010183"/>
                  </a:lnTo>
                  <a:close/>
                </a:path>
                <a:path w="1789429" h="2249170">
                  <a:moveTo>
                    <a:pt x="38100" y="933945"/>
                  </a:moveTo>
                  <a:lnTo>
                    <a:pt x="36601" y="926490"/>
                  </a:lnTo>
                  <a:lnTo>
                    <a:pt x="32524" y="920445"/>
                  </a:lnTo>
                  <a:lnTo>
                    <a:pt x="26466" y="916355"/>
                  </a:lnTo>
                  <a:lnTo>
                    <a:pt x="19050" y="914857"/>
                  </a:lnTo>
                  <a:lnTo>
                    <a:pt x="11633" y="916355"/>
                  </a:lnTo>
                  <a:lnTo>
                    <a:pt x="5575" y="920445"/>
                  </a:lnTo>
                  <a:lnTo>
                    <a:pt x="1498" y="926490"/>
                  </a:lnTo>
                  <a:lnTo>
                    <a:pt x="0" y="933907"/>
                  </a:lnTo>
                  <a:lnTo>
                    <a:pt x="1498" y="941362"/>
                  </a:lnTo>
                  <a:lnTo>
                    <a:pt x="5575" y="947420"/>
                  </a:lnTo>
                  <a:lnTo>
                    <a:pt x="11633" y="951496"/>
                  </a:lnTo>
                  <a:lnTo>
                    <a:pt x="19050" y="952995"/>
                  </a:lnTo>
                  <a:lnTo>
                    <a:pt x="26466" y="951496"/>
                  </a:lnTo>
                  <a:lnTo>
                    <a:pt x="32524" y="947420"/>
                  </a:lnTo>
                  <a:lnTo>
                    <a:pt x="36601" y="941362"/>
                  </a:lnTo>
                  <a:lnTo>
                    <a:pt x="38100" y="933945"/>
                  </a:lnTo>
                  <a:close/>
                </a:path>
                <a:path w="1789429" h="2249170">
                  <a:moveTo>
                    <a:pt x="38100" y="857707"/>
                  </a:moveTo>
                  <a:lnTo>
                    <a:pt x="36601" y="850252"/>
                  </a:lnTo>
                  <a:lnTo>
                    <a:pt x="32524" y="844207"/>
                  </a:lnTo>
                  <a:lnTo>
                    <a:pt x="26466" y="840117"/>
                  </a:lnTo>
                  <a:lnTo>
                    <a:pt x="19050" y="838619"/>
                  </a:lnTo>
                  <a:lnTo>
                    <a:pt x="11633" y="840117"/>
                  </a:lnTo>
                  <a:lnTo>
                    <a:pt x="5575" y="844207"/>
                  </a:lnTo>
                  <a:lnTo>
                    <a:pt x="1498" y="850252"/>
                  </a:lnTo>
                  <a:lnTo>
                    <a:pt x="0" y="857669"/>
                  </a:lnTo>
                  <a:lnTo>
                    <a:pt x="1498" y="865124"/>
                  </a:lnTo>
                  <a:lnTo>
                    <a:pt x="5575" y="871181"/>
                  </a:lnTo>
                  <a:lnTo>
                    <a:pt x="11633" y="875258"/>
                  </a:lnTo>
                  <a:lnTo>
                    <a:pt x="19050" y="876757"/>
                  </a:lnTo>
                  <a:lnTo>
                    <a:pt x="26466" y="875258"/>
                  </a:lnTo>
                  <a:lnTo>
                    <a:pt x="32524" y="871181"/>
                  </a:lnTo>
                  <a:lnTo>
                    <a:pt x="36601" y="865124"/>
                  </a:lnTo>
                  <a:lnTo>
                    <a:pt x="38100" y="857707"/>
                  </a:lnTo>
                  <a:close/>
                </a:path>
                <a:path w="1789429" h="2249170">
                  <a:moveTo>
                    <a:pt x="38100" y="781469"/>
                  </a:moveTo>
                  <a:lnTo>
                    <a:pt x="36601" y="774014"/>
                  </a:lnTo>
                  <a:lnTo>
                    <a:pt x="32524" y="767969"/>
                  </a:lnTo>
                  <a:lnTo>
                    <a:pt x="26466" y="763879"/>
                  </a:lnTo>
                  <a:lnTo>
                    <a:pt x="19050" y="762381"/>
                  </a:lnTo>
                  <a:lnTo>
                    <a:pt x="11633" y="763879"/>
                  </a:lnTo>
                  <a:lnTo>
                    <a:pt x="5575" y="767969"/>
                  </a:lnTo>
                  <a:lnTo>
                    <a:pt x="1498" y="774014"/>
                  </a:lnTo>
                  <a:lnTo>
                    <a:pt x="0" y="781431"/>
                  </a:lnTo>
                  <a:lnTo>
                    <a:pt x="1498" y="788885"/>
                  </a:lnTo>
                  <a:lnTo>
                    <a:pt x="5575" y="794943"/>
                  </a:lnTo>
                  <a:lnTo>
                    <a:pt x="11633" y="799020"/>
                  </a:lnTo>
                  <a:lnTo>
                    <a:pt x="19050" y="800519"/>
                  </a:lnTo>
                  <a:lnTo>
                    <a:pt x="26466" y="799020"/>
                  </a:lnTo>
                  <a:lnTo>
                    <a:pt x="32524" y="794943"/>
                  </a:lnTo>
                  <a:lnTo>
                    <a:pt x="36601" y="788885"/>
                  </a:lnTo>
                  <a:lnTo>
                    <a:pt x="38100" y="781469"/>
                  </a:lnTo>
                  <a:close/>
                </a:path>
                <a:path w="1789429" h="2249170">
                  <a:moveTo>
                    <a:pt x="38100" y="705231"/>
                  </a:moveTo>
                  <a:lnTo>
                    <a:pt x="36601" y="697776"/>
                  </a:lnTo>
                  <a:lnTo>
                    <a:pt x="32524" y="691730"/>
                  </a:lnTo>
                  <a:lnTo>
                    <a:pt x="26466" y="687641"/>
                  </a:lnTo>
                  <a:lnTo>
                    <a:pt x="19050" y="686142"/>
                  </a:lnTo>
                  <a:lnTo>
                    <a:pt x="11633" y="687641"/>
                  </a:lnTo>
                  <a:lnTo>
                    <a:pt x="5575" y="691730"/>
                  </a:lnTo>
                  <a:lnTo>
                    <a:pt x="1498" y="697776"/>
                  </a:lnTo>
                  <a:lnTo>
                    <a:pt x="0" y="705192"/>
                  </a:lnTo>
                  <a:lnTo>
                    <a:pt x="1498" y="712647"/>
                  </a:lnTo>
                  <a:lnTo>
                    <a:pt x="5575" y="718705"/>
                  </a:lnTo>
                  <a:lnTo>
                    <a:pt x="11633" y="722782"/>
                  </a:lnTo>
                  <a:lnTo>
                    <a:pt x="19050" y="724281"/>
                  </a:lnTo>
                  <a:lnTo>
                    <a:pt x="26466" y="722782"/>
                  </a:lnTo>
                  <a:lnTo>
                    <a:pt x="32524" y="718705"/>
                  </a:lnTo>
                  <a:lnTo>
                    <a:pt x="36601" y="712647"/>
                  </a:lnTo>
                  <a:lnTo>
                    <a:pt x="38100" y="705231"/>
                  </a:lnTo>
                  <a:close/>
                </a:path>
                <a:path w="1789429" h="2249170">
                  <a:moveTo>
                    <a:pt x="38100" y="628992"/>
                  </a:moveTo>
                  <a:lnTo>
                    <a:pt x="36601" y="621538"/>
                  </a:lnTo>
                  <a:lnTo>
                    <a:pt x="32524" y="615492"/>
                  </a:lnTo>
                  <a:lnTo>
                    <a:pt x="26466" y="611403"/>
                  </a:lnTo>
                  <a:lnTo>
                    <a:pt x="19050" y="609904"/>
                  </a:lnTo>
                  <a:lnTo>
                    <a:pt x="11633" y="611403"/>
                  </a:lnTo>
                  <a:lnTo>
                    <a:pt x="5575" y="615492"/>
                  </a:lnTo>
                  <a:lnTo>
                    <a:pt x="1498" y="621538"/>
                  </a:lnTo>
                  <a:lnTo>
                    <a:pt x="0" y="628954"/>
                  </a:lnTo>
                  <a:lnTo>
                    <a:pt x="1498" y="636409"/>
                  </a:lnTo>
                  <a:lnTo>
                    <a:pt x="5575" y="642467"/>
                  </a:lnTo>
                  <a:lnTo>
                    <a:pt x="11633" y="646544"/>
                  </a:lnTo>
                  <a:lnTo>
                    <a:pt x="19050" y="648042"/>
                  </a:lnTo>
                  <a:lnTo>
                    <a:pt x="26466" y="646544"/>
                  </a:lnTo>
                  <a:lnTo>
                    <a:pt x="32524" y="642467"/>
                  </a:lnTo>
                  <a:lnTo>
                    <a:pt x="36601" y="636409"/>
                  </a:lnTo>
                  <a:lnTo>
                    <a:pt x="38100" y="628992"/>
                  </a:lnTo>
                  <a:close/>
                </a:path>
                <a:path w="1789429" h="2249170">
                  <a:moveTo>
                    <a:pt x="38100" y="552754"/>
                  </a:moveTo>
                  <a:lnTo>
                    <a:pt x="36601" y="545299"/>
                  </a:lnTo>
                  <a:lnTo>
                    <a:pt x="32524" y="539254"/>
                  </a:lnTo>
                  <a:lnTo>
                    <a:pt x="26466" y="535165"/>
                  </a:lnTo>
                  <a:lnTo>
                    <a:pt x="19050" y="533666"/>
                  </a:lnTo>
                  <a:lnTo>
                    <a:pt x="11633" y="535165"/>
                  </a:lnTo>
                  <a:lnTo>
                    <a:pt x="5575" y="539254"/>
                  </a:lnTo>
                  <a:lnTo>
                    <a:pt x="1498" y="545299"/>
                  </a:lnTo>
                  <a:lnTo>
                    <a:pt x="0" y="552716"/>
                  </a:lnTo>
                  <a:lnTo>
                    <a:pt x="1498" y="560171"/>
                  </a:lnTo>
                  <a:lnTo>
                    <a:pt x="5575" y="566229"/>
                  </a:lnTo>
                  <a:lnTo>
                    <a:pt x="11633" y="570306"/>
                  </a:lnTo>
                  <a:lnTo>
                    <a:pt x="19050" y="571804"/>
                  </a:lnTo>
                  <a:lnTo>
                    <a:pt x="26466" y="570306"/>
                  </a:lnTo>
                  <a:lnTo>
                    <a:pt x="32524" y="566229"/>
                  </a:lnTo>
                  <a:lnTo>
                    <a:pt x="36601" y="560171"/>
                  </a:lnTo>
                  <a:lnTo>
                    <a:pt x="38100" y="552754"/>
                  </a:lnTo>
                  <a:close/>
                </a:path>
                <a:path w="1789429" h="2249170">
                  <a:moveTo>
                    <a:pt x="38100" y="476516"/>
                  </a:moveTo>
                  <a:lnTo>
                    <a:pt x="36601" y="469061"/>
                  </a:lnTo>
                  <a:lnTo>
                    <a:pt x="32524" y="463016"/>
                  </a:lnTo>
                  <a:lnTo>
                    <a:pt x="26466" y="458927"/>
                  </a:lnTo>
                  <a:lnTo>
                    <a:pt x="19050" y="457428"/>
                  </a:lnTo>
                  <a:lnTo>
                    <a:pt x="11633" y="458927"/>
                  </a:lnTo>
                  <a:lnTo>
                    <a:pt x="5575" y="463016"/>
                  </a:lnTo>
                  <a:lnTo>
                    <a:pt x="1498" y="469061"/>
                  </a:lnTo>
                  <a:lnTo>
                    <a:pt x="0" y="476478"/>
                  </a:lnTo>
                  <a:lnTo>
                    <a:pt x="1498" y="483933"/>
                  </a:lnTo>
                  <a:lnTo>
                    <a:pt x="5575" y="489991"/>
                  </a:lnTo>
                  <a:lnTo>
                    <a:pt x="11633" y="494068"/>
                  </a:lnTo>
                  <a:lnTo>
                    <a:pt x="19050" y="495566"/>
                  </a:lnTo>
                  <a:lnTo>
                    <a:pt x="26466" y="494068"/>
                  </a:lnTo>
                  <a:lnTo>
                    <a:pt x="32524" y="489991"/>
                  </a:lnTo>
                  <a:lnTo>
                    <a:pt x="36601" y="483933"/>
                  </a:lnTo>
                  <a:lnTo>
                    <a:pt x="38100" y="476516"/>
                  </a:lnTo>
                  <a:close/>
                </a:path>
                <a:path w="1789429" h="2249170">
                  <a:moveTo>
                    <a:pt x="38100" y="400278"/>
                  </a:moveTo>
                  <a:lnTo>
                    <a:pt x="36601" y="392823"/>
                  </a:lnTo>
                  <a:lnTo>
                    <a:pt x="32524" y="386778"/>
                  </a:lnTo>
                  <a:lnTo>
                    <a:pt x="26466" y="382689"/>
                  </a:lnTo>
                  <a:lnTo>
                    <a:pt x="19050" y="381190"/>
                  </a:lnTo>
                  <a:lnTo>
                    <a:pt x="11633" y="382689"/>
                  </a:lnTo>
                  <a:lnTo>
                    <a:pt x="5575" y="386778"/>
                  </a:lnTo>
                  <a:lnTo>
                    <a:pt x="1498" y="392823"/>
                  </a:lnTo>
                  <a:lnTo>
                    <a:pt x="0" y="400240"/>
                  </a:lnTo>
                  <a:lnTo>
                    <a:pt x="1498" y="407695"/>
                  </a:lnTo>
                  <a:lnTo>
                    <a:pt x="5575" y="413753"/>
                  </a:lnTo>
                  <a:lnTo>
                    <a:pt x="11633" y="417830"/>
                  </a:lnTo>
                  <a:lnTo>
                    <a:pt x="19050" y="419328"/>
                  </a:lnTo>
                  <a:lnTo>
                    <a:pt x="26466" y="417830"/>
                  </a:lnTo>
                  <a:lnTo>
                    <a:pt x="32524" y="413753"/>
                  </a:lnTo>
                  <a:lnTo>
                    <a:pt x="36601" y="407695"/>
                  </a:lnTo>
                  <a:lnTo>
                    <a:pt x="38100" y="400278"/>
                  </a:lnTo>
                  <a:close/>
                </a:path>
                <a:path w="1789429" h="2249170">
                  <a:moveTo>
                    <a:pt x="38100" y="324040"/>
                  </a:moveTo>
                  <a:lnTo>
                    <a:pt x="36601" y="316585"/>
                  </a:lnTo>
                  <a:lnTo>
                    <a:pt x="32524" y="310540"/>
                  </a:lnTo>
                  <a:lnTo>
                    <a:pt x="26466" y="306451"/>
                  </a:lnTo>
                  <a:lnTo>
                    <a:pt x="19050" y="304952"/>
                  </a:lnTo>
                  <a:lnTo>
                    <a:pt x="11633" y="306451"/>
                  </a:lnTo>
                  <a:lnTo>
                    <a:pt x="5575" y="310540"/>
                  </a:lnTo>
                  <a:lnTo>
                    <a:pt x="1498" y="316585"/>
                  </a:lnTo>
                  <a:lnTo>
                    <a:pt x="0" y="324002"/>
                  </a:lnTo>
                  <a:lnTo>
                    <a:pt x="1498" y="331457"/>
                  </a:lnTo>
                  <a:lnTo>
                    <a:pt x="5575" y="337515"/>
                  </a:lnTo>
                  <a:lnTo>
                    <a:pt x="11633" y="341591"/>
                  </a:lnTo>
                  <a:lnTo>
                    <a:pt x="19050" y="343090"/>
                  </a:lnTo>
                  <a:lnTo>
                    <a:pt x="26466" y="341591"/>
                  </a:lnTo>
                  <a:lnTo>
                    <a:pt x="32524" y="337515"/>
                  </a:lnTo>
                  <a:lnTo>
                    <a:pt x="36601" y="331457"/>
                  </a:lnTo>
                  <a:lnTo>
                    <a:pt x="38100" y="324040"/>
                  </a:lnTo>
                  <a:close/>
                </a:path>
                <a:path w="1789429" h="2249170">
                  <a:moveTo>
                    <a:pt x="38100" y="247802"/>
                  </a:moveTo>
                  <a:lnTo>
                    <a:pt x="36601" y="240347"/>
                  </a:lnTo>
                  <a:lnTo>
                    <a:pt x="32524" y="234302"/>
                  </a:lnTo>
                  <a:lnTo>
                    <a:pt x="26466" y="230212"/>
                  </a:lnTo>
                  <a:lnTo>
                    <a:pt x="19050" y="228714"/>
                  </a:lnTo>
                  <a:lnTo>
                    <a:pt x="11633" y="230212"/>
                  </a:lnTo>
                  <a:lnTo>
                    <a:pt x="5575" y="234302"/>
                  </a:lnTo>
                  <a:lnTo>
                    <a:pt x="1498" y="240347"/>
                  </a:lnTo>
                  <a:lnTo>
                    <a:pt x="0" y="247764"/>
                  </a:lnTo>
                  <a:lnTo>
                    <a:pt x="1498" y="255219"/>
                  </a:lnTo>
                  <a:lnTo>
                    <a:pt x="5575" y="261277"/>
                  </a:lnTo>
                  <a:lnTo>
                    <a:pt x="11633" y="265353"/>
                  </a:lnTo>
                  <a:lnTo>
                    <a:pt x="19050" y="266852"/>
                  </a:lnTo>
                  <a:lnTo>
                    <a:pt x="26466" y="265353"/>
                  </a:lnTo>
                  <a:lnTo>
                    <a:pt x="32524" y="261277"/>
                  </a:lnTo>
                  <a:lnTo>
                    <a:pt x="36601" y="255219"/>
                  </a:lnTo>
                  <a:lnTo>
                    <a:pt x="38100" y="247802"/>
                  </a:lnTo>
                  <a:close/>
                </a:path>
                <a:path w="1789429" h="2249170">
                  <a:moveTo>
                    <a:pt x="38100" y="171564"/>
                  </a:moveTo>
                  <a:lnTo>
                    <a:pt x="36601" y="164109"/>
                  </a:lnTo>
                  <a:lnTo>
                    <a:pt x="32524" y="158064"/>
                  </a:lnTo>
                  <a:lnTo>
                    <a:pt x="26466" y="153974"/>
                  </a:lnTo>
                  <a:lnTo>
                    <a:pt x="19050" y="152476"/>
                  </a:lnTo>
                  <a:lnTo>
                    <a:pt x="11633" y="153974"/>
                  </a:lnTo>
                  <a:lnTo>
                    <a:pt x="5575" y="158064"/>
                  </a:lnTo>
                  <a:lnTo>
                    <a:pt x="1498" y="164109"/>
                  </a:lnTo>
                  <a:lnTo>
                    <a:pt x="0" y="171526"/>
                  </a:lnTo>
                  <a:lnTo>
                    <a:pt x="1498" y="178981"/>
                  </a:lnTo>
                  <a:lnTo>
                    <a:pt x="5575" y="185039"/>
                  </a:lnTo>
                  <a:lnTo>
                    <a:pt x="11633" y="189115"/>
                  </a:lnTo>
                  <a:lnTo>
                    <a:pt x="19050" y="190614"/>
                  </a:lnTo>
                  <a:lnTo>
                    <a:pt x="26466" y="189115"/>
                  </a:lnTo>
                  <a:lnTo>
                    <a:pt x="32524" y="185039"/>
                  </a:lnTo>
                  <a:lnTo>
                    <a:pt x="36601" y="178981"/>
                  </a:lnTo>
                  <a:lnTo>
                    <a:pt x="38100" y="171564"/>
                  </a:lnTo>
                  <a:close/>
                </a:path>
                <a:path w="1789429" h="2249170">
                  <a:moveTo>
                    <a:pt x="38100" y="95326"/>
                  </a:moveTo>
                  <a:lnTo>
                    <a:pt x="36601" y="87871"/>
                  </a:lnTo>
                  <a:lnTo>
                    <a:pt x="32524" y="81826"/>
                  </a:lnTo>
                  <a:lnTo>
                    <a:pt x="26466" y="77736"/>
                  </a:lnTo>
                  <a:lnTo>
                    <a:pt x="19050" y="76238"/>
                  </a:lnTo>
                  <a:lnTo>
                    <a:pt x="11633" y="77736"/>
                  </a:lnTo>
                  <a:lnTo>
                    <a:pt x="5575" y="81826"/>
                  </a:lnTo>
                  <a:lnTo>
                    <a:pt x="1498" y="87871"/>
                  </a:lnTo>
                  <a:lnTo>
                    <a:pt x="0" y="95288"/>
                  </a:lnTo>
                  <a:lnTo>
                    <a:pt x="1498" y="102743"/>
                  </a:lnTo>
                  <a:lnTo>
                    <a:pt x="5575" y="108800"/>
                  </a:lnTo>
                  <a:lnTo>
                    <a:pt x="11633" y="112877"/>
                  </a:lnTo>
                  <a:lnTo>
                    <a:pt x="19050" y="114376"/>
                  </a:lnTo>
                  <a:lnTo>
                    <a:pt x="26466" y="112877"/>
                  </a:lnTo>
                  <a:lnTo>
                    <a:pt x="32524" y="108800"/>
                  </a:lnTo>
                  <a:lnTo>
                    <a:pt x="36601" y="102743"/>
                  </a:lnTo>
                  <a:lnTo>
                    <a:pt x="38100" y="95326"/>
                  </a:lnTo>
                  <a:close/>
                </a:path>
                <a:path w="1789429" h="2249170">
                  <a:moveTo>
                    <a:pt x="38100" y="19088"/>
                  </a:moveTo>
                  <a:lnTo>
                    <a:pt x="36601" y="11633"/>
                  </a:lnTo>
                  <a:lnTo>
                    <a:pt x="32524" y="5588"/>
                  </a:lnTo>
                  <a:lnTo>
                    <a:pt x="26466" y="1498"/>
                  </a:lnTo>
                  <a:lnTo>
                    <a:pt x="19050" y="0"/>
                  </a:lnTo>
                  <a:lnTo>
                    <a:pt x="11633" y="1498"/>
                  </a:lnTo>
                  <a:lnTo>
                    <a:pt x="5575" y="5588"/>
                  </a:lnTo>
                  <a:lnTo>
                    <a:pt x="1498" y="11633"/>
                  </a:lnTo>
                  <a:lnTo>
                    <a:pt x="0" y="19050"/>
                  </a:lnTo>
                  <a:lnTo>
                    <a:pt x="1498" y="26504"/>
                  </a:lnTo>
                  <a:lnTo>
                    <a:pt x="5575" y="32562"/>
                  </a:lnTo>
                  <a:lnTo>
                    <a:pt x="11633" y="36639"/>
                  </a:lnTo>
                  <a:lnTo>
                    <a:pt x="19050" y="38138"/>
                  </a:lnTo>
                  <a:lnTo>
                    <a:pt x="26466" y="36639"/>
                  </a:lnTo>
                  <a:lnTo>
                    <a:pt x="32524" y="32562"/>
                  </a:lnTo>
                  <a:lnTo>
                    <a:pt x="36601" y="26504"/>
                  </a:lnTo>
                  <a:lnTo>
                    <a:pt x="38100" y="19088"/>
                  </a:lnTo>
                  <a:close/>
                </a:path>
                <a:path w="1789429" h="2249170">
                  <a:moveTo>
                    <a:pt x="569620" y="845032"/>
                  </a:moveTo>
                  <a:lnTo>
                    <a:pt x="568121" y="837615"/>
                  </a:lnTo>
                  <a:lnTo>
                    <a:pt x="564032" y="831557"/>
                  </a:lnTo>
                  <a:lnTo>
                    <a:pt x="557987" y="827468"/>
                  </a:lnTo>
                  <a:lnTo>
                    <a:pt x="550532" y="825982"/>
                  </a:lnTo>
                  <a:lnTo>
                    <a:pt x="543115" y="827468"/>
                  </a:lnTo>
                  <a:lnTo>
                    <a:pt x="537057" y="831557"/>
                  </a:lnTo>
                  <a:lnTo>
                    <a:pt x="532980" y="837615"/>
                  </a:lnTo>
                  <a:lnTo>
                    <a:pt x="531482" y="845032"/>
                  </a:lnTo>
                  <a:lnTo>
                    <a:pt x="532980" y="852436"/>
                  </a:lnTo>
                  <a:lnTo>
                    <a:pt x="537057" y="858494"/>
                  </a:lnTo>
                  <a:lnTo>
                    <a:pt x="543115" y="862584"/>
                  </a:lnTo>
                  <a:lnTo>
                    <a:pt x="550570" y="864082"/>
                  </a:lnTo>
                  <a:lnTo>
                    <a:pt x="557987" y="862584"/>
                  </a:lnTo>
                  <a:lnTo>
                    <a:pt x="564032" y="858494"/>
                  </a:lnTo>
                  <a:lnTo>
                    <a:pt x="568121" y="852436"/>
                  </a:lnTo>
                  <a:lnTo>
                    <a:pt x="569620" y="845032"/>
                  </a:lnTo>
                  <a:close/>
                </a:path>
                <a:path w="1789429" h="2249170">
                  <a:moveTo>
                    <a:pt x="645858" y="845032"/>
                  </a:moveTo>
                  <a:lnTo>
                    <a:pt x="644359" y="837615"/>
                  </a:lnTo>
                  <a:lnTo>
                    <a:pt x="640270" y="831557"/>
                  </a:lnTo>
                  <a:lnTo>
                    <a:pt x="634225" y="827468"/>
                  </a:lnTo>
                  <a:lnTo>
                    <a:pt x="626770" y="825982"/>
                  </a:lnTo>
                  <a:lnTo>
                    <a:pt x="619353" y="827468"/>
                  </a:lnTo>
                  <a:lnTo>
                    <a:pt x="613295" y="831557"/>
                  </a:lnTo>
                  <a:lnTo>
                    <a:pt x="609219" y="837615"/>
                  </a:lnTo>
                  <a:lnTo>
                    <a:pt x="607720" y="845032"/>
                  </a:lnTo>
                  <a:lnTo>
                    <a:pt x="609219" y="852436"/>
                  </a:lnTo>
                  <a:lnTo>
                    <a:pt x="613295" y="858494"/>
                  </a:lnTo>
                  <a:lnTo>
                    <a:pt x="619353" y="862584"/>
                  </a:lnTo>
                  <a:lnTo>
                    <a:pt x="626808" y="864082"/>
                  </a:lnTo>
                  <a:lnTo>
                    <a:pt x="634225" y="862584"/>
                  </a:lnTo>
                  <a:lnTo>
                    <a:pt x="640270" y="858494"/>
                  </a:lnTo>
                  <a:lnTo>
                    <a:pt x="644359" y="852436"/>
                  </a:lnTo>
                  <a:lnTo>
                    <a:pt x="645858" y="845032"/>
                  </a:lnTo>
                  <a:close/>
                </a:path>
                <a:path w="1789429" h="2249170">
                  <a:moveTo>
                    <a:pt x="722096" y="845032"/>
                  </a:moveTo>
                  <a:lnTo>
                    <a:pt x="720598" y="837615"/>
                  </a:lnTo>
                  <a:lnTo>
                    <a:pt x="716508" y="831557"/>
                  </a:lnTo>
                  <a:lnTo>
                    <a:pt x="710463" y="827468"/>
                  </a:lnTo>
                  <a:lnTo>
                    <a:pt x="703008" y="825982"/>
                  </a:lnTo>
                  <a:lnTo>
                    <a:pt x="695591" y="827468"/>
                  </a:lnTo>
                  <a:lnTo>
                    <a:pt x="689533" y="831557"/>
                  </a:lnTo>
                  <a:lnTo>
                    <a:pt x="685457" y="837615"/>
                  </a:lnTo>
                  <a:lnTo>
                    <a:pt x="683958" y="845032"/>
                  </a:lnTo>
                  <a:lnTo>
                    <a:pt x="685457" y="852436"/>
                  </a:lnTo>
                  <a:lnTo>
                    <a:pt x="689533" y="858494"/>
                  </a:lnTo>
                  <a:lnTo>
                    <a:pt x="695591" y="862584"/>
                  </a:lnTo>
                  <a:lnTo>
                    <a:pt x="703046" y="864082"/>
                  </a:lnTo>
                  <a:lnTo>
                    <a:pt x="710463" y="862584"/>
                  </a:lnTo>
                  <a:lnTo>
                    <a:pt x="716508" y="858494"/>
                  </a:lnTo>
                  <a:lnTo>
                    <a:pt x="720598" y="852436"/>
                  </a:lnTo>
                  <a:lnTo>
                    <a:pt x="722096" y="845032"/>
                  </a:lnTo>
                  <a:close/>
                </a:path>
                <a:path w="1789429" h="2249170">
                  <a:moveTo>
                    <a:pt x="798334" y="845032"/>
                  </a:moveTo>
                  <a:lnTo>
                    <a:pt x="796836" y="837615"/>
                  </a:lnTo>
                  <a:lnTo>
                    <a:pt x="792746" y="831557"/>
                  </a:lnTo>
                  <a:lnTo>
                    <a:pt x="786701" y="827468"/>
                  </a:lnTo>
                  <a:lnTo>
                    <a:pt x="779246" y="825982"/>
                  </a:lnTo>
                  <a:lnTo>
                    <a:pt x="771829" y="827468"/>
                  </a:lnTo>
                  <a:lnTo>
                    <a:pt x="765771" y="831557"/>
                  </a:lnTo>
                  <a:lnTo>
                    <a:pt x="761695" y="837615"/>
                  </a:lnTo>
                  <a:lnTo>
                    <a:pt x="760196" y="845032"/>
                  </a:lnTo>
                  <a:lnTo>
                    <a:pt x="761695" y="852436"/>
                  </a:lnTo>
                  <a:lnTo>
                    <a:pt x="765771" y="858494"/>
                  </a:lnTo>
                  <a:lnTo>
                    <a:pt x="771829" y="862584"/>
                  </a:lnTo>
                  <a:lnTo>
                    <a:pt x="779284" y="864082"/>
                  </a:lnTo>
                  <a:lnTo>
                    <a:pt x="786701" y="862584"/>
                  </a:lnTo>
                  <a:lnTo>
                    <a:pt x="792746" y="858494"/>
                  </a:lnTo>
                  <a:lnTo>
                    <a:pt x="796836" y="852436"/>
                  </a:lnTo>
                  <a:lnTo>
                    <a:pt x="798334" y="845032"/>
                  </a:lnTo>
                  <a:close/>
                </a:path>
                <a:path w="1789429" h="2249170">
                  <a:moveTo>
                    <a:pt x="874572" y="845032"/>
                  </a:moveTo>
                  <a:lnTo>
                    <a:pt x="873074" y="837615"/>
                  </a:lnTo>
                  <a:lnTo>
                    <a:pt x="868984" y="831557"/>
                  </a:lnTo>
                  <a:lnTo>
                    <a:pt x="862939" y="827468"/>
                  </a:lnTo>
                  <a:lnTo>
                    <a:pt x="855484" y="825982"/>
                  </a:lnTo>
                  <a:lnTo>
                    <a:pt x="848067" y="827468"/>
                  </a:lnTo>
                  <a:lnTo>
                    <a:pt x="842010" y="831557"/>
                  </a:lnTo>
                  <a:lnTo>
                    <a:pt x="837933" y="837615"/>
                  </a:lnTo>
                  <a:lnTo>
                    <a:pt x="836434" y="845032"/>
                  </a:lnTo>
                  <a:lnTo>
                    <a:pt x="837933" y="852436"/>
                  </a:lnTo>
                  <a:lnTo>
                    <a:pt x="842010" y="858494"/>
                  </a:lnTo>
                  <a:lnTo>
                    <a:pt x="848067" y="862584"/>
                  </a:lnTo>
                  <a:lnTo>
                    <a:pt x="855522" y="864082"/>
                  </a:lnTo>
                  <a:lnTo>
                    <a:pt x="862939" y="862584"/>
                  </a:lnTo>
                  <a:lnTo>
                    <a:pt x="868984" y="858494"/>
                  </a:lnTo>
                  <a:lnTo>
                    <a:pt x="873074" y="852436"/>
                  </a:lnTo>
                  <a:lnTo>
                    <a:pt x="874572" y="845032"/>
                  </a:lnTo>
                  <a:close/>
                </a:path>
                <a:path w="1789429" h="2249170">
                  <a:moveTo>
                    <a:pt x="950810" y="845032"/>
                  </a:moveTo>
                  <a:lnTo>
                    <a:pt x="949312" y="837615"/>
                  </a:lnTo>
                  <a:lnTo>
                    <a:pt x="945222" y="831557"/>
                  </a:lnTo>
                  <a:lnTo>
                    <a:pt x="939177" y="827468"/>
                  </a:lnTo>
                  <a:lnTo>
                    <a:pt x="931722" y="825982"/>
                  </a:lnTo>
                  <a:lnTo>
                    <a:pt x="924306" y="827468"/>
                  </a:lnTo>
                  <a:lnTo>
                    <a:pt x="918248" y="831557"/>
                  </a:lnTo>
                  <a:lnTo>
                    <a:pt x="914171" y="837615"/>
                  </a:lnTo>
                  <a:lnTo>
                    <a:pt x="912672" y="845032"/>
                  </a:lnTo>
                  <a:lnTo>
                    <a:pt x="914171" y="852436"/>
                  </a:lnTo>
                  <a:lnTo>
                    <a:pt x="918248" y="858494"/>
                  </a:lnTo>
                  <a:lnTo>
                    <a:pt x="924306" y="862584"/>
                  </a:lnTo>
                  <a:lnTo>
                    <a:pt x="931760" y="864082"/>
                  </a:lnTo>
                  <a:lnTo>
                    <a:pt x="939177" y="862584"/>
                  </a:lnTo>
                  <a:lnTo>
                    <a:pt x="945222" y="858494"/>
                  </a:lnTo>
                  <a:lnTo>
                    <a:pt x="949312" y="852436"/>
                  </a:lnTo>
                  <a:lnTo>
                    <a:pt x="950810" y="845032"/>
                  </a:lnTo>
                  <a:close/>
                </a:path>
                <a:path w="1789429" h="2249170">
                  <a:moveTo>
                    <a:pt x="1027049" y="845032"/>
                  </a:moveTo>
                  <a:lnTo>
                    <a:pt x="1025550" y="837615"/>
                  </a:lnTo>
                  <a:lnTo>
                    <a:pt x="1021461" y="831557"/>
                  </a:lnTo>
                  <a:lnTo>
                    <a:pt x="1015415" y="827468"/>
                  </a:lnTo>
                  <a:lnTo>
                    <a:pt x="1007960" y="825982"/>
                  </a:lnTo>
                  <a:lnTo>
                    <a:pt x="1000544" y="827468"/>
                  </a:lnTo>
                  <a:lnTo>
                    <a:pt x="994486" y="831557"/>
                  </a:lnTo>
                  <a:lnTo>
                    <a:pt x="990409" y="837615"/>
                  </a:lnTo>
                  <a:lnTo>
                    <a:pt x="988910" y="845032"/>
                  </a:lnTo>
                  <a:lnTo>
                    <a:pt x="990409" y="852436"/>
                  </a:lnTo>
                  <a:lnTo>
                    <a:pt x="994486" y="858494"/>
                  </a:lnTo>
                  <a:lnTo>
                    <a:pt x="1000544" y="862584"/>
                  </a:lnTo>
                  <a:lnTo>
                    <a:pt x="1007999" y="864082"/>
                  </a:lnTo>
                  <a:lnTo>
                    <a:pt x="1015415" y="862584"/>
                  </a:lnTo>
                  <a:lnTo>
                    <a:pt x="1021461" y="858494"/>
                  </a:lnTo>
                  <a:lnTo>
                    <a:pt x="1025550" y="852436"/>
                  </a:lnTo>
                  <a:lnTo>
                    <a:pt x="1027049" y="845032"/>
                  </a:lnTo>
                  <a:close/>
                </a:path>
                <a:path w="1789429" h="2249170">
                  <a:moveTo>
                    <a:pt x="1103287" y="845032"/>
                  </a:moveTo>
                  <a:lnTo>
                    <a:pt x="1101788" y="837615"/>
                  </a:lnTo>
                  <a:lnTo>
                    <a:pt x="1097699" y="831557"/>
                  </a:lnTo>
                  <a:lnTo>
                    <a:pt x="1091653" y="827468"/>
                  </a:lnTo>
                  <a:lnTo>
                    <a:pt x="1084199" y="825982"/>
                  </a:lnTo>
                  <a:lnTo>
                    <a:pt x="1076782" y="827468"/>
                  </a:lnTo>
                  <a:lnTo>
                    <a:pt x="1070724" y="831557"/>
                  </a:lnTo>
                  <a:lnTo>
                    <a:pt x="1066647" y="837615"/>
                  </a:lnTo>
                  <a:lnTo>
                    <a:pt x="1065149" y="845032"/>
                  </a:lnTo>
                  <a:lnTo>
                    <a:pt x="1066647" y="852436"/>
                  </a:lnTo>
                  <a:lnTo>
                    <a:pt x="1070724" y="858494"/>
                  </a:lnTo>
                  <a:lnTo>
                    <a:pt x="1076782" y="862584"/>
                  </a:lnTo>
                  <a:lnTo>
                    <a:pt x="1084237" y="864082"/>
                  </a:lnTo>
                  <a:lnTo>
                    <a:pt x="1091653" y="862584"/>
                  </a:lnTo>
                  <a:lnTo>
                    <a:pt x="1097699" y="858494"/>
                  </a:lnTo>
                  <a:lnTo>
                    <a:pt x="1101788" y="852436"/>
                  </a:lnTo>
                  <a:lnTo>
                    <a:pt x="1103287" y="845032"/>
                  </a:lnTo>
                  <a:close/>
                </a:path>
                <a:path w="1789429" h="2249170">
                  <a:moveTo>
                    <a:pt x="1179525" y="845032"/>
                  </a:moveTo>
                  <a:lnTo>
                    <a:pt x="1178026" y="837615"/>
                  </a:lnTo>
                  <a:lnTo>
                    <a:pt x="1173937" y="831557"/>
                  </a:lnTo>
                  <a:lnTo>
                    <a:pt x="1167892" y="827468"/>
                  </a:lnTo>
                  <a:lnTo>
                    <a:pt x="1160437" y="825982"/>
                  </a:lnTo>
                  <a:lnTo>
                    <a:pt x="1153020" y="827468"/>
                  </a:lnTo>
                  <a:lnTo>
                    <a:pt x="1146962" y="831557"/>
                  </a:lnTo>
                  <a:lnTo>
                    <a:pt x="1142885" y="837615"/>
                  </a:lnTo>
                  <a:lnTo>
                    <a:pt x="1141387" y="845032"/>
                  </a:lnTo>
                  <a:lnTo>
                    <a:pt x="1142885" y="852436"/>
                  </a:lnTo>
                  <a:lnTo>
                    <a:pt x="1146962" y="858494"/>
                  </a:lnTo>
                  <a:lnTo>
                    <a:pt x="1153020" y="862584"/>
                  </a:lnTo>
                  <a:lnTo>
                    <a:pt x="1160475" y="864082"/>
                  </a:lnTo>
                  <a:lnTo>
                    <a:pt x="1167892" y="862584"/>
                  </a:lnTo>
                  <a:lnTo>
                    <a:pt x="1173937" y="858494"/>
                  </a:lnTo>
                  <a:lnTo>
                    <a:pt x="1178026" y="852436"/>
                  </a:lnTo>
                  <a:lnTo>
                    <a:pt x="1179525" y="845032"/>
                  </a:lnTo>
                  <a:close/>
                </a:path>
                <a:path w="1789429" h="2249170">
                  <a:moveTo>
                    <a:pt x="1255763" y="845032"/>
                  </a:moveTo>
                  <a:lnTo>
                    <a:pt x="1254264" y="837615"/>
                  </a:lnTo>
                  <a:lnTo>
                    <a:pt x="1250175" y="831557"/>
                  </a:lnTo>
                  <a:lnTo>
                    <a:pt x="1244130" y="827468"/>
                  </a:lnTo>
                  <a:lnTo>
                    <a:pt x="1236675" y="825982"/>
                  </a:lnTo>
                  <a:lnTo>
                    <a:pt x="1229258" y="827468"/>
                  </a:lnTo>
                  <a:lnTo>
                    <a:pt x="1223200" y="831557"/>
                  </a:lnTo>
                  <a:lnTo>
                    <a:pt x="1219123" y="837615"/>
                  </a:lnTo>
                  <a:lnTo>
                    <a:pt x="1217625" y="845032"/>
                  </a:lnTo>
                  <a:lnTo>
                    <a:pt x="1219123" y="852436"/>
                  </a:lnTo>
                  <a:lnTo>
                    <a:pt x="1223200" y="858494"/>
                  </a:lnTo>
                  <a:lnTo>
                    <a:pt x="1229258" y="862584"/>
                  </a:lnTo>
                  <a:lnTo>
                    <a:pt x="1236713" y="864082"/>
                  </a:lnTo>
                  <a:lnTo>
                    <a:pt x="1244130" y="862584"/>
                  </a:lnTo>
                  <a:lnTo>
                    <a:pt x="1250175" y="858494"/>
                  </a:lnTo>
                  <a:lnTo>
                    <a:pt x="1254264" y="852436"/>
                  </a:lnTo>
                  <a:lnTo>
                    <a:pt x="1255763" y="845032"/>
                  </a:lnTo>
                  <a:close/>
                </a:path>
                <a:path w="1789429" h="2249170">
                  <a:moveTo>
                    <a:pt x="1332001" y="845032"/>
                  </a:moveTo>
                  <a:lnTo>
                    <a:pt x="1330502" y="837615"/>
                  </a:lnTo>
                  <a:lnTo>
                    <a:pt x="1326413" y="831557"/>
                  </a:lnTo>
                  <a:lnTo>
                    <a:pt x="1320368" y="827468"/>
                  </a:lnTo>
                  <a:lnTo>
                    <a:pt x="1312913" y="825982"/>
                  </a:lnTo>
                  <a:lnTo>
                    <a:pt x="1305496" y="827468"/>
                  </a:lnTo>
                  <a:lnTo>
                    <a:pt x="1299438" y="831557"/>
                  </a:lnTo>
                  <a:lnTo>
                    <a:pt x="1295361" y="837615"/>
                  </a:lnTo>
                  <a:lnTo>
                    <a:pt x="1293863" y="845032"/>
                  </a:lnTo>
                  <a:lnTo>
                    <a:pt x="1295361" y="852436"/>
                  </a:lnTo>
                  <a:lnTo>
                    <a:pt x="1299438" y="858494"/>
                  </a:lnTo>
                  <a:lnTo>
                    <a:pt x="1305496" y="862584"/>
                  </a:lnTo>
                  <a:lnTo>
                    <a:pt x="1312951" y="864082"/>
                  </a:lnTo>
                  <a:lnTo>
                    <a:pt x="1320368" y="862584"/>
                  </a:lnTo>
                  <a:lnTo>
                    <a:pt x="1326413" y="858494"/>
                  </a:lnTo>
                  <a:lnTo>
                    <a:pt x="1330502" y="852436"/>
                  </a:lnTo>
                  <a:lnTo>
                    <a:pt x="1332001" y="845032"/>
                  </a:lnTo>
                  <a:close/>
                </a:path>
                <a:path w="1789429" h="2249170">
                  <a:moveTo>
                    <a:pt x="1408239" y="845032"/>
                  </a:moveTo>
                  <a:lnTo>
                    <a:pt x="1406740" y="837615"/>
                  </a:lnTo>
                  <a:lnTo>
                    <a:pt x="1402651" y="831557"/>
                  </a:lnTo>
                  <a:lnTo>
                    <a:pt x="1396606" y="827468"/>
                  </a:lnTo>
                  <a:lnTo>
                    <a:pt x="1389151" y="825982"/>
                  </a:lnTo>
                  <a:lnTo>
                    <a:pt x="1381734" y="827468"/>
                  </a:lnTo>
                  <a:lnTo>
                    <a:pt x="1375676" y="831557"/>
                  </a:lnTo>
                  <a:lnTo>
                    <a:pt x="1371600" y="837615"/>
                  </a:lnTo>
                  <a:lnTo>
                    <a:pt x="1370101" y="845032"/>
                  </a:lnTo>
                  <a:lnTo>
                    <a:pt x="1371600" y="852436"/>
                  </a:lnTo>
                  <a:lnTo>
                    <a:pt x="1375676" y="858494"/>
                  </a:lnTo>
                  <a:lnTo>
                    <a:pt x="1381734" y="862584"/>
                  </a:lnTo>
                  <a:lnTo>
                    <a:pt x="1389189" y="864082"/>
                  </a:lnTo>
                  <a:lnTo>
                    <a:pt x="1396606" y="862584"/>
                  </a:lnTo>
                  <a:lnTo>
                    <a:pt x="1402651" y="858494"/>
                  </a:lnTo>
                  <a:lnTo>
                    <a:pt x="1406740" y="852436"/>
                  </a:lnTo>
                  <a:lnTo>
                    <a:pt x="1408239" y="845032"/>
                  </a:lnTo>
                  <a:close/>
                </a:path>
                <a:path w="1789429" h="2249170">
                  <a:moveTo>
                    <a:pt x="1484477" y="845032"/>
                  </a:moveTo>
                  <a:lnTo>
                    <a:pt x="1482979" y="837615"/>
                  </a:lnTo>
                  <a:lnTo>
                    <a:pt x="1478889" y="831557"/>
                  </a:lnTo>
                  <a:lnTo>
                    <a:pt x="1472844" y="827468"/>
                  </a:lnTo>
                  <a:lnTo>
                    <a:pt x="1465389" y="825982"/>
                  </a:lnTo>
                  <a:lnTo>
                    <a:pt x="1457972" y="827468"/>
                  </a:lnTo>
                  <a:lnTo>
                    <a:pt x="1451914" y="831557"/>
                  </a:lnTo>
                  <a:lnTo>
                    <a:pt x="1447838" y="837615"/>
                  </a:lnTo>
                  <a:lnTo>
                    <a:pt x="1446339" y="845032"/>
                  </a:lnTo>
                  <a:lnTo>
                    <a:pt x="1447838" y="852436"/>
                  </a:lnTo>
                  <a:lnTo>
                    <a:pt x="1451914" y="858494"/>
                  </a:lnTo>
                  <a:lnTo>
                    <a:pt x="1457972" y="862584"/>
                  </a:lnTo>
                  <a:lnTo>
                    <a:pt x="1465427" y="864082"/>
                  </a:lnTo>
                  <a:lnTo>
                    <a:pt x="1472844" y="862584"/>
                  </a:lnTo>
                  <a:lnTo>
                    <a:pt x="1478889" y="858494"/>
                  </a:lnTo>
                  <a:lnTo>
                    <a:pt x="1482979" y="852436"/>
                  </a:lnTo>
                  <a:lnTo>
                    <a:pt x="1484477" y="845032"/>
                  </a:lnTo>
                  <a:close/>
                </a:path>
                <a:path w="1789429" h="2249170">
                  <a:moveTo>
                    <a:pt x="1560715" y="845032"/>
                  </a:moveTo>
                  <a:lnTo>
                    <a:pt x="1559217" y="837615"/>
                  </a:lnTo>
                  <a:lnTo>
                    <a:pt x="1555127" y="831557"/>
                  </a:lnTo>
                  <a:lnTo>
                    <a:pt x="1549082" y="827468"/>
                  </a:lnTo>
                  <a:lnTo>
                    <a:pt x="1541627" y="825982"/>
                  </a:lnTo>
                  <a:lnTo>
                    <a:pt x="1534210" y="827468"/>
                  </a:lnTo>
                  <a:lnTo>
                    <a:pt x="1528152" y="831557"/>
                  </a:lnTo>
                  <a:lnTo>
                    <a:pt x="1524076" y="837615"/>
                  </a:lnTo>
                  <a:lnTo>
                    <a:pt x="1522577" y="845032"/>
                  </a:lnTo>
                  <a:lnTo>
                    <a:pt x="1524076" y="852436"/>
                  </a:lnTo>
                  <a:lnTo>
                    <a:pt x="1528152" y="858494"/>
                  </a:lnTo>
                  <a:lnTo>
                    <a:pt x="1534210" y="862584"/>
                  </a:lnTo>
                  <a:lnTo>
                    <a:pt x="1541665" y="864082"/>
                  </a:lnTo>
                  <a:lnTo>
                    <a:pt x="1549082" y="862584"/>
                  </a:lnTo>
                  <a:lnTo>
                    <a:pt x="1555127" y="858494"/>
                  </a:lnTo>
                  <a:lnTo>
                    <a:pt x="1559217" y="852436"/>
                  </a:lnTo>
                  <a:lnTo>
                    <a:pt x="1560715" y="845032"/>
                  </a:lnTo>
                  <a:close/>
                </a:path>
                <a:path w="1789429" h="2249170">
                  <a:moveTo>
                    <a:pt x="1636953" y="845032"/>
                  </a:moveTo>
                  <a:lnTo>
                    <a:pt x="1635455" y="837615"/>
                  </a:lnTo>
                  <a:lnTo>
                    <a:pt x="1631365" y="831557"/>
                  </a:lnTo>
                  <a:lnTo>
                    <a:pt x="1625320" y="827468"/>
                  </a:lnTo>
                  <a:lnTo>
                    <a:pt x="1617865" y="825982"/>
                  </a:lnTo>
                  <a:lnTo>
                    <a:pt x="1610448" y="827468"/>
                  </a:lnTo>
                  <a:lnTo>
                    <a:pt x="1604391" y="831557"/>
                  </a:lnTo>
                  <a:lnTo>
                    <a:pt x="1600314" y="837615"/>
                  </a:lnTo>
                  <a:lnTo>
                    <a:pt x="1598815" y="845032"/>
                  </a:lnTo>
                  <a:lnTo>
                    <a:pt x="1600314" y="852436"/>
                  </a:lnTo>
                  <a:lnTo>
                    <a:pt x="1604391" y="858494"/>
                  </a:lnTo>
                  <a:lnTo>
                    <a:pt x="1610448" y="862584"/>
                  </a:lnTo>
                  <a:lnTo>
                    <a:pt x="1617903" y="864082"/>
                  </a:lnTo>
                  <a:lnTo>
                    <a:pt x="1625320" y="862584"/>
                  </a:lnTo>
                  <a:lnTo>
                    <a:pt x="1631365" y="858494"/>
                  </a:lnTo>
                  <a:lnTo>
                    <a:pt x="1635455" y="852436"/>
                  </a:lnTo>
                  <a:lnTo>
                    <a:pt x="1636953" y="845032"/>
                  </a:lnTo>
                  <a:close/>
                </a:path>
                <a:path w="1789429" h="2249170">
                  <a:moveTo>
                    <a:pt x="1713191" y="845032"/>
                  </a:moveTo>
                  <a:lnTo>
                    <a:pt x="1711693" y="837615"/>
                  </a:lnTo>
                  <a:lnTo>
                    <a:pt x="1707603" y="831557"/>
                  </a:lnTo>
                  <a:lnTo>
                    <a:pt x="1701558" y="827468"/>
                  </a:lnTo>
                  <a:lnTo>
                    <a:pt x="1694103" y="825982"/>
                  </a:lnTo>
                  <a:lnTo>
                    <a:pt x="1686687" y="827468"/>
                  </a:lnTo>
                  <a:lnTo>
                    <a:pt x="1680629" y="831557"/>
                  </a:lnTo>
                  <a:lnTo>
                    <a:pt x="1676552" y="837615"/>
                  </a:lnTo>
                  <a:lnTo>
                    <a:pt x="1675053" y="845032"/>
                  </a:lnTo>
                  <a:lnTo>
                    <a:pt x="1676552" y="852436"/>
                  </a:lnTo>
                  <a:lnTo>
                    <a:pt x="1680629" y="858494"/>
                  </a:lnTo>
                  <a:lnTo>
                    <a:pt x="1686687" y="862584"/>
                  </a:lnTo>
                  <a:lnTo>
                    <a:pt x="1694141" y="864082"/>
                  </a:lnTo>
                  <a:lnTo>
                    <a:pt x="1701558" y="862584"/>
                  </a:lnTo>
                  <a:lnTo>
                    <a:pt x="1707603" y="858494"/>
                  </a:lnTo>
                  <a:lnTo>
                    <a:pt x="1711693" y="852436"/>
                  </a:lnTo>
                  <a:lnTo>
                    <a:pt x="1713191" y="845032"/>
                  </a:lnTo>
                  <a:close/>
                </a:path>
                <a:path w="1789429" h="2249170">
                  <a:moveTo>
                    <a:pt x="1789430" y="845032"/>
                  </a:moveTo>
                  <a:lnTo>
                    <a:pt x="1787931" y="837615"/>
                  </a:lnTo>
                  <a:lnTo>
                    <a:pt x="1783842" y="831557"/>
                  </a:lnTo>
                  <a:lnTo>
                    <a:pt x="1777796" y="827468"/>
                  </a:lnTo>
                  <a:lnTo>
                    <a:pt x="1770341" y="825982"/>
                  </a:lnTo>
                  <a:lnTo>
                    <a:pt x="1762925" y="827468"/>
                  </a:lnTo>
                  <a:lnTo>
                    <a:pt x="1756867" y="831557"/>
                  </a:lnTo>
                  <a:lnTo>
                    <a:pt x="1752790" y="837615"/>
                  </a:lnTo>
                  <a:lnTo>
                    <a:pt x="1751291" y="845032"/>
                  </a:lnTo>
                  <a:lnTo>
                    <a:pt x="1752790" y="852436"/>
                  </a:lnTo>
                  <a:lnTo>
                    <a:pt x="1756867" y="858494"/>
                  </a:lnTo>
                  <a:lnTo>
                    <a:pt x="1762925" y="862584"/>
                  </a:lnTo>
                  <a:lnTo>
                    <a:pt x="1770380" y="864082"/>
                  </a:lnTo>
                  <a:lnTo>
                    <a:pt x="1777796" y="862584"/>
                  </a:lnTo>
                  <a:lnTo>
                    <a:pt x="1783842" y="858494"/>
                  </a:lnTo>
                  <a:lnTo>
                    <a:pt x="1787931" y="852436"/>
                  </a:lnTo>
                  <a:lnTo>
                    <a:pt x="1789430" y="845032"/>
                  </a:lnTo>
                  <a:close/>
                </a:path>
              </a:pathLst>
            </a:custGeom>
            <a:solidFill>
              <a:srgbClr val="ACAC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42210" y="4930875"/>
              <a:ext cx="836499" cy="91439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839766" y="5831810"/>
              <a:ext cx="1623060" cy="307975"/>
            </a:xfrm>
            <a:custGeom>
              <a:avLst/>
              <a:gdLst/>
              <a:ahLst/>
              <a:cxnLst/>
              <a:rect l="l" t="t" r="r" b="b"/>
              <a:pathLst>
                <a:path w="1623060" h="307975">
                  <a:moveTo>
                    <a:pt x="1622759" y="0"/>
                  </a:moveTo>
                  <a:lnTo>
                    <a:pt x="0" y="0"/>
                  </a:lnTo>
                  <a:lnTo>
                    <a:pt x="0" y="307777"/>
                  </a:lnTo>
                  <a:lnTo>
                    <a:pt x="1622759" y="307777"/>
                  </a:lnTo>
                  <a:lnTo>
                    <a:pt x="16227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710160" y="3484528"/>
              <a:ext cx="1819275" cy="1815464"/>
            </a:xfrm>
            <a:custGeom>
              <a:avLst/>
              <a:gdLst/>
              <a:ahLst/>
              <a:cxnLst/>
              <a:rect l="l" t="t" r="r" b="b"/>
              <a:pathLst>
                <a:path w="1819275" h="1815464">
                  <a:moveTo>
                    <a:pt x="19029" y="0"/>
                  </a:moveTo>
                  <a:lnTo>
                    <a:pt x="11862" y="1402"/>
                  </a:lnTo>
                  <a:lnTo>
                    <a:pt x="5564" y="5594"/>
                  </a:lnTo>
                  <a:lnTo>
                    <a:pt x="1386" y="11900"/>
                  </a:lnTo>
                  <a:lnTo>
                    <a:pt x="0" y="19070"/>
                  </a:lnTo>
                  <a:lnTo>
                    <a:pt x="1402" y="26237"/>
                  </a:lnTo>
                  <a:lnTo>
                    <a:pt x="5594" y="32534"/>
                  </a:lnTo>
                  <a:lnTo>
                    <a:pt x="11927" y="36739"/>
                  </a:lnTo>
                  <a:lnTo>
                    <a:pt x="19098" y="38126"/>
                  </a:lnTo>
                  <a:lnTo>
                    <a:pt x="26265" y="36723"/>
                  </a:lnTo>
                  <a:lnTo>
                    <a:pt x="32562" y="32532"/>
                  </a:lnTo>
                  <a:lnTo>
                    <a:pt x="36740" y="26225"/>
                  </a:lnTo>
                  <a:lnTo>
                    <a:pt x="38127" y="19055"/>
                  </a:lnTo>
                  <a:lnTo>
                    <a:pt x="36724" y="11888"/>
                  </a:lnTo>
                  <a:lnTo>
                    <a:pt x="32506" y="5565"/>
                  </a:lnTo>
                  <a:lnTo>
                    <a:pt x="26199" y="1387"/>
                  </a:lnTo>
                  <a:lnTo>
                    <a:pt x="19029" y="0"/>
                  </a:lnTo>
                  <a:close/>
                </a:path>
                <a:path w="1819275" h="1815464">
                  <a:moveTo>
                    <a:pt x="72997" y="53848"/>
                  </a:moveTo>
                  <a:lnTo>
                    <a:pt x="65830" y="55251"/>
                  </a:lnTo>
                  <a:lnTo>
                    <a:pt x="59533" y="59442"/>
                  </a:lnTo>
                  <a:lnTo>
                    <a:pt x="55355" y="65749"/>
                  </a:lnTo>
                  <a:lnTo>
                    <a:pt x="53968" y="72919"/>
                  </a:lnTo>
                  <a:lnTo>
                    <a:pt x="55371" y="80086"/>
                  </a:lnTo>
                  <a:lnTo>
                    <a:pt x="59562" y="86384"/>
                  </a:lnTo>
                  <a:lnTo>
                    <a:pt x="65895" y="90588"/>
                  </a:lnTo>
                  <a:lnTo>
                    <a:pt x="73066" y="91975"/>
                  </a:lnTo>
                  <a:lnTo>
                    <a:pt x="80233" y="90572"/>
                  </a:lnTo>
                  <a:lnTo>
                    <a:pt x="86530" y="86381"/>
                  </a:lnTo>
                  <a:lnTo>
                    <a:pt x="90708" y="80075"/>
                  </a:lnTo>
                  <a:lnTo>
                    <a:pt x="92095" y="72905"/>
                  </a:lnTo>
                  <a:lnTo>
                    <a:pt x="90692" y="65738"/>
                  </a:lnTo>
                  <a:lnTo>
                    <a:pt x="86473" y="59413"/>
                  </a:lnTo>
                  <a:lnTo>
                    <a:pt x="80167" y="55235"/>
                  </a:lnTo>
                  <a:lnTo>
                    <a:pt x="72997" y="53848"/>
                  </a:lnTo>
                  <a:close/>
                </a:path>
                <a:path w="1819275" h="1815464">
                  <a:moveTo>
                    <a:pt x="126966" y="107697"/>
                  </a:moveTo>
                  <a:lnTo>
                    <a:pt x="119799" y="109099"/>
                  </a:lnTo>
                  <a:lnTo>
                    <a:pt x="113501" y="113290"/>
                  </a:lnTo>
                  <a:lnTo>
                    <a:pt x="109323" y="119596"/>
                  </a:lnTo>
                  <a:lnTo>
                    <a:pt x="107936" y="126766"/>
                  </a:lnTo>
                  <a:lnTo>
                    <a:pt x="109338" y="133934"/>
                  </a:lnTo>
                  <a:lnTo>
                    <a:pt x="113529" y="140232"/>
                  </a:lnTo>
                  <a:lnTo>
                    <a:pt x="119862" y="144437"/>
                  </a:lnTo>
                  <a:lnTo>
                    <a:pt x="127032" y="145824"/>
                  </a:lnTo>
                  <a:lnTo>
                    <a:pt x="134199" y="144422"/>
                  </a:lnTo>
                  <a:lnTo>
                    <a:pt x="140496" y="140230"/>
                  </a:lnTo>
                  <a:lnTo>
                    <a:pt x="144675" y="133924"/>
                  </a:lnTo>
                  <a:lnTo>
                    <a:pt x="146063" y="126754"/>
                  </a:lnTo>
                  <a:lnTo>
                    <a:pt x="144661" y="119587"/>
                  </a:lnTo>
                  <a:lnTo>
                    <a:pt x="140443" y="113263"/>
                  </a:lnTo>
                  <a:lnTo>
                    <a:pt x="134137" y="109085"/>
                  </a:lnTo>
                  <a:lnTo>
                    <a:pt x="126966" y="107697"/>
                  </a:lnTo>
                  <a:close/>
                </a:path>
                <a:path w="1819275" h="1815464">
                  <a:moveTo>
                    <a:pt x="180931" y="161546"/>
                  </a:moveTo>
                  <a:lnTo>
                    <a:pt x="173764" y="162949"/>
                  </a:lnTo>
                  <a:lnTo>
                    <a:pt x="167467" y="167142"/>
                  </a:lnTo>
                  <a:lnTo>
                    <a:pt x="163290" y="173448"/>
                  </a:lnTo>
                  <a:lnTo>
                    <a:pt x="161904" y="180618"/>
                  </a:lnTo>
                  <a:lnTo>
                    <a:pt x="163307" y="187785"/>
                  </a:lnTo>
                  <a:lnTo>
                    <a:pt x="167499" y="194082"/>
                  </a:lnTo>
                  <a:lnTo>
                    <a:pt x="173833" y="198286"/>
                  </a:lnTo>
                  <a:lnTo>
                    <a:pt x="181003" y="199673"/>
                  </a:lnTo>
                  <a:lnTo>
                    <a:pt x="188169" y="198269"/>
                  </a:lnTo>
                  <a:lnTo>
                    <a:pt x="194466" y="194077"/>
                  </a:lnTo>
                  <a:lnTo>
                    <a:pt x="198644" y="187771"/>
                  </a:lnTo>
                  <a:lnTo>
                    <a:pt x="200030" y="180601"/>
                  </a:lnTo>
                  <a:lnTo>
                    <a:pt x="198627" y="173434"/>
                  </a:lnTo>
                  <a:lnTo>
                    <a:pt x="194408" y="167110"/>
                  </a:lnTo>
                  <a:lnTo>
                    <a:pt x="188102" y="162933"/>
                  </a:lnTo>
                  <a:lnTo>
                    <a:pt x="180931" y="161546"/>
                  </a:lnTo>
                  <a:close/>
                </a:path>
                <a:path w="1819275" h="1815464">
                  <a:moveTo>
                    <a:pt x="234900" y="215395"/>
                  </a:moveTo>
                  <a:lnTo>
                    <a:pt x="227733" y="216798"/>
                  </a:lnTo>
                  <a:lnTo>
                    <a:pt x="221436" y="220990"/>
                  </a:lnTo>
                  <a:lnTo>
                    <a:pt x="217259" y="227297"/>
                  </a:lnTo>
                  <a:lnTo>
                    <a:pt x="215872" y="234467"/>
                  </a:lnTo>
                  <a:lnTo>
                    <a:pt x="217275" y="241633"/>
                  </a:lnTo>
                  <a:lnTo>
                    <a:pt x="221467" y="247930"/>
                  </a:lnTo>
                  <a:lnTo>
                    <a:pt x="227801" y="252135"/>
                  </a:lnTo>
                  <a:lnTo>
                    <a:pt x="234971" y="253522"/>
                  </a:lnTo>
                  <a:lnTo>
                    <a:pt x="242138" y="252119"/>
                  </a:lnTo>
                  <a:lnTo>
                    <a:pt x="248435" y="247926"/>
                  </a:lnTo>
                  <a:lnTo>
                    <a:pt x="252612" y="241620"/>
                  </a:lnTo>
                  <a:lnTo>
                    <a:pt x="253999" y="234449"/>
                  </a:lnTo>
                  <a:lnTo>
                    <a:pt x="252596" y="227283"/>
                  </a:lnTo>
                  <a:lnTo>
                    <a:pt x="248377" y="220959"/>
                  </a:lnTo>
                  <a:lnTo>
                    <a:pt x="242070" y="216782"/>
                  </a:lnTo>
                  <a:lnTo>
                    <a:pt x="234900" y="215395"/>
                  </a:lnTo>
                  <a:close/>
                </a:path>
                <a:path w="1819275" h="1815464">
                  <a:moveTo>
                    <a:pt x="288868" y="269243"/>
                  </a:moveTo>
                  <a:lnTo>
                    <a:pt x="281701" y="270647"/>
                  </a:lnTo>
                  <a:lnTo>
                    <a:pt x="275403" y="274839"/>
                  </a:lnTo>
                  <a:lnTo>
                    <a:pt x="271226" y="281146"/>
                  </a:lnTo>
                  <a:lnTo>
                    <a:pt x="269840" y="288316"/>
                  </a:lnTo>
                  <a:lnTo>
                    <a:pt x="271243" y="295483"/>
                  </a:lnTo>
                  <a:lnTo>
                    <a:pt x="275435" y="301779"/>
                  </a:lnTo>
                  <a:lnTo>
                    <a:pt x="281769" y="305983"/>
                  </a:lnTo>
                  <a:lnTo>
                    <a:pt x="288939" y="307370"/>
                  </a:lnTo>
                  <a:lnTo>
                    <a:pt x="296106" y="305967"/>
                  </a:lnTo>
                  <a:lnTo>
                    <a:pt x="302402" y="301776"/>
                  </a:lnTo>
                  <a:lnTo>
                    <a:pt x="306580" y="295469"/>
                  </a:lnTo>
                  <a:lnTo>
                    <a:pt x="307966" y="288299"/>
                  </a:lnTo>
                  <a:lnTo>
                    <a:pt x="306563" y="281131"/>
                  </a:lnTo>
                  <a:lnTo>
                    <a:pt x="302345" y="274807"/>
                  </a:lnTo>
                  <a:lnTo>
                    <a:pt x="296038" y="270630"/>
                  </a:lnTo>
                  <a:lnTo>
                    <a:pt x="288868" y="269243"/>
                  </a:lnTo>
                  <a:close/>
                </a:path>
                <a:path w="1819275" h="1815464">
                  <a:moveTo>
                    <a:pt x="342836" y="323093"/>
                  </a:moveTo>
                  <a:lnTo>
                    <a:pt x="335669" y="324496"/>
                  </a:lnTo>
                  <a:lnTo>
                    <a:pt x="329372" y="328688"/>
                  </a:lnTo>
                  <a:lnTo>
                    <a:pt x="325195" y="334995"/>
                  </a:lnTo>
                  <a:lnTo>
                    <a:pt x="323808" y="342165"/>
                  </a:lnTo>
                  <a:lnTo>
                    <a:pt x="325211" y="349332"/>
                  </a:lnTo>
                  <a:lnTo>
                    <a:pt x="329403" y="355629"/>
                  </a:lnTo>
                  <a:lnTo>
                    <a:pt x="335737" y="359833"/>
                  </a:lnTo>
                  <a:lnTo>
                    <a:pt x="342907" y="361219"/>
                  </a:lnTo>
                  <a:lnTo>
                    <a:pt x="350074" y="359816"/>
                  </a:lnTo>
                  <a:lnTo>
                    <a:pt x="356371" y="355624"/>
                  </a:lnTo>
                  <a:lnTo>
                    <a:pt x="360548" y="349317"/>
                  </a:lnTo>
                  <a:lnTo>
                    <a:pt x="361935" y="342147"/>
                  </a:lnTo>
                  <a:lnTo>
                    <a:pt x="360532" y="334980"/>
                  </a:lnTo>
                  <a:lnTo>
                    <a:pt x="356313" y="328656"/>
                  </a:lnTo>
                  <a:lnTo>
                    <a:pt x="350006" y="324479"/>
                  </a:lnTo>
                  <a:lnTo>
                    <a:pt x="342836" y="323093"/>
                  </a:lnTo>
                  <a:close/>
                </a:path>
                <a:path w="1819275" h="1815464">
                  <a:moveTo>
                    <a:pt x="396804" y="376942"/>
                  </a:moveTo>
                  <a:lnTo>
                    <a:pt x="389637" y="378345"/>
                  </a:lnTo>
                  <a:lnTo>
                    <a:pt x="383339" y="382536"/>
                  </a:lnTo>
                  <a:lnTo>
                    <a:pt x="379162" y="388843"/>
                  </a:lnTo>
                  <a:lnTo>
                    <a:pt x="377776" y="396013"/>
                  </a:lnTo>
                  <a:lnTo>
                    <a:pt x="379179" y="403180"/>
                  </a:lnTo>
                  <a:lnTo>
                    <a:pt x="383371" y="409477"/>
                  </a:lnTo>
                  <a:lnTo>
                    <a:pt x="389705" y="413682"/>
                  </a:lnTo>
                  <a:lnTo>
                    <a:pt x="396875" y="415069"/>
                  </a:lnTo>
                  <a:lnTo>
                    <a:pt x="404042" y="413665"/>
                  </a:lnTo>
                  <a:lnTo>
                    <a:pt x="410338" y="409473"/>
                  </a:lnTo>
                  <a:lnTo>
                    <a:pt x="414516" y="403166"/>
                  </a:lnTo>
                  <a:lnTo>
                    <a:pt x="415902" y="395996"/>
                  </a:lnTo>
                  <a:lnTo>
                    <a:pt x="414499" y="388829"/>
                  </a:lnTo>
                  <a:lnTo>
                    <a:pt x="410281" y="382506"/>
                  </a:lnTo>
                  <a:lnTo>
                    <a:pt x="403974" y="378328"/>
                  </a:lnTo>
                  <a:lnTo>
                    <a:pt x="396804" y="376942"/>
                  </a:lnTo>
                  <a:close/>
                </a:path>
                <a:path w="1819275" h="1815464">
                  <a:moveTo>
                    <a:pt x="450772" y="430790"/>
                  </a:moveTo>
                  <a:lnTo>
                    <a:pt x="443605" y="432193"/>
                  </a:lnTo>
                  <a:lnTo>
                    <a:pt x="437308" y="436385"/>
                  </a:lnTo>
                  <a:lnTo>
                    <a:pt x="433131" y="442692"/>
                  </a:lnTo>
                  <a:lnTo>
                    <a:pt x="431744" y="449862"/>
                  </a:lnTo>
                  <a:lnTo>
                    <a:pt x="433147" y="457029"/>
                  </a:lnTo>
                  <a:lnTo>
                    <a:pt x="437339" y="463326"/>
                  </a:lnTo>
                  <a:lnTo>
                    <a:pt x="443673" y="467530"/>
                  </a:lnTo>
                  <a:lnTo>
                    <a:pt x="450843" y="468917"/>
                  </a:lnTo>
                  <a:lnTo>
                    <a:pt x="458010" y="467514"/>
                  </a:lnTo>
                  <a:lnTo>
                    <a:pt x="464307" y="463322"/>
                  </a:lnTo>
                  <a:lnTo>
                    <a:pt x="468484" y="457015"/>
                  </a:lnTo>
                  <a:lnTo>
                    <a:pt x="469871" y="449845"/>
                  </a:lnTo>
                  <a:lnTo>
                    <a:pt x="468468" y="442678"/>
                  </a:lnTo>
                  <a:lnTo>
                    <a:pt x="464249" y="436354"/>
                  </a:lnTo>
                  <a:lnTo>
                    <a:pt x="457942" y="432176"/>
                  </a:lnTo>
                  <a:lnTo>
                    <a:pt x="450772" y="430790"/>
                  </a:lnTo>
                  <a:close/>
                </a:path>
                <a:path w="1819275" h="1815464">
                  <a:moveTo>
                    <a:pt x="504740" y="484639"/>
                  </a:moveTo>
                  <a:lnTo>
                    <a:pt x="497573" y="486042"/>
                  </a:lnTo>
                  <a:lnTo>
                    <a:pt x="491276" y="490235"/>
                  </a:lnTo>
                  <a:lnTo>
                    <a:pt x="487098" y="496541"/>
                  </a:lnTo>
                  <a:lnTo>
                    <a:pt x="485712" y="503711"/>
                  </a:lnTo>
                  <a:lnTo>
                    <a:pt x="487115" y="510878"/>
                  </a:lnTo>
                  <a:lnTo>
                    <a:pt x="491307" y="517175"/>
                  </a:lnTo>
                  <a:lnTo>
                    <a:pt x="497641" y="521379"/>
                  </a:lnTo>
                  <a:lnTo>
                    <a:pt x="504811" y="522766"/>
                  </a:lnTo>
                  <a:lnTo>
                    <a:pt x="511978" y="521362"/>
                  </a:lnTo>
                  <a:lnTo>
                    <a:pt x="518274" y="517170"/>
                  </a:lnTo>
                  <a:lnTo>
                    <a:pt x="522452" y="510864"/>
                  </a:lnTo>
                  <a:lnTo>
                    <a:pt x="523838" y="503694"/>
                  </a:lnTo>
                  <a:lnTo>
                    <a:pt x="522435" y="496527"/>
                  </a:lnTo>
                  <a:lnTo>
                    <a:pt x="518217" y="490203"/>
                  </a:lnTo>
                  <a:lnTo>
                    <a:pt x="511910" y="486026"/>
                  </a:lnTo>
                  <a:lnTo>
                    <a:pt x="504740" y="484639"/>
                  </a:lnTo>
                  <a:close/>
                </a:path>
                <a:path w="1819275" h="1815464">
                  <a:moveTo>
                    <a:pt x="558708" y="538488"/>
                  </a:moveTo>
                  <a:lnTo>
                    <a:pt x="551541" y="539891"/>
                  </a:lnTo>
                  <a:lnTo>
                    <a:pt x="545244" y="544083"/>
                  </a:lnTo>
                  <a:lnTo>
                    <a:pt x="541067" y="550390"/>
                  </a:lnTo>
                  <a:lnTo>
                    <a:pt x="539680" y="557560"/>
                  </a:lnTo>
                  <a:lnTo>
                    <a:pt x="541083" y="564726"/>
                  </a:lnTo>
                  <a:lnTo>
                    <a:pt x="545275" y="571023"/>
                  </a:lnTo>
                  <a:lnTo>
                    <a:pt x="551609" y="575229"/>
                  </a:lnTo>
                  <a:lnTo>
                    <a:pt x="558779" y="576615"/>
                  </a:lnTo>
                  <a:lnTo>
                    <a:pt x="565946" y="575212"/>
                  </a:lnTo>
                  <a:lnTo>
                    <a:pt x="572243" y="571019"/>
                  </a:lnTo>
                  <a:lnTo>
                    <a:pt x="576420" y="564713"/>
                  </a:lnTo>
                  <a:lnTo>
                    <a:pt x="577807" y="557543"/>
                  </a:lnTo>
                  <a:lnTo>
                    <a:pt x="576404" y="550376"/>
                  </a:lnTo>
                  <a:lnTo>
                    <a:pt x="572185" y="544052"/>
                  </a:lnTo>
                  <a:lnTo>
                    <a:pt x="565878" y="539875"/>
                  </a:lnTo>
                  <a:lnTo>
                    <a:pt x="558708" y="538488"/>
                  </a:lnTo>
                  <a:close/>
                </a:path>
                <a:path w="1819275" h="1815464">
                  <a:moveTo>
                    <a:pt x="612676" y="592336"/>
                  </a:moveTo>
                  <a:lnTo>
                    <a:pt x="605509" y="593740"/>
                  </a:lnTo>
                  <a:lnTo>
                    <a:pt x="599212" y="597932"/>
                  </a:lnTo>
                  <a:lnTo>
                    <a:pt x="595034" y="604239"/>
                  </a:lnTo>
                  <a:lnTo>
                    <a:pt x="593648" y="611409"/>
                  </a:lnTo>
                  <a:lnTo>
                    <a:pt x="595051" y="618576"/>
                  </a:lnTo>
                  <a:lnTo>
                    <a:pt x="599243" y="624873"/>
                  </a:lnTo>
                  <a:lnTo>
                    <a:pt x="605577" y="629077"/>
                  </a:lnTo>
                  <a:lnTo>
                    <a:pt x="612747" y="630463"/>
                  </a:lnTo>
                  <a:lnTo>
                    <a:pt x="619914" y="629060"/>
                  </a:lnTo>
                  <a:lnTo>
                    <a:pt x="626210" y="624869"/>
                  </a:lnTo>
                  <a:lnTo>
                    <a:pt x="630389" y="618562"/>
                  </a:lnTo>
                  <a:lnTo>
                    <a:pt x="631775" y="611392"/>
                  </a:lnTo>
                  <a:lnTo>
                    <a:pt x="630372" y="604225"/>
                  </a:lnTo>
                  <a:lnTo>
                    <a:pt x="626153" y="597900"/>
                  </a:lnTo>
                  <a:lnTo>
                    <a:pt x="619846" y="593723"/>
                  </a:lnTo>
                  <a:lnTo>
                    <a:pt x="612676" y="592336"/>
                  </a:lnTo>
                  <a:close/>
                </a:path>
                <a:path w="1819275" h="1815464">
                  <a:moveTo>
                    <a:pt x="666644" y="646186"/>
                  </a:moveTo>
                  <a:lnTo>
                    <a:pt x="659477" y="647589"/>
                  </a:lnTo>
                  <a:lnTo>
                    <a:pt x="653180" y="651781"/>
                  </a:lnTo>
                  <a:lnTo>
                    <a:pt x="649003" y="658088"/>
                  </a:lnTo>
                  <a:lnTo>
                    <a:pt x="647616" y="665258"/>
                  </a:lnTo>
                  <a:lnTo>
                    <a:pt x="649020" y="672425"/>
                  </a:lnTo>
                  <a:lnTo>
                    <a:pt x="653212" y="678722"/>
                  </a:lnTo>
                  <a:lnTo>
                    <a:pt x="659545" y="682926"/>
                  </a:lnTo>
                  <a:lnTo>
                    <a:pt x="666715" y="684312"/>
                  </a:lnTo>
                  <a:lnTo>
                    <a:pt x="673882" y="682909"/>
                  </a:lnTo>
                  <a:lnTo>
                    <a:pt x="680179" y="678717"/>
                  </a:lnTo>
                  <a:lnTo>
                    <a:pt x="684356" y="672410"/>
                  </a:lnTo>
                  <a:lnTo>
                    <a:pt x="685743" y="665240"/>
                  </a:lnTo>
                  <a:lnTo>
                    <a:pt x="684340" y="658073"/>
                  </a:lnTo>
                  <a:lnTo>
                    <a:pt x="680121" y="651750"/>
                  </a:lnTo>
                  <a:lnTo>
                    <a:pt x="673814" y="647572"/>
                  </a:lnTo>
                  <a:lnTo>
                    <a:pt x="666644" y="646186"/>
                  </a:lnTo>
                  <a:close/>
                </a:path>
                <a:path w="1819275" h="1815464">
                  <a:moveTo>
                    <a:pt x="720612" y="700035"/>
                  </a:moveTo>
                  <a:lnTo>
                    <a:pt x="713445" y="701438"/>
                  </a:lnTo>
                  <a:lnTo>
                    <a:pt x="707148" y="705629"/>
                  </a:lnTo>
                  <a:lnTo>
                    <a:pt x="702970" y="711936"/>
                  </a:lnTo>
                  <a:lnTo>
                    <a:pt x="701584" y="719106"/>
                  </a:lnTo>
                  <a:lnTo>
                    <a:pt x="702987" y="726273"/>
                  </a:lnTo>
                  <a:lnTo>
                    <a:pt x="707179" y="732570"/>
                  </a:lnTo>
                  <a:lnTo>
                    <a:pt x="713513" y="736775"/>
                  </a:lnTo>
                  <a:lnTo>
                    <a:pt x="720683" y="738162"/>
                  </a:lnTo>
                  <a:lnTo>
                    <a:pt x="727850" y="736758"/>
                  </a:lnTo>
                  <a:lnTo>
                    <a:pt x="734148" y="732566"/>
                  </a:lnTo>
                  <a:lnTo>
                    <a:pt x="738325" y="726259"/>
                  </a:lnTo>
                  <a:lnTo>
                    <a:pt x="739712" y="719089"/>
                  </a:lnTo>
                  <a:lnTo>
                    <a:pt x="738308" y="711922"/>
                  </a:lnTo>
                  <a:lnTo>
                    <a:pt x="734089" y="705599"/>
                  </a:lnTo>
                  <a:lnTo>
                    <a:pt x="727782" y="701421"/>
                  </a:lnTo>
                  <a:lnTo>
                    <a:pt x="720612" y="700035"/>
                  </a:lnTo>
                  <a:close/>
                </a:path>
                <a:path w="1819275" h="1815464">
                  <a:moveTo>
                    <a:pt x="774580" y="753883"/>
                  </a:moveTo>
                  <a:lnTo>
                    <a:pt x="767413" y="755286"/>
                  </a:lnTo>
                  <a:lnTo>
                    <a:pt x="761116" y="759479"/>
                  </a:lnTo>
                  <a:lnTo>
                    <a:pt x="756939" y="765785"/>
                  </a:lnTo>
                  <a:lnTo>
                    <a:pt x="755552" y="772955"/>
                  </a:lnTo>
                  <a:lnTo>
                    <a:pt x="756956" y="780122"/>
                  </a:lnTo>
                  <a:lnTo>
                    <a:pt x="761148" y="786419"/>
                  </a:lnTo>
                  <a:lnTo>
                    <a:pt x="767481" y="790623"/>
                  </a:lnTo>
                  <a:lnTo>
                    <a:pt x="774651" y="792010"/>
                  </a:lnTo>
                  <a:lnTo>
                    <a:pt x="781818" y="790607"/>
                  </a:lnTo>
                  <a:lnTo>
                    <a:pt x="788115" y="786415"/>
                  </a:lnTo>
                  <a:lnTo>
                    <a:pt x="792292" y="780108"/>
                  </a:lnTo>
                  <a:lnTo>
                    <a:pt x="793679" y="772938"/>
                  </a:lnTo>
                  <a:lnTo>
                    <a:pt x="792276" y="765772"/>
                  </a:lnTo>
                  <a:lnTo>
                    <a:pt x="788057" y="759447"/>
                  </a:lnTo>
                  <a:lnTo>
                    <a:pt x="781750" y="755269"/>
                  </a:lnTo>
                  <a:lnTo>
                    <a:pt x="774580" y="753883"/>
                  </a:lnTo>
                  <a:close/>
                </a:path>
                <a:path w="1819275" h="1815464">
                  <a:moveTo>
                    <a:pt x="828548" y="807732"/>
                  </a:moveTo>
                  <a:lnTo>
                    <a:pt x="821382" y="809136"/>
                  </a:lnTo>
                  <a:lnTo>
                    <a:pt x="815085" y="813328"/>
                  </a:lnTo>
                  <a:lnTo>
                    <a:pt x="810907" y="819634"/>
                  </a:lnTo>
                  <a:lnTo>
                    <a:pt x="809520" y="826804"/>
                  </a:lnTo>
                  <a:lnTo>
                    <a:pt x="810923" y="833971"/>
                  </a:lnTo>
                  <a:lnTo>
                    <a:pt x="815115" y="840268"/>
                  </a:lnTo>
                  <a:lnTo>
                    <a:pt x="821449" y="844472"/>
                  </a:lnTo>
                  <a:lnTo>
                    <a:pt x="828620" y="845859"/>
                  </a:lnTo>
                  <a:lnTo>
                    <a:pt x="835787" y="844456"/>
                  </a:lnTo>
                  <a:lnTo>
                    <a:pt x="842084" y="840263"/>
                  </a:lnTo>
                  <a:lnTo>
                    <a:pt x="846261" y="833957"/>
                  </a:lnTo>
                  <a:lnTo>
                    <a:pt x="847648" y="826787"/>
                  </a:lnTo>
                  <a:lnTo>
                    <a:pt x="846244" y="819620"/>
                  </a:lnTo>
                  <a:lnTo>
                    <a:pt x="842025" y="813296"/>
                  </a:lnTo>
                  <a:lnTo>
                    <a:pt x="835719" y="809119"/>
                  </a:lnTo>
                  <a:lnTo>
                    <a:pt x="828548" y="807732"/>
                  </a:lnTo>
                  <a:close/>
                </a:path>
                <a:path w="1819275" h="1815464">
                  <a:moveTo>
                    <a:pt x="882516" y="861581"/>
                  </a:moveTo>
                  <a:lnTo>
                    <a:pt x="875349" y="862984"/>
                  </a:lnTo>
                  <a:lnTo>
                    <a:pt x="869052" y="867176"/>
                  </a:lnTo>
                  <a:lnTo>
                    <a:pt x="864875" y="873483"/>
                  </a:lnTo>
                  <a:lnTo>
                    <a:pt x="863488" y="880653"/>
                  </a:lnTo>
                  <a:lnTo>
                    <a:pt x="864892" y="887820"/>
                  </a:lnTo>
                  <a:lnTo>
                    <a:pt x="869084" y="894118"/>
                  </a:lnTo>
                  <a:lnTo>
                    <a:pt x="875418" y="898322"/>
                  </a:lnTo>
                  <a:lnTo>
                    <a:pt x="882588" y="899708"/>
                  </a:lnTo>
                  <a:lnTo>
                    <a:pt x="889754" y="898305"/>
                  </a:lnTo>
                  <a:lnTo>
                    <a:pt x="896051" y="894113"/>
                  </a:lnTo>
                  <a:lnTo>
                    <a:pt x="900229" y="887806"/>
                  </a:lnTo>
                  <a:lnTo>
                    <a:pt x="901615" y="880636"/>
                  </a:lnTo>
                  <a:lnTo>
                    <a:pt x="900212" y="873469"/>
                  </a:lnTo>
                  <a:lnTo>
                    <a:pt x="895993" y="867145"/>
                  </a:lnTo>
                  <a:lnTo>
                    <a:pt x="889686" y="862968"/>
                  </a:lnTo>
                  <a:lnTo>
                    <a:pt x="882516" y="861581"/>
                  </a:lnTo>
                  <a:close/>
                </a:path>
                <a:path w="1819275" h="1815464">
                  <a:moveTo>
                    <a:pt x="936484" y="915429"/>
                  </a:moveTo>
                  <a:lnTo>
                    <a:pt x="929318" y="916833"/>
                  </a:lnTo>
                  <a:lnTo>
                    <a:pt x="923021" y="921025"/>
                  </a:lnTo>
                  <a:lnTo>
                    <a:pt x="918844" y="927332"/>
                  </a:lnTo>
                  <a:lnTo>
                    <a:pt x="917457" y="934502"/>
                  </a:lnTo>
                  <a:lnTo>
                    <a:pt x="918860" y="941669"/>
                  </a:lnTo>
                  <a:lnTo>
                    <a:pt x="923051" y="947966"/>
                  </a:lnTo>
                  <a:lnTo>
                    <a:pt x="929385" y="952170"/>
                  </a:lnTo>
                  <a:lnTo>
                    <a:pt x="936556" y="953557"/>
                  </a:lnTo>
                  <a:lnTo>
                    <a:pt x="943723" y="952154"/>
                  </a:lnTo>
                  <a:lnTo>
                    <a:pt x="950020" y="947962"/>
                  </a:lnTo>
                  <a:lnTo>
                    <a:pt x="954197" y="941655"/>
                  </a:lnTo>
                  <a:lnTo>
                    <a:pt x="955584" y="934485"/>
                  </a:lnTo>
                  <a:lnTo>
                    <a:pt x="954180" y="927318"/>
                  </a:lnTo>
                  <a:lnTo>
                    <a:pt x="949961" y="920993"/>
                  </a:lnTo>
                  <a:lnTo>
                    <a:pt x="943655" y="916816"/>
                  </a:lnTo>
                  <a:lnTo>
                    <a:pt x="936484" y="915429"/>
                  </a:lnTo>
                  <a:close/>
                </a:path>
                <a:path w="1819275" h="1815464">
                  <a:moveTo>
                    <a:pt x="990452" y="969279"/>
                  </a:moveTo>
                  <a:lnTo>
                    <a:pt x="983285" y="970682"/>
                  </a:lnTo>
                  <a:lnTo>
                    <a:pt x="976988" y="974874"/>
                  </a:lnTo>
                  <a:lnTo>
                    <a:pt x="972811" y="981181"/>
                  </a:lnTo>
                  <a:lnTo>
                    <a:pt x="971424" y="988351"/>
                  </a:lnTo>
                  <a:lnTo>
                    <a:pt x="972828" y="995518"/>
                  </a:lnTo>
                  <a:lnTo>
                    <a:pt x="977020" y="1001815"/>
                  </a:lnTo>
                  <a:lnTo>
                    <a:pt x="983354" y="1006019"/>
                  </a:lnTo>
                  <a:lnTo>
                    <a:pt x="990524" y="1007406"/>
                  </a:lnTo>
                  <a:lnTo>
                    <a:pt x="997690" y="1006003"/>
                  </a:lnTo>
                  <a:lnTo>
                    <a:pt x="1003987" y="1001811"/>
                  </a:lnTo>
                  <a:lnTo>
                    <a:pt x="1008165" y="995504"/>
                  </a:lnTo>
                  <a:lnTo>
                    <a:pt x="1009551" y="988334"/>
                  </a:lnTo>
                  <a:lnTo>
                    <a:pt x="1008148" y="981166"/>
                  </a:lnTo>
                  <a:lnTo>
                    <a:pt x="1003929" y="974843"/>
                  </a:lnTo>
                  <a:lnTo>
                    <a:pt x="997622" y="970665"/>
                  </a:lnTo>
                  <a:lnTo>
                    <a:pt x="990452" y="969279"/>
                  </a:lnTo>
                  <a:close/>
                </a:path>
                <a:path w="1819275" h="1815464">
                  <a:moveTo>
                    <a:pt x="1044421" y="1023128"/>
                  </a:moveTo>
                  <a:lnTo>
                    <a:pt x="1037254" y="1024531"/>
                  </a:lnTo>
                  <a:lnTo>
                    <a:pt x="1030957" y="1028722"/>
                  </a:lnTo>
                  <a:lnTo>
                    <a:pt x="1026780" y="1035029"/>
                  </a:lnTo>
                  <a:lnTo>
                    <a:pt x="1025393" y="1042200"/>
                  </a:lnTo>
                  <a:lnTo>
                    <a:pt x="1026796" y="1049367"/>
                  </a:lnTo>
                  <a:lnTo>
                    <a:pt x="1030987" y="1055664"/>
                  </a:lnTo>
                  <a:lnTo>
                    <a:pt x="1037322" y="1059868"/>
                  </a:lnTo>
                  <a:lnTo>
                    <a:pt x="1044492" y="1061255"/>
                  </a:lnTo>
                  <a:lnTo>
                    <a:pt x="1051659" y="1059851"/>
                  </a:lnTo>
                  <a:lnTo>
                    <a:pt x="1057956" y="1055659"/>
                  </a:lnTo>
                  <a:lnTo>
                    <a:pt x="1062133" y="1049353"/>
                  </a:lnTo>
                  <a:lnTo>
                    <a:pt x="1063520" y="1042183"/>
                  </a:lnTo>
                  <a:lnTo>
                    <a:pt x="1062116" y="1035016"/>
                  </a:lnTo>
                  <a:lnTo>
                    <a:pt x="1057897" y="1028692"/>
                  </a:lnTo>
                  <a:lnTo>
                    <a:pt x="1051591" y="1024515"/>
                  </a:lnTo>
                  <a:lnTo>
                    <a:pt x="1044421" y="1023128"/>
                  </a:lnTo>
                  <a:close/>
                </a:path>
                <a:path w="1819275" h="1815464">
                  <a:moveTo>
                    <a:pt x="1098366" y="1076976"/>
                  </a:moveTo>
                  <a:lnTo>
                    <a:pt x="1091201" y="1078388"/>
                  </a:lnTo>
                  <a:lnTo>
                    <a:pt x="1084909" y="1082587"/>
                  </a:lnTo>
                  <a:lnTo>
                    <a:pt x="1080739" y="1088899"/>
                  </a:lnTo>
                  <a:lnTo>
                    <a:pt x="1079361" y="1096071"/>
                  </a:lnTo>
                  <a:lnTo>
                    <a:pt x="1080772" y="1103236"/>
                  </a:lnTo>
                  <a:lnTo>
                    <a:pt x="1084971" y="1109529"/>
                  </a:lnTo>
                  <a:lnTo>
                    <a:pt x="1091310" y="1113725"/>
                  </a:lnTo>
                  <a:lnTo>
                    <a:pt x="1098482" y="1115103"/>
                  </a:lnTo>
                  <a:lnTo>
                    <a:pt x="1105647" y="1113692"/>
                  </a:lnTo>
                  <a:lnTo>
                    <a:pt x="1111940" y="1109492"/>
                  </a:lnTo>
                  <a:lnTo>
                    <a:pt x="1116110" y="1103181"/>
                  </a:lnTo>
                  <a:lnTo>
                    <a:pt x="1117488" y="1096009"/>
                  </a:lnTo>
                  <a:lnTo>
                    <a:pt x="1116076" y="1088844"/>
                  </a:lnTo>
                  <a:lnTo>
                    <a:pt x="1111850" y="1082525"/>
                  </a:lnTo>
                  <a:lnTo>
                    <a:pt x="1105538" y="1078355"/>
                  </a:lnTo>
                  <a:lnTo>
                    <a:pt x="1098366" y="1076976"/>
                  </a:lnTo>
                  <a:close/>
                </a:path>
                <a:path w="1819275" h="1815464">
                  <a:moveTo>
                    <a:pt x="1152334" y="1130825"/>
                  </a:moveTo>
                  <a:lnTo>
                    <a:pt x="1145169" y="1132237"/>
                  </a:lnTo>
                  <a:lnTo>
                    <a:pt x="1138876" y="1136436"/>
                  </a:lnTo>
                  <a:lnTo>
                    <a:pt x="1134707" y="1142747"/>
                  </a:lnTo>
                  <a:lnTo>
                    <a:pt x="1133328" y="1149919"/>
                  </a:lnTo>
                  <a:lnTo>
                    <a:pt x="1134740" y="1157085"/>
                  </a:lnTo>
                  <a:lnTo>
                    <a:pt x="1138940" y="1163377"/>
                  </a:lnTo>
                  <a:lnTo>
                    <a:pt x="1145278" y="1167573"/>
                  </a:lnTo>
                  <a:lnTo>
                    <a:pt x="1152450" y="1168952"/>
                  </a:lnTo>
                  <a:lnTo>
                    <a:pt x="1159615" y="1167541"/>
                  </a:lnTo>
                  <a:lnTo>
                    <a:pt x="1165907" y="1163341"/>
                  </a:lnTo>
                  <a:lnTo>
                    <a:pt x="1170077" y="1157030"/>
                  </a:lnTo>
                  <a:lnTo>
                    <a:pt x="1171455" y="1149858"/>
                  </a:lnTo>
                  <a:lnTo>
                    <a:pt x="1170044" y="1142693"/>
                  </a:lnTo>
                  <a:lnTo>
                    <a:pt x="1165818" y="1136374"/>
                  </a:lnTo>
                  <a:lnTo>
                    <a:pt x="1159506" y="1132204"/>
                  </a:lnTo>
                  <a:lnTo>
                    <a:pt x="1152334" y="1130825"/>
                  </a:lnTo>
                  <a:close/>
                </a:path>
                <a:path w="1819275" h="1815464">
                  <a:moveTo>
                    <a:pt x="1206302" y="1184674"/>
                  </a:moveTo>
                  <a:lnTo>
                    <a:pt x="1199137" y="1186086"/>
                  </a:lnTo>
                  <a:lnTo>
                    <a:pt x="1192845" y="1190285"/>
                  </a:lnTo>
                  <a:lnTo>
                    <a:pt x="1188675" y="1196597"/>
                  </a:lnTo>
                  <a:lnTo>
                    <a:pt x="1187297" y="1203768"/>
                  </a:lnTo>
                  <a:lnTo>
                    <a:pt x="1188708" y="1210933"/>
                  </a:lnTo>
                  <a:lnTo>
                    <a:pt x="1192907" y="1217226"/>
                  </a:lnTo>
                  <a:lnTo>
                    <a:pt x="1199246" y="1221422"/>
                  </a:lnTo>
                  <a:lnTo>
                    <a:pt x="1206418" y="1222801"/>
                  </a:lnTo>
                  <a:lnTo>
                    <a:pt x="1213583" y="1221389"/>
                  </a:lnTo>
                  <a:lnTo>
                    <a:pt x="1219876" y="1217190"/>
                  </a:lnTo>
                  <a:lnTo>
                    <a:pt x="1224046" y="1210878"/>
                  </a:lnTo>
                  <a:lnTo>
                    <a:pt x="1225424" y="1203707"/>
                  </a:lnTo>
                  <a:lnTo>
                    <a:pt x="1224012" y="1196541"/>
                  </a:lnTo>
                  <a:lnTo>
                    <a:pt x="1219786" y="1190222"/>
                  </a:lnTo>
                  <a:lnTo>
                    <a:pt x="1213474" y="1186052"/>
                  </a:lnTo>
                  <a:lnTo>
                    <a:pt x="1206302" y="1184674"/>
                  </a:lnTo>
                  <a:close/>
                </a:path>
                <a:path w="1819275" h="1815464">
                  <a:moveTo>
                    <a:pt x="1260271" y="1238523"/>
                  </a:moveTo>
                  <a:lnTo>
                    <a:pt x="1253105" y="1239934"/>
                  </a:lnTo>
                  <a:lnTo>
                    <a:pt x="1246812" y="1244133"/>
                  </a:lnTo>
                  <a:lnTo>
                    <a:pt x="1242643" y="1250445"/>
                  </a:lnTo>
                  <a:lnTo>
                    <a:pt x="1241264" y="1257617"/>
                  </a:lnTo>
                  <a:lnTo>
                    <a:pt x="1242676" y="1264782"/>
                  </a:lnTo>
                  <a:lnTo>
                    <a:pt x="1246876" y="1271074"/>
                  </a:lnTo>
                  <a:lnTo>
                    <a:pt x="1253214" y="1275272"/>
                  </a:lnTo>
                  <a:lnTo>
                    <a:pt x="1260386" y="1276650"/>
                  </a:lnTo>
                  <a:lnTo>
                    <a:pt x="1267551" y="1275238"/>
                  </a:lnTo>
                  <a:lnTo>
                    <a:pt x="1273843" y="1271038"/>
                  </a:lnTo>
                  <a:lnTo>
                    <a:pt x="1278013" y="1264727"/>
                  </a:lnTo>
                  <a:lnTo>
                    <a:pt x="1279391" y="1257555"/>
                  </a:lnTo>
                  <a:lnTo>
                    <a:pt x="1277980" y="1250390"/>
                  </a:lnTo>
                  <a:lnTo>
                    <a:pt x="1273754" y="1244071"/>
                  </a:lnTo>
                  <a:lnTo>
                    <a:pt x="1267442" y="1239901"/>
                  </a:lnTo>
                  <a:lnTo>
                    <a:pt x="1260271" y="1238523"/>
                  </a:lnTo>
                  <a:close/>
                </a:path>
                <a:path w="1819275" h="1815464">
                  <a:moveTo>
                    <a:pt x="1314239" y="1292371"/>
                  </a:moveTo>
                  <a:lnTo>
                    <a:pt x="1307073" y="1293783"/>
                  </a:lnTo>
                  <a:lnTo>
                    <a:pt x="1300781" y="1297983"/>
                  </a:lnTo>
                  <a:lnTo>
                    <a:pt x="1296611" y="1304294"/>
                  </a:lnTo>
                  <a:lnTo>
                    <a:pt x="1295233" y="1311466"/>
                  </a:lnTo>
                  <a:lnTo>
                    <a:pt x="1296644" y="1318631"/>
                  </a:lnTo>
                  <a:lnTo>
                    <a:pt x="1300843" y="1324923"/>
                  </a:lnTo>
                  <a:lnTo>
                    <a:pt x="1307182" y="1329120"/>
                  </a:lnTo>
                  <a:lnTo>
                    <a:pt x="1314354" y="1330498"/>
                  </a:lnTo>
                  <a:lnTo>
                    <a:pt x="1321519" y="1329087"/>
                  </a:lnTo>
                  <a:lnTo>
                    <a:pt x="1327811" y="1324888"/>
                  </a:lnTo>
                  <a:lnTo>
                    <a:pt x="1331981" y="1318576"/>
                  </a:lnTo>
                  <a:lnTo>
                    <a:pt x="1333360" y="1311404"/>
                  </a:lnTo>
                  <a:lnTo>
                    <a:pt x="1331948" y="1304239"/>
                  </a:lnTo>
                  <a:lnTo>
                    <a:pt x="1327722" y="1297920"/>
                  </a:lnTo>
                  <a:lnTo>
                    <a:pt x="1321410" y="1293750"/>
                  </a:lnTo>
                  <a:lnTo>
                    <a:pt x="1314239" y="1292371"/>
                  </a:lnTo>
                  <a:close/>
                </a:path>
                <a:path w="1819275" h="1815464">
                  <a:moveTo>
                    <a:pt x="1368207" y="1346220"/>
                  </a:moveTo>
                  <a:lnTo>
                    <a:pt x="1361041" y="1347632"/>
                  </a:lnTo>
                  <a:lnTo>
                    <a:pt x="1354749" y="1351832"/>
                  </a:lnTo>
                  <a:lnTo>
                    <a:pt x="1350579" y="1358143"/>
                  </a:lnTo>
                  <a:lnTo>
                    <a:pt x="1349201" y="1365315"/>
                  </a:lnTo>
                  <a:lnTo>
                    <a:pt x="1350612" y="1372480"/>
                  </a:lnTo>
                  <a:lnTo>
                    <a:pt x="1354812" y="1378772"/>
                  </a:lnTo>
                  <a:lnTo>
                    <a:pt x="1361150" y="1382969"/>
                  </a:lnTo>
                  <a:lnTo>
                    <a:pt x="1368322" y="1384347"/>
                  </a:lnTo>
                  <a:lnTo>
                    <a:pt x="1375487" y="1382936"/>
                  </a:lnTo>
                  <a:lnTo>
                    <a:pt x="1381779" y="1378737"/>
                  </a:lnTo>
                  <a:lnTo>
                    <a:pt x="1385949" y="1372425"/>
                  </a:lnTo>
                  <a:lnTo>
                    <a:pt x="1387327" y="1365253"/>
                  </a:lnTo>
                  <a:lnTo>
                    <a:pt x="1385916" y="1358088"/>
                  </a:lnTo>
                  <a:lnTo>
                    <a:pt x="1381690" y="1351768"/>
                  </a:lnTo>
                  <a:lnTo>
                    <a:pt x="1375378" y="1347599"/>
                  </a:lnTo>
                  <a:lnTo>
                    <a:pt x="1368207" y="1346220"/>
                  </a:lnTo>
                  <a:close/>
                </a:path>
                <a:path w="1819275" h="1815464">
                  <a:moveTo>
                    <a:pt x="1422175" y="1400070"/>
                  </a:moveTo>
                  <a:lnTo>
                    <a:pt x="1415009" y="1401481"/>
                  </a:lnTo>
                  <a:lnTo>
                    <a:pt x="1408717" y="1405680"/>
                  </a:lnTo>
                  <a:lnTo>
                    <a:pt x="1404547" y="1411992"/>
                  </a:lnTo>
                  <a:lnTo>
                    <a:pt x="1403169" y="1419164"/>
                  </a:lnTo>
                  <a:lnTo>
                    <a:pt x="1404580" y="1426329"/>
                  </a:lnTo>
                  <a:lnTo>
                    <a:pt x="1408779" y="1432620"/>
                  </a:lnTo>
                  <a:lnTo>
                    <a:pt x="1415118" y="1436818"/>
                  </a:lnTo>
                  <a:lnTo>
                    <a:pt x="1422290" y="1438196"/>
                  </a:lnTo>
                  <a:lnTo>
                    <a:pt x="1429455" y="1436785"/>
                  </a:lnTo>
                  <a:lnTo>
                    <a:pt x="1435748" y="1432585"/>
                  </a:lnTo>
                  <a:lnTo>
                    <a:pt x="1439918" y="1426274"/>
                  </a:lnTo>
                  <a:lnTo>
                    <a:pt x="1441296" y="1419102"/>
                  </a:lnTo>
                  <a:lnTo>
                    <a:pt x="1439884" y="1411936"/>
                  </a:lnTo>
                  <a:lnTo>
                    <a:pt x="1435658" y="1405618"/>
                  </a:lnTo>
                  <a:lnTo>
                    <a:pt x="1429346" y="1401448"/>
                  </a:lnTo>
                  <a:lnTo>
                    <a:pt x="1422175" y="1400070"/>
                  </a:lnTo>
                  <a:close/>
                </a:path>
                <a:path w="1819275" h="1815464">
                  <a:moveTo>
                    <a:pt x="1476143" y="1453918"/>
                  </a:moveTo>
                  <a:lnTo>
                    <a:pt x="1468977" y="1455330"/>
                  </a:lnTo>
                  <a:lnTo>
                    <a:pt x="1462685" y="1459529"/>
                  </a:lnTo>
                  <a:lnTo>
                    <a:pt x="1458515" y="1465841"/>
                  </a:lnTo>
                  <a:lnTo>
                    <a:pt x="1457137" y="1473012"/>
                  </a:lnTo>
                  <a:lnTo>
                    <a:pt x="1458548" y="1480178"/>
                  </a:lnTo>
                  <a:lnTo>
                    <a:pt x="1462748" y="1486470"/>
                  </a:lnTo>
                  <a:lnTo>
                    <a:pt x="1469086" y="1490666"/>
                  </a:lnTo>
                  <a:lnTo>
                    <a:pt x="1476258" y="1492045"/>
                  </a:lnTo>
                  <a:lnTo>
                    <a:pt x="1483423" y="1490633"/>
                  </a:lnTo>
                  <a:lnTo>
                    <a:pt x="1489715" y="1486434"/>
                  </a:lnTo>
                  <a:lnTo>
                    <a:pt x="1493885" y="1480123"/>
                  </a:lnTo>
                  <a:lnTo>
                    <a:pt x="1495263" y="1472951"/>
                  </a:lnTo>
                  <a:lnTo>
                    <a:pt x="1493852" y="1465786"/>
                  </a:lnTo>
                  <a:lnTo>
                    <a:pt x="1489626" y="1459467"/>
                  </a:lnTo>
                  <a:lnTo>
                    <a:pt x="1483314" y="1455296"/>
                  </a:lnTo>
                  <a:lnTo>
                    <a:pt x="1476143" y="1453918"/>
                  </a:lnTo>
                  <a:close/>
                </a:path>
                <a:path w="1819275" h="1815464">
                  <a:moveTo>
                    <a:pt x="1530111" y="1507767"/>
                  </a:moveTo>
                  <a:lnTo>
                    <a:pt x="1522945" y="1509179"/>
                  </a:lnTo>
                  <a:lnTo>
                    <a:pt x="1516653" y="1513378"/>
                  </a:lnTo>
                  <a:lnTo>
                    <a:pt x="1512483" y="1519690"/>
                  </a:lnTo>
                  <a:lnTo>
                    <a:pt x="1511105" y="1526861"/>
                  </a:lnTo>
                  <a:lnTo>
                    <a:pt x="1512516" y="1534026"/>
                  </a:lnTo>
                  <a:lnTo>
                    <a:pt x="1516715" y="1540319"/>
                  </a:lnTo>
                  <a:lnTo>
                    <a:pt x="1523054" y="1544516"/>
                  </a:lnTo>
                  <a:lnTo>
                    <a:pt x="1530226" y="1545894"/>
                  </a:lnTo>
                  <a:lnTo>
                    <a:pt x="1537391" y="1544482"/>
                  </a:lnTo>
                  <a:lnTo>
                    <a:pt x="1543684" y="1540283"/>
                  </a:lnTo>
                  <a:lnTo>
                    <a:pt x="1547854" y="1533972"/>
                  </a:lnTo>
                  <a:lnTo>
                    <a:pt x="1549232" y="1526800"/>
                  </a:lnTo>
                  <a:lnTo>
                    <a:pt x="1547820" y="1519635"/>
                  </a:lnTo>
                  <a:lnTo>
                    <a:pt x="1543594" y="1513315"/>
                  </a:lnTo>
                  <a:lnTo>
                    <a:pt x="1537282" y="1509145"/>
                  </a:lnTo>
                  <a:lnTo>
                    <a:pt x="1530111" y="1507767"/>
                  </a:lnTo>
                  <a:close/>
                </a:path>
                <a:path w="1819275" h="1815464">
                  <a:moveTo>
                    <a:pt x="1584079" y="1561616"/>
                  </a:moveTo>
                  <a:lnTo>
                    <a:pt x="1576913" y="1563027"/>
                  </a:lnTo>
                  <a:lnTo>
                    <a:pt x="1570621" y="1567226"/>
                  </a:lnTo>
                  <a:lnTo>
                    <a:pt x="1566451" y="1573538"/>
                  </a:lnTo>
                  <a:lnTo>
                    <a:pt x="1565073" y="1580710"/>
                  </a:lnTo>
                  <a:lnTo>
                    <a:pt x="1566484" y="1587875"/>
                  </a:lnTo>
                  <a:lnTo>
                    <a:pt x="1570684" y="1594167"/>
                  </a:lnTo>
                  <a:lnTo>
                    <a:pt x="1577022" y="1598365"/>
                  </a:lnTo>
                  <a:lnTo>
                    <a:pt x="1584194" y="1599743"/>
                  </a:lnTo>
                  <a:lnTo>
                    <a:pt x="1591359" y="1598331"/>
                  </a:lnTo>
                  <a:lnTo>
                    <a:pt x="1597651" y="1594131"/>
                  </a:lnTo>
                  <a:lnTo>
                    <a:pt x="1601821" y="1587820"/>
                  </a:lnTo>
                  <a:lnTo>
                    <a:pt x="1603199" y="1580648"/>
                  </a:lnTo>
                  <a:lnTo>
                    <a:pt x="1601788" y="1573483"/>
                  </a:lnTo>
                  <a:lnTo>
                    <a:pt x="1597562" y="1567164"/>
                  </a:lnTo>
                  <a:lnTo>
                    <a:pt x="1591250" y="1562994"/>
                  </a:lnTo>
                  <a:lnTo>
                    <a:pt x="1584079" y="1561616"/>
                  </a:lnTo>
                  <a:close/>
                </a:path>
                <a:path w="1819275" h="1815464">
                  <a:moveTo>
                    <a:pt x="1638047" y="1615465"/>
                  </a:moveTo>
                  <a:lnTo>
                    <a:pt x="1630881" y="1616876"/>
                  </a:lnTo>
                  <a:lnTo>
                    <a:pt x="1624589" y="1621076"/>
                  </a:lnTo>
                  <a:lnTo>
                    <a:pt x="1620419" y="1627387"/>
                  </a:lnTo>
                  <a:lnTo>
                    <a:pt x="1619041" y="1634559"/>
                  </a:lnTo>
                  <a:lnTo>
                    <a:pt x="1620452" y="1641724"/>
                  </a:lnTo>
                  <a:lnTo>
                    <a:pt x="1624651" y="1648016"/>
                  </a:lnTo>
                  <a:lnTo>
                    <a:pt x="1630990" y="1652213"/>
                  </a:lnTo>
                  <a:lnTo>
                    <a:pt x="1638162" y="1653592"/>
                  </a:lnTo>
                  <a:lnTo>
                    <a:pt x="1645327" y="1652180"/>
                  </a:lnTo>
                  <a:lnTo>
                    <a:pt x="1651620" y="1647981"/>
                  </a:lnTo>
                  <a:lnTo>
                    <a:pt x="1655790" y="1641669"/>
                  </a:lnTo>
                  <a:lnTo>
                    <a:pt x="1657168" y="1634498"/>
                  </a:lnTo>
                  <a:lnTo>
                    <a:pt x="1655756" y="1627332"/>
                  </a:lnTo>
                  <a:lnTo>
                    <a:pt x="1651530" y="1621014"/>
                  </a:lnTo>
                  <a:lnTo>
                    <a:pt x="1645218" y="1616843"/>
                  </a:lnTo>
                  <a:lnTo>
                    <a:pt x="1638047" y="1615465"/>
                  </a:lnTo>
                  <a:close/>
                </a:path>
                <a:path w="1819275" h="1815464">
                  <a:moveTo>
                    <a:pt x="1692015" y="1669314"/>
                  </a:moveTo>
                  <a:lnTo>
                    <a:pt x="1684850" y="1670725"/>
                  </a:lnTo>
                  <a:lnTo>
                    <a:pt x="1678558" y="1674925"/>
                  </a:lnTo>
                  <a:lnTo>
                    <a:pt x="1674387" y="1681236"/>
                  </a:lnTo>
                  <a:lnTo>
                    <a:pt x="1673009" y="1688408"/>
                  </a:lnTo>
                  <a:lnTo>
                    <a:pt x="1674420" y="1695573"/>
                  </a:lnTo>
                  <a:lnTo>
                    <a:pt x="1678620" y="1701866"/>
                  </a:lnTo>
                  <a:lnTo>
                    <a:pt x="1684958" y="1706062"/>
                  </a:lnTo>
                  <a:lnTo>
                    <a:pt x="1692130" y="1707440"/>
                  </a:lnTo>
                  <a:lnTo>
                    <a:pt x="1699295" y="1706029"/>
                  </a:lnTo>
                  <a:lnTo>
                    <a:pt x="1705587" y="1701830"/>
                  </a:lnTo>
                  <a:lnTo>
                    <a:pt x="1709757" y="1695518"/>
                  </a:lnTo>
                  <a:lnTo>
                    <a:pt x="1711135" y="1688346"/>
                  </a:lnTo>
                  <a:lnTo>
                    <a:pt x="1709724" y="1681181"/>
                  </a:lnTo>
                  <a:lnTo>
                    <a:pt x="1705498" y="1674862"/>
                  </a:lnTo>
                  <a:lnTo>
                    <a:pt x="1699187" y="1670692"/>
                  </a:lnTo>
                  <a:lnTo>
                    <a:pt x="1692015" y="1669314"/>
                  </a:lnTo>
                  <a:close/>
                </a:path>
                <a:path w="1819275" h="1815464">
                  <a:moveTo>
                    <a:pt x="1745983" y="1723163"/>
                  </a:moveTo>
                  <a:lnTo>
                    <a:pt x="1738817" y="1724574"/>
                  </a:lnTo>
                  <a:lnTo>
                    <a:pt x="1732525" y="1728773"/>
                  </a:lnTo>
                  <a:lnTo>
                    <a:pt x="1728355" y="1735085"/>
                  </a:lnTo>
                  <a:lnTo>
                    <a:pt x="1726977" y="1742257"/>
                  </a:lnTo>
                  <a:lnTo>
                    <a:pt x="1728388" y="1749422"/>
                  </a:lnTo>
                  <a:lnTo>
                    <a:pt x="1732587" y="1755714"/>
                  </a:lnTo>
                  <a:lnTo>
                    <a:pt x="1738926" y="1759911"/>
                  </a:lnTo>
                  <a:lnTo>
                    <a:pt x="1746098" y="1761289"/>
                  </a:lnTo>
                  <a:lnTo>
                    <a:pt x="1753263" y="1759878"/>
                  </a:lnTo>
                  <a:lnTo>
                    <a:pt x="1759556" y="1755678"/>
                  </a:lnTo>
                  <a:lnTo>
                    <a:pt x="1763726" y="1749367"/>
                  </a:lnTo>
                  <a:lnTo>
                    <a:pt x="1765104" y="1742195"/>
                  </a:lnTo>
                  <a:lnTo>
                    <a:pt x="1763692" y="1735030"/>
                  </a:lnTo>
                  <a:lnTo>
                    <a:pt x="1759466" y="1728711"/>
                  </a:lnTo>
                  <a:lnTo>
                    <a:pt x="1753154" y="1724541"/>
                  </a:lnTo>
                  <a:lnTo>
                    <a:pt x="1745983" y="1723163"/>
                  </a:lnTo>
                  <a:close/>
                </a:path>
                <a:path w="1819275" h="1815464">
                  <a:moveTo>
                    <a:pt x="1799951" y="1777011"/>
                  </a:moveTo>
                  <a:lnTo>
                    <a:pt x="1792785" y="1778423"/>
                  </a:lnTo>
                  <a:lnTo>
                    <a:pt x="1786493" y="1782622"/>
                  </a:lnTo>
                  <a:lnTo>
                    <a:pt x="1782323" y="1788934"/>
                  </a:lnTo>
                  <a:lnTo>
                    <a:pt x="1780945" y="1796105"/>
                  </a:lnTo>
                  <a:lnTo>
                    <a:pt x="1782356" y="1803271"/>
                  </a:lnTo>
                  <a:lnTo>
                    <a:pt x="1786556" y="1809563"/>
                  </a:lnTo>
                  <a:lnTo>
                    <a:pt x="1792894" y="1813760"/>
                  </a:lnTo>
                  <a:lnTo>
                    <a:pt x="1800066" y="1815138"/>
                  </a:lnTo>
                  <a:lnTo>
                    <a:pt x="1807231" y="1813727"/>
                  </a:lnTo>
                  <a:lnTo>
                    <a:pt x="1813523" y="1809527"/>
                  </a:lnTo>
                  <a:lnTo>
                    <a:pt x="1817693" y="1803216"/>
                  </a:lnTo>
                  <a:lnTo>
                    <a:pt x="1819071" y="1796044"/>
                  </a:lnTo>
                  <a:lnTo>
                    <a:pt x="1817660" y="1788879"/>
                  </a:lnTo>
                  <a:lnTo>
                    <a:pt x="1813434" y="1782560"/>
                  </a:lnTo>
                  <a:lnTo>
                    <a:pt x="1807123" y="1778390"/>
                  </a:lnTo>
                  <a:lnTo>
                    <a:pt x="1799951" y="1777011"/>
                  </a:lnTo>
                  <a:close/>
                </a:path>
              </a:pathLst>
            </a:custGeom>
            <a:solidFill>
              <a:srgbClr val="ACAC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632076" y="3491907"/>
            <a:ext cx="914400" cy="914400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9727867" y="4427220"/>
            <a:ext cx="7226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404040"/>
                </a:solidFill>
                <a:latin typeface="Verdana"/>
                <a:cs typeface="Verdana"/>
              </a:rPr>
              <a:t>Finance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632076" y="2090815"/>
            <a:ext cx="914400" cy="914400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9826545" y="3055620"/>
            <a:ext cx="5251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0" dirty="0">
                <a:solidFill>
                  <a:srgbClr val="404040"/>
                </a:solidFill>
                <a:latin typeface="Verdana"/>
                <a:cs typeface="Verdana"/>
              </a:rPr>
              <a:t>EXEC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039894" y="5850635"/>
            <a:ext cx="122301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404040"/>
                </a:solidFill>
                <a:latin typeface="Verdana"/>
                <a:cs typeface="Verdana"/>
              </a:rPr>
              <a:t>Globo-</a:t>
            </a:r>
            <a:r>
              <a:rPr sz="1400" spc="50" dirty="0">
                <a:solidFill>
                  <a:srgbClr val="404040"/>
                </a:solidFill>
                <a:latin typeface="Verdana"/>
                <a:cs typeface="Verdana"/>
              </a:rPr>
              <a:t>FW-</a:t>
            </a:r>
            <a:r>
              <a:rPr sz="1400" spc="-55" dirty="0">
                <a:solidFill>
                  <a:srgbClr val="404040"/>
                </a:solidFill>
                <a:latin typeface="Verdana"/>
                <a:cs typeface="Verdana"/>
              </a:rPr>
              <a:t>01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867249" y="3222753"/>
            <a:ext cx="1605280" cy="836294"/>
            <a:chOff x="1867249" y="3222753"/>
            <a:chExt cx="1605280" cy="836294"/>
          </a:xfrm>
        </p:grpSpPr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38300" y="3222753"/>
              <a:ext cx="1044323" cy="54863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867249" y="3751052"/>
              <a:ext cx="1605280" cy="307975"/>
            </a:xfrm>
            <a:custGeom>
              <a:avLst/>
              <a:gdLst/>
              <a:ahLst/>
              <a:cxnLst/>
              <a:rect l="l" t="t" r="r" b="b"/>
              <a:pathLst>
                <a:path w="1605279" h="307975">
                  <a:moveTo>
                    <a:pt x="1605059" y="0"/>
                  </a:moveTo>
                  <a:lnTo>
                    <a:pt x="0" y="0"/>
                  </a:lnTo>
                  <a:lnTo>
                    <a:pt x="0" y="307776"/>
                  </a:lnTo>
                  <a:lnTo>
                    <a:pt x="1605059" y="307776"/>
                  </a:lnTo>
                  <a:lnTo>
                    <a:pt x="16050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061543" y="3771900"/>
            <a:ext cx="12172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404040"/>
                </a:solidFill>
                <a:latin typeface="Verdana"/>
                <a:cs typeface="Verdana"/>
              </a:rPr>
              <a:t>Globo-</a:t>
            </a:r>
            <a:r>
              <a:rPr sz="1400" spc="-20" dirty="0">
                <a:solidFill>
                  <a:srgbClr val="404040"/>
                </a:solidFill>
                <a:latin typeface="Verdana"/>
                <a:cs typeface="Verdana"/>
              </a:rPr>
              <a:t>SW-</a:t>
            </a:r>
            <a:r>
              <a:rPr sz="1400" spc="-60" dirty="0">
                <a:solidFill>
                  <a:srgbClr val="404040"/>
                </a:solidFill>
                <a:latin typeface="Verdana"/>
                <a:cs typeface="Verdana"/>
              </a:rPr>
              <a:t>01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4305119" y="849015"/>
            <a:ext cx="1301750" cy="948690"/>
            <a:chOff x="4305119" y="849015"/>
            <a:chExt cx="1301750" cy="948690"/>
          </a:xfrm>
        </p:grpSpPr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74004" y="849015"/>
              <a:ext cx="963554" cy="664824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4305119" y="1489671"/>
              <a:ext cx="1301750" cy="307975"/>
            </a:xfrm>
            <a:custGeom>
              <a:avLst/>
              <a:gdLst/>
              <a:ahLst/>
              <a:cxnLst/>
              <a:rect l="l" t="t" r="r" b="b"/>
              <a:pathLst>
                <a:path w="1301750" h="307975">
                  <a:moveTo>
                    <a:pt x="1301324" y="0"/>
                  </a:moveTo>
                  <a:lnTo>
                    <a:pt x="0" y="0"/>
                  </a:lnTo>
                  <a:lnTo>
                    <a:pt x="0" y="307776"/>
                  </a:lnTo>
                  <a:lnTo>
                    <a:pt x="1301324" y="307776"/>
                  </a:lnTo>
                  <a:lnTo>
                    <a:pt x="13013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797826" y="1510284"/>
            <a:ext cx="3155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solidFill>
                  <a:srgbClr val="404040"/>
                </a:solidFill>
                <a:latin typeface="Verdana"/>
                <a:cs typeface="Verdana"/>
              </a:rPr>
              <a:t>ISP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354902" y="3229258"/>
            <a:ext cx="1704339" cy="848360"/>
            <a:chOff x="6354902" y="3229258"/>
            <a:chExt cx="1704339" cy="848360"/>
          </a:xfrm>
        </p:grpSpPr>
        <p:pic>
          <p:nvPicPr>
            <p:cNvPr id="30" name="object 3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84891" y="3229258"/>
              <a:ext cx="1044322" cy="54864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6354902" y="3769260"/>
              <a:ext cx="1704339" cy="307975"/>
            </a:xfrm>
            <a:custGeom>
              <a:avLst/>
              <a:gdLst/>
              <a:ahLst/>
              <a:cxnLst/>
              <a:rect l="l" t="t" r="r" b="b"/>
              <a:pathLst>
                <a:path w="1704340" h="307975">
                  <a:moveTo>
                    <a:pt x="1704300" y="0"/>
                  </a:moveTo>
                  <a:lnTo>
                    <a:pt x="0" y="0"/>
                  </a:lnTo>
                  <a:lnTo>
                    <a:pt x="0" y="307776"/>
                  </a:lnTo>
                  <a:lnTo>
                    <a:pt x="1704300" y="307776"/>
                  </a:lnTo>
                  <a:lnTo>
                    <a:pt x="17043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578974" y="3790188"/>
            <a:ext cx="12560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404040"/>
                </a:solidFill>
                <a:latin typeface="Verdana"/>
                <a:cs typeface="Verdana"/>
              </a:rPr>
              <a:t>Globo-</a:t>
            </a:r>
            <a:r>
              <a:rPr sz="1400" spc="-20" dirty="0">
                <a:solidFill>
                  <a:srgbClr val="404040"/>
                </a:solidFill>
                <a:latin typeface="Verdana"/>
                <a:cs typeface="Verdana"/>
              </a:rPr>
              <a:t>SW-</a:t>
            </a:r>
            <a:r>
              <a:rPr sz="1400" spc="-25" dirty="0">
                <a:solidFill>
                  <a:srgbClr val="404040"/>
                </a:solidFill>
                <a:latin typeface="Verdana"/>
                <a:cs typeface="Verdana"/>
              </a:rPr>
              <a:t>02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4305119" y="3237581"/>
            <a:ext cx="1301750" cy="821690"/>
            <a:chOff x="4305119" y="3237581"/>
            <a:chExt cx="1301750" cy="821690"/>
          </a:xfrm>
        </p:grpSpPr>
        <p:pic>
          <p:nvPicPr>
            <p:cNvPr id="34" name="object 3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48449" y="3237581"/>
              <a:ext cx="1012548" cy="516865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4305119" y="3751051"/>
              <a:ext cx="1301750" cy="307975"/>
            </a:xfrm>
            <a:custGeom>
              <a:avLst/>
              <a:gdLst/>
              <a:ahLst/>
              <a:cxnLst/>
              <a:rect l="l" t="t" r="r" b="b"/>
              <a:pathLst>
                <a:path w="1301750" h="307975">
                  <a:moveTo>
                    <a:pt x="1301324" y="0"/>
                  </a:moveTo>
                  <a:lnTo>
                    <a:pt x="0" y="0"/>
                  </a:lnTo>
                  <a:lnTo>
                    <a:pt x="0" y="307776"/>
                  </a:lnTo>
                  <a:lnTo>
                    <a:pt x="1301324" y="307776"/>
                  </a:lnTo>
                  <a:lnTo>
                    <a:pt x="13013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4434288" y="3771900"/>
            <a:ext cx="10439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404040"/>
                </a:solidFill>
                <a:latin typeface="Verdana"/>
                <a:cs typeface="Verdana"/>
              </a:rPr>
              <a:t>Globo-</a:t>
            </a:r>
            <a:r>
              <a:rPr sz="1400" spc="-30" dirty="0">
                <a:solidFill>
                  <a:srgbClr val="404040"/>
                </a:solidFill>
                <a:latin typeface="Verdana"/>
                <a:cs typeface="Verdana"/>
              </a:rPr>
              <a:t>R-</a:t>
            </a:r>
            <a:r>
              <a:rPr sz="1400" spc="-55" dirty="0">
                <a:solidFill>
                  <a:srgbClr val="404040"/>
                </a:solidFill>
                <a:latin typeface="Verdana"/>
                <a:cs typeface="Verdana"/>
              </a:rPr>
              <a:t>01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3163571" y="4305198"/>
            <a:ext cx="4785995" cy="2132330"/>
            <a:chOff x="3163571" y="4305198"/>
            <a:chExt cx="4785995" cy="2132330"/>
          </a:xfrm>
        </p:grpSpPr>
        <p:sp>
          <p:nvSpPr>
            <p:cNvPr id="38" name="object 38"/>
            <p:cNvSpPr/>
            <p:nvPr/>
          </p:nvSpPr>
          <p:spPr>
            <a:xfrm>
              <a:off x="3163571" y="5391377"/>
              <a:ext cx="1258570" cy="38100"/>
            </a:xfrm>
            <a:custGeom>
              <a:avLst/>
              <a:gdLst/>
              <a:ahLst/>
              <a:cxnLst/>
              <a:rect l="l" t="t" r="r" b="b"/>
              <a:pathLst>
                <a:path w="1258570" h="38100">
                  <a:moveTo>
                    <a:pt x="19049" y="0"/>
                  </a:moveTo>
                  <a:lnTo>
                    <a:pt x="11633" y="1497"/>
                  </a:lnTo>
                  <a:lnTo>
                    <a:pt x="5578" y="5580"/>
                  </a:lnTo>
                  <a:lnTo>
                    <a:pt x="1496" y="11635"/>
                  </a:lnTo>
                  <a:lnTo>
                    <a:pt x="0" y="19051"/>
                  </a:lnTo>
                  <a:lnTo>
                    <a:pt x="1497" y="26466"/>
                  </a:lnTo>
                  <a:lnTo>
                    <a:pt x="5579" y="32521"/>
                  </a:lnTo>
                  <a:lnTo>
                    <a:pt x="11637" y="36603"/>
                  </a:lnTo>
                  <a:lnTo>
                    <a:pt x="19087" y="38100"/>
                  </a:lnTo>
                  <a:lnTo>
                    <a:pt x="26503" y="36603"/>
                  </a:lnTo>
                  <a:lnTo>
                    <a:pt x="32558" y="32520"/>
                  </a:lnTo>
                  <a:lnTo>
                    <a:pt x="36640" y="26465"/>
                  </a:lnTo>
                  <a:lnTo>
                    <a:pt x="38137" y="19050"/>
                  </a:lnTo>
                  <a:lnTo>
                    <a:pt x="36640" y="11635"/>
                  </a:lnTo>
                  <a:lnTo>
                    <a:pt x="32557" y="5579"/>
                  </a:lnTo>
                  <a:lnTo>
                    <a:pt x="26500" y="1497"/>
                  </a:lnTo>
                  <a:lnTo>
                    <a:pt x="19049" y="0"/>
                  </a:lnTo>
                  <a:close/>
                </a:path>
                <a:path w="1258570" h="38100">
                  <a:moveTo>
                    <a:pt x="95287" y="1"/>
                  </a:moveTo>
                  <a:lnTo>
                    <a:pt x="87872" y="1498"/>
                  </a:lnTo>
                  <a:lnTo>
                    <a:pt x="81817" y="5580"/>
                  </a:lnTo>
                  <a:lnTo>
                    <a:pt x="77734" y="11635"/>
                  </a:lnTo>
                  <a:lnTo>
                    <a:pt x="76237" y="19051"/>
                  </a:lnTo>
                  <a:lnTo>
                    <a:pt x="77734" y="26466"/>
                  </a:lnTo>
                  <a:lnTo>
                    <a:pt x="81817" y="32521"/>
                  </a:lnTo>
                  <a:lnTo>
                    <a:pt x="87872" y="36604"/>
                  </a:lnTo>
                  <a:lnTo>
                    <a:pt x="95325" y="38101"/>
                  </a:lnTo>
                  <a:lnTo>
                    <a:pt x="102740" y="36604"/>
                  </a:lnTo>
                  <a:lnTo>
                    <a:pt x="108796" y="32521"/>
                  </a:lnTo>
                  <a:lnTo>
                    <a:pt x="112878" y="26466"/>
                  </a:lnTo>
                  <a:lnTo>
                    <a:pt x="114375" y="19051"/>
                  </a:lnTo>
                  <a:lnTo>
                    <a:pt x="112878" y="11635"/>
                  </a:lnTo>
                  <a:lnTo>
                    <a:pt x="108796" y="5580"/>
                  </a:lnTo>
                  <a:lnTo>
                    <a:pt x="102740" y="1498"/>
                  </a:lnTo>
                  <a:lnTo>
                    <a:pt x="95287" y="1"/>
                  </a:lnTo>
                  <a:close/>
                </a:path>
                <a:path w="1258570" h="38100">
                  <a:moveTo>
                    <a:pt x="171525" y="1"/>
                  </a:moveTo>
                  <a:lnTo>
                    <a:pt x="164110" y="1498"/>
                  </a:lnTo>
                  <a:lnTo>
                    <a:pt x="158055" y="5580"/>
                  </a:lnTo>
                  <a:lnTo>
                    <a:pt x="153972" y="11635"/>
                  </a:lnTo>
                  <a:lnTo>
                    <a:pt x="152475" y="19051"/>
                  </a:lnTo>
                  <a:lnTo>
                    <a:pt x="153972" y="26466"/>
                  </a:lnTo>
                  <a:lnTo>
                    <a:pt x="158055" y="32521"/>
                  </a:lnTo>
                  <a:lnTo>
                    <a:pt x="164110" y="36604"/>
                  </a:lnTo>
                  <a:lnTo>
                    <a:pt x="171564" y="38101"/>
                  </a:lnTo>
                  <a:lnTo>
                    <a:pt x="178979" y="36604"/>
                  </a:lnTo>
                  <a:lnTo>
                    <a:pt x="185034" y="32521"/>
                  </a:lnTo>
                  <a:lnTo>
                    <a:pt x="189116" y="26466"/>
                  </a:lnTo>
                  <a:lnTo>
                    <a:pt x="190614" y="19051"/>
                  </a:lnTo>
                  <a:lnTo>
                    <a:pt x="189116" y="11635"/>
                  </a:lnTo>
                  <a:lnTo>
                    <a:pt x="185034" y="5580"/>
                  </a:lnTo>
                  <a:lnTo>
                    <a:pt x="178979" y="1498"/>
                  </a:lnTo>
                  <a:lnTo>
                    <a:pt x="171525" y="1"/>
                  </a:lnTo>
                  <a:close/>
                </a:path>
                <a:path w="1258570" h="38100">
                  <a:moveTo>
                    <a:pt x="247764" y="1"/>
                  </a:moveTo>
                  <a:lnTo>
                    <a:pt x="240348" y="1498"/>
                  </a:lnTo>
                  <a:lnTo>
                    <a:pt x="234293" y="5580"/>
                  </a:lnTo>
                  <a:lnTo>
                    <a:pt x="230210" y="11635"/>
                  </a:lnTo>
                  <a:lnTo>
                    <a:pt x="228714" y="19051"/>
                  </a:lnTo>
                  <a:lnTo>
                    <a:pt x="230210" y="26466"/>
                  </a:lnTo>
                  <a:lnTo>
                    <a:pt x="234293" y="32521"/>
                  </a:lnTo>
                  <a:lnTo>
                    <a:pt x="240348" y="36604"/>
                  </a:lnTo>
                  <a:lnTo>
                    <a:pt x="247802" y="38101"/>
                  </a:lnTo>
                  <a:lnTo>
                    <a:pt x="255217" y="36604"/>
                  </a:lnTo>
                  <a:lnTo>
                    <a:pt x="261272" y="32521"/>
                  </a:lnTo>
                  <a:lnTo>
                    <a:pt x="265355" y="26466"/>
                  </a:lnTo>
                  <a:lnTo>
                    <a:pt x="266852" y="19051"/>
                  </a:lnTo>
                  <a:lnTo>
                    <a:pt x="265355" y="11635"/>
                  </a:lnTo>
                  <a:lnTo>
                    <a:pt x="261272" y="5580"/>
                  </a:lnTo>
                  <a:lnTo>
                    <a:pt x="255217" y="1498"/>
                  </a:lnTo>
                  <a:lnTo>
                    <a:pt x="247764" y="1"/>
                  </a:lnTo>
                  <a:close/>
                </a:path>
                <a:path w="1258570" h="38100">
                  <a:moveTo>
                    <a:pt x="324002" y="1"/>
                  </a:moveTo>
                  <a:lnTo>
                    <a:pt x="316586" y="1498"/>
                  </a:lnTo>
                  <a:lnTo>
                    <a:pt x="310531" y="5580"/>
                  </a:lnTo>
                  <a:lnTo>
                    <a:pt x="306449" y="11635"/>
                  </a:lnTo>
                  <a:lnTo>
                    <a:pt x="304952" y="19051"/>
                  </a:lnTo>
                  <a:lnTo>
                    <a:pt x="306449" y="26466"/>
                  </a:lnTo>
                  <a:lnTo>
                    <a:pt x="310531" y="32521"/>
                  </a:lnTo>
                  <a:lnTo>
                    <a:pt x="316586" y="36604"/>
                  </a:lnTo>
                  <a:lnTo>
                    <a:pt x="324040" y="38101"/>
                  </a:lnTo>
                  <a:lnTo>
                    <a:pt x="331455" y="36604"/>
                  </a:lnTo>
                  <a:lnTo>
                    <a:pt x="337510" y="32521"/>
                  </a:lnTo>
                  <a:lnTo>
                    <a:pt x="341593" y="26466"/>
                  </a:lnTo>
                  <a:lnTo>
                    <a:pt x="343090" y="19051"/>
                  </a:lnTo>
                  <a:lnTo>
                    <a:pt x="341593" y="11635"/>
                  </a:lnTo>
                  <a:lnTo>
                    <a:pt x="337510" y="5580"/>
                  </a:lnTo>
                  <a:lnTo>
                    <a:pt x="331455" y="1498"/>
                  </a:lnTo>
                  <a:lnTo>
                    <a:pt x="324002" y="1"/>
                  </a:lnTo>
                  <a:close/>
                </a:path>
                <a:path w="1258570" h="38100">
                  <a:moveTo>
                    <a:pt x="400240" y="1"/>
                  </a:moveTo>
                  <a:lnTo>
                    <a:pt x="392824" y="1498"/>
                  </a:lnTo>
                  <a:lnTo>
                    <a:pt x="386769" y="5580"/>
                  </a:lnTo>
                  <a:lnTo>
                    <a:pt x="382687" y="11635"/>
                  </a:lnTo>
                  <a:lnTo>
                    <a:pt x="381190" y="19051"/>
                  </a:lnTo>
                  <a:lnTo>
                    <a:pt x="382687" y="26466"/>
                  </a:lnTo>
                  <a:lnTo>
                    <a:pt x="386769" y="32521"/>
                  </a:lnTo>
                  <a:lnTo>
                    <a:pt x="392824" y="36604"/>
                  </a:lnTo>
                  <a:lnTo>
                    <a:pt x="400278" y="38101"/>
                  </a:lnTo>
                  <a:lnTo>
                    <a:pt x="407693" y="36604"/>
                  </a:lnTo>
                  <a:lnTo>
                    <a:pt x="413748" y="32521"/>
                  </a:lnTo>
                  <a:lnTo>
                    <a:pt x="417831" y="26466"/>
                  </a:lnTo>
                  <a:lnTo>
                    <a:pt x="419328" y="19051"/>
                  </a:lnTo>
                  <a:lnTo>
                    <a:pt x="417831" y="11635"/>
                  </a:lnTo>
                  <a:lnTo>
                    <a:pt x="413748" y="5580"/>
                  </a:lnTo>
                  <a:lnTo>
                    <a:pt x="407693" y="1498"/>
                  </a:lnTo>
                  <a:lnTo>
                    <a:pt x="400240" y="1"/>
                  </a:lnTo>
                  <a:close/>
                </a:path>
                <a:path w="1258570" h="38100">
                  <a:moveTo>
                    <a:pt x="476478" y="1"/>
                  </a:moveTo>
                  <a:lnTo>
                    <a:pt x="469062" y="1498"/>
                  </a:lnTo>
                  <a:lnTo>
                    <a:pt x="463007" y="5581"/>
                  </a:lnTo>
                  <a:lnTo>
                    <a:pt x="458925" y="11636"/>
                  </a:lnTo>
                  <a:lnTo>
                    <a:pt x="457428" y="19051"/>
                  </a:lnTo>
                  <a:lnTo>
                    <a:pt x="458925" y="26466"/>
                  </a:lnTo>
                  <a:lnTo>
                    <a:pt x="463007" y="32521"/>
                  </a:lnTo>
                  <a:lnTo>
                    <a:pt x="469062" y="36604"/>
                  </a:lnTo>
                  <a:lnTo>
                    <a:pt x="476516" y="38101"/>
                  </a:lnTo>
                  <a:lnTo>
                    <a:pt x="483931" y="36604"/>
                  </a:lnTo>
                  <a:lnTo>
                    <a:pt x="489986" y="32521"/>
                  </a:lnTo>
                  <a:lnTo>
                    <a:pt x="494069" y="26466"/>
                  </a:lnTo>
                  <a:lnTo>
                    <a:pt x="495566" y="19051"/>
                  </a:lnTo>
                  <a:lnTo>
                    <a:pt x="494068" y="11635"/>
                  </a:lnTo>
                  <a:lnTo>
                    <a:pt x="489985" y="5580"/>
                  </a:lnTo>
                  <a:lnTo>
                    <a:pt x="483930" y="1498"/>
                  </a:lnTo>
                  <a:lnTo>
                    <a:pt x="476478" y="1"/>
                  </a:lnTo>
                  <a:close/>
                </a:path>
                <a:path w="1258570" h="38100">
                  <a:moveTo>
                    <a:pt x="552716" y="1"/>
                  </a:moveTo>
                  <a:lnTo>
                    <a:pt x="545300" y="1498"/>
                  </a:lnTo>
                  <a:lnTo>
                    <a:pt x="539245" y="5581"/>
                  </a:lnTo>
                  <a:lnTo>
                    <a:pt x="535163" y="11636"/>
                  </a:lnTo>
                  <a:lnTo>
                    <a:pt x="533666" y="19051"/>
                  </a:lnTo>
                  <a:lnTo>
                    <a:pt x="535163" y="26466"/>
                  </a:lnTo>
                  <a:lnTo>
                    <a:pt x="539245" y="32521"/>
                  </a:lnTo>
                  <a:lnTo>
                    <a:pt x="545300" y="36604"/>
                  </a:lnTo>
                  <a:lnTo>
                    <a:pt x="552754" y="38101"/>
                  </a:lnTo>
                  <a:lnTo>
                    <a:pt x="560169" y="36604"/>
                  </a:lnTo>
                  <a:lnTo>
                    <a:pt x="566224" y="32521"/>
                  </a:lnTo>
                  <a:lnTo>
                    <a:pt x="570307" y="26466"/>
                  </a:lnTo>
                  <a:lnTo>
                    <a:pt x="571804" y="19051"/>
                  </a:lnTo>
                  <a:lnTo>
                    <a:pt x="570307" y="11636"/>
                  </a:lnTo>
                  <a:lnTo>
                    <a:pt x="566224" y="5581"/>
                  </a:lnTo>
                  <a:lnTo>
                    <a:pt x="560169" y="1498"/>
                  </a:lnTo>
                  <a:lnTo>
                    <a:pt x="552716" y="1"/>
                  </a:lnTo>
                  <a:close/>
                </a:path>
                <a:path w="1258570" h="38100">
                  <a:moveTo>
                    <a:pt x="628954" y="1"/>
                  </a:moveTo>
                  <a:lnTo>
                    <a:pt x="621539" y="1498"/>
                  </a:lnTo>
                  <a:lnTo>
                    <a:pt x="615483" y="5581"/>
                  </a:lnTo>
                  <a:lnTo>
                    <a:pt x="611401" y="11636"/>
                  </a:lnTo>
                  <a:lnTo>
                    <a:pt x="609904" y="19051"/>
                  </a:lnTo>
                  <a:lnTo>
                    <a:pt x="611401" y="26466"/>
                  </a:lnTo>
                  <a:lnTo>
                    <a:pt x="615483" y="32521"/>
                  </a:lnTo>
                  <a:lnTo>
                    <a:pt x="621539" y="36604"/>
                  </a:lnTo>
                  <a:lnTo>
                    <a:pt x="628992" y="38101"/>
                  </a:lnTo>
                  <a:lnTo>
                    <a:pt x="636407" y="36604"/>
                  </a:lnTo>
                  <a:lnTo>
                    <a:pt x="642462" y="32521"/>
                  </a:lnTo>
                  <a:lnTo>
                    <a:pt x="646545" y="26466"/>
                  </a:lnTo>
                  <a:lnTo>
                    <a:pt x="648042" y="19051"/>
                  </a:lnTo>
                  <a:lnTo>
                    <a:pt x="646545" y="11636"/>
                  </a:lnTo>
                  <a:lnTo>
                    <a:pt x="642462" y="5581"/>
                  </a:lnTo>
                  <a:lnTo>
                    <a:pt x="636407" y="1498"/>
                  </a:lnTo>
                  <a:lnTo>
                    <a:pt x="628954" y="1"/>
                  </a:lnTo>
                  <a:close/>
                </a:path>
                <a:path w="1258570" h="38100">
                  <a:moveTo>
                    <a:pt x="705192" y="1"/>
                  </a:moveTo>
                  <a:lnTo>
                    <a:pt x="697777" y="1498"/>
                  </a:lnTo>
                  <a:lnTo>
                    <a:pt x="691721" y="5581"/>
                  </a:lnTo>
                  <a:lnTo>
                    <a:pt x="687639" y="11636"/>
                  </a:lnTo>
                  <a:lnTo>
                    <a:pt x="686142" y="19051"/>
                  </a:lnTo>
                  <a:lnTo>
                    <a:pt x="687639" y="26466"/>
                  </a:lnTo>
                  <a:lnTo>
                    <a:pt x="691721" y="32521"/>
                  </a:lnTo>
                  <a:lnTo>
                    <a:pt x="697777" y="36604"/>
                  </a:lnTo>
                  <a:lnTo>
                    <a:pt x="705230" y="38101"/>
                  </a:lnTo>
                  <a:lnTo>
                    <a:pt x="712645" y="36604"/>
                  </a:lnTo>
                  <a:lnTo>
                    <a:pt x="718700" y="32521"/>
                  </a:lnTo>
                  <a:lnTo>
                    <a:pt x="722783" y="26466"/>
                  </a:lnTo>
                  <a:lnTo>
                    <a:pt x="724280" y="19051"/>
                  </a:lnTo>
                  <a:lnTo>
                    <a:pt x="722783" y="11636"/>
                  </a:lnTo>
                  <a:lnTo>
                    <a:pt x="718700" y="5581"/>
                  </a:lnTo>
                  <a:lnTo>
                    <a:pt x="712645" y="1498"/>
                  </a:lnTo>
                  <a:lnTo>
                    <a:pt x="705192" y="1"/>
                  </a:lnTo>
                  <a:close/>
                </a:path>
                <a:path w="1258570" h="38100">
                  <a:moveTo>
                    <a:pt x="781430" y="1"/>
                  </a:moveTo>
                  <a:lnTo>
                    <a:pt x="774015" y="1498"/>
                  </a:lnTo>
                  <a:lnTo>
                    <a:pt x="767960" y="5581"/>
                  </a:lnTo>
                  <a:lnTo>
                    <a:pt x="763877" y="11636"/>
                  </a:lnTo>
                  <a:lnTo>
                    <a:pt x="762380" y="19051"/>
                  </a:lnTo>
                  <a:lnTo>
                    <a:pt x="763877" y="26466"/>
                  </a:lnTo>
                  <a:lnTo>
                    <a:pt x="767960" y="32521"/>
                  </a:lnTo>
                  <a:lnTo>
                    <a:pt x="774015" y="36604"/>
                  </a:lnTo>
                  <a:lnTo>
                    <a:pt x="781468" y="38101"/>
                  </a:lnTo>
                  <a:lnTo>
                    <a:pt x="788883" y="36604"/>
                  </a:lnTo>
                  <a:lnTo>
                    <a:pt x="794939" y="32521"/>
                  </a:lnTo>
                  <a:lnTo>
                    <a:pt x="799021" y="26466"/>
                  </a:lnTo>
                  <a:lnTo>
                    <a:pt x="800518" y="19051"/>
                  </a:lnTo>
                  <a:lnTo>
                    <a:pt x="799021" y="11636"/>
                  </a:lnTo>
                  <a:lnTo>
                    <a:pt x="794939" y="5581"/>
                  </a:lnTo>
                  <a:lnTo>
                    <a:pt x="788883" y="1498"/>
                  </a:lnTo>
                  <a:lnTo>
                    <a:pt x="781430" y="1"/>
                  </a:lnTo>
                  <a:close/>
                </a:path>
                <a:path w="1258570" h="38100">
                  <a:moveTo>
                    <a:pt x="857668" y="1"/>
                  </a:moveTo>
                  <a:lnTo>
                    <a:pt x="850253" y="1498"/>
                  </a:lnTo>
                  <a:lnTo>
                    <a:pt x="844198" y="5581"/>
                  </a:lnTo>
                  <a:lnTo>
                    <a:pt x="840115" y="11636"/>
                  </a:lnTo>
                  <a:lnTo>
                    <a:pt x="838618" y="19051"/>
                  </a:lnTo>
                  <a:lnTo>
                    <a:pt x="840115" y="26466"/>
                  </a:lnTo>
                  <a:lnTo>
                    <a:pt x="844198" y="32521"/>
                  </a:lnTo>
                  <a:lnTo>
                    <a:pt x="850253" y="36604"/>
                  </a:lnTo>
                  <a:lnTo>
                    <a:pt x="857706" y="38101"/>
                  </a:lnTo>
                  <a:lnTo>
                    <a:pt x="865121" y="36604"/>
                  </a:lnTo>
                  <a:lnTo>
                    <a:pt x="871177" y="32521"/>
                  </a:lnTo>
                  <a:lnTo>
                    <a:pt x="875259" y="26466"/>
                  </a:lnTo>
                  <a:lnTo>
                    <a:pt x="876756" y="19051"/>
                  </a:lnTo>
                  <a:lnTo>
                    <a:pt x="875259" y="11636"/>
                  </a:lnTo>
                  <a:lnTo>
                    <a:pt x="871177" y="5581"/>
                  </a:lnTo>
                  <a:lnTo>
                    <a:pt x="865121" y="1498"/>
                  </a:lnTo>
                  <a:lnTo>
                    <a:pt x="857668" y="1"/>
                  </a:lnTo>
                  <a:close/>
                </a:path>
                <a:path w="1258570" h="38100">
                  <a:moveTo>
                    <a:pt x="933906" y="1"/>
                  </a:moveTo>
                  <a:lnTo>
                    <a:pt x="926491" y="1498"/>
                  </a:lnTo>
                  <a:lnTo>
                    <a:pt x="920436" y="5581"/>
                  </a:lnTo>
                  <a:lnTo>
                    <a:pt x="916354" y="11636"/>
                  </a:lnTo>
                  <a:lnTo>
                    <a:pt x="914856" y="19051"/>
                  </a:lnTo>
                  <a:lnTo>
                    <a:pt x="916353" y="26466"/>
                  </a:lnTo>
                  <a:lnTo>
                    <a:pt x="920436" y="32521"/>
                  </a:lnTo>
                  <a:lnTo>
                    <a:pt x="926491" y="36604"/>
                  </a:lnTo>
                  <a:lnTo>
                    <a:pt x="933945" y="38101"/>
                  </a:lnTo>
                  <a:lnTo>
                    <a:pt x="941360" y="36604"/>
                  </a:lnTo>
                  <a:lnTo>
                    <a:pt x="947415" y="32521"/>
                  </a:lnTo>
                  <a:lnTo>
                    <a:pt x="951497" y="26466"/>
                  </a:lnTo>
                  <a:lnTo>
                    <a:pt x="952995" y="19051"/>
                  </a:lnTo>
                  <a:lnTo>
                    <a:pt x="951497" y="11636"/>
                  </a:lnTo>
                  <a:lnTo>
                    <a:pt x="947415" y="5581"/>
                  </a:lnTo>
                  <a:lnTo>
                    <a:pt x="941360" y="1498"/>
                  </a:lnTo>
                  <a:lnTo>
                    <a:pt x="933906" y="1"/>
                  </a:lnTo>
                  <a:close/>
                </a:path>
                <a:path w="1258570" h="38100">
                  <a:moveTo>
                    <a:pt x="1010145" y="1"/>
                  </a:moveTo>
                  <a:lnTo>
                    <a:pt x="1002730" y="1498"/>
                  </a:lnTo>
                  <a:lnTo>
                    <a:pt x="996674" y="5581"/>
                  </a:lnTo>
                  <a:lnTo>
                    <a:pt x="992592" y="11636"/>
                  </a:lnTo>
                  <a:lnTo>
                    <a:pt x="991095" y="19051"/>
                  </a:lnTo>
                  <a:lnTo>
                    <a:pt x="992592" y="26466"/>
                  </a:lnTo>
                  <a:lnTo>
                    <a:pt x="996674" y="32521"/>
                  </a:lnTo>
                  <a:lnTo>
                    <a:pt x="1002730" y="36604"/>
                  </a:lnTo>
                  <a:lnTo>
                    <a:pt x="1010183" y="38101"/>
                  </a:lnTo>
                  <a:lnTo>
                    <a:pt x="1017598" y="36604"/>
                  </a:lnTo>
                  <a:lnTo>
                    <a:pt x="1023653" y="32521"/>
                  </a:lnTo>
                  <a:lnTo>
                    <a:pt x="1027736" y="26466"/>
                  </a:lnTo>
                  <a:lnTo>
                    <a:pt x="1029233" y="19051"/>
                  </a:lnTo>
                  <a:lnTo>
                    <a:pt x="1027736" y="11636"/>
                  </a:lnTo>
                  <a:lnTo>
                    <a:pt x="1023653" y="5581"/>
                  </a:lnTo>
                  <a:lnTo>
                    <a:pt x="1017598" y="1498"/>
                  </a:lnTo>
                  <a:lnTo>
                    <a:pt x="1010145" y="1"/>
                  </a:lnTo>
                  <a:close/>
                </a:path>
                <a:path w="1258570" h="38100">
                  <a:moveTo>
                    <a:pt x="1086383" y="1"/>
                  </a:moveTo>
                  <a:lnTo>
                    <a:pt x="1078968" y="1498"/>
                  </a:lnTo>
                  <a:lnTo>
                    <a:pt x="1072912" y="5581"/>
                  </a:lnTo>
                  <a:lnTo>
                    <a:pt x="1068830" y="11636"/>
                  </a:lnTo>
                  <a:lnTo>
                    <a:pt x="1067333" y="19051"/>
                  </a:lnTo>
                  <a:lnTo>
                    <a:pt x="1068830" y="26466"/>
                  </a:lnTo>
                  <a:lnTo>
                    <a:pt x="1072912" y="32521"/>
                  </a:lnTo>
                  <a:lnTo>
                    <a:pt x="1078968" y="36604"/>
                  </a:lnTo>
                  <a:lnTo>
                    <a:pt x="1086421" y="38101"/>
                  </a:lnTo>
                  <a:lnTo>
                    <a:pt x="1093836" y="36604"/>
                  </a:lnTo>
                  <a:lnTo>
                    <a:pt x="1099891" y="32521"/>
                  </a:lnTo>
                  <a:lnTo>
                    <a:pt x="1103974" y="26466"/>
                  </a:lnTo>
                  <a:lnTo>
                    <a:pt x="1105471" y="19051"/>
                  </a:lnTo>
                  <a:lnTo>
                    <a:pt x="1103974" y="11636"/>
                  </a:lnTo>
                  <a:lnTo>
                    <a:pt x="1099891" y="5581"/>
                  </a:lnTo>
                  <a:lnTo>
                    <a:pt x="1093836" y="1498"/>
                  </a:lnTo>
                  <a:lnTo>
                    <a:pt x="1086383" y="1"/>
                  </a:lnTo>
                  <a:close/>
                </a:path>
                <a:path w="1258570" h="38100">
                  <a:moveTo>
                    <a:pt x="1162621" y="1"/>
                  </a:moveTo>
                  <a:lnTo>
                    <a:pt x="1155206" y="1498"/>
                  </a:lnTo>
                  <a:lnTo>
                    <a:pt x="1149150" y="5581"/>
                  </a:lnTo>
                  <a:lnTo>
                    <a:pt x="1145068" y="11636"/>
                  </a:lnTo>
                  <a:lnTo>
                    <a:pt x="1143571" y="19051"/>
                  </a:lnTo>
                  <a:lnTo>
                    <a:pt x="1145068" y="26466"/>
                  </a:lnTo>
                  <a:lnTo>
                    <a:pt x="1149150" y="32521"/>
                  </a:lnTo>
                  <a:lnTo>
                    <a:pt x="1155206" y="36604"/>
                  </a:lnTo>
                  <a:lnTo>
                    <a:pt x="1162659" y="38101"/>
                  </a:lnTo>
                  <a:lnTo>
                    <a:pt x="1170074" y="36604"/>
                  </a:lnTo>
                  <a:lnTo>
                    <a:pt x="1176129" y="32521"/>
                  </a:lnTo>
                  <a:lnTo>
                    <a:pt x="1180212" y="26466"/>
                  </a:lnTo>
                  <a:lnTo>
                    <a:pt x="1181709" y="19051"/>
                  </a:lnTo>
                  <a:lnTo>
                    <a:pt x="1180212" y="11636"/>
                  </a:lnTo>
                  <a:lnTo>
                    <a:pt x="1176129" y="5581"/>
                  </a:lnTo>
                  <a:lnTo>
                    <a:pt x="1170074" y="1498"/>
                  </a:lnTo>
                  <a:lnTo>
                    <a:pt x="1162621" y="1"/>
                  </a:lnTo>
                  <a:close/>
                </a:path>
                <a:path w="1258570" h="38100">
                  <a:moveTo>
                    <a:pt x="1238859" y="1"/>
                  </a:moveTo>
                  <a:lnTo>
                    <a:pt x="1231444" y="1498"/>
                  </a:lnTo>
                  <a:lnTo>
                    <a:pt x="1225389" y="5581"/>
                  </a:lnTo>
                  <a:lnTo>
                    <a:pt x="1221306" y="11636"/>
                  </a:lnTo>
                  <a:lnTo>
                    <a:pt x="1219809" y="19051"/>
                  </a:lnTo>
                  <a:lnTo>
                    <a:pt x="1221306" y="26466"/>
                  </a:lnTo>
                  <a:lnTo>
                    <a:pt x="1225389" y="32522"/>
                  </a:lnTo>
                  <a:lnTo>
                    <a:pt x="1231444" y="36604"/>
                  </a:lnTo>
                  <a:lnTo>
                    <a:pt x="1238897" y="38101"/>
                  </a:lnTo>
                  <a:lnTo>
                    <a:pt x="1246312" y="36604"/>
                  </a:lnTo>
                  <a:lnTo>
                    <a:pt x="1252367" y="32522"/>
                  </a:lnTo>
                  <a:lnTo>
                    <a:pt x="1256450" y="26466"/>
                  </a:lnTo>
                  <a:lnTo>
                    <a:pt x="1257947" y="19051"/>
                  </a:lnTo>
                  <a:lnTo>
                    <a:pt x="1256450" y="11636"/>
                  </a:lnTo>
                  <a:lnTo>
                    <a:pt x="1252367" y="5581"/>
                  </a:lnTo>
                  <a:lnTo>
                    <a:pt x="1246312" y="1498"/>
                  </a:lnTo>
                  <a:lnTo>
                    <a:pt x="1238859" y="1"/>
                  </a:lnTo>
                  <a:close/>
                </a:path>
              </a:pathLst>
            </a:custGeom>
            <a:solidFill>
              <a:srgbClr val="ACAC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412847" y="4317898"/>
              <a:ext cx="3523615" cy="2106930"/>
            </a:xfrm>
            <a:custGeom>
              <a:avLst/>
              <a:gdLst/>
              <a:ahLst/>
              <a:cxnLst/>
              <a:rect l="l" t="t" r="r" b="b"/>
              <a:pathLst>
                <a:path w="3523615" h="2106929">
                  <a:moveTo>
                    <a:pt x="3523441" y="0"/>
                  </a:moveTo>
                  <a:lnTo>
                    <a:pt x="0" y="0"/>
                  </a:lnTo>
                  <a:lnTo>
                    <a:pt x="0" y="2106560"/>
                  </a:lnTo>
                  <a:lnTo>
                    <a:pt x="3523441" y="2106560"/>
                  </a:lnTo>
                  <a:lnTo>
                    <a:pt x="35234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412847" y="4317898"/>
              <a:ext cx="3523615" cy="2106930"/>
            </a:xfrm>
            <a:custGeom>
              <a:avLst/>
              <a:gdLst/>
              <a:ahLst/>
              <a:cxnLst/>
              <a:rect l="l" t="t" r="r" b="b"/>
              <a:pathLst>
                <a:path w="3523615" h="2106929">
                  <a:moveTo>
                    <a:pt x="0" y="0"/>
                  </a:moveTo>
                  <a:lnTo>
                    <a:pt x="3523440" y="0"/>
                  </a:lnTo>
                  <a:lnTo>
                    <a:pt x="3523440" y="2106560"/>
                  </a:lnTo>
                  <a:lnTo>
                    <a:pt x="0" y="2106560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816556" y="4808606"/>
              <a:ext cx="1193165" cy="277495"/>
            </a:xfrm>
            <a:custGeom>
              <a:avLst/>
              <a:gdLst/>
              <a:ahLst/>
              <a:cxnLst/>
              <a:rect l="l" t="t" r="r" b="b"/>
              <a:pathLst>
                <a:path w="1193164" h="277495">
                  <a:moveTo>
                    <a:pt x="1192582" y="0"/>
                  </a:moveTo>
                  <a:lnTo>
                    <a:pt x="0" y="0"/>
                  </a:lnTo>
                  <a:lnTo>
                    <a:pt x="0" y="276998"/>
                  </a:lnTo>
                  <a:lnTo>
                    <a:pt x="1192582" y="276998"/>
                  </a:lnTo>
                  <a:lnTo>
                    <a:pt x="11925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3977364" y="4842764"/>
            <a:ext cx="8705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404040"/>
                </a:solidFill>
                <a:latin typeface="Verdana"/>
                <a:cs typeface="Verdana"/>
              </a:rPr>
              <a:t>Datacenter</a:t>
            </a:r>
            <a:endParaRPr sz="1200">
              <a:latin typeface="Verdana"/>
              <a:cs typeface="Verdan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538414" y="5826252"/>
            <a:ext cx="11017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404040"/>
                </a:solidFill>
                <a:latin typeface="Verdana"/>
                <a:cs typeface="Verdana"/>
              </a:rPr>
              <a:t>Engineering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44" name="object 4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632074" y="4878809"/>
            <a:ext cx="914400" cy="914399"/>
          </a:xfrm>
          <a:prstGeom prst="rect">
            <a:avLst/>
          </a:prstGeom>
        </p:spPr>
      </p:pic>
      <p:sp>
        <p:nvSpPr>
          <p:cNvPr id="45" name="object 45"/>
          <p:cNvSpPr txBox="1"/>
          <p:nvPr/>
        </p:nvSpPr>
        <p:spPr>
          <a:xfrm>
            <a:off x="9944814" y="1665732"/>
            <a:ext cx="2889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solidFill>
                  <a:srgbClr val="404040"/>
                </a:solidFill>
                <a:latin typeface="Verdana"/>
                <a:cs typeface="Verdana"/>
              </a:rPr>
              <a:t>HR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46" name="object 4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9632074" y="722106"/>
            <a:ext cx="914400" cy="914400"/>
          </a:xfrm>
          <a:prstGeom prst="rect">
            <a:avLst/>
          </a:prstGeom>
        </p:spPr>
      </p:pic>
      <p:grpSp>
        <p:nvGrpSpPr>
          <p:cNvPr id="47" name="object 47"/>
          <p:cNvGrpSpPr/>
          <p:nvPr/>
        </p:nvGrpSpPr>
        <p:grpSpPr>
          <a:xfrm>
            <a:off x="7710162" y="1222484"/>
            <a:ext cx="1843405" cy="2800350"/>
            <a:chOff x="7710162" y="1222484"/>
            <a:chExt cx="1843405" cy="2800350"/>
          </a:xfrm>
        </p:grpSpPr>
        <p:sp>
          <p:nvSpPr>
            <p:cNvPr id="48" name="object 48"/>
            <p:cNvSpPr/>
            <p:nvPr/>
          </p:nvSpPr>
          <p:spPr>
            <a:xfrm>
              <a:off x="7710281" y="1222484"/>
              <a:ext cx="1837689" cy="2300605"/>
            </a:xfrm>
            <a:custGeom>
              <a:avLst/>
              <a:gdLst/>
              <a:ahLst/>
              <a:cxnLst/>
              <a:rect l="l" t="t" r="r" b="b"/>
              <a:pathLst>
                <a:path w="1837690" h="2300604">
                  <a:moveTo>
                    <a:pt x="16817" y="2262137"/>
                  </a:moveTo>
                  <a:lnTo>
                    <a:pt x="9850" y="2264327"/>
                  </a:lnTo>
                  <a:lnTo>
                    <a:pt x="4034" y="2269222"/>
                  </a:lnTo>
                  <a:lnTo>
                    <a:pt x="582" y="2275953"/>
                  </a:lnTo>
                  <a:lnTo>
                    <a:pt x="0" y="2283233"/>
                  </a:lnTo>
                  <a:lnTo>
                    <a:pt x="2189" y="2290200"/>
                  </a:lnTo>
                  <a:lnTo>
                    <a:pt x="7054" y="2295993"/>
                  </a:lnTo>
                  <a:lnTo>
                    <a:pt x="13785" y="2299445"/>
                  </a:lnTo>
                  <a:lnTo>
                    <a:pt x="21065" y="2300027"/>
                  </a:lnTo>
                  <a:lnTo>
                    <a:pt x="28032" y="2297837"/>
                  </a:lnTo>
                  <a:lnTo>
                    <a:pt x="33826" y="2292972"/>
                  </a:lnTo>
                  <a:lnTo>
                    <a:pt x="37300" y="2286211"/>
                  </a:lnTo>
                  <a:lnTo>
                    <a:pt x="37883" y="2278931"/>
                  </a:lnTo>
                  <a:lnTo>
                    <a:pt x="35693" y="2271964"/>
                  </a:lnTo>
                  <a:lnTo>
                    <a:pt x="30828" y="2266171"/>
                  </a:lnTo>
                  <a:lnTo>
                    <a:pt x="24097" y="2262719"/>
                  </a:lnTo>
                  <a:lnTo>
                    <a:pt x="16817" y="2262137"/>
                  </a:lnTo>
                  <a:close/>
                </a:path>
                <a:path w="1837690" h="2300604">
                  <a:moveTo>
                    <a:pt x="64342" y="2202525"/>
                  </a:moveTo>
                  <a:lnTo>
                    <a:pt x="57374" y="2204715"/>
                  </a:lnTo>
                  <a:lnTo>
                    <a:pt x="51557" y="2209610"/>
                  </a:lnTo>
                  <a:lnTo>
                    <a:pt x="48106" y="2216342"/>
                  </a:lnTo>
                  <a:lnTo>
                    <a:pt x="47524" y="2223621"/>
                  </a:lnTo>
                  <a:lnTo>
                    <a:pt x="49714" y="2230588"/>
                  </a:lnTo>
                  <a:lnTo>
                    <a:pt x="54579" y="2236381"/>
                  </a:lnTo>
                  <a:lnTo>
                    <a:pt x="61310" y="2239832"/>
                  </a:lnTo>
                  <a:lnTo>
                    <a:pt x="68590" y="2240414"/>
                  </a:lnTo>
                  <a:lnTo>
                    <a:pt x="75557" y="2238224"/>
                  </a:lnTo>
                  <a:lnTo>
                    <a:pt x="81350" y="2233359"/>
                  </a:lnTo>
                  <a:lnTo>
                    <a:pt x="84826" y="2226598"/>
                  </a:lnTo>
                  <a:lnTo>
                    <a:pt x="85408" y="2219318"/>
                  </a:lnTo>
                  <a:lnTo>
                    <a:pt x="83218" y="2212351"/>
                  </a:lnTo>
                  <a:lnTo>
                    <a:pt x="78353" y="2206558"/>
                  </a:lnTo>
                  <a:lnTo>
                    <a:pt x="71622" y="2203107"/>
                  </a:lnTo>
                  <a:lnTo>
                    <a:pt x="64342" y="2202525"/>
                  </a:lnTo>
                  <a:close/>
                </a:path>
                <a:path w="1837690" h="2300604">
                  <a:moveTo>
                    <a:pt x="111867" y="2142912"/>
                  </a:moveTo>
                  <a:lnTo>
                    <a:pt x="104900" y="2145102"/>
                  </a:lnTo>
                  <a:lnTo>
                    <a:pt x="99083" y="2149996"/>
                  </a:lnTo>
                  <a:lnTo>
                    <a:pt x="95631" y="2156727"/>
                  </a:lnTo>
                  <a:lnTo>
                    <a:pt x="95049" y="2164007"/>
                  </a:lnTo>
                  <a:lnTo>
                    <a:pt x="97238" y="2170974"/>
                  </a:lnTo>
                  <a:lnTo>
                    <a:pt x="102103" y="2176767"/>
                  </a:lnTo>
                  <a:lnTo>
                    <a:pt x="108834" y="2180219"/>
                  </a:lnTo>
                  <a:lnTo>
                    <a:pt x="116114" y="2180802"/>
                  </a:lnTo>
                  <a:lnTo>
                    <a:pt x="123081" y="2178612"/>
                  </a:lnTo>
                  <a:lnTo>
                    <a:pt x="128874" y="2173748"/>
                  </a:lnTo>
                  <a:lnTo>
                    <a:pt x="132350" y="2166987"/>
                  </a:lnTo>
                  <a:lnTo>
                    <a:pt x="132932" y="2159707"/>
                  </a:lnTo>
                  <a:lnTo>
                    <a:pt x="130743" y="2152740"/>
                  </a:lnTo>
                  <a:lnTo>
                    <a:pt x="125878" y="2146947"/>
                  </a:lnTo>
                  <a:lnTo>
                    <a:pt x="119147" y="2143495"/>
                  </a:lnTo>
                  <a:lnTo>
                    <a:pt x="111867" y="2142912"/>
                  </a:lnTo>
                  <a:close/>
                </a:path>
                <a:path w="1837690" h="2300604">
                  <a:moveTo>
                    <a:pt x="159390" y="2083300"/>
                  </a:moveTo>
                  <a:lnTo>
                    <a:pt x="152423" y="2085491"/>
                  </a:lnTo>
                  <a:lnTo>
                    <a:pt x="146607" y="2090385"/>
                  </a:lnTo>
                  <a:lnTo>
                    <a:pt x="143155" y="2097117"/>
                  </a:lnTo>
                  <a:lnTo>
                    <a:pt x="142574" y="2104397"/>
                  </a:lnTo>
                  <a:lnTo>
                    <a:pt x="144764" y="2111364"/>
                  </a:lnTo>
                  <a:lnTo>
                    <a:pt x="149629" y="2117157"/>
                  </a:lnTo>
                  <a:lnTo>
                    <a:pt x="156361" y="2120607"/>
                  </a:lnTo>
                  <a:lnTo>
                    <a:pt x="163641" y="2121189"/>
                  </a:lnTo>
                  <a:lnTo>
                    <a:pt x="170607" y="2118998"/>
                  </a:lnTo>
                  <a:lnTo>
                    <a:pt x="176400" y="2114133"/>
                  </a:lnTo>
                  <a:lnTo>
                    <a:pt x="179875" y="2107372"/>
                  </a:lnTo>
                  <a:lnTo>
                    <a:pt x="180457" y="2100092"/>
                  </a:lnTo>
                  <a:lnTo>
                    <a:pt x="178267" y="2093126"/>
                  </a:lnTo>
                  <a:lnTo>
                    <a:pt x="173401" y="2087333"/>
                  </a:lnTo>
                  <a:lnTo>
                    <a:pt x="166670" y="2083882"/>
                  </a:lnTo>
                  <a:lnTo>
                    <a:pt x="159390" y="2083300"/>
                  </a:lnTo>
                  <a:close/>
                </a:path>
                <a:path w="1837690" h="2300604">
                  <a:moveTo>
                    <a:pt x="206914" y="2023688"/>
                  </a:moveTo>
                  <a:lnTo>
                    <a:pt x="199948" y="2025878"/>
                  </a:lnTo>
                  <a:lnTo>
                    <a:pt x="194131" y="2030773"/>
                  </a:lnTo>
                  <a:lnTo>
                    <a:pt x="190680" y="2037505"/>
                  </a:lnTo>
                  <a:lnTo>
                    <a:pt x="190098" y="2044785"/>
                  </a:lnTo>
                  <a:lnTo>
                    <a:pt x="192289" y="2051752"/>
                  </a:lnTo>
                  <a:lnTo>
                    <a:pt x="197154" y="2057544"/>
                  </a:lnTo>
                  <a:lnTo>
                    <a:pt x="203886" y="2060995"/>
                  </a:lnTo>
                  <a:lnTo>
                    <a:pt x="211166" y="2061576"/>
                  </a:lnTo>
                  <a:lnTo>
                    <a:pt x="218133" y="2059386"/>
                  </a:lnTo>
                  <a:lnTo>
                    <a:pt x="223926" y="2054520"/>
                  </a:lnTo>
                  <a:lnTo>
                    <a:pt x="227400" y="2047760"/>
                  </a:lnTo>
                  <a:lnTo>
                    <a:pt x="227982" y="2040480"/>
                  </a:lnTo>
                  <a:lnTo>
                    <a:pt x="225791" y="2033513"/>
                  </a:lnTo>
                  <a:lnTo>
                    <a:pt x="220926" y="2027721"/>
                  </a:lnTo>
                  <a:lnTo>
                    <a:pt x="214194" y="2024269"/>
                  </a:lnTo>
                  <a:lnTo>
                    <a:pt x="206914" y="2023688"/>
                  </a:lnTo>
                  <a:close/>
                </a:path>
                <a:path w="1837690" h="2300604">
                  <a:moveTo>
                    <a:pt x="254444" y="1964075"/>
                  </a:moveTo>
                  <a:lnTo>
                    <a:pt x="247476" y="1966263"/>
                  </a:lnTo>
                  <a:lnTo>
                    <a:pt x="241659" y="1971158"/>
                  </a:lnTo>
                  <a:lnTo>
                    <a:pt x="238206" y="1977888"/>
                  </a:lnTo>
                  <a:lnTo>
                    <a:pt x="237622" y="1985167"/>
                  </a:lnTo>
                  <a:lnTo>
                    <a:pt x="239811" y="1992134"/>
                  </a:lnTo>
                  <a:lnTo>
                    <a:pt x="244675" y="1997928"/>
                  </a:lnTo>
                  <a:lnTo>
                    <a:pt x="251406" y="2001381"/>
                  </a:lnTo>
                  <a:lnTo>
                    <a:pt x="258685" y="2001965"/>
                  </a:lnTo>
                  <a:lnTo>
                    <a:pt x="265653" y="1999776"/>
                  </a:lnTo>
                  <a:lnTo>
                    <a:pt x="271446" y="1994912"/>
                  </a:lnTo>
                  <a:lnTo>
                    <a:pt x="274923" y="1988152"/>
                  </a:lnTo>
                  <a:lnTo>
                    <a:pt x="275507" y="1980872"/>
                  </a:lnTo>
                  <a:lnTo>
                    <a:pt x="273318" y="1973905"/>
                  </a:lnTo>
                  <a:lnTo>
                    <a:pt x="268454" y="1968111"/>
                  </a:lnTo>
                  <a:lnTo>
                    <a:pt x="261723" y="1964658"/>
                  </a:lnTo>
                  <a:lnTo>
                    <a:pt x="254444" y="1964075"/>
                  </a:lnTo>
                  <a:close/>
                </a:path>
                <a:path w="1837690" h="2300604">
                  <a:moveTo>
                    <a:pt x="301968" y="1904462"/>
                  </a:moveTo>
                  <a:lnTo>
                    <a:pt x="295001" y="1906651"/>
                  </a:lnTo>
                  <a:lnTo>
                    <a:pt x="289183" y="1911545"/>
                  </a:lnTo>
                  <a:lnTo>
                    <a:pt x="285730" y="1918275"/>
                  </a:lnTo>
                  <a:lnTo>
                    <a:pt x="285147" y="1925555"/>
                  </a:lnTo>
                  <a:lnTo>
                    <a:pt x="287336" y="1932522"/>
                  </a:lnTo>
                  <a:lnTo>
                    <a:pt x="292200" y="1938315"/>
                  </a:lnTo>
                  <a:lnTo>
                    <a:pt x="298930" y="1941769"/>
                  </a:lnTo>
                  <a:lnTo>
                    <a:pt x="306210" y="1942352"/>
                  </a:lnTo>
                  <a:lnTo>
                    <a:pt x="313177" y="1940163"/>
                  </a:lnTo>
                  <a:lnTo>
                    <a:pt x="318971" y="1935299"/>
                  </a:lnTo>
                  <a:lnTo>
                    <a:pt x="322448" y="1928539"/>
                  </a:lnTo>
                  <a:lnTo>
                    <a:pt x="323032" y="1921259"/>
                  </a:lnTo>
                  <a:lnTo>
                    <a:pt x="320843" y="1914292"/>
                  </a:lnTo>
                  <a:lnTo>
                    <a:pt x="315979" y="1908498"/>
                  </a:lnTo>
                  <a:lnTo>
                    <a:pt x="309248" y="1905046"/>
                  </a:lnTo>
                  <a:lnTo>
                    <a:pt x="301968" y="1904462"/>
                  </a:lnTo>
                  <a:close/>
                </a:path>
                <a:path w="1837690" h="2300604">
                  <a:moveTo>
                    <a:pt x="349493" y="1844849"/>
                  </a:moveTo>
                  <a:lnTo>
                    <a:pt x="342526" y="1847038"/>
                  </a:lnTo>
                  <a:lnTo>
                    <a:pt x="336708" y="1851933"/>
                  </a:lnTo>
                  <a:lnTo>
                    <a:pt x="333255" y="1858663"/>
                  </a:lnTo>
                  <a:lnTo>
                    <a:pt x="332672" y="1865942"/>
                  </a:lnTo>
                  <a:lnTo>
                    <a:pt x="334860" y="1872909"/>
                  </a:lnTo>
                  <a:lnTo>
                    <a:pt x="339724" y="1878703"/>
                  </a:lnTo>
                  <a:lnTo>
                    <a:pt x="346455" y="1882156"/>
                  </a:lnTo>
                  <a:lnTo>
                    <a:pt x="353735" y="1882740"/>
                  </a:lnTo>
                  <a:lnTo>
                    <a:pt x="360702" y="1880551"/>
                  </a:lnTo>
                  <a:lnTo>
                    <a:pt x="366496" y="1875687"/>
                  </a:lnTo>
                  <a:lnTo>
                    <a:pt x="369973" y="1868927"/>
                  </a:lnTo>
                  <a:lnTo>
                    <a:pt x="370556" y="1861647"/>
                  </a:lnTo>
                  <a:lnTo>
                    <a:pt x="368368" y="1854679"/>
                  </a:lnTo>
                  <a:lnTo>
                    <a:pt x="363504" y="1848886"/>
                  </a:lnTo>
                  <a:lnTo>
                    <a:pt x="356773" y="1845433"/>
                  </a:lnTo>
                  <a:lnTo>
                    <a:pt x="349493" y="1844849"/>
                  </a:lnTo>
                  <a:close/>
                </a:path>
                <a:path w="1837690" h="2300604">
                  <a:moveTo>
                    <a:pt x="397018" y="1785237"/>
                  </a:moveTo>
                  <a:lnTo>
                    <a:pt x="390050" y="1787426"/>
                  </a:lnTo>
                  <a:lnTo>
                    <a:pt x="384233" y="1792320"/>
                  </a:lnTo>
                  <a:lnTo>
                    <a:pt x="380780" y="1799050"/>
                  </a:lnTo>
                  <a:lnTo>
                    <a:pt x="380196" y="1806330"/>
                  </a:lnTo>
                  <a:lnTo>
                    <a:pt x="382385" y="1813297"/>
                  </a:lnTo>
                  <a:lnTo>
                    <a:pt x="387249" y="1819090"/>
                  </a:lnTo>
                  <a:lnTo>
                    <a:pt x="393980" y="1822544"/>
                  </a:lnTo>
                  <a:lnTo>
                    <a:pt x="401259" y="1823127"/>
                  </a:lnTo>
                  <a:lnTo>
                    <a:pt x="408227" y="1820938"/>
                  </a:lnTo>
                  <a:lnTo>
                    <a:pt x="414020" y="1816074"/>
                  </a:lnTo>
                  <a:lnTo>
                    <a:pt x="417497" y="1809314"/>
                  </a:lnTo>
                  <a:lnTo>
                    <a:pt x="418081" y="1802034"/>
                  </a:lnTo>
                  <a:lnTo>
                    <a:pt x="415892" y="1795067"/>
                  </a:lnTo>
                  <a:lnTo>
                    <a:pt x="411028" y="1789273"/>
                  </a:lnTo>
                  <a:lnTo>
                    <a:pt x="404297" y="1785821"/>
                  </a:lnTo>
                  <a:lnTo>
                    <a:pt x="397018" y="1785237"/>
                  </a:lnTo>
                  <a:close/>
                </a:path>
                <a:path w="1837690" h="2300604">
                  <a:moveTo>
                    <a:pt x="444533" y="1725625"/>
                  </a:moveTo>
                  <a:lnTo>
                    <a:pt x="437566" y="1727818"/>
                  </a:lnTo>
                  <a:lnTo>
                    <a:pt x="431752" y="1732715"/>
                  </a:lnTo>
                  <a:lnTo>
                    <a:pt x="428303" y="1739447"/>
                  </a:lnTo>
                  <a:lnTo>
                    <a:pt x="427723" y="1746727"/>
                  </a:lnTo>
                  <a:lnTo>
                    <a:pt x="429915" y="1753693"/>
                  </a:lnTo>
                  <a:lnTo>
                    <a:pt x="434781" y="1759484"/>
                  </a:lnTo>
                  <a:lnTo>
                    <a:pt x="441514" y="1762934"/>
                  </a:lnTo>
                  <a:lnTo>
                    <a:pt x="448794" y="1763514"/>
                  </a:lnTo>
                  <a:lnTo>
                    <a:pt x="455760" y="1761321"/>
                  </a:lnTo>
                  <a:lnTo>
                    <a:pt x="461551" y="1756454"/>
                  </a:lnTo>
                  <a:lnTo>
                    <a:pt x="465025" y="1749692"/>
                  </a:lnTo>
                  <a:lnTo>
                    <a:pt x="465605" y="1742412"/>
                  </a:lnTo>
                  <a:lnTo>
                    <a:pt x="463412" y="1735446"/>
                  </a:lnTo>
                  <a:lnTo>
                    <a:pt x="458545" y="1729654"/>
                  </a:lnTo>
                  <a:lnTo>
                    <a:pt x="451813" y="1726205"/>
                  </a:lnTo>
                  <a:lnTo>
                    <a:pt x="444533" y="1725625"/>
                  </a:lnTo>
                  <a:close/>
                </a:path>
                <a:path w="1837690" h="2300604">
                  <a:moveTo>
                    <a:pt x="492057" y="1666013"/>
                  </a:moveTo>
                  <a:lnTo>
                    <a:pt x="485091" y="1668205"/>
                  </a:lnTo>
                  <a:lnTo>
                    <a:pt x="479277" y="1673103"/>
                  </a:lnTo>
                  <a:lnTo>
                    <a:pt x="475827" y="1679835"/>
                  </a:lnTo>
                  <a:lnTo>
                    <a:pt x="475247" y="1687114"/>
                  </a:lnTo>
                  <a:lnTo>
                    <a:pt x="477439" y="1694080"/>
                  </a:lnTo>
                  <a:lnTo>
                    <a:pt x="482306" y="1699872"/>
                  </a:lnTo>
                  <a:lnTo>
                    <a:pt x="489039" y="1703321"/>
                  </a:lnTo>
                  <a:lnTo>
                    <a:pt x="496319" y="1703901"/>
                  </a:lnTo>
                  <a:lnTo>
                    <a:pt x="503285" y="1701709"/>
                  </a:lnTo>
                  <a:lnTo>
                    <a:pt x="509076" y="1696841"/>
                  </a:lnTo>
                  <a:lnTo>
                    <a:pt x="512550" y="1690079"/>
                  </a:lnTo>
                  <a:lnTo>
                    <a:pt x="513129" y="1682799"/>
                  </a:lnTo>
                  <a:lnTo>
                    <a:pt x="510937" y="1675833"/>
                  </a:lnTo>
                  <a:lnTo>
                    <a:pt x="506070" y="1670042"/>
                  </a:lnTo>
                  <a:lnTo>
                    <a:pt x="499337" y="1666593"/>
                  </a:lnTo>
                  <a:lnTo>
                    <a:pt x="492057" y="1666013"/>
                  </a:lnTo>
                  <a:close/>
                </a:path>
                <a:path w="1837690" h="2300604">
                  <a:moveTo>
                    <a:pt x="539582" y="1606401"/>
                  </a:moveTo>
                  <a:lnTo>
                    <a:pt x="532616" y="1608593"/>
                  </a:lnTo>
                  <a:lnTo>
                    <a:pt x="526802" y="1613490"/>
                  </a:lnTo>
                  <a:lnTo>
                    <a:pt x="523352" y="1620222"/>
                  </a:lnTo>
                  <a:lnTo>
                    <a:pt x="522772" y="1627502"/>
                  </a:lnTo>
                  <a:lnTo>
                    <a:pt x="524964" y="1634468"/>
                  </a:lnTo>
                  <a:lnTo>
                    <a:pt x="529830" y="1640259"/>
                  </a:lnTo>
                  <a:lnTo>
                    <a:pt x="536563" y="1643709"/>
                  </a:lnTo>
                  <a:lnTo>
                    <a:pt x="543843" y="1644289"/>
                  </a:lnTo>
                  <a:lnTo>
                    <a:pt x="550810" y="1642096"/>
                  </a:lnTo>
                  <a:lnTo>
                    <a:pt x="556601" y="1637229"/>
                  </a:lnTo>
                  <a:lnTo>
                    <a:pt x="560074" y="1630467"/>
                  </a:lnTo>
                  <a:lnTo>
                    <a:pt x="560654" y="1623187"/>
                  </a:lnTo>
                  <a:lnTo>
                    <a:pt x="558461" y="1616221"/>
                  </a:lnTo>
                  <a:lnTo>
                    <a:pt x="553595" y="1610429"/>
                  </a:lnTo>
                  <a:lnTo>
                    <a:pt x="546862" y="1606981"/>
                  </a:lnTo>
                  <a:lnTo>
                    <a:pt x="539582" y="1606401"/>
                  </a:lnTo>
                  <a:close/>
                </a:path>
                <a:path w="1837690" h="2300604">
                  <a:moveTo>
                    <a:pt x="587107" y="1546788"/>
                  </a:moveTo>
                  <a:lnTo>
                    <a:pt x="580140" y="1548981"/>
                  </a:lnTo>
                  <a:lnTo>
                    <a:pt x="574326" y="1553878"/>
                  </a:lnTo>
                  <a:lnTo>
                    <a:pt x="570877" y="1560610"/>
                  </a:lnTo>
                  <a:lnTo>
                    <a:pt x="570297" y="1567889"/>
                  </a:lnTo>
                  <a:lnTo>
                    <a:pt x="572489" y="1574855"/>
                  </a:lnTo>
                  <a:lnTo>
                    <a:pt x="577355" y="1580647"/>
                  </a:lnTo>
                  <a:lnTo>
                    <a:pt x="584088" y="1584096"/>
                  </a:lnTo>
                  <a:lnTo>
                    <a:pt x="591368" y="1584676"/>
                  </a:lnTo>
                  <a:lnTo>
                    <a:pt x="598334" y="1582484"/>
                  </a:lnTo>
                  <a:lnTo>
                    <a:pt x="604125" y="1577618"/>
                  </a:lnTo>
                  <a:lnTo>
                    <a:pt x="607599" y="1570855"/>
                  </a:lnTo>
                  <a:lnTo>
                    <a:pt x="608179" y="1563575"/>
                  </a:lnTo>
                  <a:lnTo>
                    <a:pt x="605986" y="1556608"/>
                  </a:lnTo>
                  <a:lnTo>
                    <a:pt x="601119" y="1550817"/>
                  </a:lnTo>
                  <a:lnTo>
                    <a:pt x="594387" y="1547368"/>
                  </a:lnTo>
                  <a:lnTo>
                    <a:pt x="587107" y="1546788"/>
                  </a:lnTo>
                  <a:close/>
                </a:path>
                <a:path w="1837690" h="2300604">
                  <a:moveTo>
                    <a:pt x="634631" y="1487176"/>
                  </a:moveTo>
                  <a:lnTo>
                    <a:pt x="627665" y="1489368"/>
                  </a:lnTo>
                  <a:lnTo>
                    <a:pt x="621851" y="1494265"/>
                  </a:lnTo>
                  <a:lnTo>
                    <a:pt x="618401" y="1500997"/>
                  </a:lnTo>
                  <a:lnTo>
                    <a:pt x="617821" y="1508277"/>
                  </a:lnTo>
                  <a:lnTo>
                    <a:pt x="620013" y="1515243"/>
                  </a:lnTo>
                  <a:lnTo>
                    <a:pt x="624880" y="1521034"/>
                  </a:lnTo>
                  <a:lnTo>
                    <a:pt x="631613" y="1524484"/>
                  </a:lnTo>
                  <a:lnTo>
                    <a:pt x="638893" y="1525064"/>
                  </a:lnTo>
                  <a:lnTo>
                    <a:pt x="645859" y="1522872"/>
                  </a:lnTo>
                  <a:lnTo>
                    <a:pt x="651650" y="1518005"/>
                  </a:lnTo>
                  <a:lnTo>
                    <a:pt x="655124" y="1511242"/>
                  </a:lnTo>
                  <a:lnTo>
                    <a:pt x="655703" y="1503962"/>
                  </a:lnTo>
                  <a:lnTo>
                    <a:pt x="653511" y="1496996"/>
                  </a:lnTo>
                  <a:lnTo>
                    <a:pt x="648644" y="1491204"/>
                  </a:lnTo>
                  <a:lnTo>
                    <a:pt x="641911" y="1487755"/>
                  </a:lnTo>
                  <a:lnTo>
                    <a:pt x="634631" y="1487176"/>
                  </a:lnTo>
                  <a:close/>
                </a:path>
                <a:path w="1837690" h="2300604">
                  <a:moveTo>
                    <a:pt x="682156" y="1427563"/>
                  </a:moveTo>
                  <a:lnTo>
                    <a:pt x="675190" y="1429755"/>
                  </a:lnTo>
                  <a:lnTo>
                    <a:pt x="669376" y="1434652"/>
                  </a:lnTo>
                  <a:lnTo>
                    <a:pt x="665926" y="1441385"/>
                  </a:lnTo>
                  <a:lnTo>
                    <a:pt x="665346" y="1448664"/>
                  </a:lnTo>
                  <a:lnTo>
                    <a:pt x="667538" y="1455630"/>
                  </a:lnTo>
                  <a:lnTo>
                    <a:pt x="672404" y="1461422"/>
                  </a:lnTo>
                  <a:lnTo>
                    <a:pt x="679137" y="1464871"/>
                  </a:lnTo>
                  <a:lnTo>
                    <a:pt x="686417" y="1465451"/>
                  </a:lnTo>
                  <a:lnTo>
                    <a:pt x="693384" y="1463259"/>
                  </a:lnTo>
                  <a:lnTo>
                    <a:pt x="699175" y="1458393"/>
                  </a:lnTo>
                  <a:lnTo>
                    <a:pt x="702648" y="1451630"/>
                  </a:lnTo>
                  <a:lnTo>
                    <a:pt x="703228" y="1444350"/>
                  </a:lnTo>
                  <a:lnTo>
                    <a:pt x="701035" y="1437384"/>
                  </a:lnTo>
                  <a:lnTo>
                    <a:pt x="696169" y="1431593"/>
                  </a:lnTo>
                  <a:lnTo>
                    <a:pt x="689436" y="1428143"/>
                  </a:lnTo>
                  <a:lnTo>
                    <a:pt x="682156" y="1427563"/>
                  </a:lnTo>
                  <a:close/>
                </a:path>
                <a:path w="1837690" h="2300604">
                  <a:moveTo>
                    <a:pt x="729681" y="1367951"/>
                  </a:moveTo>
                  <a:lnTo>
                    <a:pt x="722714" y="1370143"/>
                  </a:lnTo>
                  <a:lnTo>
                    <a:pt x="716900" y="1375040"/>
                  </a:lnTo>
                  <a:lnTo>
                    <a:pt x="713451" y="1381772"/>
                  </a:lnTo>
                  <a:lnTo>
                    <a:pt x="712871" y="1389052"/>
                  </a:lnTo>
                  <a:lnTo>
                    <a:pt x="715063" y="1396018"/>
                  </a:lnTo>
                  <a:lnTo>
                    <a:pt x="719929" y="1401809"/>
                  </a:lnTo>
                  <a:lnTo>
                    <a:pt x="726662" y="1405259"/>
                  </a:lnTo>
                  <a:lnTo>
                    <a:pt x="733942" y="1405839"/>
                  </a:lnTo>
                  <a:lnTo>
                    <a:pt x="740908" y="1403647"/>
                  </a:lnTo>
                  <a:lnTo>
                    <a:pt x="746699" y="1398780"/>
                  </a:lnTo>
                  <a:lnTo>
                    <a:pt x="750173" y="1392017"/>
                  </a:lnTo>
                  <a:lnTo>
                    <a:pt x="750753" y="1384737"/>
                  </a:lnTo>
                  <a:lnTo>
                    <a:pt x="748560" y="1377771"/>
                  </a:lnTo>
                  <a:lnTo>
                    <a:pt x="743693" y="1371980"/>
                  </a:lnTo>
                  <a:lnTo>
                    <a:pt x="736961" y="1368531"/>
                  </a:lnTo>
                  <a:lnTo>
                    <a:pt x="729681" y="1367951"/>
                  </a:lnTo>
                  <a:close/>
                </a:path>
                <a:path w="1837690" h="2300604">
                  <a:moveTo>
                    <a:pt x="777205" y="1308338"/>
                  </a:moveTo>
                  <a:lnTo>
                    <a:pt x="770239" y="1310530"/>
                  </a:lnTo>
                  <a:lnTo>
                    <a:pt x="764425" y="1315427"/>
                  </a:lnTo>
                  <a:lnTo>
                    <a:pt x="760975" y="1322160"/>
                  </a:lnTo>
                  <a:lnTo>
                    <a:pt x="760395" y="1329440"/>
                  </a:lnTo>
                  <a:lnTo>
                    <a:pt x="762587" y="1336406"/>
                  </a:lnTo>
                  <a:lnTo>
                    <a:pt x="767454" y="1342196"/>
                  </a:lnTo>
                  <a:lnTo>
                    <a:pt x="774187" y="1345646"/>
                  </a:lnTo>
                  <a:lnTo>
                    <a:pt x="781467" y="1346226"/>
                  </a:lnTo>
                  <a:lnTo>
                    <a:pt x="788433" y="1344034"/>
                  </a:lnTo>
                  <a:lnTo>
                    <a:pt x="794224" y="1339168"/>
                  </a:lnTo>
                  <a:lnTo>
                    <a:pt x="797698" y="1332405"/>
                  </a:lnTo>
                  <a:lnTo>
                    <a:pt x="798277" y="1325125"/>
                  </a:lnTo>
                  <a:lnTo>
                    <a:pt x="796085" y="1318159"/>
                  </a:lnTo>
                  <a:lnTo>
                    <a:pt x="791218" y="1312368"/>
                  </a:lnTo>
                  <a:lnTo>
                    <a:pt x="784485" y="1308918"/>
                  </a:lnTo>
                  <a:lnTo>
                    <a:pt x="777205" y="1308338"/>
                  </a:lnTo>
                  <a:close/>
                </a:path>
                <a:path w="1837690" h="2300604">
                  <a:moveTo>
                    <a:pt x="824730" y="1248726"/>
                  </a:moveTo>
                  <a:lnTo>
                    <a:pt x="817764" y="1250918"/>
                  </a:lnTo>
                  <a:lnTo>
                    <a:pt x="811950" y="1255815"/>
                  </a:lnTo>
                  <a:lnTo>
                    <a:pt x="808500" y="1262547"/>
                  </a:lnTo>
                  <a:lnTo>
                    <a:pt x="807920" y="1269827"/>
                  </a:lnTo>
                  <a:lnTo>
                    <a:pt x="810112" y="1276793"/>
                  </a:lnTo>
                  <a:lnTo>
                    <a:pt x="814979" y="1282584"/>
                  </a:lnTo>
                  <a:lnTo>
                    <a:pt x="821711" y="1286033"/>
                  </a:lnTo>
                  <a:lnTo>
                    <a:pt x="828991" y="1286613"/>
                  </a:lnTo>
                  <a:lnTo>
                    <a:pt x="835958" y="1284421"/>
                  </a:lnTo>
                  <a:lnTo>
                    <a:pt x="841749" y="1279555"/>
                  </a:lnTo>
                  <a:lnTo>
                    <a:pt x="845222" y="1272792"/>
                  </a:lnTo>
                  <a:lnTo>
                    <a:pt x="845802" y="1265512"/>
                  </a:lnTo>
                  <a:lnTo>
                    <a:pt x="843609" y="1258546"/>
                  </a:lnTo>
                  <a:lnTo>
                    <a:pt x="838743" y="1252755"/>
                  </a:lnTo>
                  <a:lnTo>
                    <a:pt x="832010" y="1249306"/>
                  </a:lnTo>
                  <a:lnTo>
                    <a:pt x="824730" y="1248726"/>
                  </a:lnTo>
                  <a:close/>
                </a:path>
                <a:path w="1837690" h="2300604">
                  <a:moveTo>
                    <a:pt x="872274" y="1189111"/>
                  </a:moveTo>
                  <a:lnTo>
                    <a:pt x="865306" y="1191296"/>
                  </a:lnTo>
                  <a:lnTo>
                    <a:pt x="859486" y="1196187"/>
                  </a:lnTo>
                  <a:lnTo>
                    <a:pt x="856030" y="1202916"/>
                  </a:lnTo>
                  <a:lnTo>
                    <a:pt x="855442" y="1210195"/>
                  </a:lnTo>
                  <a:lnTo>
                    <a:pt x="857627" y="1217163"/>
                  </a:lnTo>
                  <a:lnTo>
                    <a:pt x="862488" y="1222960"/>
                  </a:lnTo>
                  <a:lnTo>
                    <a:pt x="869217" y="1226416"/>
                  </a:lnTo>
                  <a:lnTo>
                    <a:pt x="876497" y="1227003"/>
                  </a:lnTo>
                  <a:lnTo>
                    <a:pt x="883466" y="1224818"/>
                  </a:lnTo>
                  <a:lnTo>
                    <a:pt x="889262" y="1219958"/>
                  </a:lnTo>
                  <a:lnTo>
                    <a:pt x="892741" y="1213198"/>
                  </a:lnTo>
                  <a:lnTo>
                    <a:pt x="893329" y="1205919"/>
                  </a:lnTo>
                  <a:lnTo>
                    <a:pt x="891144" y="1198951"/>
                  </a:lnTo>
                  <a:lnTo>
                    <a:pt x="886283" y="1193154"/>
                  </a:lnTo>
                  <a:lnTo>
                    <a:pt x="879554" y="1189698"/>
                  </a:lnTo>
                  <a:lnTo>
                    <a:pt x="872274" y="1189111"/>
                  </a:lnTo>
                  <a:close/>
                </a:path>
                <a:path w="1837690" h="2300604">
                  <a:moveTo>
                    <a:pt x="919799" y="1129498"/>
                  </a:moveTo>
                  <a:lnTo>
                    <a:pt x="912830" y="1131683"/>
                  </a:lnTo>
                  <a:lnTo>
                    <a:pt x="907010" y="1136575"/>
                  </a:lnTo>
                  <a:lnTo>
                    <a:pt x="903554" y="1143303"/>
                  </a:lnTo>
                  <a:lnTo>
                    <a:pt x="902967" y="1150583"/>
                  </a:lnTo>
                  <a:lnTo>
                    <a:pt x="905152" y="1157551"/>
                  </a:lnTo>
                  <a:lnTo>
                    <a:pt x="910013" y="1163347"/>
                  </a:lnTo>
                  <a:lnTo>
                    <a:pt x="916742" y="1166803"/>
                  </a:lnTo>
                  <a:lnTo>
                    <a:pt x="924022" y="1167391"/>
                  </a:lnTo>
                  <a:lnTo>
                    <a:pt x="930990" y="1165206"/>
                  </a:lnTo>
                  <a:lnTo>
                    <a:pt x="936787" y="1160345"/>
                  </a:lnTo>
                  <a:lnTo>
                    <a:pt x="940266" y="1153586"/>
                  </a:lnTo>
                  <a:lnTo>
                    <a:pt x="940853" y="1146307"/>
                  </a:lnTo>
                  <a:lnTo>
                    <a:pt x="938668" y="1139338"/>
                  </a:lnTo>
                  <a:lnTo>
                    <a:pt x="933807" y="1133542"/>
                  </a:lnTo>
                  <a:lnTo>
                    <a:pt x="927078" y="1130086"/>
                  </a:lnTo>
                  <a:lnTo>
                    <a:pt x="919799" y="1129498"/>
                  </a:lnTo>
                  <a:close/>
                </a:path>
                <a:path w="1837690" h="2300604">
                  <a:moveTo>
                    <a:pt x="967324" y="1069886"/>
                  </a:moveTo>
                  <a:lnTo>
                    <a:pt x="960355" y="1072071"/>
                  </a:lnTo>
                  <a:lnTo>
                    <a:pt x="954535" y="1076962"/>
                  </a:lnTo>
                  <a:lnTo>
                    <a:pt x="951079" y="1083691"/>
                  </a:lnTo>
                  <a:lnTo>
                    <a:pt x="950492" y="1090970"/>
                  </a:lnTo>
                  <a:lnTo>
                    <a:pt x="952677" y="1097938"/>
                  </a:lnTo>
                  <a:lnTo>
                    <a:pt x="957537" y="1103735"/>
                  </a:lnTo>
                  <a:lnTo>
                    <a:pt x="964267" y="1107191"/>
                  </a:lnTo>
                  <a:lnTo>
                    <a:pt x="971546" y="1107778"/>
                  </a:lnTo>
                  <a:lnTo>
                    <a:pt x="978515" y="1105593"/>
                  </a:lnTo>
                  <a:lnTo>
                    <a:pt x="984311" y="1100733"/>
                  </a:lnTo>
                  <a:lnTo>
                    <a:pt x="987791" y="1093973"/>
                  </a:lnTo>
                  <a:lnTo>
                    <a:pt x="988378" y="1086694"/>
                  </a:lnTo>
                  <a:lnTo>
                    <a:pt x="986193" y="1079726"/>
                  </a:lnTo>
                  <a:lnTo>
                    <a:pt x="981332" y="1073929"/>
                  </a:lnTo>
                  <a:lnTo>
                    <a:pt x="974603" y="1070473"/>
                  </a:lnTo>
                  <a:lnTo>
                    <a:pt x="967324" y="1069886"/>
                  </a:lnTo>
                  <a:close/>
                </a:path>
                <a:path w="1837690" h="2300604">
                  <a:moveTo>
                    <a:pt x="1014848" y="1010274"/>
                  </a:moveTo>
                  <a:lnTo>
                    <a:pt x="1007880" y="1012459"/>
                  </a:lnTo>
                  <a:lnTo>
                    <a:pt x="1002060" y="1017350"/>
                  </a:lnTo>
                  <a:lnTo>
                    <a:pt x="998604" y="1024078"/>
                  </a:lnTo>
                  <a:lnTo>
                    <a:pt x="998016" y="1031357"/>
                  </a:lnTo>
                  <a:lnTo>
                    <a:pt x="1000201" y="1038326"/>
                  </a:lnTo>
                  <a:lnTo>
                    <a:pt x="1005062" y="1044122"/>
                  </a:lnTo>
                  <a:lnTo>
                    <a:pt x="1011791" y="1047578"/>
                  </a:lnTo>
                  <a:lnTo>
                    <a:pt x="1019071" y="1048166"/>
                  </a:lnTo>
                  <a:lnTo>
                    <a:pt x="1026040" y="1045981"/>
                  </a:lnTo>
                  <a:lnTo>
                    <a:pt x="1031836" y="1041120"/>
                  </a:lnTo>
                  <a:lnTo>
                    <a:pt x="1035316" y="1034361"/>
                  </a:lnTo>
                  <a:lnTo>
                    <a:pt x="1035903" y="1027082"/>
                  </a:lnTo>
                  <a:lnTo>
                    <a:pt x="1033718" y="1020113"/>
                  </a:lnTo>
                  <a:lnTo>
                    <a:pt x="1028857" y="1014317"/>
                  </a:lnTo>
                  <a:lnTo>
                    <a:pt x="1022128" y="1010861"/>
                  </a:lnTo>
                  <a:lnTo>
                    <a:pt x="1014848" y="1010274"/>
                  </a:lnTo>
                  <a:close/>
                </a:path>
                <a:path w="1837690" h="2300604">
                  <a:moveTo>
                    <a:pt x="1062373" y="950661"/>
                  </a:moveTo>
                  <a:lnTo>
                    <a:pt x="1055404" y="952846"/>
                  </a:lnTo>
                  <a:lnTo>
                    <a:pt x="1049584" y="957737"/>
                  </a:lnTo>
                  <a:lnTo>
                    <a:pt x="1046128" y="964466"/>
                  </a:lnTo>
                  <a:lnTo>
                    <a:pt x="1045541" y="971745"/>
                  </a:lnTo>
                  <a:lnTo>
                    <a:pt x="1047726" y="978713"/>
                  </a:lnTo>
                  <a:lnTo>
                    <a:pt x="1052588" y="984510"/>
                  </a:lnTo>
                  <a:lnTo>
                    <a:pt x="1059317" y="987966"/>
                  </a:lnTo>
                  <a:lnTo>
                    <a:pt x="1066596" y="988554"/>
                  </a:lnTo>
                  <a:lnTo>
                    <a:pt x="1073564" y="986368"/>
                  </a:lnTo>
                  <a:lnTo>
                    <a:pt x="1079361" y="981508"/>
                  </a:lnTo>
                  <a:lnTo>
                    <a:pt x="1082840" y="974748"/>
                  </a:lnTo>
                  <a:lnTo>
                    <a:pt x="1083427" y="967469"/>
                  </a:lnTo>
                  <a:lnTo>
                    <a:pt x="1081242" y="960501"/>
                  </a:lnTo>
                  <a:lnTo>
                    <a:pt x="1076381" y="954704"/>
                  </a:lnTo>
                  <a:lnTo>
                    <a:pt x="1069652" y="951248"/>
                  </a:lnTo>
                  <a:lnTo>
                    <a:pt x="1062373" y="950661"/>
                  </a:lnTo>
                  <a:close/>
                </a:path>
                <a:path w="1837690" h="2300604">
                  <a:moveTo>
                    <a:pt x="1109898" y="891048"/>
                  </a:moveTo>
                  <a:lnTo>
                    <a:pt x="1102929" y="893234"/>
                  </a:lnTo>
                  <a:lnTo>
                    <a:pt x="1097109" y="898124"/>
                  </a:lnTo>
                  <a:lnTo>
                    <a:pt x="1093653" y="904853"/>
                  </a:lnTo>
                  <a:lnTo>
                    <a:pt x="1093066" y="912133"/>
                  </a:lnTo>
                  <a:lnTo>
                    <a:pt x="1095251" y="919101"/>
                  </a:lnTo>
                  <a:lnTo>
                    <a:pt x="1100113" y="924897"/>
                  </a:lnTo>
                  <a:lnTo>
                    <a:pt x="1106841" y="928354"/>
                  </a:lnTo>
                  <a:lnTo>
                    <a:pt x="1114120" y="928941"/>
                  </a:lnTo>
                  <a:lnTo>
                    <a:pt x="1121089" y="926756"/>
                  </a:lnTo>
                  <a:lnTo>
                    <a:pt x="1126885" y="921895"/>
                  </a:lnTo>
                  <a:lnTo>
                    <a:pt x="1130365" y="915136"/>
                  </a:lnTo>
                  <a:lnTo>
                    <a:pt x="1130952" y="907857"/>
                  </a:lnTo>
                  <a:lnTo>
                    <a:pt x="1128767" y="900888"/>
                  </a:lnTo>
                  <a:lnTo>
                    <a:pt x="1123906" y="895092"/>
                  </a:lnTo>
                  <a:lnTo>
                    <a:pt x="1117177" y="891636"/>
                  </a:lnTo>
                  <a:lnTo>
                    <a:pt x="1109898" y="891048"/>
                  </a:lnTo>
                  <a:close/>
                </a:path>
                <a:path w="1837690" h="2300604">
                  <a:moveTo>
                    <a:pt x="1157422" y="831436"/>
                  </a:moveTo>
                  <a:lnTo>
                    <a:pt x="1150454" y="833621"/>
                  </a:lnTo>
                  <a:lnTo>
                    <a:pt x="1144634" y="838512"/>
                  </a:lnTo>
                  <a:lnTo>
                    <a:pt x="1141178" y="845241"/>
                  </a:lnTo>
                  <a:lnTo>
                    <a:pt x="1140590" y="852520"/>
                  </a:lnTo>
                  <a:lnTo>
                    <a:pt x="1142775" y="859489"/>
                  </a:lnTo>
                  <a:lnTo>
                    <a:pt x="1147636" y="865285"/>
                  </a:lnTo>
                  <a:lnTo>
                    <a:pt x="1154365" y="868741"/>
                  </a:lnTo>
                  <a:lnTo>
                    <a:pt x="1161645" y="869329"/>
                  </a:lnTo>
                  <a:lnTo>
                    <a:pt x="1168613" y="867143"/>
                  </a:lnTo>
                  <a:lnTo>
                    <a:pt x="1174409" y="862283"/>
                  </a:lnTo>
                  <a:lnTo>
                    <a:pt x="1177890" y="855523"/>
                  </a:lnTo>
                  <a:lnTo>
                    <a:pt x="1178477" y="848244"/>
                  </a:lnTo>
                  <a:lnTo>
                    <a:pt x="1176292" y="841276"/>
                  </a:lnTo>
                  <a:lnTo>
                    <a:pt x="1171431" y="835479"/>
                  </a:lnTo>
                  <a:lnTo>
                    <a:pt x="1164702" y="832023"/>
                  </a:lnTo>
                  <a:lnTo>
                    <a:pt x="1157422" y="831436"/>
                  </a:lnTo>
                  <a:close/>
                </a:path>
                <a:path w="1837690" h="2300604">
                  <a:moveTo>
                    <a:pt x="1204947" y="771823"/>
                  </a:moveTo>
                  <a:lnTo>
                    <a:pt x="1197978" y="774009"/>
                  </a:lnTo>
                  <a:lnTo>
                    <a:pt x="1192158" y="778899"/>
                  </a:lnTo>
                  <a:lnTo>
                    <a:pt x="1188702" y="785628"/>
                  </a:lnTo>
                  <a:lnTo>
                    <a:pt x="1188115" y="792908"/>
                  </a:lnTo>
                  <a:lnTo>
                    <a:pt x="1190300" y="799876"/>
                  </a:lnTo>
                  <a:lnTo>
                    <a:pt x="1195161" y="805672"/>
                  </a:lnTo>
                  <a:lnTo>
                    <a:pt x="1201890" y="809129"/>
                  </a:lnTo>
                  <a:lnTo>
                    <a:pt x="1209170" y="809716"/>
                  </a:lnTo>
                  <a:lnTo>
                    <a:pt x="1216138" y="807531"/>
                  </a:lnTo>
                  <a:lnTo>
                    <a:pt x="1221933" y="802670"/>
                  </a:lnTo>
                  <a:lnTo>
                    <a:pt x="1225414" y="795911"/>
                  </a:lnTo>
                  <a:lnTo>
                    <a:pt x="1226001" y="788632"/>
                  </a:lnTo>
                  <a:lnTo>
                    <a:pt x="1223816" y="781663"/>
                  </a:lnTo>
                  <a:lnTo>
                    <a:pt x="1218955" y="775867"/>
                  </a:lnTo>
                  <a:lnTo>
                    <a:pt x="1212226" y="772411"/>
                  </a:lnTo>
                  <a:lnTo>
                    <a:pt x="1204947" y="771823"/>
                  </a:lnTo>
                  <a:close/>
                </a:path>
                <a:path w="1837690" h="2300604">
                  <a:moveTo>
                    <a:pt x="1252472" y="712211"/>
                  </a:moveTo>
                  <a:lnTo>
                    <a:pt x="1245503" y="714396"/>
                  </a:lnTo>
                  <a:lnTo>
                    <a:pt x="1239683" y="719287"/>
                  </a:lnTo>
                  <a:lnTo>
                    <a:pt x="1236227" y="726016"/>
                  </a:lnTo>
                  <a:lnTo>
                    <a:pt x="1235640" y="733295"/>
                  </a:lnTo>
                  <a:lnTo>
                    <a:pt x="1237825" y="740264"/>
                  </a:lnTo>
                  <a:lnTo>
                    <a:pt x="1242687" y="746060"/>
                  </a:lnTo>
                  <a:lnTo>
                    <a:pt x="1249415" y="749516"/>
                  </a:lnTo>
                  <a:lnTo>
                    <a:pt x="1256695" y="750104"/>
                  </a:lnTo>
                  <a:lnTo>
                    <a:pt x="1263663" y="747918"/>
                  </a:lnTo>
                  <a:lnTo>
                    <a:pt x="1269459" y="743057"/>
                  </a:lnTo>
                  <a:lnTo>
                    <a:pt x="1272939" y="736298"/>
                  </a:lnTo>
                  <a:lnTo>
                    <a:pt x="1273526" y="729019"/>
                  </a:lnTo>
                  <a:lnTo>
                    <a:pt x="1271341" y="722051"/>
                  </a:lnTo>
                  <a:lnTo>
                    <a:pt x="1266480" y="716254"/>
                  </a:lnTo>
                  <a:lnTo>
                    <a:pt x="1259751" y="712798"/>
                  </a:lnTo>
                  <a:lnTo>
                    <a:pt x="1252472" y="712211"/>
                  </a:lnTo>
                  <a:close/>
                </a:path>
                <a:path w="1837690" h="2300604">
                  <a:moveTo>
                    <a:pt x="1299997" y="652598"/>
                  </a:moveTo>
                  <a:lnTo>
                    <a:pt x="1293028" y="654784"/>
                  </a:lnTo>
                  <a:lnTo>
                    <a:pt x="1287208" y="659674"/>
                  </a:lnTo>
                  <a:lnTo>
                    <a:pt x="1283752" y="666403"/>
                  </a:lnTo>
                  <a:lnTo>
                    <a:pt x="1283164" y="673683"/>
                  </a:lnTo>
                  <a:lnTo>
                    <a:pt x="1285350" y="680651"/>
                  </a:lnTo>
                  <a:lnTo>
                    <a:pt x="1290211" y="686447"/>
                  </a:lnTo>
                  <a:lnTo>
                    <a:pt x="1296940" y="689904"/>
                  </a:lnTo>
                  <a:lnTo>
                    <a:pt x="1304219" y="690491"/>
                  </a:lnTo>
                  <a:lnTo>
                    <a:pt x="1311188" y="688306"/>
                  </a:lnTo>
                  <a:lnTo>
                    <a:pt x="1316984" y="683445"/>
                  </a:lnTo>
                  <a:lnTo>
                    <a:pt x="1320464" y="676686"/>
                  </a:lnTo>
                  <a:lnTo>
                    <a:pt x="1321051" y="669406"/>
                  </a:lnTo>
                  <a:lnTo>
                    <a:pt x="1318866" y="662438"/>
                  </a:lnTo>
                  <a:lnTo>
                    <a:pt x="1314005" y="656642"/>
                  </a:lnTo>
                  <a:lnTo>
                    <a:pt x="1307276" y="653186"/>
                  </a:lnTo>
                  <a:lnTo>
                    <a:pt x="1299997" y="652598"/>
                  </a:lnTo>
                  <a:close/>
                </a:path>
                <a:path w="1837690" h="2300604">
                  <a:moveTo>
                    <a:pt x="1347521" y="592986"/>
                  </a:moveTo>
                  <a:lnTo>
                    <a:pt x="1340553" y="595171"/>
                  </a:lnTo>
                  <a:lnTo>
                    <a:pt x="1334732" y="600062"/>
                  </a:lnTo>
                  <a:lnTo>
                    <a:pt x="1331276" y="606791"/>
                  </a:lnTo>
                  <a:lnTo>
                    <a:pt x="1330689" y="614070"/>
                  </a:lnTo>
                  <a:lnTo>
                    <a:pt x="1332874" y="621039"/>
                  </a:lnTo>
                  <a:lnTo>
                    <a:pt x="1337736" y="626835"/>
                  </a:lnTo>
                  <a:lnTo>
                    <a:pt x="1344465" y="630291"/>
                  </a:lnTo>
                  <a:lnTo>
                    <a:pt x="1351744" y="630879"/>
                  </a:lnTo>
                  <a:lnTo>
                    <a:pt x="1358712" y="628693"/>
                  </a:lnTo>
                  <a:lnTo>
                    <a:pt x="1364509" y="623832"/>
                  </a:lnTo>
                  <a:lnTo>
                    <a:pt x="1367988" y="617073"/>
                  </a:lnTo>
                  <a:lnTo>
                    <a:pt x="1368575" y="609794"/>
                  </a:lnTo>
                  <a:lnTo>
                    <a:pt x="1366390" y="602826"/>
                  </a:lnTo>
                  <a:lnTo>
                    <a:pt x="1361529" y="597029"/>
                  </a:lnTo>
                  <a:lnTo>
                    <a:pt x="1354801" y="593573"/>
                  </a:lnTo>
                  <a:lnTo>
                    <a:pt x="1347521" y="592986"/>
                  </a:lnTo>
                  <a:close/>
                </a:path>
                <a:path w="1837690" h="2300604">
                  <a:moveTo>
                    <a:pt x="1395046" y="533373"/>
                  </a:moveTo>
                  <a:lnTo>
                    <a:pt x="1388078" y="535559"/>
                  </a:lnTo>
                  <a:lnTo>
                    <a:pt x="1382257" y="540449"/>
                  </a:lnTo>
                  <a:lnTo>
                    <a:pt x="1378801" y="547178"/>
                  </a:lnTo>
                  <a:lnTo>
                    <a:pt x="1378214" y="554458"/>
                  </a:lnTo>
                  <a:lnTo>
                    <a:pt x="1380399" y="561426"/>
                  </a:lnTo>
                  <a:lnTo>
                    <a:pt x="1385261" y="567222"/>
                  </a:lnTo>
                  <a:lnTo>
                    <a:pt x="1391989" y="570679"/>
                  </a:lnTo>
                  <a:lnTo>
                    <a:pt x="1399269" y="571266"/>
                  </a:lnTo>
                  <a:lnTo>
                    <a:pt x="1406237" y="569081"/>
                  </a:lnTo>
                  <a:lnTo>
                    <a:pt x="1412033" y="564220"/>
                  </a:lnTo>
                  <a:lnTo>
                    <a:pt x="1415513" y="557461"/>
                  </a:lnTo>
                  <a:lnTo>
                    <a:pt x="1416100" y="550181"/>
                  </a:lnTo>
                  <a:lnTo>
                    <a:pt x="1413915" y="543213"/>
                  </a:lnTo>
                  <a:lnTo>
                    <a:pt x="1409054" y="537417"/>
                  </a:lnTo>
                  <a:lnTo>
                    <a:pt x="1402325" y="533961"/>
                  </a:lnTo>
                  <a:lnTo>
                    <a:pt x="1395046" y="533373"/>
                  </a:lnTo>
                  <a:close/>
                </a:path>
                <a:path w="1837690" h="2300604">
                  <a:moveTo>
                    <a:pt x="1442571" y="473761"/>
                  </a:moveTo>
                  <a:lnTo>
                    <a:pt x="1435602" y="475946"/>
                  </a:lnTo>
                  <a:lnTo>
                    <a:pt x="1429782" y="480837"/>
                  </a:lnTo>
                  <a:lnTo>
                    <a:pt x="1426326" y="487566"/>
                  </a:lnTo>
                  <a:lnTo>
                    <a:pt x="1425738" y="494845"/>
                  </a:lnTo>
                  <a:lnTo>
                    <a:pt x="1427924" y="501814"/>
                  </a:lnTo>
                  <a:lnTo>
                    <a:pt x="1432785" y="507610"/>
                  </a:lnTo>
                  <a:lnTo>
                    <a:pt x="1439514" y="511066"/>
                  </a:lnTo>
                  <a:lnTo>
                    <a:pt x="1446793" y="511653"/>
                  </a:lnTo>
                  <a:lnTo>
                    <a:pt x="1453762" y="509468"/>
                  </a:lnTo>
                  <a:lnTo>
                    <a:pt x="1459558" y="504607"/>
                  </a:lnTo>
                  <a:lnTo>
                    <a:pt x="1463038" y="497849"/>
                  </a:lnTo>
                  <a:lnTo>
                    <a:pt x="1463625" y="490569"/>
                  </a:lnTo>
                  <a:lnTo>
                    <a:pt x="1461440" y="483600"/>
                  </a:lnTo>
                  <a:lnTo>
                    <a:pt x="1456579" y="477804"/>
                  </a:lnTo>
                  <a:lnTo>
                    <a:pt x="1449850" y="474348"/>
                  </a:lnTo>
                  <a:lnTo>
                    <a:pt x="1442571" y="473761"/>
                  </a:lnTo>
                  <a:close/>
                </a:path>
                <a:path w="1837690" h="2300604">
                  <a:moveTo>
                    <a:pt x="1490095" y="414148"/>
                  </a:moveTo>
                  <a:lnTo>
                    <a:pt x="1483127" y="416334"/>
                  </a:lnTo>
                  <a:lnTo>
                    <a:pt x="1477306" y="421224"/>
                  </a:lnTo>
                  <a:lnTo>
                    <a:pt x="1473850" y="427953"/>
                  </a:lnTo>
                  <a:lnTo>
                    <a:pt x="1473263" y="435233"/>
                  </a:lnTo>
                  <a:lnTo>
                    <a:pt x="1475448" y="442201"/>
                  </a:lnTo>
                  <a:lnTo>
                    <a:pt x="1480310" y="447997"/>
                  </a:lnTo>
                  <a:lnTo>
                    <a:pt x="1487039" y="451454"/>
                  </a:lnTo>
                  <a:lnTo>
                    <a:pt x="1494318" y="452041"/>
                  </a:lnTo>
                  <a:lnTo>
                    <a:pt x="1501286" y="449856"/>
                  </a:lnTo>
                  <a:lnTo>
                    <a:pt x="1507083" y="444995"/>
                  </a:lnTo>
                  <a:lnTo>
                    <a:pt x="1510562" y="438236"/>
                  </a:lnTo>
                  <a:lnTo>
                    <a:pt x="1511149" y="430957"/>
                  </a:lnTo>
                  <a:lnTo>
                    <a:pt x="1508964" y="423989"/>
                  </a:lnTo>
                  <a:lnTo>
                    <a:pt x="1504103" y="418193"/>
                  </a:lnTo>
                  <a:lnTo>
                    <a:pt x="1497375" y="414736"/>
                  </a:lnTo>
                  <a:lnTo>
                    <a:pt x="1490095" y="414148"/>
                  </a:lnTo>
                  <a:close/>
                </a:path>
                <a:path w="1837690" h="2300604">
                  <a:moveTo>
                    <a:pt x="1537620" y="354536"/>
                  </a:moveTo>
                  <a:lnTo>
                    <a:pt x="1530652" y="356722"/>
                  </a:lnTo>
                  <a:lnTo>
                    <a:pt x="1524831" y="361612"/>
                  </a:lnTo>
                  <a:lnTo>
                    <a:pt x="1521375" y="368341"/>
                  </a:lnTo>
                  <a:lnTo>
                    <a:pt x="1520788" y="375620"/>
                  </a:lnTo>
                  <a:lnTo>
                    <a:pt x="1522973" y="382589"/>
                  </a:lnTo>
                  <a:lnTo>
                    <a:pt x="1527835" y="388385"/>
                  </a:lnTo>
                  <a:lnTo>
                    <a:pt x="1534563" y="391841"/>
                  </a:lnTo>
                  <a:lnTo>
                    <a:pt x="1541843" y="392428"/>
                  </a:lnTo>
                  <a:lnTo>
                    <a:pt x="1548811" y="390243"/>
                  </a:lnTo>
                  <a:lnTo>
                    <a:pt x="1554607" y="385382"/>
                  </a:lnTo>
                  <a:lnTo>
                    <a:pt x="1558087" y="378624"/>
                  </a:lnTo>
                  <a:lnTo>
                    <a:pt x="1558674" y="371344"/>
                  </a:lnTo>
                  <a:lnTo>
                    <a:pt x="1556489" y="364376"/>
                  </a:lnTo>
                  <a:lnTo>
                    <a:pt x="1551628" y="358580"/>
                  </a:lnTo>
                  <a:lnTo>
                    <a:pt x="1544899" y="355124"/>
                  </a:lnTo>
                  <a:lnTo>
                    <a:pt x="1537620" y="354536"/>
                  </a:lnTo>
                  <a:close/>
                </a:path>
                <a:path w="1837690" h="2300604">
                  <a:moveTo>
                    <a:pt x="1585145" y="294924"/>
                  </a:moveTo>
                  <a:lnTo>
                    <a:pt x="1578176" y="297109"/>
                  </a:lnTo>
                  <a:lnTo>
                    <a:pt x="1572356" y="301999"/>
                  </a:lnTo>
                  <a:lnTo>
                    <a:pt x="1568900" y="308728"/>
                  </a:lnTo>
                  <a:lnTo>
                    <a:pt x="1568312" y="316008"/>
                  </a:lnTo>
                  <a:lnTo>
                    <a:pt x="1570498" y="322976"/>
                  </a:lnTo>
                  <a:lnTo>
                    <a:pt x="1575359" y="328772"/>
                  </a:lnTo>
                  <a:lnTo>
                    <a:pt x="1582088" y="332229"/>
                  </a:lnTo>
                  <a:lnTo>
                    <a:pt x="1589367" y="332816"/>
                  </a:lnTo>
                  <a:lnTo>
                    <a:pt x="1596336" y="330631"/>
                  </a:lnTo>
                  <a:lnTo>
                    <a:pt x="1602132" y="325770"/>
                  </a:lnTo>
                  <a:lnTo>
                    <a:pt x="1605612" y="319011"/>
                  </a:lnTo>
                  <a:lnTo>
                    <a:pt x="1606199" y="311732"/>
                  </a:lnTo>
                  <a:lnTo>
                    <a:pt x="1604014" y="304763"/>
                  </a:lnTo>
                  <a:lnTo>
                    <a:pt x="1599153" y="298968"/>
                  </a:lnTo>
                  <a:lnTo>
                    <a:pt x="1592424" y="295511"/>
                  </a:lnTo>
                  <a:lnTo>
                    <a:pt x="1585145" y="294924"/>
                  </a:lnTo>
                  <a:close/>
                </a:path>
                <a:path w="1837690" h="2300604">
                  <a:moveTo>
                    <a:pt x="1632669" y="235311"/>
                  </a:moveTo>
                  <a:lnTo>
                    <a:pt x="1625701" y="237497"/>
                  </a:lnTo>
                  <a:lnTo>
                    <a:pt x="1619880" y="242387"/>
                  </a:lnTo>
                  <a:lnTo>
                    <a:pt x="1616424" y="249116"/>
                  </a:lnTo>
                  <a:lnTo>
                    <a:pt x="1615837" y="256396"/>
                  </a:lnTo>
                  <a:lnTo>
                    <a:pt x="1618022" y="263364"/>
                  </a:lnTo>
                  <a:lnTo>
                    <a:pt x="1622884" y="269159"/>
                  </a:lnTo>
                  <a:lnTo>
                    <a:pt x="1629613" y="272616"/>
                  </a:lnTo>
                  <a:lnTo>
                    <a:pt x="1636892" y="273203"/>
                  </a:lnTo>
                  <a:lnTo>
                    <a:pt x="1643860" y="271018"/>
                  </a:lnTo>
                  <a:lnTo>
                    <a:pt x="1649657" y="266157"/>
                  </a:lnTo>
                  <a:lnTo>
                    <a:pt x="1653136" y="259399"/>
                  </a:lnTo>
                  <a:lnTo>
                    <a:pt x="1653723" y="252119"/>
                  </a:lnTo>
                  <a:lnTo>
                    <a:pt x="1651538" y="245151"/>
                  </a:lnTo>
                  <a:lnTo>
                    <a:pt x="1646677" y="239355"/>
                  </a:lnTo>
                  <a:lnTo>
                    <a:pt x="1639949" y="235899"/>
                  </a:lnTo>
                  <a:lnTo>
                    <a:pt x="1632669" y="235311"/>
                  </a:lnTo>
                  <a:close/>
                </a:path>
                <a:path w="1837690" h="2300604">
                  <a:moveTo>
                    <a:pt x="1680194" y="175699"/>
                  </a:moveTo>
                  <a:lnTo>
                    <a:pt x="1673226" y="177884"/>
                  </a:lnTo>
                  <a:lnTo>
                    <a:pt x="1667405" y="182774"/>
                  </a:lnTo>
                  <a:lnTo>
                    <a:pt x="1663949" y="189504"/>
                  </a:lnTo>
                  <a:lnTo>
                    <a:pt x="1663362" y="196783"/>
                  </a:lnTo>
                  <a:lnTo>
                    <a:pt x="1665547" y="203751"/>
                  </a:lnTo>
                  <a:lnTo>
                    <a:pt x="1670409" y="209547"/>
                  </a:lnTo>
                  <a:lnTo>
                    <a:pt x="1677137" y="213004"/>
                  </a:lnTo>
                  <a:lnTo>
                    <a:pt x="1684417" y="213591"/>
                  </a:lnTo>
                  <a:lnTo>
                    <a:pt x="1691385" y="211406"/>
                  </a:lnTo>
                  <a:lnTo>
                    <a:pt x="1697181" y="206545"/>
                  </a:lnTo>
                  <a:lnTo>
                    <a:pt x="1700661" y="199786"/>
                  </a:lnTo>
                  <a:lnTo>
                    <a:pt x="1701248" y="192507"/>
                  </a:lnTo>
                  <a:lnTo>
                    <a:pt x="1699063" y="185538"/>
                  </a:lnTo>
                  <a:lnTo>
                    <a:pt x="1694202" y="179743"/>
                  </a:lnTo>
                  <a:lnTo>
                    <a:pt x="1687473" y="176286"/>
                  </a:lnTo>
                  <a:lnTo>
                    <a:pt x="1680194" y="175699"/>
                  </a:lnTo>
                  <a:close/>
                </a:path>
                <a:path w="1837690" h="2300604">
                  <a:moveTo>
                    <a:pt x="1727719" y="116086"/>
                  </a:moveTo>
                  <a:lnTo>
                    <a:pt x="1720750" y="118271"/>
                  </a:lnTo>
                  <a:lnTo>
                    <a:pt x="1714930" y="123162"/>
                  </a:lnTo>
                  <a:lnTo>
                    <a:pt x="1711474" y="129890"/>
                  </a:lnTo>
                  <a:lnTo>
                    <a:pt x="1710887" y="137170"/>
                  </a:lnTo>
                  <a:lnTo>
                    <a:pt x="1713072" y="144138"/>
                  </a:lnTo>
                  <a:lnTo>
                    <a:pt x="1717933" y="149934"/>
                  </a:lnTo>
                  <a:lnTo>
                    <a:pt x="1724662" y="153391"/>
                  </a:lnTo>
                  <a:lnTo>
                    <a:pt x="1731941" y="153978"/>
                  </a:lnTo>
                  <a:lnTo>
                    <a:pt x="1738910" y="151793"/>
                  </a:lnTo>
                  <a:lnTo>
                    <a:pt x="1744706" y="146932"/>
                  </a:lnTo>
                  <a:lnTo>
                    <a:pt x="1748186" y="140174"/>
                  </a:lnTo>
                  <a:lnTo>
                    <a:pt x="1748773" y="132895"/>
                  </a:lnTo>
                  <a:lnTo>
                    <a:pt x="1746588" y="125926"/>
                  </a:lnTo>
                  <a:lnTo>
                    <a:pt x="1741727" y="120130"/>
                  </a:lnTo>
                  <a:lnTo>
                    <a:pt x="1734998" y="116674"/>
                  </a:lnTo>
                  <a:lnTo>
                    <a:pt x="1727719" y="116086"/>
                  </a:lnTo>
                  <a:close/>
                </a:path>
                <a:path w="1837690" h="2300604">
                  <a:moveTo>
                    <a:pt x="1770971" y="93154"/>
                  </a:moveTo>
                  <a:lnTo>
                    <a:pt x="1810916" y="124999"/>
                  </a:lnTo>
                  <a:lnTo>
                    <a:pt x="1817426" y="94366"/>
                  </a:lnTo>
                  <a:lnTo>
                    <a:pt x="1779466" y="94366"/>
                  </a:lnTo>
                  <a:lnTo>
                    <a:pt x="1772187" y="93778"/>
                  </a:lnTo>
                  <a:lnTo>
                    <a:pt x="1770971" y="93154"/>
                  </a:lnTo>
                  <a:close/>
                </a:path>
                <a:path w="1837690" h="2300604">
                  <a:moveTo>
                    <a:pt x="1775243" y="56474"/>
                  </a:moveTo>
                  <a:lnTo>
                    <a:pt x="1768275" y="58659"/>
                  </a:lnTo>
                  <a:lnTo>
                    <a:pt x="1762454" y="63549"/>
                  </a:lnTo>
                  <a:lnTo>
                    <a:pt x="1758998" y="70278"/>
                  </a:lnTo>
                  <a:lnTo>
                    <a:pt x="1758411" y="77557"/>
                  </a:lnTo>
                  <a:lnTo>
                    <a:pt x="1760596" y="84526"/>
                  </a:lnTo>
                  <a:lnTo>
                    <a:pt x="1761501" y="85604"/>
                  </a:lnTo>
                  <a:lnTo>
                    <a:pt x="1770971" y="93154"/>
                  </a:lnTo>
                  <a:lnTo>
                    <a:pt x="1772187" y="93778"/>
                  </a:lnTo>
                  <a:lnTo>
                    <a:pt x="1779466" y="94366"/>
                  </a:lnTo>
                  <a:lnTo>
                    <a:pt x="1786434" y="92181"/>
                  </a:lnTo>
                  <a:lnTo>
                    <a:pt x="1792231" y="87320"/>
                  </a:lnTo>
                  <a:lnTo>
                    <a:pt x="1795710" y="80561"/>
                  </a:lnTo>
                  <a:lnTo>
                    <a:pt x="1796298" y="73282"/>
                  </a:lnTo>
                  <a:lnTo>
                    <a:pt x="1794112" y="66314"/>
                  </a:lnTo>
                  <a:lnTo>
                    <a:pt x="1789251" y="60518"/>
                  </a:lnTo>
                  <a:lnTo>
                    <a:pt x="1782523" y="57061"/>
                  </a:lnTo>
                  <a:lnTo>
                    <a:pt x="1775243" y="56474"/>
                  </a:lnTo>
                  <a:close/>
                </a:path>
                <a:path w="1837690" h="2300604">
                  <a:moveTo>
                    <a:pt x="1825479" y="56474"/>
                  </a:moveTo>
                  <a:lnTo>
                    <a:pt x="1775243" y="56474"/>
                  </a:lnTo>
                  <a:lnTo>
                    <a:pt x="1782523" y="57061"/>
                  </a:lnTo>
                  <a:lnTo>
                    <a:pt x="1789251" y="60518"/>
                  </a:lnTo>
                  <a:lnTo>
                    <a:pt x="1794112" y="66314"/>
                  </a:lnTo>
                  <a:lnTo>
                    <a:pt x="1796298" y="73282"/>
                  </a:lnTo>
                  <a:lnTo>
                    <a:pt x="1795710" y="80561"/>
                  </a:lnTo>
                  <a:lnTo>
                    <a:pt x="1792231" y="87320"/>
                  </a:lnTo>
                  <a:lnTo>
                    <a:pt x="1786434" y="92181"/>
                  </a:lnTo>
                  <a:lnTo>
                    <a:pt x="1779466" y="94366"/>
                  </a:lnTo>
                  <a:lnTo>
                    <a:pt x="1817426" y="94366"/>
                  </a:lnTo>
                  <a:lnTo>
                    <a:pt x="1825479" y="56474"/>
                  </a:lnTo>
                  <a:close/>
                </a:path>
                <a:path w="1837690" h="2300604">
                  <a:moveTo>
                    <a:pt x="1761501" y="85604"/>
                  </a:moveTo>
                  <a:lnTo>
                    <a:pt x="1765458" y="90322"/>
                  </a:lnTo>
                  <a:lnTo>
                    <a:pt x="1770971" y="93154"/>
                  </a:lnTo>
                  <a:lnTo>
                    <a:pt x="1761501" y="85604"/>
                  </a:lnTo>
                  <a:close/>
                </a:path>
                <a:path w="1837690" h="2300604">
                  <a:moveTo>
                    <a:pt x="1837481" y="0"/>
                  </a:moveTo>
                  <a:lnTo>
                    <a:pt x="1721543" y="53748"/>
                  </a:lnTo>
                  <a:lnTo>
                    <a:pt x="1761501" y="85604"/>
                  </a:lnTo>
                  <a:lnTo>
                    <a:pt x="1760596" y="84526"/>
                  </a:lnTo>
                  <a:lnTo>
                    <a:pt x="1758411" y="77557"/>
                  </a:lnTo>
                  <a:lnTo>
                    <a:pt x="1758998" y="70278"/>
                  </a:lnTo>
                  <a:lnTo>
                    <a:pt x="1762454" y="63549"/>
                  </a:lnTo>
                  <a:lnTo>
                    <a:pt x="1768275" y="58659"/>
                  </a:lnTo>
                  <a:lnTo>
                    <a:pt x="1775243" y="56474"/>
                  </a:lnTo>
                  <a:lnTo>
                    <a:pt x="1825479" y="56474"/>
                  </a:lnTo>
                  <a:lnTo>
                    <a:pt x="1837481" y="0"/>
                  </a:lnTo>
                  <a:close/>
                </a:path>
              </a:pathLst>
            </a:custGeom>
            <a:solidFill>
              <a:srgbClr val="ACAC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710162" y="2658325"/>
              <a:ext cx="1842838" cy="1364156"/>
            </a:xfrm>
            <a:prstGeom prst="rect">
              <a:avLst/>
            </a:prstGeom>
          </p:spPr>
        </p:pic>
      </p:grpSp>
      <p:grpSp>
        <p:nvGrpSpPr>
          <p:cNvPr id="50" name="object 50"/>
          <p:cNvGrpSpPr/>
          <p:nvPr/>
        </p:nvGrpSpPr>
        <p:grpSpPr>
          <a:xfrm>
            <a:off x="1157880" y="1831378"/>
            <a:ext cx="6487160" cy="4371340"/>
            <a:chOff x="1157880" y="1831378"/>
            <a:chExt cx="6487160" cy="4371340"/>
          </a:xfrm>
        </p:grpSpPr>
        <p:pic>
          <p:nvPicPr>
            <p:cNvPr id="51" name="object 5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188727" y="5088038"/>
              <a:ext cx="448239" cy="851821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949413" y="4657195"/>
              <a:ext cx="695486" cy="585037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928354" y="4659428"/>
              <a:ext cx="692219" cy="580571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903238" y="4674753"/>
              <a:ext cx="707909" cy="549920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915176" y="5563932"/>
              <a:ext cx="684033" cy="638547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969637" y="5709353"/>
              <a:ext cx="609652" cy="347704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018893" y="5600352"/>
              <a:ext cx="565707" cy="565707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4936731" y="1831377"/>
              <a:ext cx="1704339" cy="1691005"/>
            </a:xfrm>
            <a:custGeom>
              <a:avLst/>
              <a:gdLst/>
              <a:ahLst/>
              <a:cxnLst/>
              <a:rect l="l" t="t" r="r" b="b"/>
              <a:pathLst>
                <a:path w="1704340" h="1691004">
                  <a:moveTo>
                    <a:pt x="38100" y="1391386"/>
                  </a:moveTo>
                  <a:lnTo>
                    <a:pt x="36601" y="1383931"/>
                  </a:lnTo>
                  <a:lnTo>
                    <a:pt x="32512" y="1377873"/>
                  </a:lnTo>
                  <a:lnTo>
                    <a:pt x="26454" y="1373784"/>
                  </a:lnTo>
                  <a:lnTo>
                    <a:pt x="19050" y="1372298"/>
                  </a:lnTo>
                  <a:lnTo>
                    <a:pt x="11633" y="1373784"/>
                  </a:lnTo>
                  <a:lnTo>
                    <a:pt x="5575" y="1377873"/>
                  </a:lnTo>
                  <a:lnTo>
                    <a:pt x="1485" y="1383931"/>
                  </a:lnTo>
                  <a:lnTo>
                    <a:pt x="0" y="1391348"/>
                  </a:lnTo>
                  <a:lnTo>
                    <a:pt x="1485" y="1398790"/>
                  </a:lnTo>
                  <a:lnTo>
                    <a:pt x="5575" y="1404848"/>
                  </a:lnTo>
                  <a:lnTo>
                    <a:pt x="11633" y="1408938"/>
                  </a:lnTo>
                  <a:lnTo>
                    <a:pt x="19050" y="1410436"/>
                  </a:lnTo>
                  <a:lnTo>
                    <a:pt x="26454" y="1408938"/>
                  </a:lnTo>
                  <a:lnTo>
                    <a:pt x="32512" y="1404848"/>
                  </a:lnTo>
                  <a:lnTo>
                    <a:pt x="36601" y="1398790"/>
                  </a:lnTo>
                  <a:lnTo>
                    <a:pt x="38100" y="1391386"/>
                  </a:lnTo>
                  <a:close/>
                </a:path>
                <a:path w="1704340" h="1691004">
                  <a:moveTo>
                    <a:pt x="38100" y="1315148"/>
                  </a:moveTo>
                  <a:lnTo>
                    <a:pt x="36601" y="1307693"/>
                  </a:lnTo>
                  <a:lnTo>
                    <a:pt x="32512" y="1301635"/>
                  </a:lnTo>
                  <a:lnTo>
                    <a:pt x="26454" y="1297546"/>
                  </a:lnTo>
                  <a:lnTo>
                    <a:pt x="19050" y="1296060"/>
                  </a:lnTo>
                  <a:lnTo>
                    <a:pt x="11633" y="1297546"/>
                  </a:lnTo>
                  <a:lnTo>
                    <a:pt x="5575" y="1301635"/>
                  </a:lnTo>
                  <a:lnTo>
                    <a:pt x="1485" y="1307693"/>
                  </a:lnTo>
                  <a:lnTo>
                    <a:pt x="0" y="1315110"/>
                  </a:lnTo>
                  <a:lnTo>
                    <a:pt x="1485" y="1322552"/>
                  </a:lnTo>
                  <a:lnTo>
                    <a:pt x="5575" y="1328610"/>
                  </a:lnTo>
                  <a:lnTo>
                    <a:pt x="11633" y="1332699"/>
                  </a:lnTo>
                  <a:lnTo>
                    <a:pt x="19050" y="1334198"/>
                  </a:lnTo>
                  <a:lnTo>
                    <a:pt x="26454" y="1332699"/>
                  </a:lnTo>
                  <a:lnTo>
                    <a:pt x="32512" y="1328610"/>
                  </a:lnTo>
                  <a:lnTo>
                    <a:pt x="36601" y="1322552"/>
                  </a:lnTo>
                  <a:lnTo>
                    <a:pt x="38100" y="1315148"/>
                  </a:lnTo>
                  <a:close/>
                </a:path>
                <a:path w="1704340" h="1691004">
                  <a:moveTo>
                    <a:pt x="38100" y="1238910"/>
                  </a:moveTo>
                  <a:lnTo>
                    <a:pt x="36601" y="1231455"/>
                  </a:lnTo>
                  <a:lnTo>
                    <a:pt x="32512" y="1225397"/>
                  </a:lnTo>
                  <a:lnTo>
                    <a:pt x="26454" y="1221308"/>
                  </a:lnTo>
                  <a:lnTo>
                    <a:pt x="19050" y="1219822"/>
                  </a:lnTo>
                  <a:lnTo>
                    <a:pt x="11633" y="1221308"/>
                  </a:lnTo>
                  <a:lnTo>
                    <a:pt x="5575" y="1225397"/>
                  </a:lnTo>
                  <a:lnTo>
                    <a:pt x="1485" y="1231455"/>
                  </a:lnTo>
                  <a:lnTo>
                    <a:pt x="0" y="1238872"/>
                  </a:lnTo>
                  <a:lnTo>
                    <a:pt x="1485" y="1246314"/>
                  </a:lnTo>
                  <a:lnTo>
                    <a:pt x="5575" y="1252372"/>
                  </a:lnTo>
                  <a:lnTo>
                    <a:pt x="11633" y="1256461"/>
                  </a:lnTo>
                  <a:lnTo>
                    <a:pt x="19050" y="1257960"/>
                  </a:lnTo>
                  <a:lnTo>
                    <a:pt x="26454" y="1256461"/>
                  </a:lnTo>
                  <a:lnTo>
                    <a:pt x="32512" y="1252372"/>
                  </a:lnTo>
                  <a:lnTo>
                    <a:pt x="36601" y="1246314"/>
                  </a:lnTo>
                  <a:lnTo>
                    <a:pt x="38100" y="1238910"/>
                  </a:lnTo>
                  <a:close/>
                </a:path>
                <a:path w="1704340" h="1691004">
                  <a:moveTo>
                    <a:pt x="38100" y="1162672"/>
                  </a:moveTo>
                  <a:lnTo>
                    <a:pt x="36601" y="1155217"/>
                  </a:lnTo>
                  <a:lnTo>
                    <a:pt x="32512" y="1149159"/>
                  </a:lnTo>
                  <a:lnTo>
                    <a:pt x="26454" y="1145070"/>
                  </a:lnTo>
                  <a:lnTo>
                    <a:pt x="19050" y="1143584"/>
                  </a:lnTo>
                  <a:lnTo>
                    <a:pt x="11633" y="1145070"/>
                  </a:lnTo>
                  <a:lnTo>
                    <a:pt x="5575" y="1149159"/>
                  </a:lnTo>
                  <a:lnTo>
                    <a:pt x="1485" y="1155217"/>
                  </a:lnTo>
                  <a:lnTo>
                    <a:pt x="0" y="1162634"/>
                  </a:lnTo>
                  <a:lnTo>
                    <a:pt x="1485" y="1170076"/>
                  </a:lnTo>
                  <a:lnTo>
                    <a:pt x="5575" y="1176134"/>
                  </a:lnTo>
                  <a:lnTo>
                    <a:pt x="11633" y="1180223"/>
                  </a:lnTo>
                  <a:lnTo>
                    <a:pt x="19050" y="1181722"/>
                  </a:lnTo>
                  <a:lnTo>
                    <a:pt x="26454" y="1180223"/>
                  </a:lnTo>
                  <a:lnTo>
                    <a:pt x="32512" y="1176134"/>
                  </a:lnTo>
                  <a:lnTo>
                    <a:pt x="36601" y="1170076"/>
                  </a:lnTo>
                  <a:lnTo>
                    <a:pt x="38100" y="1162672"/>
                  </a:lnTo>
                  <a:close/>
                </a:path>
                <a:path w="1704340" h="1691004">
                  <a:moveTo>
                    <a:pt x="38100" y="1086434"/>
                  </a:moveTo>
                  <a:lnTo>
                    <a:pt x="36601" y="1078979"/>
                  </a:lnTo>
                  <a:lnTo>
                    <a:pt x="32512" y="1072921"/>
                  </a:lnTo>
                  <a:lnTo>
                    <a:pt x="26454" y="1068832"/>
                  </a:lnTo>
                  <a:lnTo>
                    <a:pt x="19050" y="1067346"/>
                  </a:lnTo>
                  <a:lnTo>
                    <a:pt x="11633" y="1068832"/>
                  </a:lnTo>
                  <a:lnTo>
                    <a:pt x="5575" y="1072921"/>
                  </a:lnTo>
                  <a:lnTo>
                    <a:pt x="1485" y="1078979"/>
                  </a:lnTo>
                  <a:lnTo>
                    <a:pt x="0" y="1086396"/>
                  </a:lnTo>
                  <a:lnTo>
                    <a:pt x="1485" y="1093838"/>
                  </a:lnTo>
                  <a:lnTo>
                    <a:pt x="5575" y="1099896"/>
                  </a:lnTo>
                  <a:lnTo>
                    <a:pt x="11633" y="1103985"/>
                  </a:lnTo>
                  <a:lnTo>
                    <a:pt x="19050" y="1105484"/>
                  </a:lnTo>
                  <a:lnTo>
                    <a:pt x="26454" y="1103985"/>
                  </a:lnTo>
                  <a:lnTo>
                    <a:pt x="32512" y="1099896"/>
                  </a:lnTo>
                  <a:lnTo>
                    <a:pt x="36601" y="1093838"/>
                  </a:lnTo>
                  <a:lnTo>
                    <a:pt x="38100" y="1086434"/>
                  </a:lnTo>
                  <a:close/>
                </a:path>
                <a:path w="1704340" h="1691004">
                  <a:moveTo>
                    <a:pt x="38100" y="1010196"/>
                  </a:moveTo>
                  <a:lnTo>
                    <a:pt x="36601" y="1002741"/>
                  </a:lnTo>
                  <a:lnTo>
                    <a:pt x="32512" y="996683"/>
                  </a:lnTo>
                  <a:lnTo>
                    <a:pt x="26466" y="992593"/>
                  </a:lnTo>
                  <a:lnTo>
                    <a:pt x="19050" y="991108"/>
                  </a:lnTo>
                  <a:lnTo>
                    <a:pt x="11633" y="992593"/>
                  </a:lnTo>
                  <a:lnTo>
                    <a:pt x="5575" y="996683"/>
                  </a:lnTo>
                  <a:lnTo>
                    <a:pt x="1498" y="1002741"/>
                  </a:lnTo>
                  <a:lnTo>
                    <a:pt x="0" y="1010158"/>
                  </a:lnTo>
                  <a:lnTo>
                    <a:pt x="1498" y="1017600"/>
                  </a:lnTo>
                  <a:lnTo>
                    <a:pt x="5575" y="1023658"/>
                  </a:lnTo>
                  <a:lnTo>
                    <a:pt x="11633" y="1027747"/>
                  </a:lnTo>
                  <a:lnTo>
                    <a:pt x="19050" y="1029246"/>
                  </a:lnTo>
                  <a:lnTo>
                    <a:pt x="26466" y="1027747"/>
                  </a:lnTo>
                  <a:lnTo>
                    <a:pt x="32512" y="1023658"/>
                  </a:lnTo>
                  <a:lnTo>
                    <a:pt x="36601" y="1017600"/>
                  </a:lnTo>
                  <a:lnTo>
                    <a:pt x="38100" y="1010196"/>
                  </a:lnTo>
                  <a:close/>
                </a:path>
                <a:path w="1704340" h="1691004">
                  <a:moveTo>
                    <a:pt x="38100" y="933958"/>
                  </a:moveTo>
                  <a:lnTo>
                    <a:pt x="36601" y="926503"/>
                  </a:lnTo>
                  <a:lnTo>
                    <a:pt x="32512" y="920445"/>
                  </a:lnTo>
                  <a:lnTo>
                    <a:pt x="26466" y="916355"/>
                  </a:lnTo>
                  <a:lnTo>
                    <a:pt x="19050" y="914869"/>
                  </a:lnTo>
                  <a:lnTo>
                    <a:pt x="11633" y="916355"/>
                  </a:lnTo>
                  <a:lnTo>
                    <a:pt x="5575" y="920445"/>
                  </a:lnTo>
                  <a:lnTo>
                    <a:pt x="1498" y="926503"/>
                  </a:lnTo>
                  <a:lnTo>
                    <a:pt x="0" y="933919"/>
                  </a:lnTo>
                  <a:lnTo>
                    <a:pt x="1498" y="941362"/>
                  </a:lnTo>
                  <a:lnTo>
                    <a:pt x="5575" y="947420"/>
                  </a:lnTo>
                  <a:lnTo>
                    <a:pt x="11633" y="951509"/>
                  </a:lnTo>
                  <a:lnTo>
                    <a:pt x="19050" y="953008"/>
                  </a:lnTo>
                  <a:lnTo>
                    <a:pt x="26466" y="951509"/>
                  </a:lnTo>
                  <a:lnTo>
                    <a:pt x="32512" y="947420"/>
                  </a:lnTo>
                  <a:lnTo>
                    <a:pt x="36601" y="941362"/>
                  </a:lnTo>
                  <a:lnTo>
                    <a:pt x="38100" y="933958"/>
                  </a:lnTo>
                  <a:close/>
                </a:path>
                <a:path w="1704340" h="1691004">
                  <a:moveTo>
                    <a:pt x="38100" y="857719"/>
                  </a:moveTo>
                  <a:lnTo>
                    <a:pt x="36601" y="850265"/>
                  </a:lnTo>
                  <a:lnTo>
                    <a:pt x="32512" y="844207"/>
                  </a:lnTo>
                  <a:lnTo>
                    <a:pt x="26466" y="840117"/>
                  </a:lnTo>
                  <a:lnTo>
                    <a:pt x="19050" y="838631"/>
                  </a:lnTo>
                  <a:lnTo>
                    <a:pt x="11633" y="840117"/>
                  </a:lnTo>
                  <a:lnTo>
                    <a:pt x="5575" y="844207"/>
                  </a:lnTo>
                  <a:lnTo>
                    <a:pt x="1498" y="850265"/>
                  </a:lnTo>
                  <a:lnTo>
                    <a:pt x="0" y="857681"/>
                  </a:lnTo>
                  <a:lnTo>
                    <a:pt x="1498" y="865124"/>
                  </a:lnTo>
                  <a:lnTo>
                    <a:pt x="5575" y="871181"/>
                  </a:lnTo>
                  <a:lnTo>
                    <a:pt x="11633" y="875271"/>
                  </a:lnTo>
                  <a:lnTo>
                    <a:pt x="19050" y="876769"/>
                  </a:lnTo>
                  <a:lnTo>
                    <a:pt x="26466" y="875271"/>
                  </a:lnTo>
                  <a:lnTo>
                    <a:pt x="32512" y="871181"/>
                  </a:lnTo>
                  <a:lnTo>
                    <a:pt x="36601" y="865124"/>
                  </a:lnTo>
                  <a:lnTo>
                    <a:pt x="38100" y="857719"/>
                  </a:lnTo>
                  <a:close/>
                </a:path>
                <a:path w="1704340" h="1691004">
                  <a:moveTo>
                    <a:pt x="38100" y="781481"/>
                  </a:moveTo>
                  <a:lnTo>
                    <a:pt x="36601" y="774026"/>
                  </a:lnTo>
                  <a:lnTo>
                    <a:pt x="32512" y="767969"/>
                  </a:lnTo>
                  <a:lnTo>
                    <a:pt x="26466" y="763879"/>
                  </a:lnTo>
                  <a:lnTo>
                    <a:pt x="19050" y="762393"/>
                  </a:lnTo>
                  <a:lnTo>
                    <a:pt x="11633" y="763879"/>
                  </a:lnTo>
                  <a:lnTo>
                    <a:pt x="5575" y="767969"/>
                  </a:lnTo>
                  <a:lnTo>
                    <a:pt x="1498" y="774026"/>
                  </a:lnTo>
                  <a:lnTo>
                    <a:pt x="0" y="781443"/>
                  </a:lnTo>
                  <a:lnTo>
                    <a:pt x="1498" y="788885"/>
                  </a:lnTo>
                  <a:lnTo>
                    <a:pt x="5575" y="794943"/>
                  </a:lnTo>
                  <a:lnTo>
                    <a:pt x="11633" y="799033"/>
                  </a:lnTo>
                  <a:lnTo>
                    <a:pt x="19050" y="800531"/>
                  </a:lnTo>
                  <a:lnTo>
                    <a:pt x="26466" y="799033"/>
                  </a:lnTo>
                  <a:lnTo>
                    <a:pt x="32512" y="794943"/>
                  </a:lnTo>
                  <a:lnTo>
                    <a:pt x="36601" y="788885"/>
                  </a:lnTo>
                  <a:lnTo>
                    <a:pt x="38100" y="781481"/>
                  </a:lnTo>
                  <a:close/>
                </a:path>
                <a:path w="1704340" h="1691004">
                  <a:moveTo>
                    <a:pt x="38100" y="705243"/>
                  </a:moveTo>
                  <a:lnTo>
                    <a:pt x="36601" y="697788"/>
                  </a:lnTo>
                  <a:lnTo>
                    <a:pt x="32512" y="691730"/>
                  </a:lnTo>
                  <a:lnTo>
                    <a:pt x="26466" y="687641"/>
                  </a:lnTo>
                  <a:lnTo>
                    <a:pt x="19050" y="686155"/>
                  </a:lnTo>
                  <a:lnTo>
                    <a:pt x="11633" y="687641"/>
                  </a:lnTo>
                  <a:lnTo>
                    <a:pt x="5575" y="691730"/>
                  </a:lnTo>
                  <a:lnTo>
                    <a:pt x="1498" y="697788"/>
                  </a:lnTo>
                  <a:lnTo>
                    <a:pt x="0" y="705205"/>
                  </a:lnTo>
                  <a:lnTo>
                    <a:pt x="1498" y="712647"/>
                  </a:lnTo>
                  <a:lnTo>
                    <a:pt x="5575" y="718705"/>
                  </a:lnTo>
                  <a:lnTo>
                    <a:pt x="11633" y="722795"/>
                  </a:lnTo>
                  <a:lnTo>
                    <a:pt x="19050" y="724293"/>
                  </a:lnTo>
                  <a:lnTo>
                    <a:pt x="26466" y="722795"/>
                  </a:lnTo>
                  <a:lnTo>
                    <a:pt x="32512" y="718705"/>
                  </a:lnTo>
                  <a:lnTo>
                    <a:pt x="36601" y="712647"/>
                  </a:lnTo>
                  <a:lnTo>
                    <a:pt x="38100" y="705243"/>
                  </a:lnTo>
                  <a:close/>
                </a:path>
                <a:path w="1704340" h="1691004">
                  <a:moveTo>
                    <a:pt x="38100" y="629005"/>
                  </a:moveTo>
                  <a:lnTo>
                    <a:pt x="36601" y="621550"/>
                  </a:lnTo>
                  <a:lnTo>
                    <a:pt x="32512" y="615492"/>
                  </a:lnTo>
                  <a:lnTo>
                    <a:pt x="26466" y="611403"/>
                  </a:lnTo>
                  <a:lnTo>
                    <a:pt x="19050" y="609917"/>
                  </a:lnTo>
                  <a:lnTo>
                    <a:pt x="11633" y="611403"/>
                  </a:lnTo>
                  <a:lnTo>
                    <a:pt x="5575" y="615492"/>
                  </a:lnTo>
                  <a:lnTo>
                    <a:pt x="1498" y="621550"/>
                  </a:lnTo>
                  <a:lnTo>
                    <a:pt x="0" y="628967"/>
                  </a:lnTo>
                  <a:lnTo>
                    <a:pt x="1498" y="636409"/>
                  </a:lnTo>
                  <a:lnTo>
                    <a:pt x="5575" y="642467"/>
                  </a:lnTo>
                  <a:lnTo>
                    <a:pt x="11633" y="646557"/>
                  </a:lnTo>
                  <a:lnTo>
                    <a:pt x="19050" y="648055"/>
                  </a:lnTo>
                  <a:lnTo>
                    <a:pt x="26466" y="646557"/>
                  </a:lnTo>
                  <a:lnTo>
                    <a:pt x="32512" y="642467"/>
                  </a:lnTo>
                  <a:lnTo>
                    <a:pt x="36601" y="636409"/>
                  </a:lnTo>
                  <a:lnTo>
                    <a:pt x="38100" y="629005"/>
                  </a:lnTo>
                  <a:close/>
                </a:path>
                <a:path w="1704340" h="1691004">
                  <a:moveTo>
                    <a:pt x="38100" y="552767"/>
                  </a:moveTo>
                  <a:lnTo>
                    <a:pt x="36601" y="545312"/>
                  </a:lnTo>
                  <a:lnTo>
                    <a:pt x="32512" y="539254"/>
                  </a:lnTo>
                  <a:lnTo>
                    <a:pt x="26466" y="535165"/>
                  </a:lnTo>
                  <a:lnTo>
                    <a:pt x="19050" y="533679"/>
                  </a:lnTo>
                  <a:lnTo>
                    <a:pt x="11633" y="535165"/>
                  </a:lnTo>
                  <a:lnTo>
                    <a:pt x="5575" y="539254"/>
                  </a:lnTo>
                  <a:lnTo>
                    <a:pt x="1498" y="545312"/>
                  </a:lnTo>
                  <a:lnTo>
                    <a:pt x="0" y="552729"/>
                  </a:lnTo>
                  <a:lnTo>
                    <a:pt x="1498" y="560171"/>
                  </a:lnTo>
                  <a:lnTo>
                    <a:pt x="5575" y="566229"/>
                  </a:lnTo>
                  <a:lnTo>
                    <a:pt x="11633" y="570318"/>
                  </a:lnTo>
                  <a:lnTo>
                    <a:pt x="19050" y="571817"/>
                  </a:lnTo>
                  <a:lnTo>
                    <a:pt x="26466" y="570318"/>
                  </a:lnTo>
                  <a:lnTo>
                    <a:pt x="32512" y="566229"/>
                  </a:lnTo>
                  <a:lnTo>
                    <a:pt x="36601" y="560171"/>
                  </a:lnTo>
                  <a:lnTo>
                    <a:pt x="38100" y="552767"/>
                  </a:lnTo>
                  <a:close/>
                </a:path>
                <a:path w="1704340" h="1691004">
                  <a:moveTo>
                    <a:pt x="38100" y="476529"/>
                  </a:moveTo>
                  <a:lnTo>
                    <a:pt x="36601" y="469074"/>
                  </a:lnTo>
                  <a:lnTo>
                    <a:pt x="32512" y="463016"/>
                  </a:lnTo>
                  <a:lnTo>
                    <a:pt x="26466" y="458927"/>
                  </a:lnTo>
                  <a:lnTo>
                    <a:pt x="19050" y="457441"/>
                  </a:lnTo>
                  <a:lnTo>
                    <a:pt x="11633" y="458927"/>
                  </a:lnTo>
                  <a:lnTo>
                    <a:pt x="5575" y="463016"/>
                  </a:lnTo>
                  <a:lnTo>
                    <a:pt x="1498" y="469074"/>
                  </a:lnTo>
                  <a:lnTo>
                    <a:pt x="0" y="476491"/>
                  </a:lnTo>
                  <a:lnTo>
                    <a:pt x="1498" y="483933"/>
                  </a:lnTo>
                  <a:lnTo>
                    <a:pt x="5575" y="489991"/>
                  </a:lnTo>
                  <a:lnTo>
                    <a:pt x="11633" y="494080"/>
                  </a:lnTo>
                  <a:lnTo>
                    <a:pt x="19050" y="495579"/>
                  </a:lnTo>
                  <a:lnTo>
                    <a:pt x="26466" y="494080"/>
                  </a:lnTo>
                  <a:lnTo>
                    <a:pt x="32512" y="489991"/>
                  </a:lnTo>
                  <a:lnTo>
                    <a:pt x="36601" y="483933"/>
                  </a:lnTo>
                  <a:lnTo>
                    <a:pt x="38100" y="476529"/>
                  </a:lnTo>
                  <a:close/>
                </a:path>
                <a:path w="1704340" h="1691004">
                  <a:moveTo>
                    <a:pt x="38100" y="400291"/>
                  </a:moveTo>
                  <a:lnTo>
                    <a:pt x="36601" y="392836"/>
                  </a:lnTo>
                  <a:lnTo>
                    <a:pt x="32512" y="386778"/>
                  </a:lnTo>
                  <a:lnTo>
                    <a:pt x="26466" y="382689"/>
                  </a:lnTo>
                  <a:lnTo>
                    <a:pt x="19050" y="381203"/>
                  </a:lnTo>
                  <a:lnTo>
                    <a:pt x="11633" y="382689"/>
                  </a:lnTo>
                  <a:lnTo>
                    <a:pt x="5575" y="386778"/>
                  </a:lnTo>
                  <a:lnTo>
                    <a:pt x="1498" y="392836"/>
                  </a:lnTo>
                  <a:lnTo>
                    <a:pt x="0" y="400253"/>
                  </a:lnTo>
                  <a:lnTo>
                    <a:pt x="1498" y="407695"/>
                  </a:lnTo>
                  <a:lnTo>
                    <a:pt x="5575" y="413753"/>
                  </a:lnTo>
                  <a:lnTo>
                    <a:pt x="11633" y="417842"/>
                  </a:lnTo>
                  <a:lnTo>
                    <a:pt x="19050" y="419341"/>
                  </a:lnTo>
                  <a:lnTo>
                    <a:pt x="26466" y="417842"/>
                  </a:lnTo>
                  <a:lnTo>
                    <a:pt x="32512" y="413753"/>
                  </a:lnTo>
                  <a:lnTo>
                    <a:pt x="36601" y="407695"/>
                  </a:lnTo>
                  <a:lnTo>
                    <a:pt x="38100" y="400291"/>
                  </a:lnTo>
                  <a:close/>
                </a:path>
                <a:path w="1704340" h="1691004">
                  <a:moveTo>
                    <a:pt x="38100" y="324040"/>
                  </a:moveTo>
                  <a:lnTo>
                    <a:pt x="36601" y="316598"/>
                  </a:lnTo>
                  <a:lnTo>
                    <a:pt x="32512" y="310540"/>
                  </a:lnTo>
                  <a:lnTo>
                    <a:pt x="26466" y="306451"/>
                  </a:lnTo>
                  <a:lnTo>
                    <a:pt x="19050" y="304952"/>
                  </a:lnTo>
                  <a:lnTo>
                    <a:pt x="11633" y="306451"/>
                  </a:lnTo>
                  <a:lnTo>
                    <a:pt x="5575" y="310540"/>
                  </a:lnTo>
                  <a:lnTo>
                    <a:pt x="1498" y="316598"/>
                  </a:lnTo>
                  <a:lnTo>
                    <a:pt x="0" y="324002"/>
                  </a:lnTo>
                  <a:lnTo>
                    <a:pt x="1498" y="331457"/>
                  </a:lnTo>
                  <a:lnTo>
                    <a:pt x="5575" y="337515"/>
                  </a:lnTo>
                  <a:lnTo>
                    <a:pt x="11633" y="341604"/>
                  </a:lnTo>
                  <a:lnTo>
                    <a:pt x="19050" y="343090"/>
                  </a:lnTo>
                  <a:lnTo>
                    <a:pt x="26466" y="341604"/>
                  </a:lnTo>
                  <a:lnTo>
                    <a:pt x="32512" y="337515"/>
                  </a:lnTo>
                  <a:lnTo>
                    <a:pt x="36601" y="331457"/>
                  </a:lnTo>
                  <a:lnTo>
                    <a:pt x="38100" y="324040"/>
                  </a:lnTo>
                  <a:close/>
                </a:path>
                <a:path w="1704340" h="1691004">
                  <a:moveTo>
                    <a:pt x="38100" y="247802"/>
                  </a:moveTo>
                  <a:lnTo>
                    <a:pt x="36601" y="240360"/>
                  </a:lnTo>
                  <a:lnTo>
                    <a:pt x="32512" y="234302"/>
                  </a:lnTo>
                  <a:lnTo>
                    <a:pt x="26466" y="230212"/>
                  </a:lnTo>
                  <a:lnTo>
                    <a:pt x="19050" y="228714"/>
                  </a:lnTo>
                  <a:lnTo>
                    <a:pt x="11633" y="230212"/>
                  </a:lnTo>
                  <a:lnTo>
                    <a:pt x="5575" y="234302"/>
                  </a:lnTo>
                  <a:lnTo>
                    <a:pt x="1498" y="240360"/>
                  </a:lnTo>
                  <a:lnTo>
                    <a:pt x="0" y="247764"/>
                  </a:lnTo>
                  <a:lnTo>
                    <a:pt x="1498" y="255219"/>
                  </a:lnTo>
                  <a:lnTo>
                    <a:pt x="5575" y="261277"/>
                  </a:lnTo>
                  <a:lnTo>
                    <a:pt x="11633" y="265366"/>
                  </a:lnTo>
                  <a:lnTo>
                    <a:pt x="19050" y="266852"/>
                  </a:lnTo>
                  <a:lnTo>
                    <a:pt x="26466" y="265366"/>
                  </a:lnTo>
                  <a:lnTo>
                    <a:pt x="32512" y="261277"/>
                  </a:lnTo>
                  <a:lnTo>
                    <a:pt x="36601" y="255219"/>
                  </a:lnTo>
                  <a:lnTo>
                    <a:pt x="38100" y="247802"/>
                  </a:lnTo>
                  <a:close/>
                </a:path>
                <a:path w="1704340" h="1691004">
                  <a:moveTo>
                    <a:pt x="38100" y="171564"/>
                  </a:moveTo>
                  <a:lnTo>
                    <a:pt x="36601" y="164122"/>
                  </a:lnTo>
                  <a:lnTo>
                    <a:pt x="32512" y="158064"/>
                  </a:lnTo>
                  <a:lnTo>
                    <a:pt x="26466" y="153974"/>
                  </a:lnTo>
                  <a:lnTo>
                    <a:pt x="19050" y="152476"/>
                  </a:lnTo>
                  <a:lnTo>
                    <a:pt x="11633" y="153974"/>
                  </a:lnTo>
                  <a:lnTo>
                    <a:pt x="5575" y="158064"/>
                  </a:lnTo>
                  <a:lnTo>
                    <a:pt x="1498" y="164122"/>
                  </a:lnTo>
                  <a:lnTo>
                    <a:pt x="0" y="171526"/>
                  </a:lnTo>
                  <a:lnTo>
                    <a:pt x="1498" y="178981"/>
                  </a:lnTo>
                  <a:lnTo>
                    <a:pt x="5575" y="185039"/>
                  </a:lnTo>
                  <a:lnTo>
                    <a:pt x="11633" y="189128"/>
                  </a:lnTo>
                  <a:lnTo>
                    <a:pt x="19050" y="190614"/>
                  </a:lnTo>
                  <a:lnTo>
                    <a:pt x="26466" y="189128"/>
                  </a:lnTo>
                  <a:lnTo>
                    <a:pt x="32512" y="185039"/>
                  </a:lnTo>
                  <a:lnTo>
                    <a:pt x="36601" y="178981"/>
                  </a:lnTo>
                  <a:lnTo>
                    <a:pt x="38100" y="171564"/>
                  </a:lnTo>
                  <a:close/>
                </a:path>
                <a:path w="1704340" h="1691004">
                  <a:moveTo>
                    <a:pt x="38100" y="95326"/>
                  </a:moveTo>
                  <a:lnTo>
                    <a:pt x="36601" y="87884"/>
                  </a:lnTo>
                  <a:lnTo>
                    <a:pt x="32512" y="81826"/>
                  </a:lnTo>
                  <a:lnTo>
                    <a:pt x="26466" y="77736"/>
                  </a:lnTo>
                  <a:lnTo>
                    <a:pt x="19050" y="76238"/>
                  </a:lnTo>
                  <a:lnTo>
                    <a:pt x="11633" y="77736"/>
                  </a:lnTo>
                  <a:lnTo>
                    <a:pt x="5575" y="81826"/>
                  </a:lnTo>
                  <a:lnTo>
                    <a:pt x="1498" y="87884"/>
                  </a:lnTo>
                  <a:lnTo>
                    <a:pt x="0" y="95288"/>
                  </a:lnTo>
                  <a:lnTo>
                    <a:pt x="1498" y="102743"/>
                  </a:lnTo>
                  <a:lnTo>
                    <a:pt x="5575" y="108800"/>
                  </a:lnTo>
                  <a:lnTo>
                    <a:pt x="11633" y="112890"/>
                  </a:lnTo>
                  <a:lnTo>
                    <a:pt x="19050" y="114376"/>
                  </a:lnTo>
                  <a:lnTo>
                    <a:pt x="26466" y="112890"/>
                  </a:lnTo>
                  <a:lnTo>
                    <a:pt x="32512" y="108800"/>
                  </a:lnTo>
                  <a:lnTo>
                    <a:pt x="36601" y="102743"/>
                  </a:lnTo>
                  <a:lnTo>
                    <a:pt x="38100" y="95326"/>
                  </a:lnTo>
                  <a:close/>
                </a:path>
                <a:path w="1704340" h="1691004">
                  <a:moveTo>
                    <a:pt x="38100" y="19088"/>
                  </a:moveTo>
                  <a:lnTo>
                    <a:pt x="36601" y="11645"/>
                  </a:lnTo>
                  <a:lnTo>
                    <a:pt x="32512" y="5588"/>
                  </a:lnTo>
                  <a:lnTo>
                    <a:pt x="26466" y="1498"/>
                  </a:lnTo>
                  <a:lnTo>
                    <a:pt x="19050" y="0"/>
                  </a:lnTo>
                  <a:lnTo>
                    <a:pt x="11633" y="1498"/>
                  </a:lnTo>
                  <a:lnTo>
                    <a:pt x="5575" y="5588"/>
                  </a:lnTo>
                  <a:lnTo>
                    <a:pt x="1498" y="11645"/>
                  </a:lnTo>
                  <a:lnTo>
                    <a:pt x="0" y="19050"/>
                  </a:lnTo>
                  <a:lnTo>
                    <a:pt x="1498" y="26504"/>
                  </a:lnTo>
                  <a:lnTo>
                    <a:pt x="5575" y="32562"/>
                  </a:lnTo>
                  <a:lnTo>
                    <a:pt x="11633" y="36652"/>
                  </a:lnTo>
                  <a:lnTo>
                    <a:pt x="19050" y="38138"/>
                  </a:lnTo>
                  <a:lnTo>
                    <a:pt x="26466" y="36652"/>
                  </a:lnTo>
                  <a:lnTo>
                    <a:pt x="32512" y="32562"/>
                  </a:lnTo>
                  <a:lnTo>
                    <a:pt x="36601" y="26504"/>
                  </a:lnTo>
                  <a:lnTo>
                    <a:pt x="38100" y="19088"/>
                  </a:lnTo>
                  <a:close/>
                </a:path>
                <a:path w="1704340" h="1691004">
                  <a:moveTo>
                    <a:pt x="560298" y="1665808"/>
                  </a:moveTo>
                  <a:lnTo>
                    <a:pt x="558838" y="1658391"/>
                  </a:lnTo>
                  <a:lnTo>
                    <a:pt x="554786" y="1652308"/>
                  </a:lnTo>
                  <a:lnTo>
                    <a:pt x="548754" y="1648193"/>
                  </a:lnTo>
                  <a:lnTo>
                    <a:pt x="541312" y="1646656"/>
                  </a:lnTo>
                  <a:lnTo>
                    <a:pt x="533882" y="1648117"/>
                  </a:lnTo>
                  <a:lnTo>
                    <a:pt x="527812" y="1652168"/>
                  </a:lnTo>
                  <a:lnTo>
                    <a:pt x="523697" y="1658200"/>
                  </a:lnTo>
                  <a:lnTo>
                    <a:pt x="522160" y="1665605"/>
                  </a:lnTo>
                  <a:lnTo>
                    <a:pt x="523608" y="1673021"/>
                  </a:lnTo>
                  <a:lnTo>
                    <a:pt x="527659" y="1679105"/>
                  </a:lnTo>
                  <a:lnTo>
                    <a:pt x="533692" y="1683219"/>
                  </a:lnTo>
                  <a:lnTo>
                    <a:pt x="541147" y="1684756"/>
                  </a:lnTo>
                  <a:lnTo>
                    <a:pt x="548563" y="1683296"/>
                  </a:lnTo>
                  <a:lnTo>
                    <a:pt x="554647" y="1679244"/>
                  </a:lnTo>
                  <a:lnTo>
                    <a:pt x="558761" y="1673212"/>
                  </a:lnTo>
                  <a:lnTo>
                    <a:pt x="560298" y="1665808"/>
                  </a:lnTo>
                  <a:close/>
                </a:path>
                <a:path w="1704340" h="1691004">
                  <a:moveTo>
                    <a:pt x="636536" y="1666214"/>
                  </a:moveTo>
                  <a:lnTo>
                    <a:pt x="635076" y="1658797"/>
                  </a:lnTo>
                  <a:lnTo>
                    <a:pt x="631024" y="1652714"/>
                  </a:lnTo>
                  <a:lnTo>
                    <a:pt x="624992" y="1648599"/>
                  </a:lnTo>
                  <a:lnTo>
                    <a:pt x="617550" y="1647063"/>
                  </a:lnTo>
                  <a:lnTo>
                    <a:pt x="610120" y="1648523"/>
                  </a:lnTo>
                  <a:lnTo>
                    <a:pt x="604050" y="1652574"/>
                  </a:lnTo>
                  <a:lnTo>
                    <a:pt x="599935" y="1658607"/>
                  </a:lnTo>
                  <a:lnTo>
                    <a:pt x="598398" y="1666011"/>
                  </a:lnTo>
                  <a:lnTo>
                    <a:pt x="599846" y="1673440"/>
                  </a:lnTo>
                  <a:lnTo>
                    <a:pt x="603897" y="1679511"/>
                  </a:lnTo>
                  <a:lnTo>
                    <a:pt x="609930" y="1683626"/>
                  </a:lnTo>
                  <a:lnTo>
                    <a:pt x="617385" y="1685163"/>
                  </a:lnTo>
                  <a:lnTo>
                    <a:pt x="624801" y="1683702"/>
                  </a:lnTo>
                  <a:lnTo>
                    <a:pt x="630885" y="1679663"/>
                  </a:lnTo>
                  <a:lnTo>
                    <a:pt x="635000" y="1673631"/>
                  </a:lnTo>
                  <a:lnTo>
                    <a:pt x="636536" y="1666214"/>
                  </a:lnTo>
                  <a:close/>
                </a:path>
                <a:path w="1704340" h="1691004">
                  <a:moveTo>
                    <a:pt x="712774" y="1666633"/>
                  </a:moveTo>
                  <a:lnTo>
                    <a:pt x="711314" y="1659204"/>
                  </a:lnTo>
                  <a:lnTo>
                    <a:pt x="707263" y="1653133"/>
                  </a:lnTo>
                  <a:lnTo>
                    <a:pt x="701230" y="1649018"/>
                  </a:lnTo>
                  <a:lnTo>
                    <a:pt x="693788" y="1647482"/>
                  </a:lnTo>
                  <a:lnTo>
                    <a:pt x="686358" y="1648929"/>
                  </a:lnTo>
                  <a:lnTo>
                    <a:pt x="680288" y="1652981"/>
                  </a:lnTo>
                  <a:lnTo>
                    <a:pt x="676173" y="1659013"/>
                  </a:lnTo>
                  <a:lnTo>
                    <a:pt x="674636" y="1666417"/>
                  </a:lnTo>
                  <a:lnTo>
                    <a:pt x="676084" y="1673847"/>
                  </a:lnTo>
                  <a:lnTo>
                    <a:pt x="680135" y="1679930"/>
                  </a:lnTo>
                  <a:lnTo>
                    <a:pt x="686168" y="1684045"/>
                  </a:lnTo>
                  <a:lnTo>
                    <a:pt x="693610" y="1685582"/>
                  </a:lnTo>
                  <a:lnTo>
                    <a:pt x="701040" y="1684121"/>
                  </a:lnTo>
                  <a:lnTo>
                    <a:pt x="707110" y="1680070"/>
                  </a:lnTo>
                  <a:lnTo>
                    <a:pt x="711225" y="1674037"/>
                  </a:lnTo>
                  <a:lnTo>
                    <a:pt x="712774" y="1666633"/>
                  </a:lnTo>
                  <a:close/>
                </a:path>
                <a:path w="1704340" h="1691004">
                  <a:moveTo>
                    <a:pt x="789000" y="1667040"/>
                  </a:moveTo>
                  <a:lnTo>
                    <a:pt x="787552" y="1659623"/>
                  </a:lnTo>
                  <a:lnTo>
                    <a:pt x="783501" y="1653540"/>
                  </a:lnTo>
                  <a:lnTo>
                    <a:pt x="777468" y="1649425"/>
                  </a:lnTo>
                  <a:lnTo>
                    <a:pt x="770026" y="1647888"/>
                  </a:lnTo>
                  <a:lnTo>
                    <a:pt x="762596" y="1649349"/>
                  </a:lnTo>
                  <a:lnTo>
                    <a:pt x="756513" y="1653400"/>
                  </a:lnTo>
                  <a:lnTo>
                    <a:pt x="752398" y="1659432"/>
                  </a:lnTo>
                  <a:lnTo>
                    <a:pt x="750862" y="1666836"/>
                  </a:lnTo>
                  <a:lnTo>
                    <a:pt x="752322" y="1674253"/>
                  </a:lnTo>
                  <a:lnTo>
                    <a:pt x="756373" y="1680337"/>
                  </a:lnTo>
                  <a:lnTo>
                    <a:pt x="762406" y="1684451"/>
                  </a:lnTo>
                  <a:lnTo>
                    <a:pt x="769848" y="1685988"/>
                  </a:lnTo>
                  <a:lnTo>
                    <a:pt x="777278" y="1684528"/>
                  </a:lnTo>
                  <a:lnTo>
                    <a:pt x="783348" y="1680476"/>
                  </a:lnTo>
                  <a:lnTo>
                    <a:pt x="787463" y="1674444"/>
                  </a:lnTo>
                  <a:lnTo>
                    <a:pt x="789000" y="1667040"/>
                  </a:lnTo>
                  <a:close/>
                </a:path>
                <a:path w="1704340" h="1691004">
                  <a:moveTo>
                    <a:pt x="865238" y="1667446"/>
                  </a:moveTo>
                  <a:lnTo>
                    <a:pt x="863790" y="1660029"/>
                  </a:lnTo>
                  <a:lnTo>
                    <a:pt x="859739" y="1653946"/>
                  </a:lnTo>
                  <a:lnTo>
                    <a:pt x="853706" y="1649831"/>
                  </a:lnTo>
                  <a:lnTo>
                    <a:pt x="846251" y="1648294"/>
                  </a:lnTo>
                  <a:lnTo>
                    <a:pt x="838835" y="1649755"/>
                  </a:lnTo>
                  <a:lnTo>
                    <a:pt x="832751" y="1653806"/>
                  </a:lnTo>
                  <a:lnTo>
                    <a:pt x="828636" y="1659839"/>
                  </a:lnTo>
                  <a:lnTo>
                    <a:pt x="827100" y="1667243"/>
                  </a:lnTo>
                  <a:lnTo>
                    <a:pt x="828560" y="1674672"/>
                  </a:lnTo>
                  <a:lnTo>
                    <a:pt x="832612" y="1680743"/>
                  </a:lnTo>
                  <a:lnTo>
                    <a:pt x="838644" y="1684858"/>
                  </a:lnTo>
                  <a:lnTo>
                    <a:pt x="846086" y="1686394"/>
                  </a:lnTo>
                  <a:lnTo>
                    <a:pt x="853516" y="1684947"/>
                  </a:lnTo>
                  <a:lnTo>
                    <a:pt x="859586" y="1680895"/>
                  </a:lnTo>
                  <a:lnTo>
                    <a:pt x="863701" y="1674863"/>
                  </a:lnTo>
                  <a:lnTo>
                    <a:pt x="865238" y="1667446"/>
                  </a:lnTo>
                  <a:close/>
                </a:path>
                <a:path w="1704340" h="1691004">
                  <a:moveTo>
                    <a:pt x="941476" y="1667865"/>
                  </a:moveTo>
                  <a:lnTo>
                    <a:pt x="940015" y="1660436"/>
                  </a:lnTo>
                  <a:lnTo>
                    <a:pt x="935977" y="1654365"/>
                  </a:lnTo>
                  <a:lnTo>
                    <a:pt x="929944" y="1650250"/>
                  </a:lnTo>
                  <a:lnTo>
                    <a:pt x="922489" y="1648714"/>
                  </a:lnTo>
                  <a:lnTo>
                    <a:pt x="915073" y="1650161"/>
                  </a:lnTo>
                  <a:lnTo>
                    <a:pt x="908989" y="1654213"/>
                  </a:lnTo>
                  <a:lnTo>
                    <a:pt x="904875" y="1660245"/>
                  </a:lnTo>
                  <a:lnTo>
                    <a:pt x="903338" y="1667662"/>
                  </a:lnTo>
                  <a:lnTo>
                    <a:pt x="904798" y="1675079"/>
                  </a:lnTo>
                  <a:lnTo>
                    <a:pt x="908850" y="1681162"/>
                  </a:lnTo>
                  <a:lnTo>
                    <a:pt x="914882" y="1685277"/>
                  </a:lnTo>
                  <a:lnTo>
                    <a:pt x="922324" y="1686814"/>
                  </a:lnTo>
                  <a:lnTo>
                    <a:pt x="929754" y="1685353"/>
                  </a:lnTo>
                  <a:lnTo>
                    <a:pt x="935824" y="1681302"/>
                  </a:lnTo>
                  <a:lnTo>
                    <a:pt x="939939" y="1675269"/>
                  </a:lnTo>
                  <a:lnTo>
                    <a:pt x="941476" y="1667865"/>
                  </a:lnTo>
                  <a:close/>
                </a:path>
                <a:path w="1704340" h="1691004">
                  <a:moveTo>
                    <a:pt x="1017714" y="1668272"/>
                  </a:moveTo>
                  <a:lnTo>
                    <a:pt x="1016254" y="1660855"/>
                  </a:lnTo>
                  <a:lnTo>
                    <a:pt x="1012202" y="1654771"/>
                  </a:lnTo>
                  <a:lnTo>
                    <a:pt x="1006170" y="1650657"/>
                  </a:lnTo>
                  <a:lnTo>
                    <a:pt x="998728" y="1649120"/>
                  </a:lnTo>
                  <a:lnTo>
                    <a:pt x="991311" y="1650580"/>
                  </a:lnTo>
                  <a:lnTo>
                    <a:pt x="985227" y="1654632"/>
                  </a:lnTo>
                  <a:lnTo>
                    <a:pt x="981113" y="1660664"/>
                  </a:lnTo>
                  <a:lnTo>
                    <a:pt x="979576" y="1668068"/>
                  </a:lnTo>
                  <a:lnTo>
                    <a:pt x="981036" y="1675485"/>
                  </a:lnTo>
                  <a:lnTo>
                    <a:pt x="985088" y="1681568"/>
                  </a:lnTo>
                  <a:lnTo>
                    <a:pt x="991120" y="1685683"/>
                  </a:lnTo>
                  <a:lnTo>
                    <a:pt x="998562" y="1687220"/>
                  </a:lnTo>
                  <a:lnTo>
                    <a:pt x="1005992" y="1685759"/>
                  </a:lnTo>
                  <a:lnTo>
                    <a:pt x="1012063" y="1681708"/>
                  </a:lnTo>
                  <a:lnTo>
                    <a:pt x="1016177" y="1675676"/>
                  </a:lnTo>
                  <a:lnTo>
                    <a:pt x="1017714" y="1668272"/>
                  </a:lnTo>
                  <a:close/>
                </a:path>
                <a:path w="1704340" h="1691004">
                  <a:moveTo>
                    <a:pt x="1093952" y="1668678"/>
                  </a:moveTo>
                  <a:lnTo>
                    <a:pt x="1092492" y="1661261"/>
                  </a:lnTo>
                  <a:lnTo>
                    <a:pt x="1088440" y="1655178"/>
                  </a:lnTo>
                  <a:lnTo>
                    <a:pt x="1082408" y="1651063"/>
                  </a:lnTo>
                  <a:lnTo>
                    <a:pt x="1074966" y="1649526"/>
                  </a:lnTo>
                  <a:lnTo>
                    <a:pt x="1067549" y="1650987"/>
                  </a:lnTo>
                  <a:lnTo>
                    <a:pt x="1061466" y="1655038"/>
                  </a:lnTo>
                  <a:lnTo>
                    <a:pt x="1057351" y="1661071"/>
                  </a:lnTo>
                  <a:lnTo>
                    <a:pt x="1055814" y="1668475"/>
                  </a:lnTo>
                  <a:lnTo>
                    <a:pt x="1057275" y="1675904"/>
                  </a:lnTo>
                  <a:lnTo>
                    <a:pt x="1061326" y="1681975"/>
                  </a:lnTo>
                  <a:lnTo>
                    <a:pt x="1067358" y="1686090"/>
                  </a:lnTo>
                  <a:lnTo>
                    <a:pt x="1074762" y="1687626"/>
                  </a:lnTo>
                  <a:lnTo>
                    <a:pt x="1082217" y="1686179"/>
                  </a:lnTo>
                  <a:lnTo>
                    <a:pt x="1088301" y="1682127"/>
                  </a:lnTo>
                  <a:lnTo>
                    <a:pt x="1092415" y="1676095"/>
                  </a:lnTo>
                  <a:lnTo>
                    <a:pt x="1093952" y="1668678"/>
                  </a:lnTo>
                  <a:close/>
                </a:path>
                <a:path w="1704340" h="1691004">
                  <a:moveTo>
                    <a:pt x="1170190" y="1669097"/>
                  </a:moveTo>
                  <a:lnTo>
                    <a:pt x="1168730" y="1661668"/>
                  </a:lnTo>
                  <a:lnTo>
                    <a:pt x="1164678" y="1655597"/>
                  </a:lnTo>
                  <a:lnTo>
                    <a:pt x="1158646" y="1651482"/>
                  </a:lnTo>
                  <a:lnTo>
                    <a:pt x="1151204" y="1649945"/>
                  </a:lnTo>
                  <a:lnTo>
                    <a:pt x="1143787" y="1651393"/>
                  </a:lnTo>
                  <a:lnTo>
                    <a:pt x="1137704" y="1655445"/>
                  </a:lnTo>
                  <a:lnTo>
                    <a:pt x="1133589" y="1661477"/>
                  </a:lnTo>
                  <a:lnTo>
                    <a:pt x="1132052" y="1668894"/>
                  </a:lnTo>
                  <a:lnTo>
                    <a:pt x="1133513" y="1676311"/>
                  </a:lnTo>
                  <a:lnTo>
                    <a:pt x="1137564" y="1682394"/>
                  </a:lnTo>
                  <a:lnTo>
                    <a:pt x="1143596" y="1686509"/>
                  </a:lnTo>
                  <a:lnTo>
                    <a:pt x="1151039" y="1688045"/>
                  </a:lnTo>
                  <a:lnTo>
                    <a:pt x="1158455" y="1686585"/>
                  </a:lnTo>
                  <a:lnTo>
                    <a:pt x="1164539" y="1682534"/>
                  </a:lnTo>
                  <a:lnTo>
                    <a:pt x="1168654" y="1676501"/>
                  </a:lnTo>
                  <a:lnTo>
                    <a:pt x="1170190" y="1669097"/>
                  </a:lnTo>
                  <a:close/>
                </a:path>
                <a:path w="1704340" h="1691004">
                  <a:moveTo>
                    <a:pt x="1246428" y="1669503"/>
                  </a:moveTo>
                  <a:lnTo>
                    <a:pt x="1244968" y="1662087"/>
                  </a:lnTo>
                  <a:lnTo>
                    <a:pt x="1240917" y="1656003"/>
                  </a:lnTo>
                  <a:lnTo>
                    <a:pt x="1234884" y="1651889"/>
                  </a:lnTo>
                  <a:lnTo>
                    <a:pt x="1227442" y="1650352"/>
                  </a:lnTo>
                  <a:lnTo>
                    <a:pt x="1220012" y="1651812"/>
                  </a:lnTo>
                  <a:lnTo>
                    <a:pt x="1213942" y="1655864"/>
                  </a:lnTo>
                  <a:lnTo>
                    <a:pt x="1209827" y="1661896"/>
                  </a:lnTo>
                  <a:lnTo>
                    <a:pt x="1208290" y="1669300"/>
                  </a:lnTo>
                  <a:lnTo>
                    <a:pt x="1209751" y="1676717"/>
                  </a:lnTo>
                  <a:lnTo>
                    <a:pt x="1213802" y="1682800"/>
                  </a:lnTo>
                  <a:lnTo>
                    <a:pt x="1219835" y="1686915"/>
                  </a:lnTo>
                  <a:lnTo>
                    <a:pt x="1227239" y="1688452"/>
                  </a:lnTo>
                  <a:lnTo>
                    <a:pt x="1234694" y="1686991"/>
                  </a:lnTo>
                  <a:lnTo>
                    <a:pt x="1240777" y="1682940"/>
                  </a:lnTo>
                  <a:lnTo>
                    <a:pt x="1244892" y="1676908"/>
                  </a:lnTo>
                  <a:lnTo>
                    <a:pt x="1246428" y="1669503"/>
                  </a:lnTo>
                  <a:close/>
                </a:path>
                <a:path w="1704340" h="1691004">
                  <a:moveTo>
                    <a:pt x="1322666" y="1669910"/>
                  </a:moveTo>
                  <a:lnTo>
                    <a:pt x="1321206" y="1662493"/>
                  </a:lnTo>
                  <a:lnTo>
                    <a:pt x="1317155" y="1656410"/>
                  </a:lnTo>
                  <a:lnTo>
                    <a:pt x="1311122" y="1652295"/>
                  </a:lnTo>
                  <a:lnTo>
                    <a:pt x="1303680" y="1650758"/>
                  </a:lnTo>
                  <a:lnTo>
                    <a:pt x="1296250" y="1652219"/>
                  </a:lnTo>
                  <a:lnTo>
                    <a:pt x="1290180" y="1656270"/>
                  </a:lnTo>
                  <a:lnTo>
                    <a:pt x="1286065" y="1662303"/>
                  </a:lnTo>
                  <a:lnTo>
                    <a:pt x="1284528" y="1669707"/>
                  </a:lnTo>
                  <a:lnTo>
                    <a:pt x="1285989" y="1677136"/>
                  </a:lnTo>
                  <a:lnTo>
                    <a:pt x="1290027" y="1683207"/>
                  </a:lnTo>
                  <a:lnTo>
                    <a:pt x="1296060" y="1687322"/>
                  </a:lnTo>
                  <a:lnTo>
                    <a:pt x="1303515" y="1688858"/>
                  </a:lnTo>
                  <a:lnTo>
                    <a:pt x="1310932" y="1687410"/>
                  </a:lnTo>
                  <a:lnTo>
                    <a:pt x="1317015" y="1683359"/>
                  </a:lnTo>
                  <a:lnTo>
                    <a:pt x="1321130" y="1677327"/>
                  </a:lnTo>
                  <a:lnTo>
                    <a:pt x="1322666" y="1669910"/>
                  </a:lnTo>
                  <a:close/>
                </a:path>
                <a:path w="1704340" h="1691004">
                  <a:moveTo>
                    <a:pt x="1398905" y="1670329"/>
                  </a:moveTo>
                  <a:lnTo>
                    <a:pt x="1397444" y="1662899"/>
                  </a:lnTo>
                  <a:lnTo>
                    <a:pt x="1393393" y="1656829"/>
                  </a:lnTo>
                  <a:lnTo>
                    <a:pt x="1387360" y="1652714"/>
                  </a:lnTo>
                  <a:lnTo>
                    <a:pt x="1379918" y="1651177"/>
                  </a:lnTo>
                  <a:lnTo>
                    <a:pt x="1372489" y="1652638"/>
                  </a:lnTo>
                  <a:lnTo>
                    <a:pt x="1366418" y="1656676"/>
                  </a:lnTo>
                  <a:lnTo>
                    <a:pt x="1362303" y="1662709"/>
                  </a:lnTo>
                  <a:lnTo>
                    <a:pt x="1360766" y="1670126"/>
                  </a:lnTo>
                  <a:lnTo>
                    <a:pt x="1362214" y="1677543"/>
                  </a:lnTo>
                  <a:lnTo>
                    <a:pt x="1366266" y="1683626"/>
                  </a:lnTo>
                  <a:lnTo>
                    <a:pt x="1372298" y="1687741"/>
                  </a:lnTo>
                  <a:lnTo>
                    <a:pt x="1379753" y="1689277"/>
                  </a:lnTo>
                  <a:lnTo>
                    <a:pt x="1387170" y="1687817"/>
                  </a:lnTo>
                  <a:lnTo>
                    <a:pt x="1393253" y="1683766"/>
                  </a:lnTo>
                  <a:lnTo>
                    <a:pt x="1397368" y="1677733"/>
                  </a:lnTo>
                  <a:lnTo>
                    <a:pt x="1398905" y="1670329"/>
                  </a:lnTo>
                  <a:close/>
                </a:path>
                <a:path w="1704340" h="1691004">
                  <a:moveTo>
                    <a:pt x="1475143" y="1670735"/>
                  </a:moveTo>
                  <a:lnTo>
                    <a:pt x="1473682" y="1663319"/>
                  </a:lnTo>
                  <a:lnTo>
                    <a:pt x="1469631" y="1657235"/>
                  </a:lnTo>
                  <a:lnTo>
                    <a:pt x="1463598" y="1653120"/>
                  </a:lnTo>
                  <a:lnTo>
                    <a:pt x="1456156" y="1651584"/>
                  </a:lnTo>
                  <a:lnTo>
                    <a:pt x="1448727" y="1653044"/>
                  </a:lnTo>
                  <a:lnTo>
                    <a:pt x="1442656" y="1657096"/>
                  </a:lnTo>
                  <a:lnTo>
                    <a:pt x="1438541" y="1663128"/>
                  </a:lnTo>
                  <a:lnTo>
                    <a:pt x="1437005" y="1670532"/>
                  </a:lnTo>
                  <a:lnTo>
                    <a:pt x="1438452" y="1677962"/>
                  </a:lnTo>
                  <a:lnTo>
                    <a:pt x="1442504" y="1684032"/>
                  </a:lnTo>
                  <a:lnTo>
                    <a:pt x="1448536" y="1688147"/>
                  </a:lnTo>
                  <a:lnTo>
                    <a:pt x="1455991" y="1689684"/>
                  </a:lnTo>
                  <a:lnTo>
                    <a:pt x="1463408" y="1688223"/>
                  </a:lnTo>
                  <a:lnTo>
                    <a:pt x="1469491" y="1684172"/>
                  </a:lnTo>
                  <a:lnTo>
                    <a:pt x="1473606" y="1678139"/>
                  </a:lnTo>
                  <a:lnTo>
                    <a:pt x="1475143" y="1670735"/>
                  </a:lnTo>
                  <a:close/>
                </a:path>
                <a:path w="1704340" h="1691004">
                  <a:moveTo>
                    <a:pt x="1551381" y="1671154"/>
                  </a:moveTo>
                  <a:lnTo>
                    <a:pt x="1549920" y="1663725"/>
                  </a:lnTo>
                  <a:lnTo>
                    <a:pt x="1545869" y="1657654"/>
                  </a:lnTo>
                  <a:lnTo>
                    <a:pt x="1539836" y="1653540"/>
                  </a:lnTo>
                  <a:lnTo>
                    <a:pt x="1532394" y="1651990"/>
                  </a:lnTo>
                  <a:lnTo>
                    <a:pt x="1524965" y="1653451"/>
                  </a:lnTo>
                  <a:lnTo>
                    <a:pt x="1518894" y="1657502"/>
                  </a:lnTo>
                  <a:lnTo>
                    <a:pt x="1514779" y="1663534"/>
                  </a:lnTo>
                  <a:lnTo>
                    <a:pt x="1513243" y="1670939"/>
                  </a:lnTo>
                  <a:lnTo>
                    <a:pt x="1514690" y="1678368"/>
                  </a:lnTo>
                  <a:lnTo>
                    <a:pt x="1518742" y="1684439"/>
                  </a:lnTo>
                  <a:lnTo>
                    <a:pt x="1524774" y="1688553"/>
                  </a:lnTo>
                  <a:lnTo>
                    <a:pt x="1532229" y="1690090"/>
                  </a:lnTo>
                  <a:lnTo>
                    <a:pt x="1539646" y="1688642"/>
                  </a:lnTo>
                  <a:lnTo>
                    <a:pt x="1545729" y="1684591"/>
                  </a:lnTo>
                  <a:lnTo>
                    <a:pt x="1549844" y="1678559"/>
                  </a:lnTo>
                  <a:lnTo>
                    <a:pt x="1551381" y="1671154"/>
                  </a:lnTo>
                  <a:close/>
                </a:path>
                <a:path w="1704340" h="1691004">
                  <a:moveTo>
                    <a:pt x="1627606" y="1671561"/>
                  </a:moveTo>
                  <a:lnTo>
                    <a:pt x="1626158" y="1664131"/>
                  </a:lnTo>
                  <a:lnTo>
                    <a:pt x="1622107" y="1658061"/>
                  </a:lnTo>
                  <a:lnTo>
                    <a:pt x="1616075" y="1653946"/>
                  </a:lnTo>
                  <a:lnTo>
                    <a:pt x="1608632" y="1652409"/>
                  </a:lnTo>
                  <a:lnTo>
                    <a:pt x="1601203" y="1653870"/>
                  </a:lnTo>
                  <a:lnTo>
                    <a:pt x="1595132" y="1657908"/>
                  </a:lnTo>
                  <a:lnTo>
                    <a:pt x="1591005" y="1663941"/>
                  </a:lnTo>
                  <a:lnTo>
                    <a:pt x="1589481" y="1671358"/>
                  </a:lnTo>
                  <a:lnTo>
                    <a:pt x="1590929" y="1678774"/>
                  </a:lnTo>
                  <a:lnTo>
                    <a:pt x="1594980" y="1684858"/>
                  </a:lnTo>
                  <a:lnTo>
                    <a:pt x="1601012" y="1688973"/>
                  </a:lnTo>
                  <a:lnTo>
                    <a:pt x="1608455" y="1690509"/>
                  </a:lnTo>
                  <a:lnTo>
                    <a:pt x="1615884" y="1689049"/>
                  </a:lnTo>
                  <a:lnTo>
                    <a:pt x="1621955" y="1684997"/>
                  </a:lnTo>
                  <a:lnTo>
                    <a:pt x="1626069" y="1678965"/>
                  </a:lnTo>
                  <a:lnTo>
                    <a:pt x="1627606" y="1671561"/>
                  </a:lnTo>
                  <a:close/>
                </a:path>
                <a:path w="1704340" h="1691004">
                  <a:moveTo>
                    <a:pt x="1703844" y="1671967"/>
                  </a:moveTo>
                  <a:lnTo>
                    <a:pt x="1702396" y="1664550"/>
                  </a:lnTo>
                  <a:lnTo>
                    <a:pt x="1698345" y="1658467"/>
                  </a:lnTo>
                  <a:lnTo>
                    <a:pt x="1692313" y="1654352"/>
                  </a:lnTo>
                  <a:lnTo>
                    <a:pt x="1684858" y="1652816"/>
                  </a:lnTo>
                  <a:lnTo>
                    <a:pt x="1677441" y="1654276"/>
                  </a:lnTo>
                  <a:lnTo>
                    <a:pt x="1671358" y="1658327"/>
                  </a:lnTo>
                  <a:lnTo>
                    <a:pt x="1667243" y="1664360"/>
                  </a:lnTo>
                  <a:lnTo>
                    <a:pt x="1665706" y="1671764"/>
                  </a:lnTo>
                  <a:lnTo>
                    <a:pt x="1667167" y="1679194"/>
                  </a:lnTo>
                  <a:lnTo>
                    <a:pt x="1671218" y="1685264"/>
                  </a:lnTo>
                  <a:lnTo>
                    <a:pt x="1677250" y="1689379"/>
                  </a:lnTo>
                  <a:lnTo>
                    <a:pt x="1684693" y="1690916"/>
                  </a:lnTo>
                  <a:lnTo>
                    <a:pt x="1692122" y="1689455"/>
                  </a:lnTo>
                  <a:lnTo>
                    <a:pt x="1698193" y="1685417"/>
                  </a:lnTo>
                  <a:lnTo>
                    <a:pt x="1702308" y="1679384"/>
                  </a:lnTo>
                  <a:lnTo>
                    <a:pt x="1703844" y="1671967"/>
                  </a:lnTo>
                  <a:close/>
                </a:path>
              </a:pathLst>
            </a:custGeom>
            <a:solidFill>
              <a:srgbClr val="ACAC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767878" y="2337915"/>
              <a:ext cx="621342" cy="621342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157880" y="3247298"/>
              <a:ext cx="621343" cy="621343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349400" y="4639193"/>
              <a:ext cx="621342" cy="621342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39364" y="526407"/>
            <a:ext cx="2442210" cy="5971540"/>
            <a:chOff x="1439364" y="526407"/>
            <a:chExt cx="2442210" cy="5971540"/>
          </a:xfrm>
        </p:grpSpPr>
        <p:sp>
          <p:nvSpPr>
            <p:cNvPr id="3" name="object 3"/>
            <p:cNvSpPr/>
            <p:nvPr/>
          </p:nvSpPr>
          <p:spPr>
            <a:xfrm>
              <a:off x="1452064" y="539107"/>
              <a:ext cx="2416810" cy="5946140"/>
            </a:xfrm>
            <a:custGeom>
              <a:avLst/>
              <a:gdLst/>
              <a:ahLst/>
              <a:cxnLst/>
              <a:rect l="l" t="t" r="r" b="b"/>
              <a:pathLst>
                <a:path w="2416810" h="5946140">
                  <a:moveTo>
                    <a:pt x="0" y="0"/>
                  </a:moveTo>
                  <a:lnTo>
                    <a:pt x="2416793" y="0"/>
                  </a:lnTo>
                  <a:lnTo>
                    <a:pt x="2416793" y="5945964"/>
                  </a:lnTo>
                  <a:lnTo>
                    <a:pt x="0" y="5945964"/>
                  </a:lnTo>
                  <a:lnTo>
                    <a:pt x="0" y="0"/>
                  </a:lnTo>
                  <a:close/>
                </a:path>
              </a:pathLst>
            </a:custGeom>
            <a:ln w="25400">
              <a:solidFill>
                <a:srgbClr val="2A9FB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06064" y="1749708"/>
              <a:ext cx="392677" cy="74623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11435" y="1749708"/>
              <a:ext cx="392677" cy="74623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16806" y="1749708"/>
              <a:ext cx="392677" cy="74623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22177" y="1749708"/>
              <a:ext cx="392677" cy="746234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4780627" y="2669863"/>
            <a:ext cx="2554605" cy="836294"/>
            <a:chOff x="4780627" y="2669863"/>
            <a:chExt cx="2554605" cy="836294"/>
          </a:xfrm>
        </p:grpSpPr>
        <p:sp>
          <p:nvSpPr>
            <p:cNvPr id="9" name="object 9"/>
            <p:cNvSpPr/>
            <p:nvPr/>
          </p:nvSpPr>
          <p:spPr>
            <a:xfrm>
              <a:off x="6076952" y="2925129"/>
              <a:ext cx="1258570" cy="38100"/>
            </a:xfrm>
            <a:custGeom>
              <a:avLst/>
              <a:gdLst/>
              <a:ahLst/>
              <a:cxnLst/>
              <a:rect l="l" t="t" r="r" b="b"/>
              <a:pathLst>
                <a:path w="1258570" h="38100">
                  <a:moveTo>
                    <a:pt x="19050" y="0"/>
                  </a:moveTo>
                  <a:lnTo>
                    <a:pt x="11635" y="1497"/>
                  </a:lnTo>
                  <a:lnTo>
                    <a:pt x="5579" y="5579"/>
                  </a:lnTo>
                  <a:lnTo>
                    <a:pt x="1497" y="11635"/>
                  </a:lnTo>
                  <a:lnTo>
                    <a:pt x="0" y="19050"/>
                  </a:lnTo>
                  <a:lnTo>
                    <a:pt x="1497" y="26464"/>
                  </a:lnTo>
                  <a:lnTo>
                    <a:pt x="5579" y="32520"/>
                  </a:lnTo>
                  <a:lnTo>
                    <a:pt x="11635" y="36602"/>
                  </a:lnTo>
                  <a:lnTo>
                    <a:pt x="19088" y="38100"/>
                  </a:lnTo>
                  <a:lnTo>
                    <a:pt x="26503" y="36602"/>
                  </a:lnTo>
                  <a:lnTo>
                    <a:pt x="32558" y="32520"/>
                  </a:lnTo>
                  <a:lnTo>
                    <a:pt x="36641" y="26464"/>
                  </a:lnTo>
                  <a:lnTo>
                    <a:pt x="38138" y="19050"/>
                  </a:lnTo>
                  <a:lnTo>
                    <a:pt x="36641" y="11635"/>
                  </a:lnTo>
                  <a:lnTo>
                    <a:pt x="32558" y="5579"/>
                  </a:lnTo>
                  <a:lnTo>
                    <a:pt x="26503" y="1497"/>
                  </a:lnTo>
                  <a:lnTo>
                    <a:pt x="19050" y="0"/>
                  </a:lnTo>
                  <a:close/>
                </a:path>
                <a:path w="1258570" h="38100">
                  <a:moveTo>
                    <a:pt x="95288" y="0"/>
                  </a:moveTo>
                  <a:lnTo>
                    <a:pt x="87873" y="1497"/>
                  </a:lnTo>
                  <a:lnTo>
                    <a:pt x="81817" y="5579"/>
                  </a:lnTo>
                  <a:lnTo>
                    <a:pt x="77735" y="11635"/>
                  </a:lnTo>
                  <a:lnTo>
                    <a:pt x="76238" y="19050"/>
                  </a:lnTo>
                  <a:lnTo>
                    <a:pt x="77735" y="26464"/>
                  </a:lnTo>
                  <a:lnTo>
                    <a:pt x="81817" y="32520"/>
                  </a:lnTo>
                  <a:lnTo>
                    <a:pt x="87873" y="36602"/>
                  </a:lnTo>
                  <a:lnTo>
                    <a:pt x="95326" y="38100"/>
                  </a:lnTo>
                  <a:lnTo>
                    <a:pt x="102741" y="36602"/>
                  </a:lnTo>
                  <a:lnTo>
                    <a:pt x="108796" y="32520"/>
                  </a:lnTo>
                  <a:lnTo>
                    <a:pt x="112879" y="26464"/>
                  </a:lnTo>
                  <a:lnTo>
                    <a:pt x="114376" y="19050"/>
                  </a:lnTo>
                  <a:lnTo>
                    <a:pt x="112879" y="11635"/>
                  </a:lnTo>
                  <a:lnTo>
                    <a:pt x="108796" y="5579"/>
                  </a:lnTo>
                  <a:lnTo>
                    <a:pt x="102741" y="1497"/>
                  </a:lnTo>
                  <a:lnTo>
                    <a:pt x="95288" y="0"/>
                  </a:lnTo>
                  <a:close/>
                </a:path>
                <a:path w="1258570" h="38100">
                  <a:moveTo>
                    <a:pt x="171526" y="0"/>
                  </a:moveTo>
                  <a:lnTo>
                    <a:pt x="164111" y="1497"/>
                  </a:lnTo>
                  <a:lnTo>
                    <a:pt x="158055" y="5579"/>
                  </a:lnTo>
                  <a:lnTo>
                    <a:pt x="153973" y="11635"/>
                  </a:lnTo>
                  <a:lnTo>
                    <a:pt x="152476" y="19050"/>
                  </a:lnTo>
                  <a:lnTo>
                    <a:pt x="153973" y="26464"/>
                  </a:lnTo>
                  <a:lnTo>
                    <a:pt x="158055" y="32520"/>
                  </a:lnTo>
                  <a:lnTo>
                    <a:pt x="164111" y="36602"/>
                  </a:lnTo>
                  <a:lnTo>
                    <a:pt x="171564" y="38100"/>
                  </a:lnTo>
                  <a:lnTo>
                    <a:pt x="178979" y="36602"/>
                  </a:lnTo>
                  <a:lnTo>
                    <a:pt x="185034" y="32520"/>
                  </a:lnTo>
                  <a:lnTo>
                    <a:pt x="189117" y="26464"/>
                  </a:lnTo>
                  <a:lnTo>
                    <a:pt x="190614" y="19050"/>
                  </a:lnTo>
                  <a:lnTo>
                    <a:pt x="189117" y="11635"/>
                  </a:lnTo>
                  <a:lnTo>
                    <a:pt x="185035" y="5579"/>
                  </a:lnTo>
                  <a:lnTo>
                    <a:pt x="178979" y="1497"/>
                  </a:lnTo>
                  <a:lnTo>
                    <a:pt x="171526" y="0"/>
                  </a:lnTo>
                  <a:close/>
                </a:path>
                <a:path w="1258570" h="38100">
                  <a:moveTo>
                    <a:pt x="247764" y="0"/>
                  </a:moveTo>
                  <a:lnTo>
                    <a:pt x="240349" y="1497"/>
                  </a:lnTo>
                  <a:lnTo>
                    <a:pt x="234294" y="5579"/>
                  </a:lnTo>
                  <a:lnTo>
                    <a:pt x="230211" y="11635"/>
                  </a:lnTo>
                  <a:lnTo>
                    <a:pt x="228714" y="19050"/>
                  </a:lnTo>
                  <a:lnTo>
                    <a:pt x="230211" y="26464"/>
                  </a:lnTo>
                  <a:lnTo>
                    <a:pt x="234294" y="32520"/>
                  </a:lnTo>
                  <a:lnTo>
                    <a:pt x="240349" y="36602"/>
                  </a:lnTo>
                  <a:lnTo>
                    <a:pt x="247802" y="38100"/>
                  </a:lnTo>
                  <a:lnTo>
                    <a:pt x="255217" y="36602"/>
                  </a:lnTo>
                  <a:lnTo>
                    <a:pt x="261273" y="32520"/>
                  </a:lnTo>
                  <a:lnTo>
                    <a:pt x="265355" y="26464"/>
                  </a:lnTo>
                  <a:lnTo>
                    <a:pt x="266852" y="19050"/>
                  </a:lnTo>
                  <a:lnTo>
                    <a:pt x="265355" y="11635"/>
                  </a:lnTo>
                  <a:lnTo>
                    <a:pt x="261273" y="5579"/>
                  </a:lnTo>
                  <a:lnTo>
                    <a:pt x="255217" y="1497"/>
                  </a:lnTo>
                  <a:lnTo>
                    <a:pt x="247764" y="0"/>
                  </a:lnTo>
                  <a:close/>
                </a:path>
                <a:path w="1258570" h="38100">
                  <a:moveTo>
                    <a:pt x="324002" y="0"/>
                  </a:moveTo>
                  <a:lnTo>
                    <a:pt x="316587" y="1497"/>
                  </a:lnTo>
                  <a:lnTo>
                    <a:pt x="310532" y="5579"/>
                  </a:lnTo>
                  <a:lnTo>
                    <a:pt x="306449" y="11635"/>
                  </a:lnTo>
                  <a:lnTo>
                    <a:pt x="304952" y="19050"/>
                  </a:lnTo>
                  <a:lnTo>
                    <a:pt x="306449" y="26464"/>
                  </a:lnTo>
                  <a:lnTo>
                    <a:pt x="310532" y="32520"/>
                  </a:lnTo>
                  <a:lnTo>
                    <a:pt x="316587" y="36602"/>
                  </a:lnTo>
                  <a:lnTo>
                    <a:pt x="324040" y="38100"/>
                  </a:lnTo>
                  <a:lnTo>
                    <a:pt x="331455" y="36602"/>
                  </a:lnTo>
                  <a:lnTo>
                    <a:pt x="337510" y="32520"/>
                  </a:lnTo>
                  <a:lnTo>
                    <a:pt x="341593" y="26464"/>
                  </a:lnTo>
                  <a:lnTo>
                    <a:pt x="343090" y="19050"/>
                  </a:lnTo>
                  <a:lnTo>
                    <a:pt x="341593" y="11635"/>
                  </a:lnTo>
                  <a:lnTo>
                    <a:pt x="337511" y="5579"/>
                  </a:lnTo>
                  <a:lnTo>
                    <a:pt x="331456" y="1497"/>
                  </a:lnTo>
                  <a:lnTo>
                    <a:pt x="324002" y="0"/>
                  </a:lnTo>
                  <a:close/>
                </a:path>
                <a:path w="1258570" h="38100">
                  <a:moveTo>
                    <a:pt x="400240" y="0"/>
                  </a:moveTo>
                  <a:lnTo>
                    <a:pt x="392825" y="1497"/>
                  </a:lnTo>
                  <a:lnTo>
                    <a:pt x="386770" y="5579"/>
                  </a:lnTo>
                  <a:lnTo>
                    <a:pt x="382687" y="11635"/>
                  </a:lnTo>
                  <a:lnTo>
                    <a:pt x="381190" y="19050"/>
                  </a:lnTo>
                  <a:lnTo>
                    <a:pt x="382687" y="26464"/>
                  </a:lnTo>
                  <a:lnTo>
                    <a:pt x="386770" y="32520"/>
                  </a:lnTo>
                  <a:lnTo>
                    <a:pt x="392825" y="36602"/>
                  </a:lnTo>
                  <a:lnTo>
                    <a:pt x="400278" y="38100"/>
                  </a:lnTo>
                  <a:lnTo>
                    <a:pt x="407693" y="36602"/>
                  </a:lnTo>
                  <a:lnTo>
                    <a:pt x="413748" y="32520"/>
                  </a:lnTo>
                  <a:lnTo>
                    <a:pt x="417831" y="26464"/>
                  </a:lnTo>
                  <a:lnTo>
                    <a:pt x="419328" y="19050"/>
                  </a:lnTo>
                  <a:lnTo>
                    <a:pt x="417831" y="11635"/>
                  </a:lnTo>
                  <a:lnTo>
                    <a:pt x="413749" y="5579"/>
                  </a:lnTo>
                  <a:lnTo>
                    <a:pt x="407694" y="1497"/>
                  </a:lnTo>
                  <a:lnTo>
                    <a:pt x="400240" y="0"/>
                  </a:lnTo>
                  <a:close/>
                </a:path>
                <a:path w="1258570" h="38100">
                  <a:moveTo>
                    <a:pt x="476478" y="0"/>
                  </a:moveTo>
                  <a:lnTo>
                    <a:pt x="469063" y="1497"/>
                  </a:lnTo>
                  <a:lnTo>
                    <a:pt x="463008" y="5579"/>
                  </a:lnTo>
                  <a:lnTo>
                    <a:pt x="458925" y="11635"/>
                  </a:lnTo>
                  <a:lnTo>
                    <a:pt x="457428" y="19050"/>
                  </a:lnTo>
                  <a:lnTo>
                    <a:pt x="458925" y="26464"/>
                  </a:lnTo>
                  <a:lnTo>
                    <a:pt x="463008" y="32520"/>
                  </a:lnTo>
                  <a:lnTo>
                    <a:pt x="469063" y="36602"/>
                  </a:lnTo>
                  <a:lnTo>
                    <a:pt x="476516" y="38100"/>
                  </a:lnTo>
                  <a:lnTo>
                    <a:pt x="483931" y="36602"/>
                  </a:lnTo>
                  <a:lnTo>
                    <a:pt x="489986" y="32520"/>
                  </a:lnTo>
                  <a:lnTo>
                    <a:pt x="494069" y="26464"/>
                  </a:lnTo>
                  <a:lnTo>
                    <a:pt x="495566" y="19050"/>
                  </a:lnTo>
                  <a:lnTo>
                    <a:pt x="494069" y="11635"/>
                  </a:lnTo>
                  <a:lnTo>
                    <a:pt x="489986" y="5579"/>
                  </a:lnTo>
                  <a:lnTo>
                    <a:pt x="483931" y="1497"/>
                  </a:lnTo>
                  <a:lnTo>
                    <a:pt x="476478" y="0"/>
                  </a:lnTo>
                  <a:close/>
                </a:path>
                <a:path w="1258570" h="38100">
                  <a:moveTo>
                    <a:pt x="552716" y="0"/>
                  </a:moveTo>
                  <a:lnTo>
                    <a:pt x="545301" y="1497"/>
                  </a:lnTo>
                  <a:lnTo>
                    <a:pt x="539246" y="5579"/>
                  </a:lnTo>
                  <a:lnTo>
                    <a:pt x="535163" y="11635"/>
                  </a:lnTo>
                  <a:lnTo>
                    <a:pt x="533666" y="19050"/>
                  </a:lnTo>
                  <a:lnTo>
                    <a:pt x="535163" y="26464"/>
                  </a:lnTo>
                  <a:lnTo>
                    <a:pt x="539246" y="32520"/>
                  </a:lnTo>
                  <a:lnTo>
                    <a:pt x="545301" y="36602"/>
                  </a:lnTo>
                  <a:lnTo>
                    <a:pt x="552754" y="38100"/>
                  </a:lnTo>
                  <a:lnTo>
                    <a:pt x="560169" y="36602"/>
                  </a:lnTo>
                  <a:lnTo>
                    <a:pt x="566225" y="32520"/>
                  </a:lnTo>
                  <a:lnTo>
                    <a:pt x="570307" y="26464"/>
                  </a:lnTo>
                  <a:lnTo>
                    <a:pt x="571804" y="19050"/>
                  </a:lnTo>
                  <a:lnTo>
                    <a:pt x="570307" y="11635"/>
                  </a:lnTo>
                  <a:lnTo>
                    <a:pt x="566225" y="5579"/>
                  </a:lnTo>
                  <a:lnTo>
                    <a:pt x="560170" y="1497"/>
                  </a:lnTo>
                  <a:lnTo>
                    <a:pt x="552716" y="0"/>
                  </a:lnTo>
                  <a:close/>
                </a:path>
                <a:path w="1258570" h="38100">
                  <a:moveTo>
                    <a:pt x="628954" y="0"/>
                  </a:moveTo>
                  <a:lnTo>
                    <a:pt x="621539" y="1497"/>
                  </a:lnTo>
                  <a:lnTo>
                    <a:pt x="615484" y="5579"/>
                  </a:lnTo>
                  <a:lnTo>
                    <a:pt x="611401" y="11635"/>
                  </a:lnTo>
                  <a:lnTo>
                    <a:pt x="609904" y="19050"/>
                  </a:lnTo>
                  <a:lnTo>
                    <a:pt x="611402" y="26465"/>
                  </a:lnTo>
                  <a:lnTo>
                    <a:pt x="615485" y="32520"/>
                  </a:lnTo>
                  <a:lnTo>
                    <a:pt x="621540" y="36603"/>
                  </a:lnTo>
                  <a:lnTo>
                    <a:pt x="628992" y="38100"/>
                  </a:lnTo>
                  <a:lnTo>
                    <a:pt x="636408" y="36602"/>
                  </a:lnTo>
                  <a:lnTo>
                    <a:pt x="642463" y="32520"/>
                  </a:lnTo>
                  <a:lnTo>
                    <a:pt x="646546" y="26464"/>
                  </a:lnTo>
                  <a:lnTo>
                    <a:pt x="648042" y="19050"/>
                  </a:lnTo>
                  <a:lnTo>
                    <a:pt x="646545" y="11635"/>
                  </a:lnTo>
                  <a:lnTo>
                    <a:pt x="642463" y="5579"/>
                  </a:lnTo>
                  <a:lnTo>
                    <a:pt x="636408" y="1497"/>
                  </a:lnTo>
                  <a:lnTo>
                    <a:pt x="628954" y="0"/>
                  </a:lnTo>
                  <a:close/>
                </a:path>
                <a:path w="1258570" h="38100">
                  <a:moveTo>
                    <a:pt x="705192" y="0"/>
                  </a:moveTo>
                  <a:lnTo>
                    <a:pt x="697777" y="1497"/>
                  </a:lnTo>
                  <a:lnTo>
                    <a:pt x="691722" y="5579"/>
                  </a:lnTo>
                  <a:lnTo>
                    <a:pt x="687639" y="11635"/>
                  </a:lnTo>
                  <a:lnTo>
                    <a:pt x="686142" y="19050"/>
                  </a:lnTo>
                  <a:lnTo>
                    <a:pt x="687639" y="26465"/>
                  </a:lnTo>
                  <a:lnTo>
                    <a:pt x="691722" y="32520"/>
                  </a:lnTo>
                  <a:lnTo>
                    <a:pt x="697777" y="36603"/>
                  </a:lnTo>
                  <a:lnTo>
                    <a:pt x="705231" y="38100"/>
                  </a:lnTo>
                  <a:lnTo>
                    <a:pt x="712646" y="36603"/>
                  </a:lnTo>
                  <a:lnTo>
                    <a:pt x="718701" y="32520"/>
                  </a:lnTo>
                  <a:lnTo>
                    <a:pt x="722784" y="26465"/>
                  </a:lnTo>
                  <a:lnTo>
                    <a:pt x="724281" y="19050"/>
                  </a:lnTo>
                  <a:lnTo>
                    <a:pt x="722784" y="11635"/>
                  </a:lnTo>
                  <a:lnTo>
                    <a:pt x="718701" y="5579"/>
                  </a:lnTo>
                  <a:lnTo>
                    <a:pt x="712646" y="1497"/>
                  </a:lnTo>
                  <a:lnTo>
                    <a:pt x="705192" y="0"/>
                  </a:lnTo>
                  <a:close/>
                </a:path>
                <a:path w="1258570" h="38100">
                  <a:moveTo>
                    <a:pt x="781431" y="0"/>
                  </a:moveTo>
                  <a:lnTo>
                    <a:pt x="774016" y="1497"/>
                  </a:lnTo>
                  <a:lnTo>
                    <a:pt x="767960" y="5579"/>
                  </a:lnTo>
                  <a:lnTo>
                    <a:pt x="763878" y="11635"/>
                  </a:lnTo>
                  <a:lnTo>
                    <a:pt x="762381" y="19050"/>
                  </a:lnTo>
                  <a:lnTo>
                    <a:pt x="763878" y="26465"/>
                  </a:lnTo>
                  <a:lnTo>
                    <a:pt x="767960" y="32520"/>
                  </a:lnTo>
                  <a:lnTo>
                    <a:pt x="774016" y="36603"/>
                  </a:lnTo>
                  <a:lnTo>
                    <a:pt x="781469" y="38100"/>
                  </a:lnTo>
                  <a:lnTo>
                    <a:pt x="788884" y="36603"/>
                  </a:lnTo>
                  <a:lnTo>
                    <a:pt x="794939" y="32520"/>
                  </a:lnTo>
                  <a:lnTo>
                    <a:pt x="799022" y="26465"/>
                  </a:lnTo>
                  <a:lnTo>
                    <a:pt x="800519" y="19050"/>
                  </a:lnTo>
                  <a:lnTo>
                    <a:pt x="799022" y="11635"/>
                  </a:lnTo>
                  <a:lnTo>
                    <a:pt x="794939" y="5579"/>
                  </a:lnTo>
                  <a:lnTo>
                    <a:pt x="788884" y="1497"/>
                  </a:lnTo>
                  <a:lnTo>
                    <a:pt x="781431" y="0"/>
                  </a:lnTo>
                  <a:close/>
                </a:path>
                <a:path w="1258570" h="38100">
                  <a:moveTo>
                    <a:pt x="857669" y="0"/>
                  </a:moveTo>
                  <a:lnTo>
                    <a:pt x="850254" y="1497"/>
                  </a:lnTo>
                  <a:lnTo>
                    <a:pt x="844198" y="5579"/>
                  </a:lnTo>
                  <a:lnTo>
                    <a:pt x="840116" y="11635"/>
                  </a:lnTo>
                  <a:lnTo>
                    <a:pt x="838619" y="19050"/>
                  </a:lnTo>
                  <a:lnTo>
                    <a:pt x="840116" y="26465"/>
                  </a:lnTo>
                  <a:lnTo>
                    <a:pt x="844198" y="32520"/>
                  </a:lnTo>
                  <a:lnTo>
                    <a:pt x="850254" y="36603"/>
                  </a:lnTo>
                  <a:lnTo>
                    <a:pt x="857707" y="38100"/>
                  </a:lnTo>
                  <a:lnTo>
                    <a:pt x="865122" y="36603"/>
                  </a:lnTo>
                  <a:lnTo>
                    <a:pt x="871177" y="32520"/>
                  </a:lnTo>
                  <a:lnTo>
                    <a:pt x="875260" y="26465"/>
                  </a:lnTo>
                  <a:lnTo>
                    <a:pt x="876757" y="19050"/>
                  </a:lnTo>
                  <a:lnTo>
                    <a:pt x="875260" y="11635"/>
                  </a:lnTo>
                  <a:lnTo>
                    <a:pt x="871177" y="5579"/>
                  </a:lnTo>
                  <a:lnTo>
                    <a:pt x="865122" y="1497"/>
                  </a:lnTo>
                  <a:lnTo>
                    <a:pt x="857669" y="0"/>
                  </a:lnTo>
                  <a:close/>
                </a:path>
                <a:path w="1258570" h="38100">
                  <a:moveTo>
                    <a:pt x="933907" y="0"/>
                  </a:moveTo>
                  <a:lnTo>
                    <a:pt x="926492" y="1497"/>
                  </a:lnTo>
                  <a:lnTo>
                    <a:pt x="920436" y="5579"/>
                  </a:lnTo>
                  <a:lnTo>
                    <a:pt x="916354" y="11635"/>
                  </a:lnTo>
                  <a:lnTo>
                    <a:pt x="914857" y="19050"/>
                  </a:lnTo>
                  <a:lnTo>
                    <a:pt x="916354" y="26465"/>
                  </a:lnTo>
                  <a:lnTo>
                    <a:pt x="920436" y="32520"/>
                  </a:lnTo>
                  <a:lnTo>
                    <a:pt x="926492" y="36603"/>
                  </a:lnTo>
                  <a:lnTo>
                    <a:pt x="933945" y="38100"/>
                  </a:lnTo>
                  <a:lnTo>
                    <a:pt x="941360" y="36603"/>
                  </a:lnTo>
                  <a:lnTo>
                    <a:pt x="947416" y="32520"/>
                  </a:lnTo>
                  <a:lnTo>
                    <a:pt x="951498" y="26465"/>
                  </a:lnTo>
                  <a:lnTo>
                    <a:pt x="952995" y="19050"/>
                  </a:lnTo>
                  <a:lnTo>
                    <a:pt x="951498" y="11635"/>
                  </a:lnTo>
                  <a:lnTo>
                    <a:pt x="947416" y="5579"/>
                  </a:lnTo>
                  <a:lnTo>
                    <a:pt x="941360" y="1497"/>
                  </a:lnTo>
                  <a:lnTo>
                    <a:pt x="933907" y="0"/>
                  </a:lnTo>
                  <a:close/>
                </a:path>
                <a:path w="1258570" h="38100">
                  <a:moveTo>
                    <a:pt x="1010145" y="0"/>
                  </a:moveTo>
                  <a:lnTo>
                    <a:pt x="1002730" y="1497"/>
                  </a:lnTo>
                  <a:lnTo>
                    <a:pt x="996675" y="5579"/>
                  </a:lnTo>
                  <a:lnTo>
                    <a:pt x="992592" y="11635"/>
                  </a:lnTo>
                  <a:lnTo>
                    <a:pt x="991095" y="19050"/>
                  </a:lnTo>
                  <a:lnTo>
                    <a:pt x="992592" y="26465"/>
                  </a:lnTo>
                  <a:lnTo>
                    <a:pt x="996675" y="32520"/>
                  </a:lnTo>
                  <a:lnTo>
                    <a:pt x="1002730" y="36603"/>
                  </a:lnTo>
                  <a:lnTo>
                    <a:pt x="1010183" y="38100"/>
                  </a:lnTo>
                  <a:lnTo>
                    <a:pt x="1017598" y="36603"/>
                  </a:lnTo>
                  <a:lnTo>
                    <a:pt x="1023654" y="32520"/>
                  </a:lnTo>
                  <a:lnTo>
                    <a:pt x="1027736" y="26465"/>
                  </a:lnTo>
                  <a:lnTo>
                    <a:pt x="1029233" y="19050"/>
                  </a:lnTo>
                  <a:lnTo>
                    <a:pt x="1027736" y="11635"/>
                  </a:lnTo>
                  <a:lnTo>
                    <a:pt x="1023654" y="5579"/>
                  </a:lnTo>
                  <a:lnTo>
                    <a:pt x="1017598" y="1497"/>
                  </a:lnTo>
                  <a:lnTo>
                    <a:pt x="1010145" y="0"/>
                  </a:lnTo>
                  <a:close/>
                </a:path>
                <a:path w="1258570" h="38100">
                  <a:moveTo>
                    <a:pt x="1086383" y="1"/>
                  </a:moveTo>
                  <a:lnTo>
                    <a:pt x="1078968" y="1498"/>
                  </a:lnTo>
                  <a:lnTo>
                    <a:pt x="1072913" y="5580"/>
                  </a:lnTo>
                  <a:lnTo>
                    <a:pt x="1068830" y="11635"/>
                  </a:lnTo>
                  <a:lnTo>
                    <a:pt x="1067333" y="19051"/>
                  </a:lnTo>
                  <a:lnTo>
                    <a:pt x="1068830" y="26466"/>
                  </a:lnTo>
                  <a:lnTo>
                    <a:pt x="1072913" y="32521"/>
                  </a:lnTo>
                  <a:lnTo>
                    <a:pt x="1078968" y="36604"/>
                  </a:lnTo>
                  <a:lnTo>
                    <a:pt x="1086421" y="38101"/>
                  </a:lnTo>
                  <a:lnTo>
                    <a:pt x="1093837" y="36604"/>
                  </a:lnTo>
                  <a:lnTo>
                    <a:pt x="1099892" y="32521"/>
                  </a:lnTo>
                  <a:lnTo>
                    <a:pt x="1103974" y="26466"/>
                  </a:lnTo>
                  <a:lnTo>
                    <a:pt x="1105471" y="19051"/>
                  </a:lnTo>
                  <a:lnTo>
                    <a:pt x="1103974" y="11635"/>
                  </a:lnTo>
                  <a:lnTo>
                    <a:pt x="1099892" y="5580"/>
                  </a:lnTo>
                  <a:lnTo>
                    <a:pt x="1093837" y="1498"/>
                  </a:lnTo>
                  <a:lnTo>
                    <a:pt x="1086383" y="1"/>
                  </a:lnTo>
                  <a:close/>
                </a:path>
                <a:path w="1258570" h="38100">
                  <a:moveTo>
                    <a:pt x="1162621" y="1"/>
                  </a:moveTo>
                  <a:lnTo>
                    <a:pt x="1155206" y="1498"/>
                  </a:lnTo>
                  <a:lnTo>
                    <a:pt x="1149151" y="5580"/>
                  </a:lnTo>
                  <a:lnTo>
                    <a:pt x="1145068" y="11635"/>
                  </a:lnTo>
                  <a:lnTo>
                    <a:pt x="1143571" y="19051"/>
                  </a:lnTo>
                  <a:lnTo>
                    <a:pt x="1145068" y="26466"/>
                  </a:lnTo>
                  <a:lnTo>
                    <a:pt x="1149151" y="32521"/>
                  </a:lnTo>
                  <a:lnTo>
                    <a:pt x="1155206" y="36604"/>
                  </a:lnTo>
                  <a:lnTo>
                    <a:pt x="1162659" y="38101"/>
                  </a:lnTo>
                  <a:lnTo>
                    <a:pt x="1170075" y="36604"/>
                  </a:lnTo>
                  <a:lnTo>
                    <a:pt x="1176130" y="32521"/>
                  </a:lnTo>
                  <a:lnTo>
                    <a:pt x="1180212" y="26466"/>
                  </a:lnTo>
                  <a:lnTo>
                    <a:pt x="1181709" y="19051"/>
                  </a:lnTo>
                  <a:lnTo>
                    <a:pt x="1180212" y="11635"/>
                  </a:lnTo>
                  <a:lnTo>
                    <a:pt x="1176130" y="5580"/>
                  </a:lnTo>
                  <a:lnTo>
                    <a:pt x="1170075" y="1498"/>
                  </a:lnTo>
                  <a:lnTo>
                    <a:pt x="1162621" y="1"/>
                  </a:lnTo>
                  <a:close/>
                </a:path>
                <a:path w="1258570" h="38100">
                  <a:moveTo>
                    <a:pt x="1238859" y="1"/>
                  </a:moveTo>
                  <a:lnTo>
                    <a:pt x="1231444" y="1498"/>
                  </a:lnTo>
                  <a:lnTo>
                    <a:pt x="1225389" y="5580"/>
                  </a:lnTo>
                  <a:lnTo>
                    <a:pt x="1221306" y="11635"/>
                  </a:lnTo>
                  <a:lnTo>
                    <a:pt x="1219809" y="19051"/>
                  </a:lnTo>
                  <a:lnTo>
                    <a:pt x="1221306" y="26466"/>
                  </a:lnTo>
                  <a:lnTo>
                    <a:pt x="1225389" y="32521"/>
                  </a:lnTo>
                  <a:lnTo>
                    <a:pt x="1231444" y="36604"/>
                  </a:lnTo>
                  <a:lnTo>
                    <a:pt x="1238897" y="38101"/>
                  </a:lnTo>
                  <a:lnTo>
                    <a:pt x="1246313" y="36604"/>
                  </a:lnTo>
                  <a:lnTo>
                    <a:pt x="1252368" y="32521"/>
                  </a:lnTo>
                  <a:lnTo>
                    <a:pt x="1256450" y="26466"/>
                  </a:lnTo>
                  <a:lnTo>
                    <a:pt x="1257947" y="19051"/>
                  </a:lnTo>
                  <a:lnTo>
                    <a:pt x="1256450" y="11635"/>
                  </a:lnTo>
                  <a:lnTo>
                    <a:pt x="1252368" y="5580"/>
                  </a:lnTo>
                  <a:lnTo>
                    <a:pt x="1246313" y="1498"/>
                  </a:lnTo>
                  <a:lnTo>
                    <a:pt x="1238859" y="1"/>
                  </a:lnTo>
                  <a:close/>
                </a:path>
              </a:pathLst>
            </a:custGeom>
            <a:solidFill>
              <a:srgbClr val="ACAC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51680" y="2669863"/>
              <a:ext cx="1044322" cy="54864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780627" y="3198163"/>
              <a:ext cx="1605280" cy="307975"/>
            </a:xfrm>
            <a:custGeom>
              <a:avLst/>
              <a:gdLst/>
              <a:ahLst/>
              <a:cxnLst/>
              <a:rect l="l" t="t" r="r" b="b"/>
              <a:pathLst>
                <a:path w="1605279" h="307975">
                  <a:moveTo>
                    <a:pt x="1605059" y="0"/>
                  </a:moveTo>
                  <a:lnTo>
                    <a:pt x="0" y="0"/>
                  </a:lnTo>
                  <a:lnTo>
                    <a:pt x="0" y="307776"/>
                  </a:lnTo>
                  <a:lnTo>
                    <a:pt x="1605059" y="307776"/>
                  </a:lnTo>
                  <a:lnTo>
                    <a:pt x="160505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974922" y="3217164"/>
            <a:ext cx="12172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404040"/>
                </a:solidFill>
                <a:latin typeface="Verdana"/>
                <a:cs typeface="Verdana"/>
              </a:rPr>
              <a:t>Globo-</a:t>
            </a:r>
            <a:r>
              <a:rPr sz="1400" spc="-20" dirty="0">
                <a:solidFill>
                  <a:srgbClr val="404040"/>
                </a:solidFill>
                <a:latin typeface="Verdana"/>
                <a:cs typeface="Verdana"/>
              </a:rPr>
              <a:t>SW-</a:t>
            </a:r>
            <a:r>
              <a:rPr sz="1400" spc="-60" dirty="0">
                <a:solidFill>
                  <a:srgbClr val="404040"/>
                </a:solidFill>
                <a:latin typeface="Verdana"/>
                <a:cs typeface="Verdana"/>
              </a:rPr>
              <a:t>01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218498" y="296122"/>
            <a:ext cx="1301750" cy="948690"/>
            <a:chOff x="7218498" y="296122"/>
            <a:chExt cx="1301750" cy="948690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87383" y="296122"/>
              <a:ext cx="963554" cy="66482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218498" y="936777"/>
              <a:ext cx="1301750" cy="307975"/>
            </a:xfrm>
            <a:custGeom>
              <a:avLst/>
              <a:gdLst/>
              <a:ahLst/>
              <a:cxnLst/>
              <a:rect l="l" t="t" r="r" b="b"/>
              <a:pathLst>
                <a:path w="1301750" h="307975">
                  <a:moveTo>
                    <a:pt x="1301325" y="0"/>
                  </a:moveTo>
                  <a:lnTo>
                    <a:pt x="0" y="0"/>
                  </a:lnTo>
                  <a:lnTo>
                    <a:pt x="0" y="307778"/>
                  </a:lnTo>
                  <a:lnTo>
                    <a:pt x="1301325" y="307778"/>
                  </a:lnTo>
                  <a:lnTo>
                    <a:pt x="13013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711205" y="958595"/>
            <a:ext cx="3155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solidFill>
                  <a:srgbClr val="404040"/>
                </a:solidFill>
                <a:latin typeface="Verdana"/>
                <a:cs typeface="Verdana"/>
              </a:rPr>
              <a:t>ISP</a:t>
            </a:r>
            <a:endParaRPr sz="1400">
              <a:latin typeface="Verdana"/>
              <a:cs typeface="Verdana"/>
            </a:endParaRPr>
          </a:p>
        </p:txBody>
      </p:sp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598269" y="2676364"/>
            <a:ext cx="1044322" cy="548639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9492352" y="3235452"/>
            <a:ext cx="12560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404040"/>
                </a:solidFill>
                <a:latin typeface="Verdana"/>
                <a:cs typeface="Verdana"/>
              </a:rPr>
              <a:t>Globo-</a:t>
            </a:r>
            <a:r>
              <a:rPr sz="1400" spc="-20" dirty="0">
                <a:solidFill>
                  <a:srgbClr val="404040"/>
                </a:solidFill>
                <a:latin typeface="Verdana"/>
                <a:cs typeface="Verdana"/>
              </a:rPr>
              <a:t>SW-</a:t>
            </a:r>
            <a:r>
              <a:rPr sz="1400" spc="-25" dirty="0">
                <a:solidFill>
                  <a:srgbClr val="404040"/>
                </a:solidFill>
                <a:latin typeface="Verdana"/>
                <a:cs typeface="Verdana"/>
              </a:rPr>
              <a:t>02</a:t>
            </a:r>
            <a:endParaRPr sz="1400">
              <a:latin typeface="Verdana"/>
              <a:cs typeface="Verdan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218498" y="2684686"/>
            <a:ext cx="1301750" cy="821690"/>
            <a:chOff x="7218498" y="2684686"/>
            <a:chExt cx="1301750" cy="821690"/>
          </a:xfrm>
        </p:grpSpPr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61827" y="2684686"/>
              <a:ext cx="1012548" cy="51686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7218498" y="3198155"/>
              <a:ext cx="1301750" cy="307975"/>
            </a:xfrm>
            <a:custGeom>
              <a:avLst/>
              <a:gdLst/>
              <a:ahLst/>
              <a:cxnLst/>
              <a:rect l="l" t="t" r="r" b="b"/>
              <a:pathLst>
                <a:path w="1301750" h="307975">
                  <a:moveTo>
                    <a:pt x="1301325" y="0"/>
                  </a:moveTo>
                  <a:lnTo>
                    <a:pt x="0" y="0"/>
                  </a:lnTo>
                  <a:lnTo>
                    <a:pt x="0" y="307776"/>
                  </a:lnTo>
                  <a:lnTo>
                    <a:pt x="1301325" y="307776"/>
                  </a:lnTo>
                  <a:lnTo>
                    <a:pt x="13013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347667" y="3217164"/>
            <a:ext cx="104394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404040"/>
                </a:solidFill>
                <a:latin typeface="Verdana"/>
                <a:cs typeface="Verdana"/>
              </a:rPr>
              <a:t>Globo-</a:t>
            </a:r>
            <a:r>
              <a:rPr sz="1400" spc="-30" dirty="0">
                <a:solidFill>
                  <a:srgbClr val="404040"/>
                </a:solidFill>
                <a:latin typeface="Verdana"/>
                <a:cs typeface="Verdana"/>
              </a:rPr>
              <a:t>R-</a:t>
            </a:r>
            <a:r>
              <a:rPr sz="1400" spc="-55" dirty="0">
                <a:solidFill>
                  <a:srgbClr val="404040"/>
                </a:solidFill>
                <a:latin typeface="Verdana"/>
                <a:cs typeface="Verdana"/>
              </a:rPr>
              <a:t>01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850111" y="1278495"/>
            <a:ext cx="1704339" cy="1691005"/>
          </a:xfrm>
          <a:custGeom>
            <a:avLst/>
            <a:gdLst/>
            <a:ahLst/>
            <a:cxnLst/>
            <a:rect l="l" t="t" r="r" b="b"/>
            <a:pathLst>
              <a:path w="1704340" h="1691005">
                <a:moveTo>
                  <a:pt x="38100" y="1391373"/>
                </a:moveTo>
                <a:lnTo>
                  <a:pt x="36601" y="1383919"/>
                </a:lnTo>
                <a:lnTo>
                  <a:pt x="32512" y="1377861"/>
                </a:lnTo>
                <a:lnTo>
                  <a:pt x="26454" y="1373771"/>
                </a:lnTo>
                <a:lnTo>
                  <a:pt x="19050" y="1372285"/>
                </a:lnTo>
                <a:lnTo>
                  <a:pt x="11633" y="1373771"/>
                </a:lnTo>
                <a:lnTo>
                  <a:pt x="5575" y="1377861"/>
                </a:lnTo>
                <a:lnTo>
                  <a:pt x="1485" y="1383919"/>
                </a:lnTo>
                <a:lnTo>
                  <a:pt x="0" y="1391335"/>
                </a:lnTo>
                <a:lnTo>
                  <a:pt x="1485" y="1398778"/>
                </a:lnTo>
                <a:lnTo>
                  <a:pt x="5575" y="1404835"/>
                </a:lnTo>
                <a:lnTo>
                  <a:pt x="11633" y="1408925"/>
                </a:lnTo>
                <a:lnTo>
                  <a:pt x="19050" y="1410423"/>
                </a:lnTo>
                <a:lnTo>
                  <a:pt x="26454" y="1408925"/>
                </a:lnTo>
                <a:lnTo>
                  <a:pt x="32512" y="1404835"/>
                </a:lnTo>
                <a:lnTo>
                  <a:pt x="36601" y="1398778"/>
                </a:lnTo>
                <a:lnTo>
                  <a:pt x="38100" y="1391373"/>
                </a:lnTo>
                <a:close/>
              </a:path>
              <a:path w="1704340" h="1691005">
                <a:moveTo>
                  <a:pt x="38100" y="1315135"/>
                </a:moveTo>
                <a:lnTo>
                  <a:pt x="36601" y="1307680"/>
                </a:lnTo>
                <a:lnTo>
                  <a:pt x="32512" y="1301623"/>
                </a:lnTo>
                <a:lnTo>
                  <a:pt x="26454" y="1297533"/>
                </a:lnTo>
                <a:lnTo>
                  <a:pt x="19050" y="1296047"/>
                </a:lnTo>
                <a:lnTo>
                  <a:pt x="11633" y="1297533"/>
                </a:lnTo>
                <a:lnTo>
                  <a:pt x="5575" y="1301623"/>
                </a:lnTo>
                <a:lnTo>
                  <a:pt x="1485" y="1307680"/>
                </a:lnTo>
                <a:lnTo>
                  <a:pt x="0" y="1315097"/>
                </a:lnTo>
                <a:lnTo>
                  <a:pt x="1485" y="1322539"/>
                </a:lnTo>
                <a:lnTo>
                  <a:pt x="5575" y="1328597"/>
                </a:lnTo>
                <a:lnTo>
                  <a:pt x="11633" y="1332687"/>
                </a:lnTo>
                <a:lnTo>
                  <a:pt x="19050" y="1334185"/>
                </a:lnTo>
                <a:lnTo>
                  <a:pt x="26454" y="1332687"/>
                </a:lnTo>
                <a:lnTo>
                  <a:pt x="32512" y="1328597"/>
                </a:lnTo>
                <a:lnTo>
                  <a:pt x="36601" y="1322539"/>
                </a:lnTo>
                <a:lnTo>
                  <a:pt x="38100" y="1315135"/>
                </a:lnTo>
                <a:close/>
              </a:path>
              <a:path w="1704340" h="1691005">
                <a:moveTo>
                  <a:pt x="38100" y="1238897"/>
                </a:moveTo>
                <a:lnTo>
                  <a:pt x="36601" y="1231442"/>
                </a:lnTo>
                <a:lnTo>
                  <a:pt x="32512" y="1225384"/>
                </a:lnTo>
                <a:lnTo>
                  <a:pt x="26454" y="1221295"/>
                </a:lnTo>
                <a:lnTo>
                  <a:pt x="19050" y="1219809"/>
                </a:lnTo>
                <a:lnTo>
                  <a:pt x="11633" y="1221295"/>
                </a:lnTo>
                <a:lnTo>
                  <a:pt x="5575" y="1225384"/>
                </a:lnTo>
                <a:lnTo>
                  <a:pt x="1485" y="1231442"/>
                </a:lnTo>
                <a:lnTo>
                  <a:pt x="0" y="1238859"/>
                </a:lnTo>
                <a:lnTo>
                  <a:pt x="1485" y="1246301"/>
                </a:lnTo>
                <a:lnTo>
                  <a:pt x="5575" y="1252359"/>
                </a:lnTo>
                <a:lnTo>
                  <a:pt x="11633" y="1256449"/>
                </a:lnTo>
                <a:lnTo>
                  <a:pt x="19050" y="1257947"/>
                </a:lnTo>
                <a:lnTo>
                  <a:pt x="26454" y="1256449"/>
                </a:lnTo>
                <a:lnTo>
                  <a:pt x="32512" y="1252359"/>
                </a:lnTo>
                <a:lnTo>
                  <a:pt x="36601" y="1246301"/>
                </a:lnTo>
                <a:lnTo>
                  <a:pt x="38100" y="1238897"/>
                </a:lnTo>
                <a:close/>
              </a:path>
              <a:path w="1704340" h="1691005">
                <a:moveTo>
                  <a:pt x="38100" y="1162659"/>
                </a:moveTo>
                <a:lnTo>
                  <a:pt x="36601" y="1155204"/>
                </a:lnTo>
                <a:lnTo>
                  <a:pt x="32512" y="1149146"/>
                </a:lnTo>
                <a:lnTo>
                  <a:pt x="26454" y="1145057"/>
                </a:lnTo>
                <a:lnTo>
                  <a:pt x="19050" y="1143571"/>
                </a:lnTo>
                <a:lnTo>
                  <a:pt x="11633" y="1145057"/>
                </a:lnTo>
                <a:lnTo>
                  <a:pt x="5575" y="1149146"/>
                </a:lnTo>
                <a:lnTo>
                  <a:pt x="1485" y="1155204"/>
                </a:lnTo>
                <a:lnTo>
                  <a:pt x="0" y="1162621"/>
                </a:lnTo>
                <a:lnTo>
                  <a:pt x="1485" y="1170063"/>
                </a:lnTo>
                <a:lnTo>
                  <a:pt x="5575" y="1176121"/>
                </a:lnTo>
                <a:lnTo>
                  <a:pt x="11633" y="1180211"/>
                </a:lnTo>
                <a:lnTo>
                  <a:pt x="19050" y="1181709"/>
                </a:lnTo>
                <a:lnTo>
                  <a:pt x="26454" y="1180211"/>
                </a:lnTo>
                <a:lnTo>
                  <a:pt x="32512" y="1176121"/>
                </a:lnTo>
                <a:lnTo>
                  <a:pt x="36601" y="1170063"/>
                </a:lnTo>
                <a:lnTo>
                  <a:pt x="38100" y="1162659"/>
                </a:lnTo>
                <a:close/>
              </a:path>
              <a:path w="1704340" h="1691005">
                <a:moveTo>
                  <a:pt x="38100" y="1086421"/>
                </a:moveTo>
                <a:lnTo>
                  <a:pt x="36601" y="1078966"/>
                </a:lnTo>
                <a:lnTo>
                  <a:pt x="32512" y="1072908"/>
                </a:lnTo>
                <a:lnTo>
                  <a:pt x="26454" y="1068819"/>
                </a:lnTo>
                <a:lnTo>
                  <a:pt x="19050" y="1067333"/>
                </a:lnTo>
                <a:lnTo>
                  <a:pt x="11633" y="1068819"/>
                </a:lnTo>
                <a:lnTo>
                  <a:pt x="5575" y="1072908"/>
                </a:lnTo>
                <a:lnTo>
                  <a:pt x="1485" y="1078966"/>
                </a:lnTo>
                <a:lnTo>
                  <a:pt x="0" y="1086383"/>
                </a:lnTo>
                <a:lnTo>
                  <a:pt x="1485" y="1093825"/>
                </a:lnTo>
                <a:lnTo>
                  <a:pt x="5575" y="1099883"/>
                </a:lnTo>
                <a:lnTo>
                  <a:pt x="11633" y="1103972"/>
                </a:lnTo>
                <a:lnTo>
                  <a:pt x="19050" y="1105471"/>
                </a:lnTo>
                <a:lnTo>
                  <a:pt x="26454" y="1103972"/>
                </a:lnTo>
                <a:lnTo>
                  <a:pt x="32512" y="1099883"/>
                </a:lnTo>
                <a:lnTo>
                  <a:pt x="36601" y="1093825"/>
                </a:lnTo>
                <a:lnTo>
                  <a:pt x="38100" y="1086421"/>
                </a:lnTo>
                <a:close/>
              </a:path>
              <a:path w="1704340" h="1691005">
                <a:moveTo>
                  <a:pt x="38100" y="1010183"/>
                </a:moveTo>
                <a:lnTo>
                  <a:pt x="36601" y="1002728"/>
                </a:lnTo>
                <a:lnTo>
                  <a:pt x="32512" y="996670"/>
                </a:lnTo>
                <a:lnTo>
                  <a:pt x="26454" y="992581"/>
                </a:lnTo>
                <a:lnTo>
                  <a:pt x="19050" y="991095"/>
                </a:lnTo>
                <a:lnTo>
                  <a:pt x="11633" y="992581"/>
                </a:lnTo>
                <a:lnTo>
                  <a:pt x="5575" y="996670"/>
                </a:lnTo>
                <a:lnTo>
                  <a:pt x="1485" y="1002728"/>
                </a:lnTo>
                <a:lnTo>
                  <a:pt x="0" y="1010145"/>
                </a:lnTo>
                <a:lnTo>
                  <a:pt x="1485" y="1017587"/>
                </a:lnTo>
                <a:lnTo>
                  <a:pt x="5575" y="1023645"/>
                </a:lnTo>
                <a:lnTo>
                  <a:pt x="11633" y="1027734"/>
                </a:lnTo>
                <a:lnTo>
                  <a:pt x="19050" y="1029233"/>
                </a:lnTo>
                <a:lnTo>
                  <a:pt x="26454" y="1027734"/>
                </a:lnTo>
                <a:lnTo>
                  <a:pt x="32512" y="1023645"/>
                </a:lnTo>
                <a:lnTo>
                  <a:pt x="36601" y="1017587"/>
                </a:lnTo>
                <a:lnTo>
                  <a:pt x="38100" y="1010183"/>
                </a:lnTo>
                <a:close/>
              </a:path>
              <a:path w="1704340" h="1691005">
                <a:moveTo>
                  <a:pt x="38100" y="933945"/>
                </a:moveTo>
                <a:lnTo>
                  <a:pt x="36601" y="926490"/>
                </a:lnTo>
                <a:lnTo>
                  <a:pt x="32512" y="920432"/>
                </a:lnTo>
                <a:lnTo>
                  <a:pt x="26454" y="916343"/>
                </a:lnTo>
                <a:lnTo>
                  <a:pt x="19050" y="914857"/>
                </a:lnTo>
                <a:lnTo>
                  <a:pt x="11633" y="916343"/>
                </a:lnTo>
                <a:lnTo>
                  <a:pt x="5575" y="920432"/>
                </a:lnTo>
                <a:lnTo>
                  <a:pt x="1485" y="926490"/>
                </a:lnTo>
                <a:lnTo>
                  <a:pt x="0" y="933907"/>
                </a:lnTo>
                <a:lnTo>
                  <a:pt x="1485" y="941349"/>
                </a:lnTo>
                <a:lnTo>
                  <a:pt x="5575" y="947407"/>
                </a:lnTo>
                <a:lnTo>
                  <a:pt x="11633" y="951496"/>
                </a:lnTo>
                <a:lnTo>
                  <a:pt x="19050" y="952995"/>
                </a:lnTo>
                <a:lnTo>
                  <a:pt x="26454" y="951496"/>
                </a:lnTo>
                <a:lnTo>
                  <a:pt x="32512" y="947407"/>
                </a:lnTo>
                <a:lnTo>
                  <a:pt x="36601" y="941349"/>
                </a:lnTo>
                <a:lnTo>
                  <a:pt x="38100" y="933945"/>
                </a:lnTo>
                <a:close/>
              </a:path>
              <a:path w="1704340" h="1691005">
                <a:moveTo>
                  <a:pt x="38100" y="857707"/>
                </a:moveTo>
                <a:lnTo>
                  <a:pt x="36601" y="850252"/>
                </a:lnTo>
                <a:lnTo>
                  <a:pt x="32512" y="844194"/>
                </a:lnTo>
                <a:lnTo>
                  <a:pt x="26454" y="840105"/>
                </a:lnTo>
                <a:lnTo>
                  <a:pt x="19050" y="838619"/>
                </a:lnTo>
                <a:lnTo>
                  <a:pt x="11633" y="840105"/>
                </a:lnTo>
                <a:lnTo>
                  <a:pt x="5575" y="844194"/>
                </a:lnTo>
                <a:lnTo>
                  <a:pt x="1485" y="850252"/>
                </a:lnTo>
                <a:lnTo>
                  <a:pt x="0" y="857669"/>
                </a:lnTo>
                <a:lnTo>
                  <a:pt x="1485" y="865111"/>
                </a:lnTo>
                <a:lnTo>
                  <a:pt x="5575" y="871169"/>
                </a:lnTo>
                <a:lnTo>
                  <a:pt x="11633" y="875258"/>
                </a:lnTo>
                <a:lnTo>
                  <a:pt x="19050" y="876757"/>
                </a:lnTo>
                <a:lnTo>
                  <a:pt x="26454" y="875258"/>
                </a:lnTo>
                <a:lnTo>
                  <a:pt x="32512" y="871169"/>
                </a:lnTo>
                <a:lnTo>
                  <a:pt x="36601" y="865111"/>
                </a:lnTo>
                <a:lnTo>
                  <a:pt x="38100" y="857707"/>
                </a:lnTo>
                <a:close/>
              </a:path>
              <a:path w="1704340" h="1691005">
                <a:moveTo>
                  <a:pt x="38100" y="781469"/>
                </a:moveTo>
                <a:lnTo>
                  <a:pt x="36601" y="774014"/>
                </a:lnTo>
                <a:lnTo>
                  <a:pt x="32512" y="767956"/>
                </a:lnTo>
                <a:lnTo>
                  <a:pt x="26454" y="763866"/>
                </a:lnTo>
                <a:lnTo>
                  <a:pt x="19050" y="762381"/>
                </a:lnTo>
                <a:lnTo>
                  <a:pt x="11633" y="763866"/>
                </a:lnTo>
                <a:lnTo>
                  <a:pt x="5575" y="767956"/>
                </a:lnTo>
                <a:lnTo>
                  <a:pt x="1485" y="774014"/>
                </a:lnTo>
                <a:lnTo>
                  <a:pt x="0" y="781431"/>
                </a:lnTo>
                <a:lnTo>
                  <a:pt x="1485" y="788873"/>
                </a:lnTo>
                <a:lnTo>
                  <a:pt x="5575" y="794931"/>
                </a:lnTo>
                <a:lnTo>
                  <a:pt x="11633" y="799020"/>
                </a:lnTo>
                <a:lnTo>
                  <a:pt x="19050" y="800519"/>
                </a:lnTo>
                <a:lnTo>
                  <a:pt x="26454" y="799020"/>
                </a:lnTo>
                <a:lnTo>
                  <a:pt x="32512" y="794931"/>
                </a:lnTo>
                <a:lnTo>
                  <a:pt x="36601" y="788873"/>
                </a:lnTo>
                <a:lnTo>
                  <a:pt x="38100" y="781469"/>
                </a:lnTo>
                <a:close/>
              </a:path>
              <a:path w="1704340" h="1691005">
                <a:moveTo>
                  <a:pt x="38100" y="705231"/>
                </a:moveTo>
                <a:lnTo>
                  <a:pt x="36601" y="697776"/>
                </a:lnTo>
                <a:lnTo>
                  <a:pt x="32512" y="691718"/>
                </a:lnTo>
                <a:lnTo>
                  <a:pt x="26454" y="687628"/>
                </a:lnTo>
                <a:lnTo>
                  <a:pt x="19050" y="686142"/>
                </a:lnTo>
                <a:lnTo>
                  <a:pt x="11633" y="687628"/>
                </a:lnTo>
                <a:lnTo>
                  <a:pt x="5575" y="691718"/>
                </a:lnTo>
                <a:lnTo>
                  <a:pt x="1485" y="697776"/>
                </a:lnTo>
                <a:lnTo>
                  <a:pt x="0" y="705192"/>
                </a:lnTo>
                <a:lnTo>
                  <a:pt x="1485" y="712635"/>
                </a:lnTo>
                <a:lnTo>
                  <a:pt x="5575" y="718693"/>
                </a:lnTo>
                <a:lnTo>
                  <a:pt x="11633" y="722782"/>
                </a:lnTo>
                <a:lnTo>
                  <a:pt x="19050" y="724281"/>
                </a:lnTo>
                <a:lnTo>
                  <a:pt x="26454" y="722782"/>
                </a:lnTo>
                <a:lnTo>
                  <a:pt x="32512" y="718693"/>
                </a:lnTo>
                <a:lnTo>
                  <a:pt x="36601" y="712635"/>
                </a:lnTo>
                <a:lnTo>
                  <a:pt x="38100" y="705231"/>
                </a:lnTo>
                <a:close/>
              </a:path>
              <a:path w="1704340" h="1691005">
                <a:moveTo>
                  <a:pt x="38100" y="628992"/>
                </a:moveTo>
                <a:lnTo>
                  <a:pt x="36601" y="621538"/>
                </a:lnTo>
                <a:lnTo>
                  <a:pt x="32512" y="615480"/>
                </a:lnTo>
                <a:lnTo>
                  <a:pt x="26454" y="611390"/>
                </a:lnTo>
                <a:lnTo>
                  <a:pt x="19050" y="609904"/>
                </a:lnTo>
                <a:lnTo>
                  <a:pt x="11633" y="611390"/>
                </a:lnTo>
                <a:lnTo>
                  <a:pt x="5575" y="615480"/>
                </a:lnTo>
                <a:lnTo>
                  <a:pt x="1485" y="621538"/>
                </a:lnTo>
                <a:lnTo>
                  <a:pt x="0" y="628954"/>
                </a:lnTo>
                <a:lnTo>
                  <a:pt x="1485" y="636397"/>
                </a:lnTo>
                <a:lnTo>
                  <a:pt x="5575" y="642454"/>
                </a:lnTo>
                <a:lnTo>
                  <a:pt x="11633" y="646544"/>
                </a:lnTo>
                <a:lnTo>
                  <a:pt x="19050" y="648042"/>
                </a:lnTo>
                <a:lnTo>
                  <a:pt x="26454" y="646544"/>
                </a:lnTo>
                <a:lnTo>
                  <a:pt x="32512" y="642454"/>
                </a:lnTo>
                <a:lnTo>
                  <a:pt x="36601" y="636397"/>
                </a:lnTo>
                <a:lnTo>
                  <a:pt x="38100" y="628992"/>
                </a:lnTo>
                <a:close/>
              </a:path>
              <a:path w="1704340" h="1691005">
                <a:moveTo>
                  <a:pt x="38100" y="552754"/>
                </a:moveTo>
                <a:lnTo>
                  <a:pt x="36601" y="545299"/>
                </a:lnTo>
                <a:lnTo>
                  <a:pt x="32512" y="539242"/>
                </a:lnTo>
                <a:lnTo>
                  <a:pt x="26454" y="535152"/>
                </a:lnTo>
                <a:lnTo>
                  <a:pt x="19050" y="533666"/>
                </a:lnTo>
                <a:lnTo>
                  <a:pt x="11633" y="535152"/>
                </a:lnTo>
                <a:lnTo>
                  <a:pt x="5575" y="539242"/>
                </a:lnTo>
                <a:lnTo>
                  <a:pt x="1485" y="545299"/>
                </a:lnTo>
                <a:lnTo>
                  <a:pt x="0" y="552716"/>
                </a:lnTo>
                <a:lnTo>
                  <a:pt x="1485" y="560158"/>
                </a:lnTo>
                <a:lnTo>
                  <a:pt x="5575" y="566216"/>
                </a:lnTo>
                <a:lnTo>
                  <a:pt x="11633" y="570306"/>
                </a:lnTo>
                <a:lnTo>
                  <a:pt x="19050" y="571804"/>
                </a:lnTo>
                <a:lnTo>
                  <a:pt x="26454" y="570306"/>
                </a:lnTo>
                <a:lnTo>
                  <a:pt x="32512" y="566216"/>
                </a:lnTo>
                <a:lnTo>
                  <a:pt x="36601" y="560158"/>
                </a:lnTo>
                <a:lnTo>
                  <a:pt x="38100" y="552754"/>
                </a:lnTo>
                <a:close/>
              </a:path>
              <a:path w="1704340" h="1691005">
                <a:moveTo>
                  <a:pt x="38100" y="476516"/>
                </a:moveTo>
                <a:lnTo>
                  <a:pt x="36601" y="469061"/>
                </a:lnTo>
                <a:lnTo>
                  <a:pt x="32512" y="463003"/>
                </a:lnTo>
                <a:lnTo>
                  <a:pt x="26454" y="458914"/>
                </a:lnTo>
                <a:lnTo>
                  <a:pt x="19050" y="457428"/>
                </a:lnTo>
                <a:lnTo>
                  <a:pt x="11633" y="458914"/>
                </a:lnTo>
                <a:lnTo>
                  <a:pt x="5575" y="463003"/>
                </a:lnTo>
                <a:lnTo>
                  <a:pt x="1485" y="469061"/>
                </a:lnTo>
                <a:lnTo>
                  <a:pt x="0" y="476478"/>
                </a:lnTo>
                <a:lnTo>
                  <a:pt x="1485" y="483920"/>
                </a:lnTo>
                <a:lnTo>
                  <a:pt x="5575" y="489978"/>
                </a:lnTo>
                <a:lnTo>
                  <a:pt x="11633" y="494068"/>
                </a:lnTo>
                <a:lnTo>
                  <a:pt x="19050" y="495566"/>
                </a:lnTo>
                <a:lnTo>
                  <a:pt x="26454" y="494068"/>
                </a:lnTo>
                <a:lnTo>
                  <a:pt x="32512" y="489978"/>
                </a:lnTo>
                <a:lnTo>
                  <a:pt x="36601" y="483920"/>
                </a:lnTo>
                <a:lnTo>
                  <a:pt x="38100" y="476516"/>
                </a:lnTo>
                <a:close/>
              </a:path>
              <a:path w="1704340" h="1691005">
                <a:moveTo>
                  <a:pt x="38100" y="400278"/>
                </a:moveTo>
                <a:lnTo>
                  <a:pt x="36601" y="392823"/>
                </a:lnTo>
                <a:lnTo>
                  <a:pt x="32512" y="386765"/>
                </a:lnTo>
                <a:lnTo>
                  <a:pt x="26454" y="382676"/>
                </a:lnTo>
                <a:lnTo>
                  <a:pt x="19050" y="381190"/>
                </a:lnTo>
                <a:lnTo>
                  <a:pt x="11633" y="382676"/>
                </a:lnTo>
                <a:lnTo>
                  <a:pt x="5575" y="386765"/>
                </a:lnTo>
                <a:lnTo>
                  <a:pt x="1485" y="392823"/>
                </a:lnTo>
                <a:lnTo>
                  <a:pt x="0" y="400240"/>
                </a:lnTo>
                <a:lnTo>
                  <a:pt x="1485" y="407682"/>
                </a:lnTo>
                <a:lnTo>
                  <a:pt x="5575" y="413740"/>
                </a:lnTo>
                <a:lnTo>
                  <a:pt x="11633" y="417830"/>
                </a:lnTo>
                <a:lnTo>
                  <a:pt x="19050" y="419328"/>
                </a:lnTo>
                <a:lnTo>
                  <a:pt x="26454" y="417830"/>
                </a:lnTo>
                <a:lnTo>
                  <a:pt x="32512" y="413740"/>
                </a:lnTo>
                <a:lnTo>
                  <a:pt x="36601" y="407682"/>
                </a:lnTo>
                <a:lnTo>
                  <a:pt x="38100" y="400278"/>
                </a:lnTo>
                <a:close/>
              </a:path>
              <a:path w="1704340" h="1691005">
                <a:moveTo>
                  <a:pt x="38100" y="324040"/>
                </a:moveTo>
                <a:lnTo>
                  <a:pt x="36601" y="316585"/>
                </a:lnTo>
                <a:lnTo>
                  <a:pt x="32512" y="310527"/>
                </a:lnTo>
                <a:lnTo>
                  <a:pt x="26454" y="306438"/>
                </a:lnTo>
                <a:lnTo>
                  <a:pt x="19050" y="304952"/>
                </a:lnTo>
                <a:lnTo>
                  <a:pt x="11633" y="306438"/>
                </a:lnTo>
                <a:lnTo>
                  <a:pt x="5575" y="310527"/>
                </a:lnTo>
                <a:lnTo>
                  <a:pt x="1485" y="316585"/>
                </a:lnTo>
                <a:lnTo>
                  <a:pt x="0" y="324002"/>
                </a:lnTo>
                <a:lnTo>
                  <a:pt x="1485" y="331444"/>
                </a:lnTo>
                <a:lnTo>
                  <a:pt x="5575" y="337502"/>
                </a:lnTo>
                <a:lnTo>
                  <a:pt x="11633" y="341591"/>
                </a:lnTo>
                <a:lnTo>
                  <a:pt x="19050" y="343090"/>
                </a:lnTo>
                <a:lnTo>
                  <a:pt x="26454" y="341591"/>
                </a:lnTo>
                <a:lnTo>
                  <a:pt x="32512" y="337502"/>
                </a:lnTo>
                <a:lnTo>
                  <a:pt x="36601" y="331444"/>
                </a:lnTo>
                <a:lnTo>
                  <a:pt x="38100" y="324040"/>
                </a:lnTo>
                <a:close/>
              </a:path>
              <a:path w="1704340" h="1691005">
                <a:moveTo>
                  <a:pt x="38100" y="247802"/>
                </a:moveTo>
                <a:lnTo>
                  <a:pt x="36601" y="240347"/>
                </a:lnTo>
                <a:lnTo>
                  <a:pt x="32512" y="234289"/>
                </a:lnTo>
                <a:lnTo>
                  <a:pt x="26454" y="230200"/>
                </a:lnTo>
                <a:lnTo>
                  <a:pt x="19050" y="228714"/>
                </a:lnTo>
                <a:lnTo>
                  <a:pt x="11633" y="230200"/>
                </a:lnTo>
                <a:lnTo>
                  <a:pt x="5575" y="234289"/>
                </a:lnTo>
                <a:lnTo>
                  <a:pt x="1485" y="240347"/>
                </a:lnTo>
                <a:lnTo>
                  <a:pt x="0" y="247764"/>
                </a:lnTo>
                <a:lnTo>
                  <a:pt x="1485" y="255206"/>
                </a:lnTo>
                <a:lnTo>
                  <a:pt x="5575" y="261264"/>
                </a:lnTo>
                <a:lnTo>
                  <a:pt x="11633" y="265353"/>
                </a:lnTo>
                <a:lnTo>
                  <a:pt x="19050" y="266852"/>
                </a:lnTo>
                <a:lnTo>
                  <a:pt x="26454" y="265353"/>
                </a:lnTo>
                <a:lnTo>
                  <a:pt x="32512" y="261264"/>
                </a:lnTo>
                <a:lnTo>
                  <a:pt x="36601" y="255206"/>
                </a:lnTo>
                <a:lnTo>
                  <a:pt x="38100" y="247802"/>
                </a:lnTo>
                <a:close/>
              </a:path>
              <a:path w="1704340" h="1691005">
                <a:moveTo>
                  <a:pt x="38100" y="171564"/>
                </a:moveTo>
                <a:lnTo>
                  <a:pt x="36601" y="164109"/>
                </a:lnTo>
                <a:lnTo>
                  <a:pt x="32512" y="158051"/>
                </a:lnTo>
                <a:lnTo>
                  <a:pt x="26454" y="153962"/>
                </a:lnTo>
                <a:lnTo>
                  <a:pt x="19050" y="152476"/>
                </a:lnTo>
                <a:lnTo>
                  <a:pt x="11633" y="153962"/>
                </a:lnTo>
                <a:lnTo>
                  <a:pt x="5575" y="158051"/>
                </a:lnTo>
                <a:lnTo>
                  <a:pt x="1485" y="164109"/>
                </a:lnTo>
                <a:lnTo>
                  <a:pt x="0" y="171526"/>
                </a:lnTo>
                <a:lnTo>
                  <a:pt x="1485" y="178968"/>
                </a:lnTo>
                <a:lnTo>
                  <a:pt x="5575" y="185026"/>
                </a:lnTo>
                <a:lnTo>
                  <a:pt x="11633" y="189115"/>
                </a:lnTo>
                <a:lnTo>
                  <a:pt x="19050" y="190614"/>
                </a:lnTo>
                <a:lnTo>
                  <a:pt x="26454" y="189115"/>
                </a:lnTo>
                <a:lnTo>
                  <a:pt x="32512" y="185026"/>
                </a:lnTo>
                <a:lnTo>
                  <a:pt x="36601" y="178968"/>
                </a:lnTo>
                <a:lnTo>
                  <a:pt x="38100" y="171564"/>
                </a:lnTo>
                <a:close/>
              </a:path>
              <a:path w="1704340" h="1691005">
                <a:moveTo>
                  <a:pt x="38100" y="95326"/>
                </a:moveTo>
                <a:lnTo>
                  <a:pt x="36601" y="87871"/>
                </a:lnTo>
                <a:lnTo>
                  <a:pt x="32512" y="81813"/>
                </a:lnTo>
                <a:lnTo>
                  <a:pt x="26454" y="77724"/>
                </a:lnTo>
                <a:lnTo>
                  <a:pt x="19050" y="76238"/>
                </a:lnTo>
                <a:lnTo>
                  <a:pt x="11633" y="77724"/>
                </a:lnTo>
                <a:lnTo>
                  <a:pt x="5575" y="81813"/>
                </a:lnTo>
                <a:lnTo>
                  <a:pt x="1485" y="87871"/>
                </a:lnTo>
                <a:lnTo>
                  <a:pt x="0" y="95288"/>
                </a:lnTo>
                <a:lnTo>
                  <a:pt x="1485" y="102730"/>
                </a:lnTo>
                <a:lnTo>
                  <a:pt x="5575" y="108788"/>
                </a:lnTo>
                <a:lnTo>
                  <a:pt x="11633" y="112877"/>
                </a:lnTo>
                <a:lnTo>
                  <a:pt x="19050" y="114376"/>
                </a:lnTo>
                <a:lnTo>
                  <a:pt x="26454" y="112877"/>
                </a:lnTo>
                <a:lnTo>
                  <a:pt x="32512" y="108788"/>
                </a:lnTo>
                <a:lnTo>
                  <a:pt x="36601" y="102730"/>
                </a:lnTo>
                <a:lnTo>
                  <a:pt x="38100" y="95326"/>
                </a:lnTo>
                <a:close/>
              </a:path>
              <a:path w="1704340" h="1691005">
                <a:moveTo>
                  <a:pt x="38100" y="19088"/>
                </a:moveTo>
                <a:lnTo>
                  <a:pt x="36601" y="11633"/>
                </a:lnTo>
                <a:lnTo>
                  <a:pt x="32512" y="5575"/>
                </a:lnTo>
                <a:lnTo>
                  <a:pt x="26454" y="1485"/>
                </a:lnTo>
                <a:lnTo>
                  <a:pt x="19050" y="0"/>
                </a:lnTo>
                <a:lnTo>
                  <a:pt x="11633" y="1485"/>
                </a:lnTo>
                <a:lnTo>
                  <a:pt x="5575" y="5575"/>
                </a:lnTo>
                <a:lnTo>
                  <a:pt x="1485" y="11633"/>
                </a:lnTo>
                <a:lnTo>
                  <a:pt x="0" y="19050"/>
                </a:lnTo>
                <a:lnTo>
                  <a:pt x="1485" y="26492"/>
                </a:lnTo>
                <a:lnTo>
                  <a:pt x="5575" y="32550"/>
                </a:lnTo>
                <a:lnTo>
                  <a:pt x="11633" y="36639"/>
                </a:lnTo>
                <a:lnTo>
                  <a:pt x="19050" y="38138"/>
                </a:lnTo>
                <a:lnTo>
                  <a:pt x="26454" y="36639"/>
                </a:lnTo>
                <a:lnTo>
                  <a:pt x="32512" y="32550"/>
                </a:lnTo>
                <a:lnTo>
                  <a:pt x="36601" y="26492"/>
                </a:lnTo>
                <a:lnTo>
                  <a:pt x="38100" y="19088"/>
                </a:lnTo>
                <a:close/>
              </a:path>
              <a:path w="1704340" h="1691005">
                <a:moveTo>
                  <a:pt x="560298" y="1665795"/>
                </a:moveTo>
                <a:lnTo>
                  <a:pt x="558838" y="1658378"/>
                </a:lnTo>
                <a:lnTo>
                  <a:pt x="554786" y="1652295"/>
                </a:lnTo>
                <a:lnTo>
                  <a:pt x="548754" y="1648180"/>
                </a:lnTo>
                <a:lnTo>
                  <a:pt x="541312" y="1646643"/>
                </a:lnTo>
                <a:lnTo>
                  <a:pt x="533882" y="1648104"/>
                </a:lnTo>
                <a:lnTo>
                  <a:pt x="527812" y="1652155"/>
                </a:lnTo>
                <a:lnTo>
                  <a:pt x="523697" y="1658188"/>
                </a:lnTo>
                <a:lnTo>
                  <a:pt x="522160" y="1665592"/>
                </a:lnTo>
                <a:lnTo>
                  <a:pt x="523608" y="1673009"/>
                </a:lnTo>
                <a:lnTo>
                  <a:pt x="527659" y="1679092"/>
                </a:lnTo>
                <a:lnTo>
                  <a:pt x="533692" y="1683207"/>
                </a:lnTo>
                <a:lnTo>
                  <a:pt x="541147" y="1684743"/>
                </a:lnTo>
                <a:lnTo>
                  <a:pt x="548563" y="1683283"/>
                </a:lnTo>
                <a:lnTo>
                  <a:pt x="554647" y="1679232"/>
                </a:lnTo>
                <a:lnTo>
                  <a:pt x="558761" y="1673199"/>
                </a:lnTo>
                <a:lnTo>
                  <a:pt x="560298" y="1665795"/>
                </a:lnTo>
                <a:close/>
              </a:path>
              <a:path w="1704340" h="1691005">
                <a:moveTo>
                  <a:pt x="636536" y="1666201"/>
                </a:moveTo>
                <a:lnTo>
                  <a:pt x="635076" y="1658785"/>
                </a:lnTo>
                <a:lnTo>
                  <a:pt x="631024" y="1652701"/>
                </a:lnTo>
                <a:lnTo>
                  <a:pt x="624992" y="1648587"/>
                </a:lnTo>
                <a:lnTo>
                  <a:pt x="617550" y="1647050"/>
                </a:lnTo>
                <a:lnTo>
                  <a:pt x="610120" y="1648510"/>
                </a:lnTo>
                <a:lnTo>
                  <a:pt x="604050" y="1652562"/>
                </a:lnTo>
                <a:lnTo>
                  <a:pt x="599935" y="1658594"/>
                </a:lnTo>
                <a:lnTo>
                  <a:pt x="598398" y="1665998"/>
                </a:lnTo>
                <a:lnTo>
                  <a:pt x="599846" y="1673428"/>
                </a:lnTo>
                <a:lnTo>
                  <a:pt x="603897" y="1679498"/>
                </a:lnTo>
                <a:lnTo>
                  <a:pt x="609930" y="1683613"/>
                </a:lnTo>
                <a:lnTo>
                  <a:pt x="617334" y="1685150"/>
                </a:lnTo>
                <a:lnTo>
                  <a:pt x="624801" y="1683702"/>
                </a:lnTo>
                <a:lnTo>
                  <a:pt x="630872" y="1679651"/>
                </a:lnTo>
                <a:lnTo>
                  <a:pt x="634987" y="1673618"/>
                </a:lnTo>
                <a:lnTo>
                  <a:pt x="636536" y="1666201"/>
                </a:lnTo>
                <a:close/>
              </a:path>
              <a:path w="1704340" h="1691005">
                <a:moveTo>
                  <a:pt x="712762" y="1666621"/>
                </a:moveTo>
                <a:lnTo>
                  <a:pt x="711314" y="1659191"/>
                </a:lnTo>
                <a:lnTo>
                  <a:pt x="707263" y="1653120"/>
                </a:lnTo>
                <a:lnTo>
                  <a:pt x="701230" y="1649006"/>
                </a:lnTo>
                <a:lnTo>
                  <a:pt x="693788" y="1647469"/>
                </a:lnTo>
                <a:lnTo>
                  <a:pt x="686358" y="1648917"/>
                </a:lnTo>
                <a:lnTo>
                  <a:pt x="680288" y="1652968"/>
                </a:lnTo>
                <a:lnTo>
                  <a:pt x="676160" y="1659001"/>
                </a:lnTo>
                <a:lnTo>
                  <a:pt x="674636" y="1666417"/>
                </a:lnTo>
                <a:lnTo>
                  <a:pt x="676084" y="1673834"/>
                </a:lnTo>
                <a:lnTo>
                  <a:pt x="680135" y="1679917"/>
                </a:lnTo>
                <a:lnTo>
                  <a:pt x="686168" y="1684032"/>
                </a:lnTo>
                <a:lnTo>
                  <a:pt x="693610" y="1685569"/>
                </a:lnTo>
                <a:lnTo>
                  <a:pt x="701040" y="1684108"/>
                </a:lnTo>
                <a:lnTo>
                  <a:pt x="707110" y="1680057"/>
                </a:lnTo>
                <a:lnTo>
                  <a:pt x="711225" y="1674025"/>
                </a:lnTo>
                <a:lnTo>
                  <a:pt x="712762" y="1666621"/>
                </a:lnTo>
                <a:close/>
              </a:path>
              <a:path w="1704340" h="1691005">
                <a:moveTo>
                  <a:pt x="789000" y="1667027"/>
                </a:moveTo>
                <a:lnTo>
                  <a:pt x="787552" y="1659610"/>
                </a:lnTo>
                <a:lnTo>
                  <a:pt x="783501" y="1653527"/>
                </a:lnTo>
                <a:lnTo>
                  <a:pt x="777468" y="1649412"/>
                </a:lnTo>
                <a:lnTo>
                  <a:pt x="770013" y="1647875"/>
                </a:lnTo>
                <a:lnTo>
                  <a:pt x="762596" y="1649336"/>
                </a:lnTo>
                <a:lnTo>
                  <a:pt x="756513" y="1653387"/>
                </a:lnTo>
                <a:lnTo>
                  <a:pt x="752398" y="1659420"/>
                </a:lnTo>
                <a:lnTo>
                  <a:pt x="750862" y="1666824"/>
                </a:lnTo>
                <a:lnTo>
                  <a:pt x="752322" y="1674241"/>
                </a:lnTo>
                <a:lnTo>
                  <a:pt x="756373" y="1680324"/>
                </a:lnTo>
                <a:lnTo>
                  <a:pt x="762406" y="1684439"/>
                </a:lnTo>
                <a:lnTo>
                  <a:pt x="769810" y="1685975"/>
                </a:lnTo>
                <a:lnTo>
                  <a:pt x="777278" y="1684515"/>
                </a:lnTo>
                <a:lnTo>
                  <a:pt x="783348" y="1680464"/>
                </a:lnTo>
                <a:lnTo>
                  <a:pt x="787463" y="1674431"/>
                </a:lnTo>
                <a:lnTo>
                  <a:pt x="789000" y="1667027"/>
                </a:lnTo>
                <a:close/>
              </a:path>
              <a:path w="1704340" h="1691005">
                <a:moveTo>
                  <a:pt x="865238" y="1667433"/>
                </a:moveTo>
                <a:lnTo>
                  <a:pt x="863777" y="1660017"/>
                </a:lnTo>
                <a:lnTo>
                  <a:pt x="859739" y="1653933"/>
                </a:lnTo>
                <a:lnTo>
                  <a:pt x="853706" y="1649818"/>
                </a:lnTo>
                <a:lnTo>
                  <a:pt x="846251" y="1648282"/>
                </a:lnTo>
                <a:lnTo>
                  <a:pt x="838835" y="1649742"/>
                </a:lnTo>
                <a:lnTo>
                  <a:pt x="832751" y="1653794"/>
                </a:lnTo>
                <a:lnTo>
                  <a:pt x="828636" y="1659826"/>
                </a:lnTo>
                <a:lnTo>
                  <a:pt x="827100" y="1667230"/>
                </a:lnTo>
                <a:lnTo>
                  <a:pt x="828560" y="1674660"/>
                </a:lnTo>
                <a:lnTo>
                  <a:pt x="832612" y="1680730"/>
                </a:lnTo>
                <a:lnTo>
                  <a:pt x="838644" y="1684845"/>
                </a:lnTo>
                <a:lnTo>
                  <a:pt x="846086" y="1686382"/>
                </a:lnTo>
                <a:lnTo>
                  <a:pt x="853516" y="1684934"/>
                </a:lnTo>
                <a:lnTo>
                  <a:pt x="859586" y="1680883"/>
                </a:lnTo>
                <a:lnTo>
                  <a:pt x="863701" y="1674850"/>
                </a:lnTo>
                <a:lnTo>
                  <a:pt x="865238" y="1667433"/>
                </a:lnTo>
                <a:close/>
              </a:path>
              <a:path w="1704340" h="1691005">
                <a:moveTo>
                  <a:pt x="941476" y="1667852"/>
                </a:moveTo>
                <a:lnTo>
                  <a:pt x="940015" y="1660423"/>
                </a:lnTo>
                <a:lnTo>
                  <a:pt x="935977" y="1654352"/>
                </a:lnTo>
                <a:lnTo>
                  <a:pt x="929944" y="1650238"/>
                </a:lnTo>
                <a:lnTo>
                  <a:pt x="922489" y="1648701"/>
                </a:lnTo>
                <a:lnTo>
                  <a:pt x="915073" y="1650161"/>
                </a:lnTo>
                <a:lnTo>
                  <a:pt x="908989" y="1654200"/>
                </a:lnTo>
                <a:lnTo>
                  <a:pt x="904875" y="1660232"/>
                </a:lnTo>
                <a:lnTo>
                  <a:pt x="903338" y="1667649"/>
                </a:lnTo>
                <a:lnTo>
                  <a:pt x="904798" y="1675066"/>
                </a:lnTo>
                <a:lnTo>
                  <a:pt x="908850" y="1681149"/>
                </a:lnTo>
                <a:lnTo>
                  <a:pt x="914882" y="1685264"/>
                </a:lnTo>
                <a:lnTo>
                  <a:pt x="922324" y="1686801"/>
                </a:lnTo>
                <a:lnTo>
                  <a:pt x="929754" y="1685340"/>
                </a:lnTo>
                <a:lnTo>
                  <a:pt x="935824" y="1681289"/>
                </a:lnTo>
                <a:lnTo>
                  <a:pt x="939939" y="1675257"/>
                </a:lnTo>
                <a:lnTo>
                  <a:pt x="941476" y="1667852"/>
                </a:lnTo>
                <a:close/>
              </a:path>
              <a:path w="1704340" h="1691005">
                <a:moveTo>
                  <a:pt x="1017714" y="1668259"/>
                </a:moveTo>
                <a:lnTo>
                  <a:pt x="1016254" y="1660842"/>
                </a:lnTo>
                <a:lnTo>
                  <a:pt x="1012202" y="1654759"/>
                </a:lnTo>
                <a:lnTo>
                  <a:pt x="1006170" y="1650644"/>
                </a:lnTo>
                <a:lnTo>
                  <a:pt x="998728" y="1649107"/>
                </a:lnTo>
                <a:lnTo>
                  <a:pt x="991311" y="1650568"/>
                </a:lnTo>
                <a:lnTo>
                  <a:pt x="985227" y="1654619"/>
                </a:lnTo>
                <a:lnTo>
                  <a:pt x="981113" y="1660652"/>
                </a:lnTo>
                <a:lnTo>
                  <a:pt x="979576" y="1668056"/>
                </a:lnTo>
                <a:lnTo>
                  <a:pt x="981036" y="1675485"/>
                </a:lnTo>
                <a:lnTo>
                  <a:pt x="985088" y="1681556"/>
                </a:lnTo>
                <a:lnTo>
                  <a:pt x="991120" y="1685671"/>
                </a:lnTo>
                <a:lnTo>
                  <a:pt x="998562" y="1687207"/>
                </a:lnTo>
                <a:lnTo>
                  <a:pt x="1005979" y="1685747"/>
                </a:lnTo>
                <a:lnTo>
                  <a:pt x="1012063" y="1681695"/>
                </a:lnTo>
                <a:lnTo>
                  <a:pt x="1016177" y="1675663"/>
                </a:lnTo>
                <a:lnTo>
                  <a:pt x="1017714" y="1668259"/>
                </a:lnTo>
                <a:close/>
              </a:path>
              <a:path w="1704340" h="1691005">
                <a:moveTo>
                  <a:pt x="1093952" y="1668678"/>
                </a:moveTo>
                <a:lnTo>
                  <a:pt x="1092492" y="1661248"/>
                </a:lnTo>
                <a:lnTo>
                  <a:pt x="1088440" y="1655178"/>
                </a:lnTo>
                <a:lnTo>
                  <a:pt x="1082408" y="1651063"/>
                </a:lnTo>
                <a:lnTo>
                  <a:pt x="1074966" y="1649514"/>
                </a:lnTo>
                <a:lnTo>
                  <a:pt x="1067549" y="1650974"/>
                </a:lnTo>
                <a:lnTo>
                  <a:pt x="1061466" y="1655025"/>
                </a:lnTo>
                <a:lnTo>
                  <a:pt x="1057351" y="1661058"/>
                </a:lnTo>
                <a:lnTo>
                  <a:pt x="1055814" y="1668462"/>
                </a:lnTo>
                <a:lnTo>
                  <a:pt x="1057275" y="1675892"/>
                </a:lnTo>
                <a:lnTo>
                  <a:pt x="1061326" y="1681962"/>
                </a:lnTo>
                <a:lnTo>
                  <a:pt x="1067358" y="1686077"/>
                </a:lnTo>
                <a:lnTo>
                  <a:pt x="1074801" y="1687614"/>
                </a:lnTo>
                <a:lnTo>
                  <a:pt x="1082217" y="1686166"/>
                </a:lnTo>
                <a:lnTo>
                  <a:pt x="1088301" y="1682115"/>
                </a:lnTo>
                <a:lnTo>
                  <a:pt x="1092415" y="1676082"/>
                </a:lnTo>
                <a:lnTo>
                  <a:pt x="1093952" y="1668678"/>
                </a:lnTo>
                <a:close/>
              </a:path>
              <a:path w="1704340" h="1691005">
                <a:moveTo>
                  <a:pt x="1170190" y="1669084"/>
                </a:moveTo>
                <a:lnTo>
                  <a:pt x="1168730" y="1661655"/>
                </a:lnTo>
                <a:lnTo>
                  <a:pt x="1164678" y="1655584"/>
                </a:lnTo>
                <a:lnTo>
                  <a:pt x="1158646" y="1651469"/>
                </a:lnTo>
                <a:lnTo>
                  <a:pt x="1151204" y="1649933"/>
                </a:lnTo>
                <a:lnTo>
                  <a:pt x="1143787" y="1651393"/>
                </a:lnTo>
                <a:lnTo>
                  <a:pt x="1137704" y="1655432"/>
                </a:lnTo>
                <a:lnTo>
                  <a:pt x="1133589" y="1661477"/>
                </a:lnTo>
                <a:lnTo>
                  <a:pt x="1132052" y="1668881"/>
                </a:lnTo>
                <a:lnTo>
                  <a:pt x="1133513" y="1676298"/>
                </a:lnTo>
                <a:lnTo>
                  <a:pt x="1137564" y="1682381"/>
                </a:lnTo>
                <a:lnTo>
                  <a:pt x="1143596" y="1686496"/>
                </a:lnTo>
                <a:lnTo>
                  <a:pt x="1151039" y="1688033"/>
                </a:lnTo>
                <a:lnTo>
                  <a:pt x="1158455" y="1686572"/>
                </a:lnTo>
                <a:lnTo>
                  <a:pt x="1164539" y="1682521"/>
                </a:lnTo>
                <a:lnTo>
                  <a:pt x="1168654" y="1676488"/>
                </a:lnTo>
                <a:lnTo>
                  <a:pt x="1170190" y="1669084"/>
                </a:lnTo>
                <a:close/>
              </a:path>
              <a:path w="1704340" h="1691005">
                <a:moveTo>
                  <a:pt x="1246428" y="1669491"/>
                </a:moveTo>
                <a:lnTo>
                  <a:pt x="1244968" y="1662074"/>
                </a:lnTo>
                <a:lnTo>
                  <a:pt x="1240917" y="1655991"/>
                </a:lnTo>
                <a:lnTo>
                  <a:pt x="1234884" y="1651876"/>
                </a:lnTo>
                <a:lnTo>
                  <a:pt x="1227442" y="1650339"/>
                </a:lnTo>
                <a:lnTo>
                  <a:pt x="1220012" y="1651800"/>
                </a:lnTo>
                <a:lnTo>
                  <a:pt x="1213942" y="1655851"/>
                </a:lnTo>
                <a:lnTo>
                  <a:pt x="1209827" y="1661883"/>
                </a:lnTo>
                <a:lnTo>
                  <a:pt x="1208290" y="1669288"/>
                </a:lnTo>
                <a:lnTo>
                  <a:pt x="1209751" y="1676717"/>
                </a:lnTo>
                <a:lnTo>
                  <a:pt x="1213789" y="1682788"/>
                </a:lnTo>
                <a:lnTo>
                  <a:pt x="1219835" y="1686902"/>
                </a:lnTo>
                <a:lnTo>
                  <a:pt x="1227277" y="1688439"/>
                </a:lnTo>
                <a:lnTo>
                  <a:pt x="1234694" y="1686979"/>
                </a:lnTo>
                <a:lnTo>
                  <a:pt x="1240777" y="1682940"/>
                </a:lnTo>
                <a:lnTo>
                  <a:pt x="1244892" y="1676908"/>
                </a:lnTo>
                <a:lnTo>
                  <a:pt x="1246428" y="1669491"/>
                </a:lnTo>
                <a:close/>
              </a:path>
              <a:path w="1704340" h="1691005">
                <a:moveTo>
                  <a:pt x="1322666" y="1669910"/>
                </a:moveTo>
                <a:lnTo>
                  <a:pt x="1321206" y="1662480"/>
                </a:lnTo>
                <a:lnTo>
                  <a:pt x="1317155" y="1656410"/>
                </a:lnTo>
                <a:lnTo>
                  <a:pt x="1311122" y="1652295"/>
                </a:lnTo>
                <a:lnTo>
                  <a:pt x="1303680" y="1650758"/>
                </a:lnTo>
                <a:lnTo>
                  <a:pt x="1296250" y="1652206"/>
                </a:lnTo>
                <a:lnTo>
                  <a:pt x="1290180" y="1656257"/>
                </a:lnTo>
                <a:lnTo>
                  <a:pt x="1286065" y="1662290"/>
                </a:lnTo>
                <a:lnTo>
                  <a:pt x="1284528" y="1669694"/>
                </a:lnTo>
                <a:lnTo>
                  <a:pt x="1285989" y="1677123"/>
                </a:lnTo>
                <a:lnTo>
                  <a:pt x="1290027" y="1683194"/>
                </a:lnTo>
                <a:lnTo>
                  <a:pt x="1296060" y="1687322"/>
                </a:lnTo>
                <a:lnTo>
                  <a:pt x="1303515" y="1688846"/>
                </a:lnTo>
                <a:lnTo>
                  <a:pt x="1310932" y="1687398"/>
                </a:lnTo>
                <a:lnTo>
                  <a:pt x="1317015" y="1683346"/>
                </a:lnTo>
                <a:lnTo>
                  <a:pt x="1321130" y="1677314"/>
                </a:lnTo>
                <a:lnTo>
                  <a:pt x="1322666" y="1669910"/>
                </a:lnTo>
                <a:close/>
              </a:path>
              <a:path w="1704340" h="1691005">
                <a:moveTo>
                  <a:pt x="1398905" y="1670316"/>
                </a:moveTo>
                <a:lnTo>
                  <a:pt x="1397444" y="1662899"/>
                </a:lnTo>
                <a:lnTo>
                  <a:pt x="1393393" y="1656816"/>
                </a:lnTo>
                <a:lnTo>
                  <a:pt x="1387360" y="1652701"/>
                </a:lnTo>
                <a:lnTo>
                  <a:pt x="1379918" y="1651165"/>
                </a:lnTo>
                <a:lnTo>
                  <a:pt x="1372489" y="1652625"/>
                </a:lnTo>
                <a:lnTo>
                  <a:pt x="1366418" y="1656676"/>
                </a:lnTo>
                <a:lnTo>
                  <a:pt x="1362303" y="1662709"/>
                </a:lnTo>
                <a:lnTo>
                  <a:pt x="1360766" y="1670113"/>
                </a:lnTo>
                <a:lnTo>
                  <a:pt x="1362214" y="1677530"/>
                </a:lnTo>
                <a:lnTo>
                  <a:pt x="1366266" y="1683613"/>
                </a:lnTo>
                <a:lnTo>
                  <a:pt x="1372298" y="1687728"/>
                </a:lnTo>
                <a:lnTo>
                  <a:pt x="1379753" y="1689265"/>
                </a:lnTo>
                <a:lnTo>
                  <a:pt x="1387170" y="1687804"/>
                </a:lnTo>
                <a:lnTo>
                  <a:pt x="1393253" y="1683753"/>
                </a:lnTo>
                <a:lnTo>
                  <a:pt x="1397368" y="1677720"/>
                </a:lnTo>
                <a:lnTo>
                  <a:pt x="1398905" y="1670316"/>
                </a:lnTo>
                <a:close/>
              </a:path>
              <a:path w="1704340" h="1691005">
                <a:moveTo>
                  <a:pt x="1475143" y="1670723"/>
                </a:moveTo>
                <a:lnTo>
                  <a:pt x="1473682" y="1663306"/>
                </a:lnTo>
                <a:lnTo>
                  <a:pt x="1469631" y="1657223"/>
                </a:lnTo>
                <a:lnTo>
                  <a:pt x="1463598" y="1653108"/>
                </a:lnTo>
                <a:lnTo>
                  <a:pt x="1456156" y="1651571"/>
                </a:lnTo>
                <a:lnTo>
                  <a:pt x="1448727" y="1653032"/>
                </a:lnTo>
                <a:lnTo>
                  <a:pt x="1442656" y="1657083"/>
                </a:lnTo>
                <a:lnTo>
                  <a:pt x="1438541" y="1663115"/>
                </a:lnTo>
                <a:lnTo>
                  <a:pt x="1437005" y="1670519"/>
                </a:lnTo>
                <a:lnTo>
                  <a:pt x="1438452" y="1677949"/>
                </a:lnTo>
                <a:lnTo>
                  <a:pt x="1442504" y="1684020"/>
                </a:lnTo>
                <a:lnTo>
                  <a:pt x="1448536" y="1688134"/>
                </a:lnTo>
                <a:lnTo>
                  <a:pt x="1455991" y="1689671"/>
                </a:lnTo>
                <a:lnTo>
                  <a:pt x="1463408" y="1688211"/>
                </a:lnTo>
                <a:lnTo>
                  <a:pt x="1469491" y="1684172"/>
                </a:lnTo>
                <a:lnTo>
                  <a:pt x="1473606" y="1678139"/>
                </a:lnTo>
                <a:lnTo>
                  <a:pt x="1475143" y="1670723"/>
                </a:lnTo>
                <a:close/>
              </a:path>
              <a:path w="1704340" h="1691005">
                <a:moveTo>
                  <a:pt x="1551381" y="1671142"/>
                </a:moveTo>
                <a:lnTo>
                  <a:pt x="1549920" y="1663712"/>
                </a:lnTo>
                <a:lnTo>
                  <a:pt x="1545869" y="1657642"/>
                </a:lnTo>
                <a:lnTo>
                  <a:pt x="1539836" y="1653527"/>
                </a:lnTo>
                <a:lnTo>
                  <a:pt x="1532394" y="1651990"/>
                </a:lnTo>
                <a:lnTo>
                  <a:pt x="1524965" y="1653438"/>
                </a:lnTo>
                <a:lnTo>
                  <a:pt x="1518894" y="1657489"/>
                </a:lnTo>
                <a:lnTo>
                  <a:pt x="1514779" y="1663522"/>
                </a:lnTo>
                <a:lnTo>
                  <a:pt x="1513243" y="1670926"/>
                </a:lnTo>
                <a:lnTo>
                  <a:pt x="1514690" y="1678355"/>
                </a:lnTo>
                <a:lnTo>
                  <a:pt x="1518742" y="1684439"/>
                </a:lnTo>
                <a:lnTo>
                  <a:pt x="1524774" y="1688553"/>
                </a:lnTo>
                <a:lnTo>
                  <a:pt x="1532216" y="1690090"/>
                </a:lnTo>
                <a:lnTo>
                  <a:pt x="1539646" y="1688630"/>
                </a:lnTo>
                <a:lnTo>
                  <a:pt x="1545717" y="1684578"/>
                </a:lnTo>
                <a:lnTo>
                  <a:pt x="1549831" y="1678546"/>
                </a:lnTo>
                <a:lnTo>
                  <a:pt x="1551381" y="1671142"/>
                </a:lnTo>
                <a:close/>
              </a:path>
              <a:path w="1704340" h="1691005">
                <a:moveTo>
                  <a:pt x="1627606" y="1671548"/>
                </a:moveTo>
                <a:lnTo>
                  <a:pt x="1626158" y="1664131"/>
                </a:lnTo>
                <a:lnTo>
                  <a:pt x="1622107" y="1658048"/>
                </a:lnTo>
                <a:lnTo>
                  <a:pt x="1616075" y="1653933"/>
                </a:lnTo>
                <a:lnTo>
                  <a:pt x="1608632" y="1652397"/>
                </a:lnTo>
                <a:lnTo>
                  <a:pt x="1601203" y="1653857"/>
                </a:lnTo>
                <a:lnTo>
                  <a:pt x="1595120" y="1657908"/>
                </a:lnTo>
                <a:lnTo>
                  <a:pt x="1591005" y="1663941"/>
                </a:lnTo>
                <a:lnTo>
                  <a:pt x="1589468" y="1671345"/>
                </a:lnTo>
                <a:lnTo>
                  <a:pt x="1590929" y="1678762"/>
                </a:lnTo>
                <a:lnTo>
                  <a:pt x="1594980" y="1684845"/>
                </a:lnTo>
                <a:lnTo>
                  <a:pt x="1601012" y="1688960"/>
                </a:lnTo>
                <a:lnTo>
                  <a:pt x="1608416" y="1690497"/>
                </a:lnTo>
                <a:lnTo>
                  <a:pt x="1615884" y="1689036"/>
                </a:lnTo>
                <a:lnTo>
                  <a:pt x="1621955" y="1684985"/>
                </a:lnTo>
                <a:lnTo>
                  <a:pt x="1626069" y="1678952"/>
                </a:lnTo>
                <a:lnTo>
                  <a:pt x="1627606" y="1671548"/>
                </a:lnTo>
                <a:close/>
              </a:path>
              <a:path w="1704340" h="1691005">
                <a:moveTo>
                  <a:pt x="1703844" y="1671955"/>
                </a:moveTo>
                <a:lnTo>
                  <a:pt x="1702396" y="1664538"/>
                </a:lnTo>
                <a:lnTo>
                  <a:pt x="1698345" y="1658454"/>
                </a:lnTo>
                <a:lnTo>
                  <a:pt x="1692313" y="1654340"/>
                </a:lnTo>
                <a:lnTo>
                  <a:pt x="1684858" y="1652803"/>
                </a:lnTo>
                <a:lnTo>
                  <a:pt x="1677441" y="1654263"/>
                </a:lnTo>
                <a:lnTo>
                  <a:pt x="1671358" y="1658315"/>
                </a:lnTo>
                <a:lnTo>
                  <a:pt x="1667243" y="1664347"/>
                </a:lnTo>
                <a:lnTo>
                  <a:pt x="1665706" y="1671751"/>
                </a:lnTo>
                <a:lnTo>
                  <a:pt x="1667167" y="1679181"/>
                </a:lnTo>
                <a:lnTo>
                  <a:pt x="1671218" y="1685251"/>
                </a:lnTo>
                <a:lnTo>
                  <a:pt x="1677250" y="1689366"/>
                </a:lnTo>
                <a:lnTo>
                  <a:pt x="1684693" y="1690903"/>
                </a:lnTo>
                <a:lnTo>
                  <a:pt x="1692122" y="1689455"/>
                </a:lnTo>
                <a:lnTo>
                  <a:pt x="1698193" y="1685404"/>
                </a:lnTo>
                <a:lnTo>
                  <a:pt x="1702308" y="1679371"/>
                </a:lnTo>
                <a:lnTo>
                  <a:pt x="1703844" y="1671955"/>
                </a:lnTo>
                <a:close/>
              </a:path>
            </a:pathLst>
          </a:custGeom>
          <a:solidFill>
            <a:srgbClr val="ACAC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726895" y="372930"/>
            <a:ext cx="1888489" cy="923925"/>
          </a:xfrm>
          <a:custGeom>
            <a:avLst/>
            <a:gdLst/>
            <a:ahLst/>
            <a:cxnLst/>
            <a:rect l="l" t="t" r="r" b="b"/>
            <a:pathLst>
              <a:path w="1888489" h="923925">
                <a:moveTo>
                  <a:pt x="1887960" y="0"/>
                </a:moveTo>
                <a:lnTo>
                  <a:pt x="0" y="0"/>
                </a:lnTo>
                <a:lnTo>
                  <a:pt x="0" y="923329"/>
                </a:lnTo>
                <a:lnTo>
                  <a:pt x="1887960" y="923329"/>
                </a:lnTo>
                <a:lnTo>
                  <a:pt x="18879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2007927" y="2662119"/>
            <a:ext cx="1214755" cy="2736850"/>
            <a:chOff x="2007927" y="2662119"/>
            <a:chExt cx="1214755" cy="2736850"/>
          </a:xfrm>
        </p:grpSpPr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07927" y="4342634"/>
              <a:ext cx="1214250" cy="1056274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2557904" y="2662119"/>
              <a:ext cx="114300" cy="1699895"/>
            </a:xfrm>
            <a:custGeom>
              <a:avLst/>
              <a:gdLst/>
              <a:ahLst/>
              <a:cxnLst/>
              <a:rect l="l" t="t" r="r" b="b"/>
              <a:pathLst>
                <a:path w="114300" h="1699895">
                  <a:moveTo>
                    <a:pt x="57148" y="1661426"/>
                  </a:moveTo>
                  <a:lnTo>
                    <a:pt x="49733" y="1662923"/>
                  </a:lnTo>
                  <a:lnTo>
                    <a:pt x="43678" y="1667005"/>
                  </a:lnTo>
                  <a:lnTo>
                    <a:pt x="39595" y="1673061"/>
                  </a:lnTo>
                  <a:lnTo>
                    <a:pt x="38098" y="1680476"/>
                  </a:lnTo>
                  <a:lnTo>
                    <a:pt x="39595" y="1687929"/>
                  </a:lnTo>
                  <a:lnTo>
                    <a:pt x="43678" y="1693985"/>
                  </a:lnTo>
                  <a:lnTo>
                    <a:pt x="49733" y="1698067"/>
                  </a:lnTo>
                  <a:lnTo>
                    <a:pt x="57148" y="1699564"/>
                  </a:lnTo>
                  <a:lnTo>
                    <a:pt x="64563" y="1698067"/>
                  </a:lnTo>
                  <a:lnTo>
                    <a:pt x="70618" y="1693985"/>
                  </a:lnTo>
                  <a:lnTo>
                    <a:pt x="74701" y="1687929"/>
                  </a:lnTo>
                  <a:lnTo>
                    <a:pt x="76198" y="1680514"/>
                  </a:lnTo>
                  <a:lnTo>
                    <a:pt x="74701" y="1673061"/>
                  </a:lnTo>
                  <a:lnTo>
                    <a:pt x="70618" y="1667005"/>
                  </a:lnTo>
                  <a:lnTo>
                    <a:pt x="64563" y="1662923"/>
                  </a:lnTo>
                  <a:lnTo>
                    <a:pt x="57148" y="1661426"/>
                  </a:lnTo>
                  <a:close/>
                </a:path>
                <a:path w="114300" h="1699895">
                  <a:moveTo>
                    <a:pt x="57148" y="1585188"/>
                  </a:moveTo>
                  <a:lnTo>
                    <a:pt x="49733" y="1586685"/>
                  </a:lnTo>
                  <a:lnTo>
                    <a:pt x="43678" y="1590767"/>
                  </a:lnTo>
                  <a:lnTo>
                    <a:pt x="39595" y="1596823"/>
                  </a:lnTo>
                  <a:lnTo>
                    <a:pt x="38098" y="1604238"/>
                  </a:lnTo>
                  <a:lnTo>
                    <a:pt x="39595" y="1611691"/>
                  </a:lnTo>
                  <a:lnTo>
                    <a:pt x="43678" y="1617746"/>
                  </a:lnTo>
                  <a:lnTo>
                    <a:pt x="49733" y="1621829"/>
                  </a:lnTo>
                  <a:lnTo>
                    <a:pt x="57148" y="1623326"/>
                  </a:lnTo>
                  <a:lnTo>
                    <a:pt x="64563" y="1621829"/>
                  </a:lnTo>
                  <a:lnTo>
                    <a:pt x="70618" y="1617746"/>
                  </a:lnTo>
                  <a:lnTo>
                    <a:pt x="74701" y="1611691"/>
                  </a:lnTo>
                  <a:lnTo>
                    <a:pt x="76198" y="1604276"/>
                  </a:lnTo>
                  <a:lnTo>
                    <a:pt x="74701" y="1596823"/>
                  </a:lnTo>
                  <a:lnTo>
                    <a:pt x="70618" y="1590767"/>
                  </a:lnTo>
                  <a:lnTo>
                    <a:pt x="64563" y="1586685"/>
                  </a:lnTo>
                  <a:lnTo>
                    <a:pt x="57148" y="1585188"/>
                  </a:lnTo>
                  <a:close/>
                </a:path>
                <a:path w="114300" h="1699895">
                  <a:moveTo>
                    <a:pt x="57148" y="1508950"/>
                  </a:moveTo>
                  <a:lnTo>
                    <a:pt x="49733" y="1510447"/>
                  </a:lnTo>
                  <a:lnTo>
                    <a:pt x="43678" y="1514529"/>
                  </a:lnTo>
                  <a:lnTo>
                    <a:pt x="39595" y="1520584"/>
                  </a:lnTo>
                  <a:lnTo>
                    <a:pt x="38098" y="1528000"/>
                  </a:lnTo>
                  <a:lnTo>
                    <a:pt x="39595" y="1535453"/>
                  </a:lnTo>
                  <a:lnTo>
                    <a:pt x="43678" y="1541508"/>
                  </a:lnTo>
                  <a:lnTo>
                    <a:pt x="49733" y="1545591"/>
                  </a:lnTo>
                  <a:lnTo>
                    <a:pt x="57148" y="1547088"/>
                  </a:lnTo>
                  <a:lnTo>
                    <a:pt x="64563" y="1545591"/>
                  </a:lnTo>
                  <a:lnTo>
                    <a:pt x="70618" y="1541508"/>
                  </a:lnTo>
                  <a:lnTo>
                    <a:pt x="74701" y="1535453"/>
                  </a:lnTo>
                  <a:lnTo>
                    <a:pt x="76198" y="1528038"/>
                  </a:lnTo>
                  <a:lnTo>
                    <a:pt x="74701" y="1520584"/>
                  </a:lnTo>
                  <a:lnTo>
                    <a:pt x="70618" y="1514529"/>
                  </a:lnTo>
                  <a:lnTo>
                    <a:pt x="64563" y="1510447"/>
                  </a:lnTo>
                  <a:lnTo>
                    <a:pt x="57148" y="1508950"/>
                  </a:lnTo>
                  <a:close/>
                </a:path>
                <a:path w="114300" h="1699895">
                  <a:moveTo>
                    <a:pt x="57148" y="1432712"/>
                  </a:moveTo>
                  <a:lnTo>
                    <a:pt x="49733" y="1434209"/>
                  </a:lnTo>
                  <a:lnTo>
                    <a:pt x="43678" y="1438291"/>
                  </a:lnTo>
                  <a:lnTo>
                    <a:pt x="39595" y="1444346"/>
                  </a:lnTo>
                  <a:lnTo>
                    <a:pt x="38098" y="1451762"/>
                  </a:lnTo>
                  <a:lnTo>
                    <a:pt x="39595" y="1459215"/>
                  </a:lnTo>
                  <a:lnTo>
                    <a:pt x="43678" y="1465270"/>
                  </a:lnTo>
                  <a:lnTo>
                    <a:pt x="49733" y="1469353"/>
                  </a:lnTo>
                  <a:lnTo>
                    <a:pt x="57148" y="1470850"/>
                  </a:lnTo>
                  <a:lnTo>
                    <a:pt x="64563" y="1469353"/>
                  </a:lnTo>
                  <a:lnTo>
                    <a:pt x="70618" y="1465270"/>
                  </a:lnTo>
                  <a:lnTo>
                    <a:pt x="74701" y="1459215"/>
                  </a:lnTo>
                  <a:lnTo>
                    <a:pt x="76198" y="1451800"/>
                  </a:lnTo>
                  <a:lnTo>
                    <a:pt x="74701" y="1444346"/>
                  </a:lnTo>
                  <a:lnTo>
                    <a:pt x="70618" y="1438291"/>
                  </a:lnTo>
                  <a:lnTo>
                    <a:pt x="64563" y="1434209"/>
                  </a:lnTo>
                  <a:lnTo>
                    <a:pt x="57148" y="1432712"/>
                  </a:lnTo>
                  <a:close/>
                </a:path>
                <a:path w="114300" h="1699895">
                  <a:moveTo>
                    <a:pt x="57148" y="1356474"/>
                  </a:moveTo>
                  <a:lnTo>
                    <a:pt x="49733" y="1357971"/>
                  </a:lnTo>
                  <a:lnTo>
                    <a:pt x="43678" y="1362053"/>
                  </a:lnTo>
                  <a:lnTo>
                    <a:pt x="39595" y="1368108"/>
                  </a:lnTo>
                  <a:lnTo>
                    <a:pt x="38098" y="1375524"/>
                  </a:lnTo>
                  <a:lnTo>
                    <a:pt x="39595" y="1382977"/>
                  </a:lnTo>
                  <a:lnTo>
                    <a:pt x="43678" y="1389032"/>
                  </a:lnTo>
                  <a:lnTo>
                    <a:pt x="49733" y="1393115"/>
                  </a:lnTo>
                  <a:lnTo>
                    <a:pt x="57148" y="1394612"/>
                  </a:lnTo>
                  <a:lnTo>
                    <a:pt x="64563" y="1393115"/>
                  </a:lnTo>
                  <a:lnTo>
                    <a:pt x="70618" y="1389032"/>
                  </a:lnTo>
                  <a:lnTo>
                    <a:pt x="74701" y="1382977"/>
                  </a:lnTo>
                  <a:lnTo>
                    <a:pt x="76198" y="1375562"/>
                  </a:lnTo>
                  <a:lnTo>
                    <a:pt x="74701" y="1368108"/>
                  </a:lnTo>
                  <a:lnTo>
                    <a:pt x="70618" y="1362053"/>
                  </a:lnTo>
                  <a:lnTo>
                    <a:pt x="64563" y="1357971"/>
                  </a:lnTo>
                  <a:lnTo>
                    <a:pt x="57148" y="1356474"/>
                  </a:lnTo>
                  <a:close/>
                </a:path>
                <a:path w="114300" h="1699895">
                  <a:moveTo>
                    <a:pt x="57148" y="1280236"/>
                  </a:moveTo>
                  <a:lnTo>
                    <a:pt x="49733" y="1281733"/>
                  </a:lnTo>
                  <a:lnTo>
                    <a:pt x="43678" y="1285815"/>
                  </a:lnTo>
                  <a:lnTo>
                    <a:pt x="39595" y="1291870"/>
                  </a:lnTo>
                  <a:lnTo>
                    <a:pt x="38098" y="1299286"/>
                  </a:lnTo>
                  <a:lnTo>
                    <a:pt x="39595" y="1306739"/>
                  </a:lnTo>
                  <a:lnTo>
                    <a:pt x="43678" y="1312794"/>
                  </a:lnTo>
                  <a:lnTo>
                    <a:pt x="49733" y="1316877"/>
                  </a:lnTo>
                  <a:lnTo>
                    <a:pt x="57148" y="1318374"/>
                  </a:lnTo>
                  <a:lnTo>
                    <a:pt x="64563" y="1316877"/>
                  </a:lnTo>
                  <a:lnTo>
                    <a:pt x="70618" y="1312794"/>
                  </a:lnTo>
                  <a:lnTo>
                    <a:pt x="74701" y="1306739"/>
                  </a:lnTo>
                  <a:lnTo>
                    <a:pt x="76198" y="1299324"/>
                  </a:lnTo>
                  <a:lnTo>
                    <a:pt x="74701" y="1291870"/>
                  </a:lnTo>
                  <a:lnTo>
                    <a:pt x="70618" y="1285815"/>
                  </a:lnTo>
                  <a:lnTo>
                    <a:pt x="64563" y="1281733"/>
                  </a:lnTo>
                  <a:lnTo>
                    <a:pt x="57148" y="1280236"/>
                  </a:lnTo>
                  <a:close/>
                </a:path>
                <a:path w="114300" h="1699895">
                  <a:moveTo>
                    <a:pt x="57148" y="1203998"/>
                  </a:moveTo>
                  <a:lnTo>
                    <a:pt x="49733" y="1205495"/>
                  </a:lnTo>
                  <a:lnTo>
                    <a:pt x="43678" y="1209577"/>
                  </a:lnTo>
                  <a:lnTo>
                    <a:pt x="39595" y="1215632"/>
                  </a:lnTo>
                  <a:lnTo>
                    <a:pt x="38098" y="1223048"/>
                  </a:lnTo>
                  <a:lnTo>
                    <a:pt x="39595" y="1230501"/>
                  </a:lnTo>
                  <a:lnTo>
                    <a:pt x="43678" y="1236556"/>
                  </a:lnTo>
                  <a:lnTo>
                    <a:pt x="49733" y="1240639"/>
                  </a:lnTo>
                  <a:lnTo>
                    <a:pt x="57148" y="1242136"/>
                  </a:lnTo>
                  <a:lnTo>
                    <a:pt x="64563" y="1240639"/>
                  </a:lnTo>
                  <a:lnTo>
                    <a:pt x="70618" y="1236556"/>
                  </a:lnTo>
                  <a:lnTo>
                    <a:pt x="74701" y="1230501"/>
                  </a:lnTo>
                  <a:lnTo>
                    <a:pt x="76198" y="1223086"/>
                  </a:lnTo>
                  <a:lnTo>
                    <a:pt x="74701" y="1215632"/>
                  </a:lnTo>
                  <a:lnTo>
                    <a:pt x="70618" y="1209577"/>
                  </a:lnTo>
                  <a:lnTo>
                    <a:pt x="64563" y="1205495"/>
                  </a:lnTo>
                  <a:lnTo>
                    <a:pt x="57148" y="1203998"/>
                  </a:lnTo>
                  <a:close/>
                </a:path>
                <a:path w="114300" h="1699895">
                  <a:moveTo>
                    <a:pt x="57148" y="1127759"/>
                  </a:moveTo>
                  <a:lnTo>
                    <a:pt x="49733" y="1129256"/>
                  </a:lnTo>
                  <a:lnTo>
                    <a:pt x="43678" y="1133339"/>
                  </a:lnTo>
                  <a:lnTo>
                    <a:pt x="39595" y="1139394"/>
                  </a:lnTo>
                  <a:lnTo>
                    <a:pt x="38098" y="1146809"/>
                  </a:lnTo>
                  <a:lnTo>
                    <a:pt x="39595" y="1154263"/>
                  </a:lnTo>
                  <a:lnTo>
                    <a:pt x="43678" y="1160318"/>
                  </a:lnTo>
                  <a:lnTo>
                    <a:pt x="49733" y="1164401"/>
                  </a:lnTo>
                  <a:lnTo>
                    <a:pt x="57148" y="1165898"/>
                  </a:lnTo>
                  <a:lnTo>
                    <a:pt x="64563" y="1164401"/>
                  </a:lnTo>
                  <a:lnTo>
                    <a:pt x="70618" y="1160318"/>
                  </a:lnTo>
                  <a:lnTo>
                    <a:pt x="74701" y="1154263"/>
                  </a:lnTo>
                  <a:lnTo>
                    <a:pt x="76198" y="1146848"/>
                  </a:lnTo>
                  <a:lnTo>
                    <a:pt x="74701" y="1139394"/>
                  </a:lnTo>
                  <a:lnTo>
                    <a:pt x="70618" y="1133339"/>
                  </a:lnTo>
                  <a:lnTo>
                    <a:pt x="64563" y="1129256"/>
                  </a:lnTo>
                  <a:lnTo>
                    <a:pt x="57148" y="1127759"/>
                  </a:lnTo>
                  <a:close/>
                </a:path>
                <a:path w="114300" h="1699895">
                  <a:moveTo>
                    <a:pt x="57148" y="1051521"/>
                  </a:moveTo>
                  <a:lnTo>
                    <a:pt x="49733" y="1053018"/>
                  </a:lnTo>
                  <a:lnTo>
                    <a:pt x="43678" y="1057101"/>
                  </a:lnTo>
                  <a:lnTo>
                    <a:pt x="39595" y="1063156"/>
                  </a:lnTo>
                  <a:lnTo>
                    <a:pt x="38098" y="1070571"/>
                  </a:lnTo>
                  <a:lnTo>
                    <a:pt x="39595" y="1078024"/>
                  </a:lnTo>
                  <a:lnTo>
                    <a:pt x="43678" y="1084080"/>
                  </a:lnTo>
                  <a:lnTo>
                    <a:pt x="49733" y="1088162"/>
                  </a:lnTo>
                  <a:lnTo>
                    <a:pt x="57148" y="1089659"/>
                  </a:lnTo>
                  <a:lnTo>
                    <a:pt x="64563" y="1088162"/>
                  </a:lnTo>
                  <a:lnTo>
                    <a:pt x="70618" y="1084080"/>
                  </a:lnTo>
                  <a:lnTo>
                    <a:pt x="74701" y="1078024"/>
                  </a:lnTo>
                  <a:lnTo>
                    <a:pt x="76198" y="1070609"/>
                  </a:lnTo>
                  <a:lnTo>
                    <a:pt x="74701" y="1063156"/>
                  </a:lnTo>
                  <a:lnTo>
                    <a:pt x="70618" y="1057101"/>
                  </a:lnTo>
                  <a:lnTo>
                    <a:pt x="64563" y="1053018"/>
                  </a:lnTo>
                  <a:lnTo>
                    <a:pt x="57148" y="1051521"/>
                  </a:lnTo>
                  <a:close/>
                </a:path>
                <a:path w="114300" h="1699895">
                  <a:moveTo>
                    <a:pt x="57148" y="975283"/>
                  </a:moveTo>
                  <a:lnTo>
                    <a:pt x="49733" y="976780"/>
                  </a:lnTo>
                  <a:lnTo>
                    <a:pt x="43678" y="980863"/>
                  </a:lnTo>
                  <a:lnTo>
                    <a:pt x="39595" y="986918"/>
                  </a:lnTo>
                  <a:lnTo>
                    <a:pt x="38098" y="994333"/>
                  </a:lnTo>
                  <a:lnTo>
                    <a:pt x="39595" y="1001786"/>
                  </a:lnTo>
                  <a:lnTo>
                    <a:pt x="43678" y="1007842"/>
                  </a:lnTo>
                  <a:lnTo>
                    <a:pt x="49733" y="1011924"/>
                  </a:lnTo>
                  <a:lnTo>
                    <a:pt x="57148" y="1013421"/>
                  </a:lnTo>
                  <a:lnTo>
                    <a:pt x="64563" y="1011924"/>
                  </a:lnTo>
                  <a:lnTo>
                    <a:pt x="70618" y="1007842"/>
                  </a:lnTo>
                  <a:lnTo>
                    <a:pt x="74701" y="1001786"/>
                  </a:lnTo>
                  <a:lnTo>
                    <a:pt x="76198" y="994371"/>
                  </a:lnTo>
                  <a:lnTo>
                    <a:pt x="74701" y="986918"/>
                  </a:lnTo>
                  <a:lnTo>
                    <a:pt x="70618" y="980863"/>
                  </a:lnTo>
                  <a:lnTo>
                    <a:pt x="64563" y="976780"/>
                  </a:lnTo>
                  <a:lnTo>
                    <a:pt x="57148" y="975283"/>
                  </a:lnTo>
                  <a:close/>
                </a:path>
                <a:path w="114300" h="1699895">
                  <a:moveTo>
                    <a:pt x="57148" y="899045"/>
                  </a:moveTo>
                  <a:lnTo>
                    <a:pt x="49733" y="900542"/>
                  </a:lnTo>
                  <a:lnTo>
                    <a:pt x="43678" y="904624"/>
                  </a:lnTo>
                  <a:lnTo>
                    <a:pt x="39595" y="910680"/>
                  </a:lnTo>
                  <a:lnTo>
                    <a:pt x="38098" y="918095"/>
                  </a:lnTo>
                  <a:lnTo>
                    <a:pt x="39595" y="925548"/>
                  </a:lnTo>
                  <a:lnTo>
                    <a:pt x="43678" y="931604"/>
                  </a:lnTo>
                  <a:lnTo>
                    <a:pt x="49733" y="935686"/>
                  </a:lnTo>
                  <a:lnTo>
                    <a:pt x="57148" y="937183"/>
                  </a:lnTo>
                  <a:lnTo>
                    <a:pt x="64563" y="935686"/>
                  </a:lnTo>
                  <a:lnTo>
                    <a:pt x="70618" y="931604"/>
                  </a:lnTo>
                  <a:lnTo>
                    <a:pt x="74701" y="925548"/>
                  </a:lnTo>
                  <a:lnTo>
                    <a:pt x="76198" y="918133"/>
                  </a:lnTo>
                  <a:lnTo>
                    <a:pt x="74701" y="910680"/>
                  </a:lnTo>
                  <a:lnTo>
                    <a:pt x="70618" y="904624"/>
                  </a:lnTo>
                  <a:lnTo>
                    <a:pt x="64563" y="900542"/>
                  </a:lnTo>
                  <a:lnTo>
                    <a:pt x="57148" y="899045"/>
                  </a:lnTo>
                  <a:close/>
                </a:path>
                <a:path w="114300" h="1699895">
                  <a:moveTo>
                    <a:pt x="57148" y="822807"/>
                  </a:moveTo>
                  <a:lnTo>
                    <a:pt x="49733" y="824304"/>
                  </a:lnTo>
                  <a:lnTo>
                    <a:pt x="43678" y="828386"/>
                  </a:lnTo>
                  <a:lnTo>
                    <a:pt x="39595" y="834442"/>
                  </a:lnTo>
                  <a:lnTo>
                    <a:pt x="38098" y="841857"/>
                  </a:lnTo>
                  <a:lnTo>
                    <a:pt x="39595" y="849310"/>
                  </a:lnTo>
                  <a:lnTo>
                    <a:pt x="43678" y="855365"/>
                  </a:lnTo>
                  <a:lnTo>
                    <a:pt x="49733" y="859448"/>
                  </a:lnTo>
                  <a:lnTo>
                    <a:pt x="57148" y="860945"/>
                  </a:lnTo>
                  <a:lnTo>
                    <a:pt x="64563" y="859448"/>
                  </a:lnTo>
                  <a:lnTo>
                    <a:pt x="70618" y="855365"/>
                  </a:lnTo>
                  <a:lnTo>
                    <a:pt x="74701" y="849310"/>
                  </a:lnTo>
                  <a:lnTo>
                    <a:pt x="76198" y="841895"/>
                  </a:lnTo>
                  <a:lnTo>
                    <a:pt x="74701" y="834442"/>
                  </a:lnTo>
                  <a:lnTo>
                    <a:pt x="70619" y="828386"/>
                  </a:lnTo>
                  <a:lnTo>
                    <a:pt x="64564" y="824304"/>
                  </a:lnTo>
                  <a:lnTo>
                    <a:pt x="57148" y="822807"/>
                  </a:lnTo>
                  <a:close/>
                </a:path>
                <a:path w="114300" h="1699895">
                  <a:moveTo>
                    <a:pt x="57148" y="746569"/>
                  </a:moveTo>
                  <a:lnTo>
                    <a:pt x="49733" y="748066"/>
                  </a:lnTo>
                  <a:lnTo>
                    <a:pt x="43678" y="752148"/>
                  </a:lnTo>
                  <a:lnTo>
                    <a:pt x="39595" y="758203"/>
                  </a:lnTo>
                  <a:lnTo>
                    <a:pt x="38098" y="765619"/>
                  </a:lnTo>
                  <a:lnTo>
                    <a:pt x="39595" y="773072"/>
                  </a:lnTo>
                  <a:lnTo>
                    <a:pt x="43678" y="779127"/>
                  </a:lnTo>
                  <a:lnTo>
                    <a:pt x="49733" y="783210"/>
                  </a:lnTo>
                  <a:lnTo>
                    <a:pt x="57148" y="784707"/>
                  </a:lnTo>
                  <a:lnTo>
                    <a:pt x="64564" y="783210"/>
                  </a:lnTo>
                  <a:lnTo>
                    <a:pt x="70619" y="779127"/>
                  </a:lnTo>
                  <a:lnTo>
                    <a:pt x="74701" y="773072"/>
                  </a:lnTo>
                  <a:lnTo>
                    <a:pt x="76198" y="765657"/>
                  </a:lnTo>
                  <a:lnTo>
                    <a:pt x="74701" y="758203"/>
                  </a:lnTo>
                  <a:lnTo>
                    <a:pt x="70619" y="752148"/>
                  </a:lnTo>
                  <a:lnTo>
                    <a:pt x="64564" y="748066"/>
                  </a:lnTo>
                  <a:lnTo>
                    <a:pt x="57148" y="746569"/>
                  </a:lnTo>
                  <a:close/>
                </a:path>
                <a:path w="114300" h="1699895">
                  <a:moveTo>
                    <a:pt x="57148" y="670331"/>
                  </a:moveTo>
                  <a:lnTo>
                    <a:pt x="49733" y="671828"/>
                  </a:lnTo>
                  <a:lnTo>
                    <a:pt x="43678" y="675910"/>
                  </a:lnTo>
                  <a:lnTo>
                    <a:pt x="39595" y="681965"/>
                  </a:lnTo>
                  <a:lnTo>
                    <a:pt x="38098" y="689381"/>
                  </a:lnTo>
                  <a:lnTo>
                    <a:pt x="39595" y="696834"/>
                  </a:lnTo>
                  <a:lnTo>
                    <a:pt x="43678" y="702889"/>
                  </a:lnTo>
                  <a:lnTo>
                    <a:pt x="49733" y="706972"/>
                  </a:lnTo>
                  <a:lnTo>
                    <a:pt x="57148" y="708469"/>
                  </a:lnTo>
                  <a:lnTo>
                    <a:pt x="64564" y="706972"/>
                  </a:lnTo>
                  <a:lnTo>
                    <a:pt x="70619" y="702889"/>
                  </a:lnTo>
                  <a:lnTo>
                    <a:pt x="74701" y="696834"/>
                  </a:lnTo>
                  <a:lnTo>
                    <a:pt x="76198" y="689419"/>
                  </a:lnTo>
                  <a:lnTo>
                    <a:pt x="74701" y="681965"/>
                  </a:lnTo>
                  <a:lnTo>
                    <a:pt x="70619" y="675910"/>
                  </a:lnTo>
                  <a:lnTo>
                    <a:pt x="64564" y="671828"/>
                  </a:lnTo>
                  <a:lnTo>
                    <a:pt x="57148" y="670331"/>
                  </a:lnTo>
                  <a:close/>
                </a:path>
                <a:path w="114300" h="1699895">
                  <a:moveTo>
                    <a:pt x="57148" y="594093"/>
                  </a:moveTo>
                  <a:lnTo>
                    <a:pt x="49733" y="595590"/>
                  </a:lnTo>
                  <a:lnTo>
                    <a:pt x="43678" y="599672"/>
                  </a:lnTo>
                  <a:lnTo>
                    <a:pt x="39595" y="605727"/>
                  </a:lnTo>
                  <a:lnTo>
                    <a:pt x="38098" y="613143"/>
                  </a:lnTo>
                  <a:lnTo>
                    <a:pt x="39595" y="620596"/>
                  </a:lnTo>
                  <a:lnTo>
                    <a:pt x="43678" y="626651"/>
                  </a:lnTo>
                  <a:lnTo>
                    <a:pt x="49733" y="630734"/>
                  </a:lnTo>
                  <a:lnTo>
                    <a:pt x="57148" y="632231"/>
                  </a:lnTo>
                  <a:lnTo>
                    <a:pt x="64564" y="630734"/>
                  </a:lnTo>
                  <a:lnTo>
                    <a:pt x="70619" y="626651"/>
                  </a:lnTo>
                  <a:lnTo>
                    <a:pt x="74701" y="620596"/>
                  </a:lnTo>
                  <a:lnTo>
                    <a:pt x="76198" y="613181"/>
                  </a:lnTo>
                  <a:lnTo>
                    <a:pt x="74701" y="605727"/>
                  </a:lnTo>
                  <a:lnTo>
                    <a:pt x="70619" y="599672"/>
                  </a:lnTo>
                  <a:lnTo>
                    <a:pt x="64564" y="595590"/>
                  </a:lnTo>
                  <a:lnTo>
                    <a:pt x="57148" y="594093"/>
                  </a:lnTo>
                  <a:close/>
                </a:path>
                <a:path w="114300" h="1699895">
                  <a:moveTo>
                    <a:pt x="57148" y="517855"/>
                  </a:moveTo>
                  <a:lnTo>
                    <a:pt x="49733" y="519352"/>
                  </a:lnTo>
                  <a:lnTo>
                    <a:pt x="43678" y="523434"/>
                  </a:lnTo>
                  <a:lnTo>
                    <a:pt x="39595" y="529489"/>
                  </a:lnTo>
                  <a:lnTo>
                    <a:pt x="38098" y="536905"/>
                  </a:lnTo>
                  <a:lnTo>
                    <a:pt x="39595" y="544358"/>
                  </a:lnTo>
                  <a:lnTo>
                    <a:pt x="43678" y="550413"/>
                  </a:lnTo>
                  <a:lnTo>
                    <a:pt x="49733" y="554496"/>
                  </a:lnTo>
                  <a:lnTo>
                    <a:pt x="57148" y="555993"/>
                  </a:lnTo>
                  <a:lnTo>
                    <a:pt x="64564" y="554496"/>
                  </a:lnTo>
                  <a:lnTo>
                    <a:pt x="70619" y="550413"/>
                  </a:lnTo>
                  <a:lnTo>
                    <a:pt x="74701" y="544358"/>
                  </a:lnTo>
                  <a:lnTo>
                    <a:pt x="76198" y="536943"/>
                  </a:lnTo>
                  <a:lnTo>
                    <a:pt x="74701" y="529489"/>
                  </a:lnTo>
                  <a:lnTo>
                    <a:pt x="70619" y="523434"/>
                  </a:lnTo>
                  <a:lnTo>
                    <a:pt x="64564" y="519352"/>
                  </a:lnTo>
                  <a:lnTo>
                    <a:pt x="57148" y="517855"/>
                  </a:lnTo>
                  <a:close/>
                </a:path>
                <a:path w="114300" h="1699895">
                  <a:moveTo>
                    <a:pt x="57148" y="441615"/>
                  </a:moveTo>
                  <a:lnTo>
                    <a:pt x="49733" y="443112"/>
                  </a:lnTo>
                  <a:lnTo>
                    <a:pt x="43678" y="447195"/>
                  </a:lnTo>
                  <a:lnTo>
                    <a:pt x="39595" y="453250"/>
                  </a:lnTo>
                  <a:lnTo>
                    <a:pt x="38098" y="460665"/>
                  </a:lnTo>
                  <a:lnTo>
                    <a:pt x="39595" y="468120"/>
                  </a:lnTo>
                  <a:lnTo>
                    <a:pt x="43678" y="474175"/>
                  </a:lnTo>
                  <a:lnTo>
                    <a:pt x="49733" y="478258"/>
                  </a:lnTo>
                  <a:lnTo>
                    <a:pt x="57148" y="479755"/>
                  </a:lnTo>
                  <a:lnTo>
                    <a:pt x="64564" y="478258"/>
                  </a:lnTo>
                  <a:lnTo>
                    <a:pt x="70619" y="474175"/>
                  </a:lnTo>
                  <a:lnTo>
                    <a:pt x="74701" y="468120"/>
                  </a:lnTo>
                  <a:lnTo>
                    <a:pt x="76198" y="460705"/>
                  </a:lnTo>
                  <a:lnTo>
                    <a:pt x="74701" y="453250"/>
                  </a:lnTo>
                  <a:lnTo>
                    <a:pt x="70619" y="447195"/>
                  </a:lnTo>
                  <a:lnTo>
                    <a:pt x="64564" y="443112"/>
                  </a:lnTo>
                  <a:lnTo>
                    <a:pt x="57148" y="441615"/>
                  </a:lnTo>
                  <a:close/>
                </a:path>
                <a:path w="114300" h="1699895">
                  <a:moveTo>
                    <a:pt x="57148" y="365377"/>
                  </a:moveTo>
                  <a:lnTo>
                    <a:pt x="49733" y="366874"/>
                  </a:lnTo>
                  <a:lnTo>
                    <a:pt x="43678" y="370957"/>
                  </a:lnTo>
                  <a:lnTo>
                    <a:pt x="39595" y="377012"/>
                  </a:lnTo>
                  <a:lnTo>
                    <a:pt x="38098" y="384427"/>
                  </a:lnTo>
                  <a:lnTo>
                    <a:pt x="39595" y="391881"/>
                  </a:lnTo>
                  <a:lnTo>
                    <a:pt x="43678" y="397936"/>
                  </a:lnTo>
                  <a:lnTo>
                    <a:pt x="49733" y="402018"/>
                  </a:lnTo>
                  <a:lnTo>
                    <a:pt x="57148" y="403515"/>
                  </a:lnTo>
                  <a:lnTo>
                    <a:pt x="64564" y="402018"/>
                  </a:lnTo>
                  <a:lnTo>
                    <a:pt x="70619" y="397936"/>
                  </a:lnTo>
                  <a:lnTo>
                    <a:pt x="74701" y="391881"/>
                  </a:lnTo>
                  <a:lnTo>
                    <a:pt x="76198" y="384465"/>
                  </a:lnTo>
                  <a:lnTo>
                    <a:pt x="74701" y="377012"/>
                  </a:lnTo>
                  <a:lnTo>
                    <a:pt x="70619" y="370957"/>
                  </a:lnTo>
                  <a:lnTo>
                    <a:pt x="64564" y="366874"/>
                  </a:lnTo>
                  <a:lnTo>
                    <a:pt x="57148" y="365377"/>
                  </a:lnTo>
                  <a:close/>
                </a:path>
                <a:path w="114300" h="1699895">
                  <a:moveTo>
                    <a:pt x="57148" y="289139"/>
                  </a:moveTo>
                  <a:lnTo>
                    <a:pt x="49733" y="290636"/>
                  </a:lnTo>
                  <a:lnTo>
                    <a:pt x="43678" y="294719"/>
                  </a:lnTo>
                  <a:lnTo>
                    <a:pt x="39595" y="300774"/>
                  </a:lnTo>
                  <a:lnTo>
                    <a:pt x="38098" y="308189"/>
                  </a:lnTo>
                  <a:lnTo>
                    <a:pt x="39595" y="315643"/>
                  </a:lnTo>
                  <a:lnTo>
                    <a:pt x="43678" y="321698"/>
                  </a:lnTo>
                  <a:lnTo>
                    <a:pt x="49733" y="325780"/>
                  </a:lnTo>
                  <a:lnTo>
                    <a:pt x="57148" y="327277"/>
                  </a:lnTo>
                  <a:lnTo>
                    <a:pt x="64564" y="325780"/>
                  </a:lnTo>
                  <a:lnTo>
                    <a:pt x="70619" y="321698"/>
                  </a:lnTo>
                  <a:lnTo>
                    <a:pt x="74701" y="315643"/>
                  </a:lnTo>
                  <a:lnTo>
                    <a:pt x="76198" y="308227"/>
                  </a:lnTo>
                  <a:lnTo>
                    <a:pt x="74701" y="300774"/>
                  </a:lnTo>
                  <a:lnTo>
                    <a:pt x="70619" y="294719"/>
                  </a:lnTo>
                  <a:lnTo>
                    <a:pt x="64564" y="290636"/>
                  </a:lnTo>
                  <a:lnTo>
                    <a:pt x="57148" y="289139"/>
                  </a:lnTo>
                  <a:close/>
                </a:path>
                <a:path w="114300" h="1699895">
                  <a:moveTo>
                    <a:pt x="57150" y="212901"/>
                  </a:moveTo>
                  <a:lnTo>
                    <a:pt x="49734" y="214398"/>
                  </a:lnTo>
                  <a:lnTo>
                    <a:pt x="43679" y="218481"/>
                  </a:lnTo>
                  <a:lnTo>
                    <a:pt x="39596" y="224536"/>
                  </a:lnTo>
                  <a:lnTo>
                    <a:pt x="38100" y="231951"/>
                  </a:lnTo>
                  <a:lnTo>
                    <a:pt x="39596" y="239405"/>
                  </a:lnTo>
                  <a:lnTo>
                    <a:pt x="43679" y="245460"/>
                  </a:lnTo>
                  <a:lnTo>
                    <a:pt x="49733" y="249542"/>
                  </a:lnTo>
                  <a:lnTo>
                    <a:pt x="57148" y="251039"/>
                  </a:lnTo>
                  <a:lnTo>
                    <a:pt x="64564" y="249542"/>
                  </a:lnTo>
                  <a:lnTo>
                    <a:pt x="70620" y="245460"/>
                  </a:lnTo>
                  <a:lnTo>
                    <a:pt x="74702" y="239405"/>
                  </a:lnTo>
                  <a:lnTo>
                    <a:pt x="76200" y="231989"/>
                  </a:lnTo>
                  <a:lnTo>
                    <a:pt x="74702" y="224536"/>
                  </a:lnTo>
                  <a:lnTo>
                    <a:pt x="70620" y="218481"/>
                  </a:lnTo>
                  <a:lnTo>
                    <a:pt x="64564" y="214398"/>
                  </a:lnTo>
                  <a:lnTo>
                    <a:pt x="57150" y="212901"/>
                  </a:lnTo>
                  <a:close/>
                </a:path>
                <a:path w="114300" h="1699895">
                  <a:moveTo>
                    <a:pt x="57150" y="136663"/>
                  </a:moveTo>
                  <a:lnTo>
                    <a:pt x="49734" y="138160"/>
                  </a:lnTo>
                  <a:lnTo>
                    <a:pt x="43679" y="142243"/>
                  </a:lnTo>
                  <a:lnTo>
                    <a:pt x="39596" y="148298"/>
                  </a:lnTo>
                  <a:lnTo>
                    <a:pt x="38100" y="155713"/>
                  </a:lnTo>
                  <a:lnTo>
                    <a:pt x="39596" y="163167"/>
                  </a:lnTo>
                  <a:lnTo>
                    <a:pt x="43679" y="169222"/>
                  </a:lnTo>
                  <a:lnTo>
                    <a:pt x="49734" y="173304"/>
                  </a:lnTo>
                  <a:lnTo>
                    <a:pt x="57150" y="174801"/>
                  </a:lnTo>
                  <a:lnTo>
                    <a:pt x="64564" y="173304"/>
                  </a:lnTo>
                  <a:lnTo>
                    <a:pt x="70620" y="169222"/>
                  </a:lnTo>
                  <a:lnTo>
                    <a:pt x="74702" y="163167"/>
                  </a:lnTo>
                  <a:lnTo>
                    <a:pt x="76200" y="155751"/>
                  </a:lnTo>
                  <a:lnTo>
                    <a:pt x="74702" y="148298"/>
                  </a:lnTo>
                  <a:lnTo>
                    <a:pt x="70620" y="142243"/>
                  </a:lnTo>
                  <a:lnTo>
                    <a:pt x="64564" y="138160"/>
                  </a:lnTo>
                  <a:lnTo>
                    <a:pt x="57150" y="136663"/>
                  </a:lnTo>
                  <a:close/>
                </a:path>
                <a:path w="114300" h="1699895">
                  <a:moveTo>
                    <a:pt x="57150" y="0"/>
                  </a:moveTo>
                  <a:lnTo>
                    <a:pt x="0" y="114300"/>
                  </a:lnTo>
                  <a:lnTo>
                    <a:pt x="114300" y="114300"/>
                  </a:lnTo>
                  <a:lnTo>
                    <a:pt x="57150" y="0"/>
                  </a:lnTo>
                  <a:close/>
                </a:path>
              </a:pathLst>
            </a:custGeom>
            <a:solidFill>
              <a:srgbClr val="ACAC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816069" y="392683"/>
            <a:ext cx="17106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Arkime</a:t>
            </a:r>
            <a:r>
              <a:rPr sz="1800" spc="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Viewer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1862107" y="673100"/>
            <a:ext cx="1618615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3970" marR="5080" indent="-1905">
              <a:lnSpc>
                <a:spcPts val="2090"/>
              </a:lnSpc>
              <a:spcBef>
                <a:spcPts val="225"/>
              </a:spcBef>
            </a:pPr>
            <a:r>
              <a:rPr sz="1800" dirty="0"/>
              <a:t>Elastic</a:t>
            </a:r>
            <a:r>
              <a:rPr sz="1800" spc="-10" dirty="0"/>
              <a:t> cluster </a:t>
            </a:r>
            <a:r>
              <a:rPr sz="1800" spc="114" dirty="0"/>
              <a:t>PCAP</a:t>
            </a:r>
            <a:r>
              <a:rPr sz="1800" spc="-90" dirty="0"/>
              <a:t> </a:t>
            </a:r>
            <a:r>
              <a:rPr sz="1800" spc="-10" dirty="0"/>
              <a:t>storage</a:t>
            </a:r>
            <a:endParaRPr sz="1800"/>
          </a:p>
        </p:txBody>
      </p:sp>
      <p:grpSp>
        <p:nvGrpSpPr>
          <p:cNvPr id="30" name="object 30"/>
          <p:cNvGrpSpPr/>
          <p:nvPr/>
        </p:nvGrpSpPr>
        <p:grpSpPr>
          <a:xfrm>
            <a:off x="3222177" y="3198155"/>
            <a:ext cx="5772785" cy="2251710"/>
            <a:chOff x="3222177" y="3198155"/>
            <a:chExt cx="5772785" cy="2251710"/>
          </a:xfrm>
        </p:grpSpPr>
        <p:pic>
          <p:nvPicPr>
            <p:cNvPr id="3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346999" y="4356478"/>
              <a:ext cx="1113134" cy="1093145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56738" y="3198155"/>
              <a:ext cx="2338058" cy="1177368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3222177" y="4814517"/>
              <a:ext cx="4144010" cy="114300"/>
            </a:xfrm>
            <a:custGeom>
              <a:avLst/>
              <a:gdLst/>
              <a:ahLst/>
              <a:cxnLst/>
              <a:rect l="l" t="t" r="r" b="b"/>
              <a:pathLst>
                <a:path w="4144009" h="114300">
                  <a:moveTo>
                    <a:pt x="4124933" y="69482"/>
                  </a:moveTo>
                  <a:lnTo>
                    <a:pt x="4117506" y="70921"/>
                  </a:lnTo>
                  <a:lnTo>
                    <a:pt x="4111419" y="74956"/>
                  </a:lnTo>
                  <a:lnTo>
                    <a:pt x="4107289" y="80979"/>
                  </a:lnTo>
                  <a:lnTo>
                    <a:pt x="4105734" y="88383"/>
                  </a:lnTo>
                  <a:lnTo>
                    <a:pt x="4107173" y="95809"/>
                  </a:lnTo>
                  <a:lnTo>
                    <a:pt x="4111208" y="101897"/>
                  </a:lnTo>
                  <a:lnTo>
                    <a:pt x="4117231" y="106027"/>
                  </a:lnTo>
                  <a:lnTo>
                    <a:pt x="4124672" y="107582"/>
                  </a:lnTo>
                  <a:lnTo>
                    <a:pt x="4132099" y="106143"/>
                  </a:lnTo>
                  <a:lnTo>
                    <a:pt x="4138186" y="102107"/>
                  </a:lnTo>
                  <a:lnTo>
                    <a:pt x="4142316" y="96084"/>
                  </a:lnTo>
                  <a:lnTo>
                    <a:pt x="4143871" y="88681"/>
                  </a:lnTo>
                  <a:lnTo>
                    <a:pt x="4142432" y="81254"/>
                  </a:lnTo>
                  <a:lnTo>
                    <a:pt x="4138397" y="75167"/>
                  </a:lnTo>
                  <a:lnTo>
                    <a:pt x="4132374" y="71038"/>
                  </a:lnTo>
                  <a:lnTo>
                    <a:pt x="4124933" y="69482"/>
                  </a:lnTo>
                  <a:close/>
                </a:path>
                <a:path w="4144009" h="114300">
                  <a:moveTo>
                    <a:pt x="4048697" y="68887"/>
                  </a:moveTo>
                  <a:lnTo>
                    <a:pt x="4041271" y="70326"/>
                  </a:lnTo>
                  <a:lnTo>
                    <a:pt x="4035183" y="74361"/>
                  </a:lnTo>
                  <a:lnTo>
                    <a:pt x="4031053" y="80384"/>
                  </a:lnTo>
                  <a:lnTo>
                    <a:pt x="4029499" y="87787"/>
                  </a:lnTo>
                  <a:lnTo>
                    <a:pt x="4030938" y="95214"/>
                  </a:lnTo>
                  <a:lnTo>
                    <a:pt x="4034973" y="101301"/>
                  </a:lnTo>
                  <a:lnTo>
                    <a:pt x="4040996" y="105430"/>
                  </a:lnTo>
                  <a:lnTo>
                    <a:pt x="4048437" y="106986"/>
                  </a:lnTo>
                  <a:lnTo>
                    <a:pt x="4055864" y="105547"/>
                  </a:lnTo>
                  <a:lnTo>
                    <a:pt x="4061951" y="101512"/>
                  </a:lnTo>
                  <a:lnTo>
                    <a:pt x="4066080" y="95489"/>
                  </a:lnTo>
                  <a:lnTo>
                    <a:pt x="4067636" y="88085"/>
                  </a:lnTo>
                  <a:lnTo>
                    <a:pt x="4066197" y="80659"/>
                  </a:lnTo>
                  <a:lnTo>
                    <a:pt x="4062162" y="74572"/>
                  </a:lnTo>
                  <a:lnTo>
                    <a:pt x="4056139" y="70442"/>
                  </a:lnTo>
                  <a:lnTo>
                    <a:pt x="4048697" y="68887"/>
                  </a:lnTo>
                  <a:close/>
                </a:path>
                <a:path w="4144009" h="114300">
                  <a:moveTo>
                    <a:pt x="3972460" y="68290"/>
                  </a:moveTo>
                  <a:lnTo>
                    <a:pt x="3965034" y="69729"/>
                  </a:lnTo>
                  <a:lnTo>
                    <a:pt x="3958947" y="73764"/>
                  </a:lnTo>
                  <a:lnTo>
                    <a:pt x="3954817" y="79787"/>
                  </a:lnTo>
                  <a:lnTo>
                    <a:pt x="3953262" y="87190"/>
                  </a:lnTo>
                  <a:lnTo>
                    <a:pt x="3954701" y="94617"/>
                  </a:lnTo>
                  <a:lnTo>
                    <a:pt x="3958737" y="100704"/>
                  </a:lnTo>
                  <a:lnTo>
                    <a:pt x="3964760" y="104834"/>
                  </a:lnTo>
                  <a:lnTo>
                    <a:pt x="3972201" y="106389"/>
                  </a:lnTo>
                  <a:lnTo>
                    <a:pt x="3979628" y="104950"/>
                  </a:lnTo>
                  <a:lnTo>
                    <a:pt x="3985715" y="100915"/>
                  </a:lnTo>
                  <a:lnTo>
                    <a:pt x="3989845" y="94892"/>
                  </a:lnTo>
                  <a:lnTo>
                    <a:pt x="3991400" y="87489"/>
                  </a:lnTo>
                  <a:lnTo>
                    <a:pt x="3989960" y="80062"/>
                  </a:lnTo>
                  <a:lnTo>
                    <a:pt x="3985925" y="73975"/>
                  </a:lnTo>
                  <a:lnTo>
                    <a:pt x="3979902" y="69845"/>
                  </a:lnTo>
                  <a:lnTo>
                    <a:pt x="3972460" y="68290"/>
                  </a:lnTo>
                  <a:close/>
                </a:path>
                <a:path w="4144009" h="114300">
                  <a:moveTo>
                    <a:pt x="3896225" y="67693"/>
                  </a:moveTo>
                  <a:lnTo>
                    <a:pt x="3888798" y="69132"/>
                  </a:lnTo>
                  <a:lnTo>
                    <a:pt x="3882711" y="73167"/>
                  </a:lnTo>
                  <a:lnTo>
                    <a:pt x="3878581" y="79190"/>
                  </a:lnTo>
                  <a:lnTo>
                    <a:pt x="3877026" y="86593"/>
                  </a:lnTo>
                  <a:lnTo>
                    <a:pt x="3878465" y="94020"/>
                  </a:lnTo>
                  <a:lnTo>
                    <a:pt x="3882500" y="100107"/>
                  </a:lnTo>
                  <a:lnTo>
                    <a:pt x="3888523" y="104237"/>
                  </a:lnTo>
                  <a:lnTo>
                    <a:pt x="3895965" y="105792"/>
                  </a:lnTo>
                  <a:lnTo>
                    <a:pt x="3903392" y="104353"/>
                  </a:lnTo>
                  <a:lnTo>
                    <a:pt x="3909479" y="100318"/>
                  </a:lnTo>
                  <a:lnTo>
                    <a:pt x="3913609" y="94295"/>
                  </a:lnTo>
                  <a:lnTo>
                    <a:pt x="3915163" y="86892"/>
                  </a:lnTo>
                  <a:lnTo>
                    <a:pt x="3913724" y="79465"/>
                  </a:lnTo>
                  <a:lnTo>
                    <a:pt x="3909689" y="73378"/>
                  </a:lnTo>
                  <a:lnTo>
                    <a:pt x="3903666" y="69248"/>
                  </a:lnTo>
                  <a:lnTo>
                    <a:pt x="3896225" y="67693"/>
                  </a:lnTo>
                  <a:close/>
                </a:path>
                <a:path w="4144009" h="114300">
                  <a:moveTo>
                    <a:pt x="3819989" y="67096"/>
                  </a:moveTo>
                  <a:lnTo>
                    <a:pt x="3812563" y="68535"/>
                  </a:lnTo>
                  <a:lnTo>
                    <a:pt x="3806476" y="72570"/>
                  </a:lnTo>
                  <a:lnTo>
                    <a:pt x="3802346" y="78593"/>
                  </a:lnTo>
                  <a:lnTo>
                    <a:pt x="3800791" y="85996"/>
                  </a:lnTo>
                  <a:lnTo>
                    <a:pt x="3802230" y="93423"/>
                  </a:lnTo>
                  <a:lnTo>
                    <a:pt x="3806265" y="99510"/>
                  </a:lnTo>
                  <a:lnTo>
                    <a:pt x="3812288" y="103640"/>
                  </a:lnTo>
                  <a:lnTo>
                    <a:pt x="3819729" y="105196"/>
                  </a:lnTo>
                  <a:lnTo>
                    <a:pt x="3827156" y="103757"/>
                  </a:lnTo>
                  <a:lnTo>
                    <a:pt x="3833243" y="99721"/>
                  </a:lnTo>
                  <a:lnTo>
                    <a:pt x="3837372" y="93698"/>
                  </a:lnTo>
                  <a:lnTo>
                    <a:pt x="3838928" y="86295"/>
                  </a:lnTo>
                  <a:lnTo>
                    <a:pt x="3837489" y="78868"/>
                  </a:lnTo>
                  <a:lnTo>
                    <a:pt x="3833454" y="72781"/>
                  </a:lnTo>
                  <a:lnTo>
                    <a:pt x="3827431" y="68651"/>
                  </a:lnTo>
                  <a:lnTo>
                    <a:pt x="3819989" y="67096"/>
                  </a:lnTo>
                  <a:close/>
                </a:path>
                <a:path w="4144009" h="114300">
                  <a:moveTo>
                    <a:pt x="3743792" y="66501"/>
                  </a:moveTo>
                  <a:lnTo>
                    <a:pt x="3736327" y="67939"/>
                  </a:lnTo>
                  <a:lnTo>
                    <a:pt x="3730240" y="71974"/>
                  </a:lnTo>
                  <a:lnTo>
                    <a:pt x="3726110" y="77997"/>
                  </a:lnTo>
                  <a:lnTo>
                    <a:pt x="3724555" y="85401"/>
                  </a:lnTo>
                  <a:lnTo>
                    <a:pt x="3725994" y="92827"/>
                  </a:lnTo>
                  <a:lnTo>
                    <a:pt x="3730029" y="98914"/>
                  </a:lnTo>
                  <a:lnTo>
                    <a:pt x="3736052" y="103044"/>
                  </a:lnTo>
                  <a:lnTo>
                    <a:pt x="3743493" y="104599"/>
                  </a:lnTo>
                  <a:lnTo>
                    <a:pt x="3750920" y="103160"/>
                  </a:lnTo>
                  <a:lnTo>
                    <a:pt x="3757007" y="99125"/>
                  </a:lnTo>
                  <a:lnTo>
                    <a:pt x="3761137" y="93102"/>
                  </a:lnTo>
                  <a:lnTo>
                    <a:pt x="3762692" y="85699"/>
                  </a:lnTo>
                  <a:lnTo>
                    <a:pt x="3761253" y="78273"/>
                  </a:lnTo>
                  <a:lnTo>
                    <a:pt x="3757218" y="72186"/>
                  </a:lnTo>
                  <a:lnTo>
                    <a:pt x="3751195" y="68056"/>
                  </a:lnTo>
                  <a:lnTo>
                    <a:pt x="3743792" y="66501"/>
                  </a:lnTo>
                  <a:close/>
                </a:path>
                <a:path w="4144009" h="114300">
                  <a:moveTo>
                    <a:pt x="3667518" y="65904"/>
                  </a:moveTo>
                  <a:lnTo>
                    <a:pt x="3660092" y="67342"/>
                  </a:lnTo>
                  <a:lnTo>
                    <a:pt x="3654005" y="71377"/>
                  </a:lnTo>
                  <a:lnTo>
                    <a:pt x="3649875" y="77401"/>
                  </a:lnTo>
                  <a:lnTo>
                    <a:pt x="3648320" y="84804"/>
                  </a:lnTo>
                  <a:lnTo>
                    <a:pt x="3649758" y="92230"/>
                  </a:lnTo>
                  <a:lnTo>
                    <a:pt x="3653793" y="98317"/>
                  </a:lnTo>
                  <a:lnTo>
                    <a:pt x="3659817" y="102447"/>
                  </a:lnTo>
                  <a:lnTo>
                    <a:pt x="3667258" y="104002"/>
                  </a:lnTo>
                  <a:lnTo>
                    <a:pt x="3674684" y="102563"/>
                  </a:lnTo>
                  <a:lnTo>
                    <a:pt x="3680771" y="98528"/>
                  </a:lnTo>
                  <a:lnTo>
                    <a:pt x="3684901" y="92505"/>
                  </a:lnTo>
                  <a:lnTo>
                    <a:pt x="3686456" y="85102"/>
                  </a:lnTo>
                  <a:lnTo>
                    <a:pt x="3685018" y="77676"/>
                  </a:lnTo>
                  <a:lnTo>
                    <a:pt x="3680983" y="71589"/>
                  </a:lnTo>
                  <a:lnTo>
                    <a:pt x="3674959" y="67459"/>
                  </a:lnTo>
                  <a:lnTo>
                    <a:pt x="3667518" y="65904"/>
                  </a:lnTo>
                  <a:close/>
                </a:path>
                <a:path w="4144009" h="114300">
                  <a:moveTo>
                    <a:pt x="3591283" y="65307"/>
                  </a:moveTo>
                  <a:lnTo>
                    <a:pt x="3583856" y="66746"/>
                  </a:lnTo>
                  <a:lnTo>
                    <a:pt x="3577769" y="70781"/>
                  </a:lnTo>
                  <a:lnTo>
                    <a:pt x="3573639" y="76804"/>
                  </a:lnTo>
                  <a:lnTo>
                    <a:pt x="3572084" y="84207"/>
                  </a:lnTo>
                  <a:lnTo>
                    <a:pt x="3573523" y="91633"/>
                  </a:lnTo>
                  <a:lnTo>
                    <a:pt x="3577558" y="97720"/>
                  </a:lnTo>
                  <a:lnTo>
                    <a:pt x="3583581" y="101850"/>
                  </a:lnTo>
                  <a:lnTo>
                    <a:pt x="3591022" y="103405"/>
                  </a:lnTo>
                  <a:lnTo>
                    <a:pt x="3598449" y="101967"/>
                  </a:lnTo>
                  <a:lnTo>
                    <a:pt x="3604536" y="97932"/>
                  </a:lnTo>
                  <a:lnTo>
                    <a:pt x="3608666" y="91908"/>
                  </a:lnTo>
                  <a:lnTo>
                    <a:pt x="3610221" y="84505"/>
                  </a:lnTo>
                  <a:lnTo>
                    <a:pt x="3608782" y="77079"/>
                  </a:lnTo>
                  <a:lnTo>
                    <a:pt x="3604747" y="70992"/>
                  </a:lnTo>
                  <a:lnTo>
                    <a:pt x="3598724" y="66862"/>
                  </a:lnTo>
                  <a:lnTo>
                    <a:pt x="3591283" y="65307"/>
                  </a:lnTo>
                  <a:close/>
                </a:path>
                <a:path w="4144009" h="114300">
                  <a:moveTo>
                    <a:pt x="3515046" y="64710"/>
                  </a:moveTo>
                  <a:lnTo>
                    <a:pt x="3507619" y="66149"/>
                  </a:lnTo>
                  <a:lnTo>
                    <a:pt x="3501532" y="70184"/>
                  </a:lnTo>
                  <a:lnTo>
                    <a:pt x="3497403" y="76207"/>
                  </a:lnTo>
                  <a:lnTo>
                    <a:pt x="3495848" y="83610"/>
                  </a:lnTo>
                  <a:lnTo>
                    <a:pt x="3497287" y="91037"/>
                  </a:lnTo>
                  <a:lnTo>
                    <a:pt x="3501322" y="97124"/>
                  </a:lnTo>
                  <a:lnTo>
                    <a:pt x="3507345" y="101253"/>
                  </a:lnTo>
                  <a:lnTo>
                    <a:pt x="3514787" y="102810"/>
                  </a:lnTo>
                  <a:lnTo>
                    <a:pt x="3522213" y="101370"/>
                  </a:lnTo>
                  <a:lnTo>
                    <a:pt x="3528300" y="97335"/>
                  </a:lnTo>
                  <a:lnTo>
                    <a:pt x="3532430" y="91312"/>
                  </a:lnTo>
                  <a:lnTo>
                    <a:pt x="3533985" y="83908"/>
                  </a:lnTo>
                  <a:lnTo>
                    <a:pt x="3532546" y="76482"/>
                  </a:lnTo>
                  <a:lnTo>
                    <a:pt x="3528511" y="70395"/>
                  </a:lnTo>
                  <a:lnTo>
                    <a:pt x="3522488" y="66265"/>
                  </a:lnTo>
                  <a:lnTo>
                    <a:pt x="3515046" y="64710"/>
                  </a:lnTo>
                  <a:close/>
                </a:path>
                <a:path w="4144009" h="114300">
                  <a:moveTo>
                    <a:pt x="3438848" y="64114"/>
                  </a:moveTo>
                  <a:lnTo>
                    <a:pt x="3431384" y="65552"/>
                  </a:lnTo>
                  <a:lnTo>
                    <a:pt x="3425297" y="69588"/>
                  </a:lnTo>
                  <a:lnTo>
                    <a:pt x="3421167" y="75611"/>
                  </a:lnTo>
                  <a:lnTo>
                    <a:pt x="3419612" y="83014"/>
                  </a:lnTo>
                  <a:lnTo>
                    <a:pt x="3421051" y="90441"/>
                  </a:lnTo>
                  <a:lnTo>
                    <a:pt x="3425087" y="96528"/>
                  </a:lnTo>
                  <a:lnTo>
                    <a:pt x="3431110" y="100658"/>
                  </a:lnTo>
                  <a:lnTo>
                    <a:pt x="3438551" y="102213"/>
                  </a:lnTo>
                  <a:lnTo>
                    <a:pt x="3445978" y="100774"/>
                  </a:lnTo>
                  <a:lnTo>
                    <a:pt x="3452065" y="96739"/>
                  </a:lnTo>
                  <a:lnTo>
                    <a:pt x="3456195" y="90716"/>
                  </a:lnTo>
                  <a:lnTo>
                    <a:pt x="3457750" y="83313"/>
                  </a:lnTo>
                  <a:lnTo>
                    <a:pt x="3456310" y="75886"/>
                  </a:lnTo>
                  <a:lnTo>
                    <a:pt x="3452275" y="69799"/>
                  </a:lnTo>
                  <a:lnTo>
                    <a:pt x="3446252" y="65669"/>
                  </a:lnTo>
                  <a:lnTo>
                    <a:pt x="3438848" y="64114"/>
                  </a:lnTo>
                  <a:close/>
                </a:path>
                <a:path w="4144009" h="114300">
                  <a:moveTo>
                    <a:pt x="3362575" y="63517"/>
                  </a:moveTo>
                  <a:lnTo>
                    <a:pt x="3355148" y="64956"/>
                  </a:lnTo>
                  <a:lnTo>
                    <a:pt x="3349061" y="68991"/>
                  </a:lnTo>
                  <a:lnTo>
                    <a:pt x="3344931" y="75014"/>
                  </a:lnTo>
                  <a:lnTo>
                    <a:pt x="3343376" y="82417"/>
                  </a:lnTo>
                  <a:lnTo>
                    <a:pt x="3344815" y="89844"/>
                  </a:lnTo>
                  <a:lnTo>
                    <a:pt x="3348850" y="95931"/>
                  </a:lnTo>
                  <a:lnTo>
                    <a:pt x="3354873" y="100061"/>
                  </a:lnTo>
                  <a:lnTo>
                    <a:pt x="3362314" y="101616"/>
                  </a:lnTo>
                  <a:lnTo>
                    <a:pt x="3369741" y="100177"/>
                  </a:lnTo>
                  <a:lnTo>
                    <a:pt x="3375828" y="96142"/>
                  </a:lnTo>
                  <a:lnTo>
                    <a:pt x="3379958" y="90119"/>
                  </a:lnTo>
                  <a:lnTo>
                    <a:pt x="3381513" y="82716"/>
                  </a:lnTo>
                  <a:lnTo>
                    <a:pt x="3380074" y="75289"/>
                  </a:lnTo>
                  <a:lnTo>
                    <a:pt x="3376039" y="69202"/>
                  </a:lnTo>
                  <a:lnTo>
                    <a:pt x="3370016" y="65072"/>
                  </a:lnTo>
                  <a:lnTo>
                    <a:pt x="3362575" y="63517"/>
                  </a:lnTo>
                  <a:close/>
                </a:path>
                <a:path w="4144009" h="114300">
                  <a:moveTo>
                    <a:pt x="3286339" y="62920"/>
                  </a:moveTo>
                  <a:lnTo>
                    <a:pt x="3278913" y="64359"/>
                  </a:lnTo>
                  <a:lnTo>
                    <a:pt x="3272826" y="68394"/>
                  </a:lnTo>
                  <a:lnTo>
                    <a:pt x="3268696" y="74417"/>
                  </a:lnTo>
                  <a:lnTo>
                    <a:pt x="3267141" y="81821"/>
                  </a:lnTo>
                  <a:lnTo>
                    <a:pt x="3268579" y="89247"/>
                  </a:lnTo>
                  <a:lnTo>
                    <a:pt x="3272614" y="95334"/>
                  </a:lnTo>
                  <a:lnTo>
                    <a:pt x="3278638" y="99464"/>
                  </a:lnTo>
                  <a:lnTo>
                    <a:pt x="3286079" y="101019"/>
                  </a:lnTo>
                  <a:lnTo>
                    <a:pt x="3293505" y="99580"/>
                  </a:lnTo>
                  <a:lnTo>
                    <a:pt x="3299592" y="95545"/>
                  </a:lnTo>
                  <a:lnTo>
                    <a:pt x="3303722" y="89522"/>
                  </a:lnTo>
                  <a:lnTo>
                    <a:pt x="3305277" y="82119"/>
                  </a:lnTo>
                  <a:lnTo>
                    <a:pt x="3303839" y="74692"/>
                  </a:lnTo>
                  <a:lnTo>
                    <a:pt x="3299804" y="68605"/>
                  </a:lnTo>
                  <a:lnTo>
                    <a:pt x="3293780" y="64476"/>
                  </a:lnTo>
                  <a:lnTo>
                    <a:pt x="3286339" y="62920"/>
                  </a:lnTo>
                  <a:close/>
                </a:path>
                <a:path w="4144009" h="114300">
                  <a:moveTo>
                    <a:pt x="3210104" y="62323"/>
                  </a:moveTo>
                  <a:lnTo>
                    <a:pt x="3202677" y="63762"/>
                  </a:lnTo>
                  <a:lnTo>
                    <a:pt x="3196590" y="67797"/>
                  </a:lnTo>
                  <a:lnTo>
                    <a:pt x="3192460" y="73820"/>
                  </a:lnTo>
                  <a:lnTo>
                    <a:pt x="3190905" y="81224"/>
                  </a:lnTo>
                  <a:lnTo>
                    <a:pt x="3192344" y="88650"/>
                  </a:lnTo>
                  <a:lnTo>
                    <a:pt x="3196379" y="94737"/>
                  </a:lnTo>
                  <a:lnTo>
                    <a:pt x="3202402" y="98867"/>
                  </a:lnTo>
                  <a:lnTo>
                    <a:pt x="3209843" y="100423"/>
                  </a:lnTo>
                  <a:lnTo>
                    <a:pt x="3217270" y="98984"/>
                  </a:lnTo>
                  <a:lnTo>
                    <a:pt x="3223357" y="94949"/>
                  </a:lnTo>
                  <a:lnTo>
                    <a:pt x="3227487" y="88925"/>
                  </a:lnTo>
                  <a:lnTo>
                    <a:pt x="3229042" y="81522"/>
                  </a:lnTo>
                  <a:lnTo>
                    <a:pt x="3227603" y="74095"/>
                  </a:lnTo>
                  <a:lnTo>
                    <a:pt x="3223568" y="68008"/>
                  </a:lnTo>
                  <a:lnTo>
                    <a:pt x="3217545" y="63879"/>
                  </a:lnTo>
                  <a:lnTo>
                    <a:pt x="3210104" y="62323"/>
                  </a:lnTo>
                  <a:close/>
                </a:path>
                <a:path w="4144009" h="114300">
                  <a:moveTo>
                    <a:pt x="3133906" y="61728"/>
                  </a:moveTo>
                  <a:lnTo>
                    <a:pt x="3126441" y="63166"/>
                  </a:lnTo>
                  <a:lnTo>
                    <a:pt x="3120354" y="67202"/>
                  </a:lnTo>
                  <a:lnTo>
                    <a:pt x="3116225" y="73225"/>
                  </a:lnTo>
                  <a:lnTo>
                    <a:pt x="3114669" y="80628"/>
                  </a:lnTo>
                  <a:lnTo>
                    <a:pt x="3116108" y="88055"/>
                  </a:lnTo>
                  <a:lnTo>
                    <a:pt x="3120143" y="94142"/>
                  </a:lnTo>
                  <a:lnTo>
                    <a:pt x="3126166" y="98271"/>
                  </a:lnTo>
                  <a:lnTo>
                    <a:pt x="3133608" y="99827"/>
                  </a:lnTo>
                  <a:lnTo>
                    <a:pt x="3141034" y="98388"/>
                  </a:lnTo>
                  <a:lnTo>
                    <a:pt x="3147121" y="94353"/>
                  </a:lnTo>
                  <a:lnTo>
                    <a:pt x="3151251" y="88330"/>
                  </a:lnTo>
                  <a:lnTo>
                    <a:pt x="3152806" y="80926"/>
                  </a:lnTo>
                  <a:lnTo>
                    <a:pt x="3151367" y="73500"/>
                  </a:lnTo>
                  <a:lnTo>
                    <a:pt x="3147332" y="67413"/>
                  </a:lnTo>
                  <a:lnTo>
                    <a:pt x="3141309" y="63283"/>
                  </a:lnTo>
                  <a:lnTo>
                    <a:pt x="3133906" y="61728"/>
                  </a:lnTo>
                  <a:close/>
                </a:path>
                <a:path w="4144009" h="114300">
                  <a:moveTo>
                    <a:pt x="3057631" y="61131"/>
                  </a:moveTo>
                  <a:lnTo>
                    <a:pt x="3050205" y="62570"/>
                  </a:lnTo>
                  <a:lnTo>
                    <a:pt x="3044118" y="66605"/>
                  </a:lnTo>
                  <a:lnTo>
                    <a:pt x="3039988" y="72628"/>
                  </a:lnTo>
                  <a:lnTo>
                    <a:pt x="3038434" y="80031"/>
                  </a:lnTo>
                  <a:lnTo>
                    <a:pt x="3039873" y="87458"/>
                  </a:lnTo>
                  <a:lnTo>
                    <a:pt x="3043908" y="93545"/>
                  </a:lnTo>
                  <a:lnTo>
                    <a:pt x="3049931" y="97675"/>
                  </a:lnTo>
                  <a:lnTo>
                    <a:pt x="3057372" y="99230"/>
                  </a:lnTo>
                  <a:lnTo>
                    <a:pt x="3064799" y="97791"/>
                  </a:lnTo>
                  <a:lnTo>
                    <a:pt x="3070886" y="93756"/>
                  </a:lnTo>
                  <a:lnTo>
                    <a:pt x="3075016" y="87733"/>
                  </a:lnTo>
                  <a:lnTo>
                    <a:pt x="3076571" y="80330"/>
                  </a:lnTo>
                  <a:lnTo>
                    <a:pt x="3075132" y="72903"/>
                  </a:lnTo>
                  <a:lnTo>
                    <a:pt x="3071096" y="66816"/>
                  </a:lnTo>
                  <a:lnTo>
                    <a:pt x="3065073" y="62686"/>
                  </a:lnTo>
                  <a:lnTo>
                    <a:pt x="3057631" y="61131"/>
                  </a:lnTo>
                  <a:close/>
                </a:path>
                <a:path w="4144009" h="114300">
                  <a:moveTo>
                    <a:pt x="2981396" y="60534"/>
                  </a:moveTo>
                  <a:lnTo>
                    <a:pt x="2973969" y="61973"/>
                  </a:lnTo>
                  <a:lnTo>
                    <a:pt x="2967882" y="66008"/>
                  </a:lnTo>
                  <a:lnTo>
                    <a:pt x="2963753" y="72031"/>
                  </a:lnTo>
                  <a:lnTo>
                    <a:pt x="2962198" y="79434"/>
                  </a:lnTo>
                  <a:lnTo>
                    <a:pt x="2963637" y="86861"/>
                  </a:lnTo>
                  <a:lnTo>
                    <a:pt x="2967672" y="92948"/>
                  </a:lnTo>
                  <a:lnTo>
                    <a:pt x="2973695" y="97078"/>
                  </a:lnTo>
                  <a:lnTo>
                    <a:pt x="2981137" y="98633"/>
                  </a:lnTo>
                  <a:lnTo>
                    <a:pt x="2988563" y="97194"/>
                  </a:lnTo>
                  <a:lnTo>
                    <a:pt x="2994650" y="93159"/>
                  </a:lnTo>
                  <a:lnTo>
                    <a:pt x="2998780" y="87136"/>
                  </a:lnTo>
                  <a:lnTo>
                    <a:pt x="3000335" y="79733"/>
                  </a:lnTo>
                  <a:lnTo>
                    <a:pt x="2998896" y="72306"/>
                  </a:lnTo>
                  <a:lnTo>
                    <a:pt x="2994860" y="66219"/>
                  </a:lnTo>
                  <a:lnTo>
                    <a:pt x="2988837" y="62089"/>
                  </a:lnTo>
                  <a:lnTo>
                    <a:pt x="2981396" y="60534"/>
                  </a:lnTo>
                  <a:close/>
                </a:path>
                <a:path w="4144009" h="114300">
                  <a:moveTo>
                    <a:pt x="2905160" y="59937"/>
                  </a:moveTo>
                  <a:lnTo>
                    <a:pt x="2897733" y="61376"/>
                  </a:lnTo>
                  <a:lnTo>
                    <a:pt x="2891646" y="65412"/>
                  </a:lnTo>
                  <a:lnTo>
                    <a:pt x="2887517" y="71435"/>
                  </a:lnTo>
                  <a:lnTo>
                    <a:pt x="2885961" y="78839"/>
                  </a:lnTo>
                  <a:lnTo>
                    <a:pt x="2887401" y="86265"/>
                  </a:lnTo>
                  <a:lnTo>
                    <a:pt x="2891436" y="92352"/>
                  </a:lnTo>
                  <a:lnTo>
                    <a:pt x="2897460" y="96481"/>
                  </a:lnTo>
                  <a:lnTo>
                    <a:pt x="2904901" y="98037"/>
                  </a:lnTo>
                  <a:lnTo>
                    <a:pt x="2912328" y="96598"/>
                  </a:lnTo>
                  <a:lnTo>
                    <a:pt x="2918414" y="92562"/>
                  </a:lnTo>
                  <a:lnTo>
                    <a:pt x="2922544" y="86539"/>
                  </a:lnTo>
                  <a:lnTo>
                    <a:pt x="2924098" y="79136"/>
                  </a:lnTo>
                  <a:lnTo>
                    <a:pt x="2922659" y="71709"/>
                  </a:lnTo>
                  <a:lnTo>
                    <a:pt x="2918624" y="65622"/>
                  </a:lnTo>
                  <a:lnTo>
                    <a:pt x="2912601" y="61492"/>
                  </a:lnTo>
                  <a:lnTo>
                    <a:pt x="2905160" y="59937"/>
                  </a:lnTo>
                  <a:close/>
                </a:path>
                <a:path w="4144009" h="114300">
                  <a:moveTo>
                    <a:pt x="2828963" y="59342"/>
                  </a:moveTo>
                  <a:lnTo>
                    <a:pt x="2821498" y="60780"/>
                  </a:lnTo>
                  <a:lnTo>
                    <a:pt x="2815411" y="64815"/>
                  </a:lnTo>
                  <a:lnTo>
                    <a:pt x="2811281" y="70838"/>
                  </a:lnTo>
                  <a:lnTo>
                    <a:pt x="2809726" y="78242"/>
                  </a:lnTo>
                  <a:lnTo>
                    <a:pt x="2811165" y="85668"/>
                  </a:lnTo>
                  <a:lnTo>
                    <a:pt x="2815201" y="91755"/>
                  </a:lnTo>
                  <a:lnTo>
                    <a:pt x="2821224" y="95885"/>
                  </a:lnTo>
                  <a:lnTo>
                    <a:pt x="2828665" y="97440"/>
                  </a:lnTo>
                  <a:lnTo>
                    <a:pt x="2836092" y="96001"/>
                  </a:lnTo>
                  <a:lnTo>
                    <a:pt x="2842179" y="91965"/>
                  </a:lnTo>
                  <a:lnTo>
                    <a:pt x="2846308" y="85942"/>
                  </a:lnTo>
                  <a:lnTo>
                    <a:pt x="2847863" y="78539"/>
                  </a:lnTo>
                  <a:lnTo>
                    <a:pt x="2846424" y="71112"/>
                  </a:lnTo>
                  <a:lnTo>
                    <a:pt x="2842389" y="65025"/>
                  </a:lnTo>
                  <a:lnTo>
                    <a:pt x="2836366" y="60896"/>
                  </a:lnTo>
                  <a:lnTo>
                    <a:pt x="2828963" y="59342"/>
                  </a:lnTo>
                  <a:close/>
                </a:path>
                <a:path w="4144009" h="114300">
                  <a:moveTo>
                    <a:pt x="2752689" y="58745"/>
                  </a:moveTo>
                  <a:lnTo>
                    <a:pt x="2745262" y="60183"/>
                  </a:lnTo>
                  <a:lnTo>
                    <a:pt x="2739175" y="64218"/>
                  </a:lnTo>
                  <a:lnTo>
                    <a:pt x="2735045" y="70242"/>
                  </a:lnTo>
                  <a:lnTo>
                    <a:pt x="2733490" y="77645"/>
                  </a:lnTo>
                  <a:lnTo>
                    <a:pt x="2734929" y="85071"/>
                  </a:lnTo>
                  <a:lnTo>
                    <a:pt x="2738964" y="91158"/>
                  </a:lnTo>
                  <a:lnTo>
                    <a:pt x="2744987" y="95288"/>
                  </a:lnTo>
                  <a:lnTo>
                    <a:pt x="2752429" y="96843"/>
                  </a:lnTo>
                  <a:lnTo>
                    <a:pt x="2759855" y="95404"/>
                  </a:lnTo>
                  <a:lnTo>
                    <a:pt x="2765943" y="91369"/>
                  </a:lnTo>
                  <a:lnTo>
                    <a:pt x="2770073" y="85346"/>
                  </a:lnTo>
                  <a:lnTo>
                    <a:pt x="2771627" y="77943"/>
                  </a:lnTo>
                  <a:lnTo>
                    <a:pt x="2770188" y="70517"/>
                  </a:lnTo>
                  <a:lnTo>
                    <a:pt x="2766153" y="64430"/>
                  </a:lnTo>
                  <a:lnTo>
                    <a:pt x="2760130" y="60300"/>
                  </a:lnTo>
                  <a:lnTo>
                    <a:pt x="2752689" y="58745"/>
                  </a:lnTo>
                  <a:close/>
                </a:path>
                <a:path w="4144009" h="114300">
                  <a:moveTo>
                    <a:pt x="2676453" y="58148"/>
                  </a:moveTo>
                  <a:lnTo>
                    <a:pt x="2669027" y="59587"/>
                  </a:lnTo>
                  <a:lnTo>
                    <a:pt x="2662940" y="63622"/>
                  </a:lnTo>
                  <a:lnTo>
                    <a:pt x="2658810" y="69645"/>
                  </a:lnTo>
                  <a:lnTo>
                    <a:pt x="2657255" y="77048"/>
                  </a:lnTo>
                  <a:lnTo>
                    <a:pt x="2658694" y="84474"/>
                  </a:lnTo>
                  <a:lnTo>
                    <a:pt x="2662729" y="90561"/>
                  </a:lnTo>
                  <a:lnTo>
                    <a:pt x="2668752" y="94691"/>
                  </a:lnTo>
                  <a:lnTo>
                    <a:pt x="2676193" y="96246"/>
                  </a:lnTo>
                  <a:lnTo>
                    <a:pt x="2683620" y="94808"/>
                  </a:lnTo>
                  <a:lnTo>
                    <a:pt x="2689707" y="90773"/>
                  </a:lnTo>
                  <a:lnTo>
                    <a:pt x="2693836" y="84749"/>
                  </a:lnTo>
                  <a:lnTo>
                    <a:pt x="2695392" y="77346"/>
                  </a:lnTo>
                  <a:lnTo>
                    <a:pt x="2693953" y="69920"/>
                  </a:lnTo>
                  <a:lnTo>
                    <a:pt x="2689918" y="63833"/>
                  </a:lnTo>
                  <a:lnTo>
                    <a:pt x="2683895" y="59703"/>
                  </a:lnTo>
                  <a:lnTo>
                    <a:pt x="2676453" y="58148"/>
                  </a:lnTo>
                  <a:close/>
                </a:path>
                <a:path w="4144009" h="114300">
                  <a:moveTo>
                    <a:pt x="2600218" y="57551"/>
                  </a:moveTo>
                  <a:lnTo>
                    <a:pt x="2592791" y="58990"/>
                  </a:lnTo>
                  <a:lnTo>
                    <a:pt x="2586704" y="63025"/>
                  </a:lnTo>
                  <a:lnTo>
                    <a:pt x="2582574" y="69049"/>
                  </a:lnTo>
                  <a:lnTo>
                    <a:pt x="2581019" y="76452"/>
                  </a:lnTo>
                  <a:lnTo>
                    <a:pt x="2582458" y="83879"/>
                  </a:lnTo>
                  <a:lnTo>
                    <a:pt x="2586493" y="89966"/>
                  </a:lnTo>
                  <a:lnTo>
                    <a:pt x="2592516" y="94095"/>
                  </a:lnTo>
                  <a:lnTo>
                    <a:pt x="2599957" y="95651"/>
                  </a:lnTo>
                  <a:lnTo>
                    <a:pt x="2607384" y="94211"/>
                  </a:lnTo>
                  <a:lnTo>
                    <a:pt x="2613471" y="90176"/>
                  </a:lnTo>
                  <a:lnTo>
                    <a:pt x="2617601" y="84153"/>
                  </a:lnTo>
                  <a:lnTo>
                    <a:pt x="2619156" y="76749"/>
                  </a:lnTo>
                  <a:lnTo>
                    <a:pt x="2617717" y="69323"/>
                  </a:lnTo>
                  <a:lnTo>
                    <a:pt x="2613682" y="63236"/>
                  </a:lnTo>
                  <a:lnTo>
                    <a:pt x="2607659" y="59106"/>
                  </a:lnTo>
                  <a:lnTo>
                    <a:pt x="2600218" y="57551"/>
                  </a:lnTo>
                  <a:close/>
                </a:path>
                <a:path w="4144009" h="114300">
                  <a:moveTo>
                    <a:pt x="2524019" y="56955"/>
                  </a:moveTo>
                  <a:lnTo>
                    <a:pt x="2516554" y="58394"/>
                  </a:lnTo>
                  <a:lnTo>
                    <a:pt x="2510468" y="62429"/>
                  </a:lnTo>
                  <a:lnTo>
                    <a:pt x="2506338" y="68452"/>
                  </a:lnTo>
                  <a:lnTo>
                    <a:pt x="2504784" y="75855"/>
                  </a:lnTo>
                  <a:lnTo>
                    <a:pt x="2506223" y="83282"/>
                  </a:lnTo>
                  <a:lnTo>
                    <a:pt x="2510258" y="89369"/>
                  </a:lnTo>
                  <a:lnTo>
                    <a:pt x="2516281" y="93499"/>
                  </a:lnTo>
                  <a:lnTo>
                    <a:pt x="2523722" y="95054"/>
                  </a:lnTo>
                  <a:lnTo>
                    <a:pt x="2531148" y="93614"/>
                  </a:lnTo>
                  <a:lnTo>
                    <a:pt x="2537236" y="89579"/>
                  </a:lnTo>
                  <a:lnTo>
                    <a:pt x="2541365" y="83556"/>
                  </a:lnTo>
                  <a:lnTo>
                    <a:pt x="2542921" y="76153"/>
                  </a:lnTo>
                  <a:lnTo>
                    <a:pt x="2541481" y="68726"/>
                  </a:lnTo>
                  <a:lnTo>
                    <a:pt x="2537446" y="62639"/>
                  </a:lnTo>
                  <a:lnTo>
                    <a:pt x="2531422" y="58510"/>
                  </a:lnTo>
                  <a:lnTo>
                    <a:pt x="2524019" y="56955"/>
                  </a:lnTo>
                  <a:close/>
                </a:path>
                <a:path w="4144009" h="114300">
                  <a:moveTo>
                    <a:pt x="2447745" y="56358"/>
                  </a:moveTo>
                  <a:lnTo>
                    <a:pt x="2440319" y="57797"/>
                  </a:lnTo>
                  <a:lnTo>
                    <a:pt x="2434232" y="61832"/>
                  </a:lnTo>
                  <a:lnTo>
                    <a:pt x="2430103" y="67855"/>
                  </a:lnTo>
                  <a:lnTo>
                    <a:pt x="2428548" y="75258"/>
                  </a:lnTo>
                  <a:lnTo>
                    <a:pt x="2429987" y="82685"/>
                  </a:lnTo>
                  <a:lnTo>
                    <a:pt x="2434022" y="88772"/>
                  </a:lnTo>
                  <a:lnTo>
                    <a:pt x="2440045" y="92902"/>
                  </a:lnTo>
                  <a:lnTo>
                    <a:pt x="2447486" y="94457"/>
                  </a:lnTo>
                  <a:lnTo>
                    <a:pt x="2454913" y="93018"/>
                  </a:lnTo>
                  <a:lnTo>
                    <a:pt x="2461000" y="88983"/>
                  </a:lnTo>
                  <a:lnTo>
                    <a:pt x="2465130" y="82960"/>
                  </a:lnTo>
                  <a:lnTo>
                    <a:pt x="2466685" y="75557"/>
                  </a:lnTo>
                  <a:lnTo>
                    <a:pt x="2465245" y="68130"/>
                  </a:lnTo>
                  <a:lnTo>
                    <a:pt x="2461210" y="62043"/>
                  </a:lnTo>
                  <a:lnTo>
                    <a:pt x="2455187" y="57913"/>
                  </a:lnTo>
                  <a:lnTo>
                    <a:pt x="2447745" y="56358"/>
                  </a:lnTo>
                  <a:close/>
                </a:path>
                <a:path w="4144009" h="114300">
                  <a:moveTo>
                    <a:pt x="2371510" y="55761"/>
                  </a:moveTo>
                  <a:lnTo>
                    <a:pt x="2364083" y="57200"/>
                  </a:lnTo>
                  <a:lnTo>
                    <a:pt x="2357996" y="61235"/>
                  </a:lnTo>
                  <a:lnTo>
                    <a:pt x="2353866" y="67258"/>
                  </a:lnTo>
                  <a:lnTo>
                    <a:pt x="2352311" y="74662"/>
                  </a:lnTo>
                  <a:lnTo>
                    <a:pt x="2353751" y="82088"/>
                  </a:lnTo>
                  <a:lnTo>
                    <a:pt x="2357786" y="88175"/>
                  </a:lnTo>
                  <a:lnTo>
                    <a:pt x="2363810" y="92305"/>
                  </a:lnTo>
                  <a:lnTo>
                    <a:pt x="2371251" y="93860"/>
                  </a:lnTo>
                  <a:lnTo>
                    <a:pt x="2378677" y="92421"/>
                  </a:lnTo>
                  <a:lnTo>
                    <a:pt x="2384764" y="88386"/>
                  </a:lnTo>
                  <a:lnTo>
                    <a:pt x="2388894" y="82363"/>
                  </a:lnTo>
                  <a:lnTo>
                    <a:pt x="2390448" y="74960"/>
                  </a:lnTo>
                  <a:lnTo>
                    <a:pt x="2389009" y="67533"/>
                  </a:lnTo>
                  <a:lnTo>
                    <a:pt x="2384974" y="61446"/>
                  </a:lnTo>
                  <a:lnTo>
                    <a:pt x="2378951" y="57317"/>
                  </a:lnTo>
                  <a:lnTo>
                    <a:pt x="2371510" y="55761"/>
                  </a:lnTo>
                  <a:close/>
                </a:path>
                <a:path w="4144009" h="114300">
                  <a:moveTo>
                    <a:pt x="2295274" y="55164"/>
                  </a:moveTo>
                  <a:lnTo>
                    <a:pt x="2287848" y="56604"/>
                  </a:lnTo>
                  <a:lnTo>
                    <a:pt x="2281761" y="60639"/>
                  </a:lnTo>
                  <a:lnTo>
                    <a:pt x="2277631" y="66663"/>
                  </a:lnTo>
                  <a:lnTo>
                    <a:pt x="2276076" y="74066"/>
                  </a:lnTo>
                  <a:lnTo>
                    <a:pt x="2277515" y="81492"/>
                  </a:lnTo>
                  <a:lnTo>
                    <a:pt x="2281550" y="87579"/>
                  </a:lnTo>
                  <a:lnTo>
                    <a:pt x="2287574" y="91709"/>
                  </a:lnTo>
                  <a:lnTo>
                    <a:pt x="2295015" y="93263"/>
                  </a:lnTo>
                  <a:lnTo>
                    <a:pt x="2302442" y="91824"/>
                  </a:lnTo>
                  <a:lnTo>
                    <a:pt x="2308529" y="87789"/>
                  </a:lnTo>
                  <a:lnTo>
                    <a:pt x="2312658" y="81766"/>
                  </a:lnTo>
                  <a:lnTo>
                    <a:pt x="2314213" y="74363"/>
                  </a:lnTo>
                  <a:lnTo>
                    <a:pt x="2312774" y="66936"/>
                  </a:lnTo>
                  <a:lnTo>
                    <a:pt x="2308739" y="60849"/>
                  </a:lnTo>
                  <a:lnTo>
                    <a:pt x="2302716" y="56720"/>
                  </a:lnTo>
                  <a:lnTo>
                    <a:pt x="2295274" y="55164"/>
                  </a:lnTo>
                  <a:close/>
                </a:path>
                <a:path w="4144009" h="114300">
                  <a:moveTo>
                    <a:pt x="2219077" y="54569"/>
                  </a:moveTo>
                  <a:lnTo>
                    <a:pt x="2211612" y="56007"/>
                  </a:lnTo>
                  <a:lnTo>
                    <a:pt x="2205525" y="60043"/>
                  </a:lnTo>
                  <a:lnTo>
                    <a:pt x="2201395" y="66066"/>
                  </a:lnTo>
                  <a:lnTo>
                    <a:pt x="2199840" y="73469"/>
                  </a:lnTo>
                  <a:lnTo>
                    <a:pt x="2201279" y="80896"/>
                  </a:lnTo>
                  <a:lnTo>
                    <a:pt x="2205314" y="86983"/>
                  </a:lnTo>
                  <a:lnTo>
                    <a:pt x="2211337" y="91112"/>
                  </a:lnTo>
                  <a:lnTo>
                    <a:pt x="2218778" y="92668"/>
                  </a:lnTo>
                  <a:lnTo>
                    <a:pt x="2226205" y="91228"/>
                  </a:lnTo>
                  <a:lnTo>
                    <a:pt x="2232292" y="87193"/>
                  </a:lnTo>
                  <a:lnTo>
                    <a:pt x="2236422" y="81169"/>
                  </a:lnTo>
                  <a:lnTo>
                    <a:pt x="2237977" y="73766"/>
                  </a:lnTo>
                  <a:lnTo>
                    <a:pt x="2236538" y="66340"/>
                  </a:lnTo>
                  <a:lnTo>
                    <a:pt x="2232503" y="60253"/>
                  </a:lnTo>
                  <a:lnTo>
                    <a:pt x="2226480" y="56123"/>
                  </a:lnTo>
                  <a:lnTo>
                    <a:pt x="2219077" y="54569"/>
                  </a:lnTo>
                  <a:close/>
                </a:path>
                <a:path w="4144009" h="114300">
                  <a:moveTo>
                    <a:pt x="2142803" y="53972"/>
                  </a:moveTo>
                  <a:lnTo>
                    <a:pt x="2135377" y="55411"/>
                  </a:lnTo>
                  <a:lnTo>
                    <a:pt x="2129290" y="59446"/>
                  </a:lnTo>
                  <a:lnTo>
                    <a:pt x="2125160" y="65469"/>
                  </a:lnTo>
                  <a:lnTo>
                    <a:pt x="2123605" y="72872"/>
                  </a:lnTo>
                  <a:lnTo>
                    <a:pt x="2125043" y="80299"/>
                  </a:lnTo>
                  <a:lnTo>
                    <a:pt x="2129078" y="86386"/>
                  </a:lnTo>
                  <a:lnTo>
                    <a:pt x="2135102" y="90516"/>
                  </a:lnTo>
                  <a:lnTo>
                    <a:pt x="2142543" y="92071"/>
                  </a:lnTo>
                  <a:lnTo>
                    <a:pt x="2149969" y="90632"/>
                  </a:lnTo>
                  <a:lnTo>
                    <a:pt x="2156056" y="86597"/>
                  </a:lnTo>
                  <a:lnTo>
                    <a:pt x="2160186" y="80574"/>
                  </a:lnTo>
                  <a:lnTo>
                    <a:pt x="2161741" y="73171"/>
                  </a:lnTo>
                  <a:lnTo>
                    <a:pt x="2160303" y="65744"/>
                  </a:lnTo>
                  <a:lnTo>
                    <a:pt x="2156268" y="59657"/>
                  </a:lnTo>
                  <a:lnTo>
                    <a:pt x="2150244" y="55527"/>
                  </a:lnTo>
                  <a:lnTo>
                    <a:pt x="2142803" y="53972"/>
                  </a:lnTo>
                  <a:close/>
                </a:path>
                <a:path w="4144009" h="114300">
                  <a:moveTo>
                    <a:pt x="2066568" y="53375"/>
                  </a:moveTo>
                  <a:lnTo>
                    <a:pt x="2059140" y="54814"/>
                  </a:lnTo>
                  <a:lnTo>
                    <a:pt x="2053053" y="58849"/>
                  </a:lnTo>
                  <a:lnTo>
                    <a:pt x="2048923" y="64872"/>
                  </a:lnTo>
                  <a:lnTo>
                    <a:pt x="2047369" y="72275"/>
                  </a:lnTo>
                  <a:lnTo>
                    <a:pt x="2048808" y="79702"/>
                  </a:lnTo>
                  <a:lnTo>
                    <a:pt x="2052843" y="85789"/>
                  </a:lnTo>
                  <a:lnTo>
                    <a:pt x="2058866" y="89919"/>
                  </a:lnTo>
                  <a:lnTo>
                    <a:pt x="2066307" y="91474"/>
                  </a:lnTo>
                  <a:lnTo>
                    <a:pt x="2073734" y="90035"/>
                  </a:lnTo>
                  <a:lnTo>
                    <a:pt x="2079821" y="86000"/>
                  </a:lnTo>
                  <a:lnTo>
                    <a:pt x="2083951" y="79977"/>
                  </a:lnTo>
                  <a:lnTo>
                    <a:pt x="2085506" y="72574"/>
                  </a:lnTo>
                  <a:lnTo>
                    <a:pt x="2084067" y="65147"/>
                  </a:lnTo>
                  <a:lnTo>
                    <a:pt x="2080032" y="59060"/>
                  </a:lnTo>
                  <a:lnTo>
                    <a:pt x="2074009" y="54930"/>
                  </a:lnTo>
                  <a:lnTo>
                    <a:pt x="2066568" y="53375"/>
                  </a:lnTo>
                  <a:close/>
                </a:path>
                <a:path w="4144009" h="114300">
                  <a:moveTo>
                    <a:pt x="1990332" y="52778"/>
                  </a:moveTo>
                  <a:lnTo>
                    <a:pt x="1982905" y="54217"/>
                  </a:lnTo>
                  <a:lnTo>
                    <a:pt x="1976818" y="58252"/>
                  </a:lnTo>
                  <a:lnTo>
                    <a:pt x="1972689" y="64275"/>
                  </a:lnTo>
                  <a:lnTo>
                    <a:pt x="1971133" y="71678"/>
                  </a:lnTo>
                  <a:lnTo>
                    <a:pt x="1972572" y="79105"/>
                  </a:lnTo>
                  <a:lnTo>
                    <a:pt x="1976606" y="85192"/>
                  </a:lnTo>
                  <a:lnTo>
                    <a:pt x="1982629" y="89322"/>
                  </a:lnTo>
                  <a:lnTo>
                    <a:pt x="1990070" y="90877"/>
                  </a:lnTo>
                  <a:lnTo>
                    <a:pt x="1997497" y="89439"/>
                  </a:lnTo>
                  <a:lnTo>
                    <a:pt x="2003585" y="85404"/>
                  </a:lnTo>
                  <a:lnTo>
                    <a:pt x="2007715" y="79381"/>
                  </a:lnTo>
                  <a:lnTo>
                    <a:pt x="2009270" y="71978"/>
                  </a:lnTo>
                  <a:lnTo>
                    <a:pt x="2007831" y="64551"/>
                  </a:lnTo>
                  <a:lnTo>
                    <a:pt x="2003796" y="58464"/>
                  </a:lnTo>
                  <a:lnTo>
                    <a:pt x="1997773" y="54334"/>
                  </a:lnTo>
                  <a:lnTo>
                    <a:pt x="1990332" y="52778"/>
                  </a:lnTo>
                  <a:close/>
                </a:path>
                <a:path w="4144009" h="114300">
                  <a:moveTo>
                    <a:pt x="1914135" y="52183"/>
                  </a:moveTo>
                  <a:lnTo>
                    <a:pt x="1906670" y="53620"/>
                  </a:lnTo>
                  <a:lnTo>
                    <a:pt x="1900583" y="57655"/>
                  </a:lnTo>
                  <a:lnTo>
                    <a:pt x="1896453" y="63678"/>
                  </a:lnTo>
                  <a:lnTo>
                    <a:pt x="1894898" y="71081"/>
                  </a:lnTo>
                  <a:lnTo>
                    <a:pt x="1896337" y="78508"/>
                  </a:lnTo>
                  <a:lnTo>
                    <a:pt x="1900371" y="84595"/>
                  </a:lnTo>
                  <a:lnTo>
                    <a:pt x="1906394" y="88725"/>
                  </a:lnTo>
                  <a:lnTo>
                    <a:pt x="1913835" y="90281"/>
                  </a:lnTo>
                  <a:lnTo>
                    <a:pt x="1921262" y="88842"/>
                  </a:lnTo>
                  <a:lnTo>
                    <a:pt x="1927349" y="84807"/>
                  </a:lnTo>
                  <a:lnTo>
                    <a:pt x="1931479" y="78784"/>
                  </a:lnTo>
                  <a:lnTo>
                    <a:pt x="1933035" y="71381"/>
                  </a:lnTo>
                  <a:lnTo>
                    <a:pt x="1931596" y="63955"/>
                  </a:lnTo>
                  <a:lnTo>
                    <a:pt x="1927561" y="57868"/>
                  </a:lnTo>
                  <a:lnTo>
                    <a:pt x="1921538" y="53738"/>
                  </a:lnTo>
                  <a:lnTo>
                    <a:pt x="1914135" y="52183"/>
                  </a:lnTo>
                  <a:close/>
                </a:path>
                <a:path w="4144009" h="114300">
                  <a:moveTo>
                    <a:pt x="1837861" y="51586"/>
                  </a:moveTo>
                  <a:lnTo>
                    <a:pt x="1830434" y="53024"/>
                  </a:lnTo>
                  <a:lnTo>
                    <a:pt x="1824347" y="57059"/>
                  </a:lnTo>
                  <a:lnTo>
                    <a:pt x="1820217" y="63082"/>
                  </a:lnTo>
                  <a:lnTo>
                    <a:pt x="1818662" y="70484"/>
                  </a:lnTo>
                  <a:lnTo>
                    <a:pt x="1820101" y="77911"/>
                  </a:lnTo>
                  <a:lnTo>
                    <a:pt x="1824136" y="83999"/>
                  </a:lnTo>
                  <a:lnTo>
                    <a:pt x="1830158" y="88129"/>
                  </a:lnTo>
                  <a:lnTo>
                    <a:pt x="1837599" y="89684"/>
                  </a:lnTo>
                  <a:lnTo>
                    <a:pt x="1845026" y="88246"/>
                  </a:lnTo>
                  <a:lnTo>
                    <a:pt x="1851114" y="84211"/>
                  </a:lnTo>
                  <a:lnTo>
                    <a:pt x="1855244" y="78187"/>
                  </a:lnTo>
                  <a:lnTo>
                    <a:pt x="1856799" y="70784"/>
                  </a:lnTo>
                  <a:lnTo>
                    <a:pt x="1855360" y="63358"/>
                  </a:lnTo>
                  <a:lnTo>
                    <a:pt x="1851325" y="57271"/>
                  </a:lnTo>
                  <a:lnTo>
                    <a:pt x="1845302" y="53141"/>
                  </a:lnTo>
                  <a:lnTo>
                    <a:pt x="1837861" y="51586"/>
                  </a:lnTo>
                  <a:close/>
                </a:path>
                <a:path w="4144009" h="114300">
                  <a:moveTo>
                    <a:pt x="1761625" y="50989"/>
                  </a:moveTo>
                  <a:lnTo>
                    <a:pt x="1754199" y="52427"/>
                  </a:lnTo>
                  <a:lnTo>
                    <a:pt x="1748112" y="56462"/>
                  </a:lnTo>
                  <a:lnTo>
                    <a:pt x="1743982" y="62485"/>
                  </a:lnTo>
                  <a:lnTo>
                    <a:pt x="1742427" y="69888"/>
                  </a:lnTo>
                  <a:lnTo>
                    <a:pt x="1743865" y="77315"/>
                  </a:lnTo>
                  <a:lnTo>
                    <a:pt x="1747900" y="83402"/>
                  </a:lnTo>
                  <a:lnTo>
                    <a:pt x="1753923" y="87532"/>
                  </a:lnTo>
                  <a:lnTo>
                    <a:pt x="1761364" y="89087"/>
                  </a:lnTo>
                  <a:lnTo>
                    <a:pt x="1768791" y="87649"/>
                  </a:lnTo>
                  <a:lnTo>
                    <a:pt x="1774878" y="83614"/>
                  </a:lnTo>
                  <a:lnTo>
                    <a:pt x="1779008" y="77592"/>
                  </a:lnTo>
                  <a:lnTo>
                    <a:pt x="1780564" y="70189"/>
                  </a:lnTo>
                  <a:lnTo>
                    <a:pt x="1779125" y="62762"/>
                  </a:lnTo>
                  <a:lnTo>
                    <a:pt x="1775090" y="56674"/>
                  </a:lnTo>
                  <a:lnTo>
                    <a:pt x="1769067" y="52544"/>
                  </a:lnTo>
                  <a:lnTo>
                    <a:pt x="1761625" y="50989"/>
                  </a:lnTo>
                  <a:close/>
                </a:path>
                <a:path w="4144009" h="114300">
                  <a:moveTo>
                    <a:pt x="1685390" y="50392"/>
                  </a:moveTo>
                  <a:lnTo>
                    <a:pt x="1677963" y="51831"/>
                  </a:lnTo>
                  <a:lnTo>
                    <a:pt x="1671876" y="55866"/>
                  </a:lnTo>
                  <a:lnTo>
                    <a:pt x="1667746" y="61889"/>
                  </a:lnTo>
                  <a:lnTo>
                    <a:pt x="1666191" y="69292"/>
                  </a:lnTo>
                  <a:lnTo>
                    <a:pt x="1667630" y="76719"/>
                  </a:lnTo>
                  <a:lnTo>
                    <a:pt x="1671665" y="82806"/>
                  </a:lnTo>
                  <a:lnTo>
                    <a:pt x="1677688" y="86935"/>
                  </a:lnTo>
                  <a:lnTo>
                    <a:pt x="1685128" y="88491"/>
                  </a:lnTo>
                  <a:lnTo>
                    <a:pt x="1692556" y="87052"/>
                  </a:lnTo>
                  <a:lnTo>
                    <a:pt x="1698643" y="83018"/>
                  </a:lnTo>
                  <a:lnTo>
                    <a:pt x="1702773" y="76995"/>
                  </a:lnTo>
                  <a:lnTo>
                    <a:pt x="1704328" y="69592"/>
                  </a:lnTo>
                  <a:lnTo>
                    <a:pt x="1702889" y="62165"/>
                  </a:lnTo>
                  <a:lnTo>
                    <a:pt x="1698854" y="56078"/>
                  </a:lnTo>
                  <a:lnTo>
                    <a:pt x="1692831" y="51948"/>
                  </a:lnTo>
                  <a:lnTo>
                    <a:pt x="1685390" y="50392"/>
                  </a:lnTo>
                  <a:close/>
                </a:path>
                <a:path w="4144009" h="114300">
                  <a:moveTo>
                    <a:pt x="1609192" y="49796"/>
                  </a:moveTo>
                  <a:lnTo>
                    <a:pt x="1601728" y="51234"/>
                  </a:lnTo>
                  <a:lnTo>
                    <a:pt x="1595641" y="55269"/>
                  </a:lnTo>
                  <a:lnTo>
                    <a:pt x="1591511" y="61292"/>
                  </a:lnTo>
                  <a:lnTo>
                    <a:pt x="1589956" y="68695"/>
                  </a:lnTo>
                  <a:lnTo>
                    <a:pt x="1591394" y="76122"/>
                  </a:lnTo>
                  <a:lnTo>
                    <a:pt x="1595429" y="82209"/>
                  </a:lnTo>
                  <a:lnTo>
                    <a:pt x="1601452" y="86339"/>
                  </a:lnTo>
                  <a:lnTo>
                    <a:pt x="1608893" y="87895"/>
                  </a:lnTo>
                  <a:lnTo>
                    <a:pt x="1616319" y="86456"/>
                  </a:lnTo>
                  <a:lnTo>
                    <a:pt x="1622407" y="82421"/>
                  </a:lnTo>
                  <a:lnTo>
                    <a:pt x="1626537" y="76398"/>
                  </a:lnTo>
                  <a:lnTo>
                    <a:pt x="1628093" y="68995"/>
                  </a:lnTo>
                  <a:lnTo>
                    <a:pt x="1626654" y="61568"/>
                  </a:lnTo>
                  <a:lnTo>
                    <a:pt x="1622619" y="55481"/>
                  </a:lnTo>
                  <a:lnTo>
                    <a:pt x="1616596" y="51351"/>
                  </a:lnTo>
                  <a:lnTo>
                    <a:pt x="1609192" y="49796"/>
                  </a:lnTo>
                  <a:close/>
                </a:path>
                <a:path w="4144009" h="114300">
                  <a:moveTo>
                    <a:pt x="1532919" y="49199"/>
                  </a:moveTo>
                  <a:lnTo>
                    <a:pt x="1525492" y="50638"/>
                  </a:lnTo>
                  <a:lnTo>
                    <a:pt x="1519405" y="54673"/>
                  </a:lnTo>
                  <a:lnTo>
                    <a:pt x="1515275" y="60695"/>
                  </a:lnTo>
                  <a:lnTo>
                    <a:pt x="1513720" y="68098"/>
                  </a:lnTo>
                  <a:lnTo>
                    <a:pt x="1515158" y="75525"/>
                  </a:lnTo>
                  <a:lnTo>
                    <a:pt x="1519193" y="81612"/>
                  </a:lnTo>
                  <a:lnTo>
                    <a:pt x="1525216" y="85743"/>
                  </a:lnTo>
                  <a:lnTo>
                    <a:pt x="1532657" y="87298"/>
                  </a:lnTo>
                  <a:lnTo>
                    <a:pt x="1540084" y="85859"/>
                  </a:lnTo>
                  <a:lnTo>
                    <a:pt x="1546171" y="81824"/>
                  </a:lnTo>
                  <a:lnTo>
                    <a:pt x="1550302" y="75801"/>
                  </a:lnTo>
                  <a:lnTo>
                    <a:pt x="1551857" y="68398"/>
                  </a:lnTo>
                  <a:lnTo>
                    <a:pt x="1550418" y="60971"/>
                  </a:lnTo>
                  <a:lnTo>
                    <a:pt x="1546383" y="54884"/>
                  </a:lnTo>
                  <a:lnTo>
                    <a:pt x="1540360" y="50754"/>
                  </a:lnTo>
                  <a:lnTo>
                    <a:pt x="1532919" y="49199"/>
                  </a:lnTo>
                  <a:close/>
                </a:path>
                <a:path w="4144009" h="114300">
                  <a:moveTo>
                    <a:pt x="1456683" y="48602"/>
                  </a:moveTo>
                  <a:lnTo>
                    <a:pt x="1449257" y="50041"/>
                  </a:lnTo>
                  <a:lnTo>
                    <a:pt x="1443169" y="54076"/>
                  </a:lnTo>
                  <a:lnTo>
                    <a:pt x="1439039" y="60098"/>
                  </a:lnTo>
                  <a:lnTo>
                    <a:pt x="1437483" y="67501"/>
                  </a:lnTo>
                  <a:lnTo>
                    <a:pt x="1438922" y="74928"/>
                  </a:lnTo>
                  <a:lnTo>
                    <a:pt x="1442957" y="81015"/>
                  </a:lnTo>
                  <a:lnTo>
                    <a:pt x="1448980" y="85146"/>
                  </a:lnTo>
                  <a:lnTo>
                    <a:pt x="1456422" y="86701"/>
                  </a:lnTo>
                  <a:lnTo>
                    <a:pt x="1463848" y="85262"/>
                  </a:lnTo>
                  <a:lnTo>
                    <a:pt x="1469935" y="81228"/>
                  </a:lnTo>
                  <a:lnTo>
                    <a:pt x="1474066" y="75205"/>
                  </a:lnTo>
                  <a:lnTo>
                    <a:pt x="1475621" y="67802"/>
                  </a:lnTo>
                  <a:lnTo>
                    <a:pt x="1474183" y="60375"/>
                  </a:lnTo>
                  <a:lnTo>
                    <a:pt x="1470148" y="54288"/>
                  </a:lnTo>
                  <a:lnTo>
                    <a:pt x="1464124" y="50158"/>
                  </a:lnTo>
                  <a:lnTo>
                    <a:pt x="1456683" y="48602"/>
                  </a:lnTo>
                  <a:close/>
                </a:path>
                <a:path w="4144009" h="114300">
                  <a:moveTo>
                    <a:pt x="1380448" y="48005"/>
                  </a:moveTo>
                  <a:lnTo>
                    <a:pt x="1373021" y="49444"/>
                  </a:lnTo>
                  <a:lnTo>
                    <a:pt x="1366933" y="53479"/>
                  </a:lnTo>
                  <a:lnTo>
                    <a:pt x="1362803" y="59502"/>
                  </a:lnTo>
                  <a:lnTo>
                    <a:pt x="1361248" y="66906"/>
                  </a:lnTo>
                  <a:lnTo>
                    <a:pt x="1362687" y="74332"/>
                  </a:lnTo>
                  <a:lnTo>
                    <a:pt x="1366722" y="80419"/>
                  </a:lnTo>
                  <a:lnTo>
                    <a:pt x="1372745" y="84549"/>
                  </a:lnTo>
                  <a:lnTo>
                    <a:pt x="1380186" y="86104"/>
                  </a:lnTo>
                  <a:lnTo>
                    <a:pt x="1387613" y="84666"/>
                  </a:lnTo>
                  <a:lnTo>
                    <a:pt x="1393700" y="80631"/>
                  </a:lnTo>
                  <a:lnTo>
                    <a:pt x="1397829" y="74609"/>
                  </a:lnTo>
                  <a:lnTo>
                    <a:pt x="1399385" y="67205"/>
                  </a:lnTo>
                  <a:lnTo>
                    <a:pt x="1397946" y="59779"/>
                  </a:lnTo>
                  <a:lnTo>
                    <a:pt x="1393912" y="53692"/>
                  </a:lnTo>
                  <a:lnTo>
                    <a:pt x="1387889" y="49561"/>
                  </a:lnTo>
                  <a:lnTo>
                    <a:pt x="1380448" y="48005"/>
                  </a:lnTo>
                  <a:close/>
                </a:path>
                <a:path w="4144009" h="114300">
                  <a:moveTo>
                    <a:pt x="1304250" y="47410"/>
                  </a:moveTo>
                  <a:lnTo>
                    <a:pt x="1296785" y="48847"/>
                  </a:lnTo>
                  <a:lnTo>
                    <a:pt x="1290698" y="52882"/>
                  </a:lnTo>
                  <a:lnTo>
                    <a:pt x="1286568" y="58906"/>
                  </a:lnTo>
                  <a:lnTo>
                    <a:pt x="1285012" y="66309"/>
                  </a:lnTo>
                  <a:lnTo>
                    <a:pt x="1286451" y="73735"/>
                  </a:lnTo>
                  <a:lnTo>
                    <a:pt x="1290486" y="79822"/>
                  </a:lnTo>
                  <a:lnTo>
                    <a:pt x="1296509" y="83952"/>
                  </a:lnTo>
                  <a:lnTo>
                    <a:pt x="1303950" y="85509"/>
                  </a:lnTo>
                  <a:lnTo>
                    <a:pt x="1311377" y="84070"/>
                  </a:lnTo>
                  <a:lnTo>
                    <a:pt x="1317464" y="80035"/>
                  </a:lnTo>
                  <a:lnTo>
                    <a:pt x="1321594" y="74012"/>
                  </a:lnTo>
                  <a:lnTo>
                    <a:pt x="1323149" y="66608"/>
                  </a:lnTo>
                  <a:lnTo>
                    <a:pt x="1321710" y="59182"/>
                  </a:lnTo>
                  <a:lnTo>
                    <a:pt x="1317676" y="53095"/>
                  </a:lnTo>
                  <a:lnTo>
                    <a:pt x="1311653" y="48965"/>
                  </a:lnTo>
                  <a:lnTo>
                    <a:pt x="1304250" y="47410"/>
                  </a:lnTo>
                  <a:close/>
                </a:path>
                <a:path w="4144009" h="114300">
                  <a:moveTo>
                    <a:pt x="1227975" y="46813"/>
                  </a:moveTo>
                  <a:lnTo>
                    <a:pt x="1220549" y="48251"/>
                  </a:lnTo>
                  <a:lnTo>
                    <a:pt x="1214462" y="52286"/>
                  </a:lnTo>
                  <a:lnTo>
                    <a:pt x="1210332" y="58309"/>
                  </a:lnTo>
                  <a:lnTo>
                    <a:pt x="1208777" y="65712"/>
                  </a:lnTo>
                  <a:lnTo>
                    <a:pt x="1210215" y="73139"/>
                  </a:lnTo>
                  <a:lnTo>
                    <a:pt x="1214250" y="79226"/>
                  </a:lnTo>
                  <a:lnTo>
                    <a:pt x="1220274" y="83356"/>
                  </a:lnTo>
                  <a:lnTo>
                    <a:pt x="1227715" y="84912"/>
                  </a:lnTo>
                  <a:lnTo>
                    <a:pt x="1235141" y="83473"/>
                  </a:lnTo>
                  <a:lnTo>
                    <a:pt x="1241228" y="79438"/>
                  </a:lnTo>
                  <a:lnTo>
                    <a:pt x="1245358" y="73415"/>
                  </a:lnTo>
                  <a:lnTo>
                    <a:pt x="1246913" y="66012"/>
                  </a:lnTo>
                  <a:lnTo>
                    <a:pt x="1245475" y="58585"/>
                  </a:lnTo>
                  <a:lnTo>
                    <a:pt x="1241440" y="52498"/>
                  </a:lnTo>
                  <a:lnTo>
                    <a:pt x="1235416" y="48368"/>
                  </a:lnTo>
                  <a:lnTo>
                    <a:pt x="1227975" y="46813"/>
                  </a:lnTo>
                  <a:close/>
                </a:path>
                <a:path w="4144009" h="114300">
                  <a:moveTo>
                    <a:pt x="1151740" y="46216"/>
                  </a:moveTo>
                  <a:lnTo>
                    <a:pt x="1144313" y="47655"/>
                  </a:lnTo>
                  <a:lnTo>
                    <a:pt x="1138226" y="51689"/>
                  </a:lnTo>
                  <a:lnTo>
                    <a:pt x="1134096" y="57712"/>
                  </a:lnTo>
                  <a:lnTo>
                    <a:pt x="1132541" y="65115"/>
                  </a:lnTo>
                  <a:lnTo>
                    <a:pt x="1133980" y="72542"/>
                  </a:lnTo>
                  <a:lnTo>
                    <a:pt x="1138014" y="78629"/>
                  </a:lnTo>
                  <a:lnTo>
                    <a:pt x="1144037" y="82759"/>
                  </a:lnTo>
                  <a:lnTo>
                    <a:pt x="1151478" y="84315"/>
                  </a:lnTo>
                  <a:lnTo>
                    <a:pt x="1158905" y="82876"/>
                  </a:lnTo>
                  <a:lnTo>
                    <a:pt x="1164992" y="78842"/>
                  </a:lnTo>
                  <a:lnTo>
                    <a:pt x="1169123" y="72819"/>
                  </a:lnTo>
                  <a:lnTo>
                    <a:pt x="1170678" y="65416"/>
                  </a:lnTo>
                  <a:lnTo>
                    <a:pt x="1169239" y="57989"/>
                  </a:lnTo>
                  <a:lnTo>
                    <a:pt x="1165204" y="51902"/>
                  </a:lnTo>
                  <a:lnTo>
                    <a:pt x="1159181" y="47771"/>
                  </a:lnTo>
                  <a:lnTo>
                    <a:pt x="1151740" y="46216"/>
                  </a:lnTo>
                  <a:close/>
                </a:path>
                <a:path w="4144009" h="114300">
                  <a:moveTo>
                    <a:pt x="1075504" y="45619"/>
                  </a:moveTo>
                  <a:lnTo>
                    <a:pt x="1068077" y="47058"/>
                  </a:lnTo>
                  <a:lnTo>
                    <a:pt x="1061990" y="51093"/>
                  </a:lnTo>
                  <a:lnTo>
                    <a:pt x="1057861" y="57116"/>
                  </a:lnTo>
                  <a:lnTo>
                    <a:pt x="1056305" y="64519"/>
                  </a:lnTo>
                  <a:lnTo>
                    <a:pt x="1057744" y="71946"/>
                  </a:lnTo>
                  <a:lnTo>
                    <a:pt x="1061779" y="78033"/>
                  </a:lnTo>
                  <a:lnTo>
                    <a:pt x="1067801" y="82163"/>
                  </a:lnTo>
                  <a:lnTo>
                    <a:pt x="1075242" y="83718"/>
                  </a:lnTo>
                  <a:lnTo>
                    <a:pt x="1082669" y="82280"/>
                  </a:lnTo>
                  <a:lnTo>
                    <a:pt x="1088757" y="78245"/>
                  </a:lnTo>
                  <a:lnTo>
                    <a:pt x="1092887" y="72222"/>
                  </a:lnTo>
                  <a:lnTo>
                    <a:pt x="1094442" y="64819"/>
                  </a:lnTo>
                  <a:lnTo>
                    <a:pt x="1093003" y="57392"/>
                  </a:lnTo>
                  <a:lnTo>
                    <a:pt x="1088968" y="51305"/>
                  </a:lnTo>
                  <a:lnTo>
                    <a:pt x="1082945" y="47175"/>
                  </a:lnTo>
                  <a:lnTo>
                    <a:pt x="1075504" y="45619"/>
                  </a:lnTo>
                  <a:close/>
                </a:path>
                <a:path w="4144009" h="114300">
                  <a:moveTo>
                    <a:pt x="999307" y="45024"/>
                  </a:moveTo>
                  <a:lnTo>
                    <a:pt x="991842" y="46461"/>
                  </a:lnTo>
                  <a:lnTo>
                    <a:pt x="985755" y="50496"/>
                  </a:lnTo>
                  <a:lnTo>
                    <a:pt x="981625" y="56519"/>
                  </a:lnTo>
                  <a:lnTo>
                    <a:pt x="980070" y="63922"/>
                  </a:lnTo>
                  <a:lnTo>
                    <a:pt x="981508" y="71349"/>
                  </a:lnTo>
                  <a:lnTo>
                    <a:pt x="985543" y="77436"/>
                  </a:lnTo>
                  <a:lnTo>
                    <a:pt x="991566" y="81566"/>
                  </a:lnTo>
                  <a:lnTo>
                    <a:pt x="999007" y="83122"/>
                  </a:lnTo>
                  <a:lnTo>
                    <a:pt x="1006434" y="81683"/>
                  </a:lnTo>
                  <a:lnTo>
                    <a:pt x="1012521" y="77648"/>
                  </a:lnTo>
                  <a:lnTo>
                    <a:pt x="1016651" y="71625"/>
                  </a:lnTo>
                  <a:lnTo>
                    <a:pt x="1018207" y="64222"/>
                  </a:lnTo>
                  <a:lnTo>
                    <a:pt x="1016768" y="56796"/>
                  </a:lnTo>
                  <a:lnTo>
                    <a:pt x="1012733" y="50709"/>
                  </a:lnTo>
                  <a:lnTo>
                    <a:pt x="1006710" y="46579"/>
                  </a:lnTo>
                  <a:lnTo>
                    <a:pt x="999307" y="45024"/>
                  </a:lnTo>
                  <a:close/>
                </a:path>
                <a:path w="4144009" h="114300">
                  <a:moveTo>
                    <a:pt x="923033" y="44427"/>
                  </a:moveTo>
                  <a:lnTo>
                    <a:pt x="915606" y="45865"/>
                  </a:lnTo>
                  <a:lnTo>
                    <a:pt x="909519" y="49899"/>
                  </a:lnTo>
                  <a:lnTo>
                    <a:pt x="905389" y="55922"/>
                  </a:lnTo>
                  <a:lnTo>
                    <a:pt x="903833" y="63326"/>
                  </a:lnTo>
                  <a:lnTo>
                    <a:pt x="905272" y="70752"/>
                  </a:lnTo>
                  <a:lnTo>
                    <a:pt x="909307" y="76840"/>
                  </a:lnTo>
                  <a:lnTo>
                    <a:pt x="915330" y="80970"/>
                  </a:lnTo>
                  <a:lnTo>
                    <a:pt x="922771" y="82525"/>
                  </a:lnTo>
                  <a:lnTo>
                    <a:pt x="930198" y="81087"/>
                  </a:lnTo>
                  <a:lnTo>
                    <a:pt x="936285" y="77052"/>
                  </a:lnTo>
                  <a:lnTo>
                    <a:pt x="940415" y="71028"/>
                  </a:lnTo>
                  <a:lnTo>
                    <a:pt x="941970" y="63625"/>
                  </a:lnTo>
                  <a:lnTo>
                    <a:pt x="940532" y="56199"/>
                  </a:lnTo>
                  <a:lnTo>
                    <a:pt x="936497" y="50112"/>
                  </a:lnTo>
                  <a:lnTo>
                    <a:pt x="930474" y="45982"/>
                  </a:lnTo>
                  <a:lnTo>
                    <a:pt x="923033" y="44427"/>
                  </a:lnTo>
                  <a:close/>
                </a:path>
                <a:path w="4144009" h="114300">
                  <a:moveTo>
                    <a:pt x="846797" y="43830"/>
                  </a:moveTo>
                  <a:lnTo>
                    <a:pt x="839371" y="45268"/>
                  </a:lnTo>
                  <a:lnTo>
                    <a:pt x="833283" y="49303"/>
                  </a:lnTo>
                  <a:lnTo>
                    <a:pt x="829153" y="55326"/>
                  </a:lnTo>
                  <a:lnTo>
                    <a:pt x="827598" y="62729"/>
                  </a:lnTo>
                  <a:lnTo>
                    <a:pt x="829036" y="70155"/>
                  </a:lnTo>
                  <a:lnTo>
                    <a:pt x="833071" y="76243"/>
                  </a:lnTo>
                  <a:lnTo>
                    <a:pt x="839095" y="80373"/>
                  </a:lnTo>
                  <a:lnTo>
                    <a:pt x="846536" y="81928"/>
                  </a:lnTo>
                  <a:lnTo>
                    <a:pt x="853962" y="80490"/>
                  </a:lnTo>
                  <a:lnTo>
                    <a:pt x="860049" y="76455"/>
                  </a:lnTo>
                  <a:lnTo>
                    <a:pt x="864179" y="70433"/>
                  </a:lnTo>
                  <a:lnTo>
                    <a:pt x="865734" y="63030"/>
                  </a:lnTo>
                  <a:lnTo>
                    <a:pt x="864296" y="55603"/>
                  </a:lnTo>
                  <a:lnTo>
                    <a:pt x="860262" y="49515"/>
                  </a:lnTo>
                  <a:lnTo>
                    <a:pt x="854239" y="45385"/>
                  </a:lnTo>
                  <a:lnTo>
                    <a:pt x="846797" y="43830"/>
                  </a:lnTo>
                  <a:close/>
                </a:path>
                <a:path w="4144009" h="114300">
                  <a:moveTo>
                    <a:pt x="770562" y="43233"/>
                  </a:moveTo>
                  <a:lnTo>
                    <a:pt x="763135" y="44672"/>
                  </a:lnTo>
                  <a:lnTo>
                    <a:pt x="757048" y="48707"/>
                  </a:lnTo>
                  <a:lnTo>
                    <a:pt x="752917" y="54730"/>
                  </a:lnTo>
                  <a:lnTo>
                    <a:pt x="751362" y="62133"/>
                  </a:lnTo>
                  <a:lnTo>
                    <a:pt x="752801" y="69560"/>
                  </a:lnTo>
                  <a:lnTo>
                    <a:pt x="756836" y="75647"/>
                  </a:lnTo>
                  <a:lnTo>
                    <a:pt x="762859" y="79776"/>
                  </a:lnTo>
                  <a:lnTo>
                    <a:pt x="770300" y="81332"/>
                  </a:lnTo>
                  <a:lnTo>
                    <a:pt x="777727" y="79893"/>
                  </a:lnTo>
                  <a:lnTo>
                    <a:pt x="783814" y="75859"/>
                  </a:lnTo>
                  <a:lnTo>
                    <a:pt x="787944" y="69836"/>
                  </a:lnTo>
                  <a:lnTo>
                    <a:pt x="789499" y="62433"/>
                  </a:lnTo>
                  <a:lnTo>
                    <a:pt x="788060" y="55006"/>
                  </a:lnTo>
                  <a:lnTo>
                    <a:pt x="784026" y="48919"/>
                  </a:lnTo>
                  <a:lnTo>
                    <a:pt x="778003" y="44789"/>
                  </a:lnTo>
                  <a:lnTo>
                    <a:pt x="770562" y="43233"/>
                  </a:lnTo>
                  <a:close/>
                </a:path>
                <a:path w="4144009" h="114300">
                  <a:moveTo>
                    <a:pt x="694363" y="42637"/>
                  </a:moveTo>
                  <a:lnTo>
                    <a:pt x="686898" y="44075"/>
                  </a:lnTo>
                  <a:lnTo>
                    <a:pt x="680811" y="48110"/>
                  </a:lnTo>
                  <a:lnTo>
                    <a:pt x="676682" y="54133"/>
                  </a:lnTo>
                  <a:lnTo>
                    <a:pt x="675126" y="61536"/>
                  </a:lnTo>
                  <a:lnTo>
                    <a:pt x="676565" y="68963"/>
                  </a:lnTo>
                  <a:lnTo>
                    <a:pt x="680600" y="75050"/>
                  </a:lnTo>
                  <a:lnTo>
                    <a:pt x="686623" y="79180"/>
                  </a:lnTo>
                  <a:lnTo>
                    <a:pt x="694065" y="80736"/>
                  </a:lnTo>
                  <a:lnTo>
                    <a:pt x="701491" y="79297"/>
                  </a:lnTo>
                  <a:lnTo>
                    <a:pt x="707578" y="75262"/>
                  </a:lnTo>
                  <a:lnTo>
                    <a:pt x="711708" y="69239"/>
                  </a:lnTo>
                  <a:lnTo>
                    <a:pt x="713263" y="61836"/>
                  </a:lnTo>
                  <a:lnTo>
                    <a:pt x="711824" y="54409"/>
                  </a:lnTo>
                  <a:lnTo>
                    <a:pt x="707789" y="48322"/>
                  </a:lnTo>
                  <a:lnTo>
                    <a:pt x="701766" y="44192"/>
                  </a:lnTo>
                  <a:lnTo>
                    <a:pt x="694363" y="42637"/>
                  </a:lnTo>
                  <a:close/>
                </a:path>
                <a:path w="4144009" h="114300">
                  <a:moveTo>
                    <a:pt x="618089" y="42040"/>
                  </a:moveTo>
                  <a:lnTo>
                    <a:pt x="610663" y="43478"/>
                  </a:lnTo>
                  <a:lnTo>
                    <a:pt x="604576" y="47513"/>
                  </a:lnTo>
                  <a:lnTo>
                    <a:pt x="600446" y="53536"/>
                  </a:lnTo>
                  <a:lnTo>
                    <a:pt x="598891" y="60939"/>
                  </a:lnTo>
                  <a:lnTo>
                    <a:pt x="600330" y="68366"/>
                  </a:lnTo>
                  <a:lnTo>
                    <a:pt x="604364" y="74453"/>
                  </a:lnTo>
                  <a:lnTo>
                    <a:pt x="610387" y="78584"/>
                  </a:lnTo>
                  <a:lnTo>
                    <a:pt x="617828" y="80139"/>
                  </a:lnTo>
                  <a:lnTo>
                    <a:pt x="625255" y="78700"/>
                  </a:lnTo>
                  <a:lnTo>
                    <a:pt x="631342" y="74665"/>
                  </a:lnTo>
                  <a:lnTo>
                    <a:pt x="635472" y="68642"/>
                  </a:lnTo>
                  <a:lnTo>
                    <a:pt x="637028" y="61239"/>
                  </a:lnTo>
                  <a:lnTo>
                    <a:pt x="635589" y="53812"/>
                  </a:lnTo>
                  <a:lnTo>
                    <a:pt x="631554" y="47725"/>
                  </a:lnTo>
                  <a:lnTo>
                    <a:pt x="625531" y="43595"/>
                  </a:lnTo>
                  <a:lnTo>
                    <a:pt x="618089" y="42040"/>
                  </a:lnTo>
                  <a:close/>
                </a:path>
                <a:path w="4144009" h="114300">
                  <a:moveTo>
                    <a:pt x="541854" y="41443"/>
                  </a:moveTo>
                  <a:lnTo>
                    <a:pt x="534427" y="42882"/>
                  </a:lnTo>
                  <a:lnTo>
                    <a:pt x="528340" y="46917"/>
                  </a:lnTo>
                  <a:lnTo>
                    <a:pt x="524210" y="52939"/>
                  </a:lnTo>
                  <a:lnTo>
                    <a:pt x="522655" y="60342"/>
                  </a:lnTo>
                  <a:lnTo>
                    <a:pt x="524093" y="67769"/>
                  </a:lnTo>
                  <a:lnTo>
                    <a:pt x="528128" y="73857"/>
                  </a:lnTo>
                  <a:lnTo>
                    <a:pt x="534151" y="77987"/>
                  </a:lnTo>
                  <a:lnTo>
                    <a:pt x="541592" y="79542"/>
                  </a:lnTo>
                  <a:lnTo>
                    <a:pt x="549019" y="78103"/>
                  </a:lnTo>
                  <a:lnTo>
                    <a:pt x="555106" y="74069"/>
                  </a:lnTo>
                  <a:lnTo>
                    <a:pt x="559237" y="68046"/>
                  </a:lnTo>
                  <a:lnTo>
                    <a:pt x="560792" y="60643"/>
                  </a:lnTo>
                  <a:lnTo>
                    <a:pt x="559353" y="53216"/>
                  </a:lnTo>
                  <a:lnTo>
                    <a:pt x="555318" y="47129"/>
                  </a:lnTo>
                  <a:lnTo>
                    <a:pt x="549295" y="42999"/>
                  </a:lnTo>
                  <a:lnTo>
                    <a:pt x="541854" y="41443"/>
                  </a:lnTo>
                  <a:close/>
                </a:path>
                <a:path w="4144009" h="114300">
                  <a:moveTo>
                    <a:pt x="465618" y="40847"/>
                  </a:moveTo>
                  <a:lnTo>
                    <a:pt x="458192" y="42285"/>
                  </a:lnTo>
                  <a:lnTo>
                    <a:pt x="452105" y="46320"/>
                  </a:lnTo>
                  <a:lnTo>
                    <a:pt x="447974" y="52343"/>
                  </a:lnTo>
                  <a:lnTo>
                    <a:pt x="446418" y="59747"/>
                  </a:lnTo>
                  <a:lnTo>
                    <a:pt x="447857" y="67173"/>
                  </a:lnTo>
                  <a:lnTo>
                    <a:pt x="451892" y="73260"/>
                  </a:lnTo>
                  <a:lnTo>
                    <a:pt x="457915" y="77390"/>
                  </a:lnTo>
                  <a:lnTo>
                    <a:pt x="465357" y="78945"/>
                  </a:lnTo>
                  <a:lnTo>
                    <a:pt x="472783" y="77507"/>
                  </a:lnTo>
                  <a:lnTo>
                    <a:pt x="478870" y="73472"/>
                  </a:lnTo>
                  <a:lnTo>
                    <a:pt x="483001" y="67450"/>
                  </a:lnTo>
                  <a:lnTo>
                    <a:pt x="484557" y="60046"/>
                  </a:lnTo>
                  <a:lnTo>
                    <a:pt x="483118" y="52620"/>
                  </a:lnTo>
                  <a:lnTo>
                    <a:pt x="479083" y="46532"/>
                  </a:lnTo>
                  <a:lnTo>
                    <a:pt x="473060" y="42402"/>
                  </a:lnTo>
                  <a:lnTo>
                    <a:pt x="465618" y="40847"/>
                  </a:lnTo>
                  <a:close/>
                </a:path>
                <a:path w="4144009" h="114300">
                  <a:moveTo>
                    <a:pt x="389421" y="40251"/>
                  </a:moveTo>
                  <a:lnTo>
                    <a:pt x="381956" y="41688"/>
                  </a:lnTo>
                  <a:lnTo>
                    <a:pt x="375869" y="45723"/>
                  </a:lnTo>
                  <a:lnTo>
                    <a:pt x="371738" y="51747"/>
                  </a:lnTo>
                  <a:lnTo>
                    <a:pt x="370183" y="59150"/>
                  </a:lnTo>
                  <a:lnTo>
                    <a:pt x="371622" y="66576"/>
                  </a:lnTo>
                  <a:lnTo>
                    <a:pt x="375657" y="72663"/>
                  </a:lnTo>
                  <a:lnTo>
                    <a:pt x="381680" y="76793"/>
                  </a:lnTo>
                  <a:lnTo>
                    <a:pt x="389121" y="78350"/>
                  </a:lnTo>
                  <a:lnTo>
                    <a:pt x="396548" y="76911"/>
                  </a:lnTo>
                  <a:lnTo>
                    <a:pt x="402635" y="72876"/>
                  </a:lnTo>
                  <a:lnTo>
                    <a:pt x="406765" y="66853"/>
                  </a:lnTo>
                  <a:lnTo>
                    <a:pt x="408320" y="59449"/>
                  </a:lnTo>
                  <a:lnTo>
                    <a:pt x="406882" y="52023"/>
                  </a:lnTo>
                  <a:lnTo>
                    <a:pt x="402847" y="45936"/>
                  </a:lnTo>
                  <a:lnTo>
                    <a:pt x="396824" y="41806"/>
                  </a:lnTo>
                  <a:lnTo>
                    <a:pt x="389421" y="40251"/>
                  </a:lnTo>
                  <a:close/>
                </a:path>
                <a:path w="4144009" h="114300">
                  <a:moveTo>
                    <a:pt x="313147" y="39654"/>
                  </a:moveTo>
                  <a:lnTo>
                    <a:pt x="305720" y="41092"/>
                  </a:lnTo>
                  <a:lnTo>
                    <a:pt x="299633" y="45127"/>
                  </a:lnTo>
                  <a:lnTo>
                    <a:pt x="295503" y="51150"/>
                  </a:lnTo>
                  <a:lnTo>
                    <a:pt x="293947" y="58553"/>
                  </a:lnTo>
                  <a:lnTo>
                    <a:pt x="295386" y="65980"/>
                  </a:lnTo>
                  <a:lnTo>
                    <a:pt x="299421" y="72067"/>
                  </a:lnTo>
                  <a:lnTo>
                    <a:pt x="305444" y="76197"/>
                  </a:lnTo>
                  <a:lnTo>
                    <a:pt x="312886" y="77753"/>
                  </a:lnTo>
                  <a:lnTo>
                    <a:pt x="320312" y="76314"/>
                  </a:lnTo>
                  <a:lnTo>
                    <a:pt x="326399" y="72279"/>
                  </a:lnTo>
                  <a:lnTo>
                    <a:pt x="330529" y="66256"/>
                  </a:lnTo>
                  <a:lnTo>
                    <a:pt x="332084" y="58853"/>
                  </a:lnTo>
                  <a:lnTo>
                    <a:pt x="330646" y="51426"/>
                  </a:lnTo>
                  <a:lnTo>
                    <a:pt x="326611" y="45339"/>
                  </a:lnTo>
                  <a:lnTo>
                    <a:pt x="320588" y="41209"/>
                  </a:lnTo>
                  <a:lnTo>
                    <a:pt x="313147" y="39654"/>
                  </a:lnTo>
                  <a:close/>
                </a:path>
                <a:path w="4144009" h="114300">
                  <a:moveTo>
                    <a:pt x="236912" y="39057"/>
                  </a:moveTo>
                  <a:lnTo>
                    <a:pt x="229485" y="40496"/>
                  </a:lnTo>
                  <a:lnTo>
                    <a:pt x="223397" y="44530"/>
                  </a:lnTo>
                  <a:lnTo>
                    <a:pt x="219267" y="50553"/>
                  </a:lnTo>
                  <a:lnTo>
                    <a:pt x="217712" y="57956"/>
                  </a:lnTo>
                  <a:lnTo>
                    <a:pt x="219151" y="65383"/>
                  </a:lnTo>
                  <a:lnTo>
                    <a:pt x="223186" y="71470"/>
                  </a:lnTo>
                  <a:lnTo>
                    <a:pt x="229209" y="75600"/>
                  </a:lnTo>
                  <a:lnTo>
                    <a:pt x="236650" y="77156"/>
                  </a:lnTo>
                  <a:lnTo>
                    <a:pt x="244077" y="75717"/>
                  </a:lnTo>
                  <a:lnTo>
                    <a:pt x="250164" y="71683"/>
                  </a:lnTo>
                  <a:lnTo>
                    <a:pt x="254293" y="65660"/>
                  </a:lnTo>
                  <a:lnTo>
                    <a:pt x="255849" y="58257"/>
                  </a:lnTo>
                  <a:lnTo>
                    <a:pt x="254411" y="50830"/>
                  </a:lnTo>
                  <a:lnTo>
                    <a:pt x="250376" y="44743"/>
                  </a:lnTo>
                  <a:lnTo>
                    <a:pt x="244353" y="40612"/>
                  </a:lnTo>
                  <a:lnTo>
                    <a:pt x="236912" y="39057"/>
                  </a:lnTo>
                  <a:close/>
                </a:path>
                <a:path w="4144009" h="114300">
                  <a:moveTo>
                    <a:pt x="160676" y="38460"/>
                  </a:moveTo>
                  <a:lnTo>
                    <a:pt x="153249" y="39899"/>
                  </a:lnTo>
                  <a:lnTo>
                    <a:pt x="147162" y="43934"/>
                  </a:lnTo>
                  <a:lnTo>
                    <a:pt x="143032" y="49957"/>
                  </a:lnTo>
                  <a:lnTo>
                    <a:pt x="141476" y="57360"/>
                  </a:lnTo>
                  <a:lnTo>
                    <a:pt x="142915" y="64787"/>
                  </a:lnTo>
                  <a:lnTo>
                    <a:pt x="146950" y="70874"/>
                  </a:lnTo>
                  <a:lnTo>
                    <a:pt x="152973" y="75004"/>
                  </a:lnTo>
                  <a:lnTo>
                    <a:pt x="160414" y="76559"/>
                  </a:lnTo>
                  <a:lnTo>
                    <a:pt x="167841" y="75121"/>
                  </a:lnTo>
                  <a:lnTo>
                    <a:pt x="173928" y="71086"/>
                  </a:lnTo>
                  <a:lnTo>
                    <a:pt x="178058" y="65063"/>
                  </a:lnTo>
                  <a:lnTo>
                    <a:pt x="179613" y="57660"/>
                  </a:lnTo>
                  <a:lnTo>
                    <a:pt x="178174" y="50233"/>
                  </a:lnTo>
                  <a:lnTo>
                    <a:pt x="174140" y="44146"/>
                  </a:lnTo>
                  <a:lnTo>
                    <a:pt x="168117" y="40016"/>
                  </a:lnTo>
                  <a:lnTo>
                    <a:pt x="160676" y="38460"/>
                  </a:lnTo>
                  <a:close/>
                </a:path>
                <a:path w="4144009" h="114300">
                  <a:moveTo>
                    <a:pt x="114743" y="0"/>
                  </a:moveTo>
                  <a:lnTo>
                    <a:pt x="0" y="56253"/>
                  </a:lnTo>
                  <a:lnTo>
                    <a:pt x="113849" y="114296"/>
                  </a:lnTo>
                  <a:lnTo>
                    <a:pt x="114743" y="0"/>
                  </a:lnTo>
                  <a:close/>
                </a:path>
              </a:pathLst>
            </a:custGeom>
            <a:solidFill>
              <a:srgbClr val="ACAC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022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Phishing</a:t>
            </a:r>
            <a:r>
              <a:rPr spc="-250" dirty="0"/>
              <a:t> </a:t>
            </a:r>
            <a:r>
              <a:rPr dirty="0"/>
              <a:t>with</a:t>
            </a:r>
            <a:r>
              <a:rPr spc="-235" dirty="0"/>
              <a:t> </a:t>
            </a:r>
            <a:r>
              <a:rPr spc="-10" dirty="0"/>
              <a:t>Attachments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6104" y="2235708"/>
            <a:ext cx="134937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74955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Office Document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64045" y="3082694"/>
            <a:ext cx="6136005" cy="1146810"/>
            <a:chOff x="764045" y="3082694"/>
            <a:chExt cx="6136005" cy="1146810"/>
          </a:xfrm>
        </p:grpSpPr>
        <p:sp>
          <p:nvSpPr>
            <p:cNvPr id="5" name="object 5"/>
            <p:cNvSpPr/>
            <p:nvPr/>
          </p:nvSpPr>
          <p:spPr>
            <a:xfrm>
              <a:off x="1618488" y="3583927"/>
              <a:ext cx="4504690" cy="635000"/>
            </a:xfrm>
            <a:custGeom>
              <a:avLst/>
              <a:gdLst/>
              <a:ahLst/>
              <a:cxnLst/>
              <a:rect l="l" t="t" r="r" b="b"/>
              <a:pathLst>
                <a:path w="4504690" h="635000">
                  <a:moveTo>
                    <a:pt x="38125" y="19392"/>
                  </a:moveTo>
                  <a:lnTo>
                    <a:pt x="36766" y="11950"/>
                  </a:lnTo>
                  <a:lnTo>
                    <a:pt x="32791" y="5816"/>
                  </a:lnTo>
                  <a:lnTo>
                    <a:pt x="26822" y="1625"/>
                  </a:lnTo>
                  <a:lnTo>
                    <a:pt x="19392" y="0"/>
                  </a:lnTo>
                  <a:lnTo>
                    <a:pt x="11950" y="1358"/>
                  </a:lnTo>
                  <a:lnTo>
                    <a:pt x="5816" y="5334"/>
                  </a:lnTo>
                  <a:lnTo>
                    <a:pt x="1625" y="11303"/>
                  </a:lnTo>
                  <a:lnTo>
                    <a:pt x="0" y="18694"/>
                  </a:lnTo>
                  <a:lnTo>
                    <a:pt x="1358" y="26136"/>
                  </a:lnTo>
                  <a:lnTo>
                    <a:pt x="5334" y="32270"/>
                  </a:lnTo>
                  <a:lnTo>
                    <a:pt x="11315" y="36461"/>
                  </a:lnTo>
                  <a:lnTo>
                    <a:pt x="18694" y="38087"/>
                  </a:lnTo>
                  <a:lnTo>
                    <a:pt x="26174" y="36728"/>
                  </a:lnTo>
                  <a:lnTo>
                    <a:pt x="32308" y="32753"/>
                  </a:lnTo>
                  <a:lnTo>
                    <a:pt x="36499" y="26771"/>
                  </a:lnTo>
                  <a:lnTo>
                    <a:pt x="38125" y="19392"/>
                  </a:lnTo>
                  <a:close/>
                </a:path>
                <a:path w="4504690" h="635000">
                  <a:moveTo>
                    <a:pt x="114350" y="20777"/>
                  </a:moveTo>
                  <a:lnTo>
                    <a:pt x="112991" y="13335"/>
                  </a:lnTo>
                  <a:lnTo>
                    <a:pt x="109016" y="7200"/>
                  </a:lnTo>
                  <a:lnTo>
                    <a:pt x="103047" y="3009"/>
                  </a:lnTo>
                  <a:lnTo>
                    <a:pt x="95618" y="1384"/>
                  </a:lnTo>
                  <a:lnTo>
                    <a:pt x="88176" y="2743"/>
                  </a:lnTo>
                  <a:lnTo>
                    <a:pt x="82054" y="6718"/>
                  </a:lnTo>
                  <a:lnTo>
                    <a:pt x="77851" y="12700"/>
                  </a:lnTo>
                  <a:lnTo>
                    <a:pt x="76225" y="20078"/>
                  </a:lnTo>
                  <a:lnTo>
                    <a:pt x="77584" y="27520"/>
                  </a:lnTo>
                  <a:lnTo>
                    <a:pt x="81559" y="33655"/>
                  </a:lnTo>
                  <a:lnTo>
                    <a:pt x="87541" y="37846"/>
                  </a:lnTo>
                  <a:lnTo>
                    <a:pt x="94919" y="39471"/>
                  </a:lnTo>
                  <a:lnTo>
                    <a:pt x="102400" y="38112"/>
                  </a:lnTo>
                  <a:lnTo>
                    <a:pt x="108534" y="34137"/>
                  </a:lnTo>
                  <a:lnTo>
                    <a:pt x="112725" y="28168"/>
                  </a:lnTo>
                  <a:lnTo>
                    <a:pt x="114350" y="20777"/>
                  </a:lnTo>
                  <a:close/>
                </a:path>
                <a:path w="4504690" h="635000">
                  <a:moveTo>
                    <a:pt x="190576" y="22161"/>
                  </a:moveTo>
                  <a:lnTo>
                    <a:pt x="189217" y="14719"/>
                  </a:lnTo>
                  <a:lnTo>
                    <a:pt x="185242" y="8597"/>
                  </a:lnTo>
                  <a:lnTo>
                    <a:pt x="179273" y="4406"/>
                  </a:lnTo>
                  <a:lnTo>
                    <a:pt x="171843" y="2768"/>
                  </a:lnTo>
                  <a:lnTo>
                    <a:pt x="164401" y="4127"/>
                  </a:lnTo>
                  <a:lnTo>
                    <a:pt x="158280" y="8102"/>
                  </a:lnTo>
                  <a:lnTo>
                    <a:pt x="154076" y="14084"/>
                  </a:lnTo>
                  <a:lnTo>
                    <a:pt x="152450" y="21463"/>
                  </a:lnTo>
                  <a:lnTo>
                    <a:pt x="153809" y="28905"/>
                  </a:lnTo>
                  <a:lnTo>
                    <a:pt x="157784" y="35039"/>
                  </a:lnTo>
                  <a:lnTo>
                    <a:pt x="163766" y="39230"/>
                  </a:lnTo>
                  <a:lnTo>
                    <a:pt x="171183" y="40868"/>
                  </a:lnTo>
                  <a:lnTo>
                    <a:pt x="178625" y="39497"/>
                  </a:lnTo>
                  <a:lnTo>
                    <a:pt x="184759" y="35534"/>
                  </a:lnTo>
                  <a:lnTo>
                    <a:pt x="188950" y="29552"/>
                  </a:lnTo>
                  <a:lnTo>
                    <a:pt x="190576" y="22161"/>
                  </a:lnTo>
                  <a:close/>
                </a:path>
                <a:path w="4504690" h="635000">
                  <a:moveTo>
                    <a:pt x="266801" y="23545"/>
                  </a:moveTo>
                  <a:lnTo>
                    <a:pt x="265442" y="16103"/>
                  </a:lnTo>
                  <a:lnTo>
                    <a:pt x="261467" y="9982"/>
                  </a:lnTo>
                  <a:lnTo>
                    <a:pt x="255498" y="5791"/>
                  </a:lnTo>
                  <a:lnTo>
                    <a:pt x="248069" y="4152"/>
                  </a:lnTo>
                  <a:lnTo>
                    <a:pt x="240626" y="5524"/>
                  </a:lnTo>
                  <a:lnTo>
                    <a:pt x="234505" y="9486"/>
                  </a:lnTo>
                  <a:lnTo>
                    <a:pt x="230301" y="15468"/>
                  </a:lnTo>
                  <a:lnTo>
                    <a:pt x="228676" y="22860"/>
                  </a:lnTo>
                  <a:lnTo>
                    <a:pt x="230035" y="30302"/>
                  </a:lnTo>
                  <a:lnTo>
                    <a:pt x="234010" y="36423"/>
                  </a:lnTo>
                  <a:lnTo>
                    <a:pt x="239991" y="40614"/>
                  </a:lnTo>
                  <a:lnTo>
                    <a:pt x="247408" y="42252"/>
                  </a:lnTo>
                  <a:lnTo>
                    <a:pt x="254850" y="40894"/>
                  </a:lnTo>
                  <a:lnTo>
                    <a:pt x="260985" y="36918"/>
                  </a:lnTo>
                  <a:lnTo>
                    <a:pt x="265176" y="30937"/>
                  </a:lnTo>
                  <a:lnTo>
                    <a:pt x="266801" y="23545"/>
                  </a:lnTo>
                  <a:close/>
                </a:path>
                <a:path w="4504690" h="635000">
                  <a:moveTo>
                    <a:pt x="343027" y="24942"/>
                  </a:moveTo>
                  <a:lnTo>
                    <a:pt x="341668" y="17500"/>
                  </a:lnTo>
                  <a:lnTo>
                    <a:pt x="337693" y="11366"/>
                  </a:lnTo>
                  <a:lnTo>
                    <a:pt x="331724" y="7175"/>
                  </a:lnTo>
                  <a:lnTo>
                    <a:pt x="324294" y="5537"/>
                  </a:lnTo>
                  <a:lnTo>
                    <a:pt x="316852" y="6908"/>
                  </a:lnTo>
                  <a:lnTo>
                    <a:pt x="310730" y="10871"/>
                  </a:lnTo>
                  <a:lnTo>
                    <a:pt x="306527" y="16852"/>
                  </a:lnTo>
                  <a:lnTo>
                    <a:pt x="304901" y="24244"/>
                  </a:lnTo>
                  <a:lnTo>
                    <a:pt x="306260" y="31686"/>
                  </a:lnTo>
                  <a:lnTo>
                    <a:pt x="310235" y="37807"/>
                  </a:lnTo>
                  <a:lnTo>
                    <a:pt x="316217" y="41998"/>
                  </a:lnTo>
                  <a:lnTo>
                    <a:pt x="323596" y="43637"/>
                  </a:lnTo>
                  <a:lnTo>
                    <a:pt x="331076" y="42278"/>
                  </a:lnTo>
                  <a:lnTo>
                    <a:pt x="337210" y="38303"/>
                  </a:lnTo>
                  <a:lnTo>
                    <a:pt x="341401" y="32321"/>
                  </a:lnTo>
                  <a:lnTo>
                    <a:pt x="343027" y="24942"/>
                  </a:lnTo>
                  <a:close/>
                </a:path>
                <a:path w="4504690" h="635000">
                  <a:moveTo>
                    <a:pt x="419252" y="26327"/>
                  </a:moveTo>
                  <a:lnTo>
                    <a:pt x="417893" y="18884"/>
                  </a:lnTo>
                  <a:lnTo>
                    <a:pt x="413918" y="12750"/>
                  </a:lnTo>
                  <a:lnTo>
                    <a:pt x="407949" y="8559"/>
                  </a:lnTo>
                  <a:lnTo>
                    <a:pt x="400519" y="6934"/>
                  </a:lnTo>
                  <a:lnTo>
                    <a:pt x="393077" y="8293"/>
                  </a:lnTo>
                  <a:lnTo>
                    <a:pt x="386956" y="12268"/>
                  </a:lnTo>
                  <a:lnTo>
                    <a:pt x="382752" y="18249"/>
                  </a:lnTo>
                  <a:lnTo>
                    <a:pt x="381127" y="25628"/>
                  </a:lnTo>
                  <a:lnTo>
                    <a:pt x="382485" y="33070"/>
                  </a:lnTo>
                  <a:lnTo>
                    <a:pt x="386461" y="39204"/>
                  </a:lnTo>
                  <a:lnTo>
                    <a:pt x="392442" y="43395"/>
                  </a:lnTo>
                  <a:lnTo>
                    <a:pt x="399821" y="45021"/>
                  </a:lnTo>
                  <a:lnTo>
                    <a:pt x="407301" y="43662"/>
                  </a:lnTo>
                  <a:lnTo>
                    <a:pt x="413435" y="39687"/>
                  </a:lnTo>
                  <a:lnTo>
                    <a:pt x="417626" y="33705"/>
                  </a:lnTo>
                  <a:lnTo>
                    <a:pt x="419252" y="26327"/>
                  </a:lnTo>
                  <a:close/>
                </a:path>
                <a:path w="4504690" h="635000">
                  <a:moveTo>
                    <a:pt x="495490" y="27711"/>
                  </a:moveTo>
                  <a:lnTo>
                    <a:pt x="494118" y="20269"/>
                  </a:lnTo>
                  <a:lnTo>
                    <a:pt x="490143" y="14147"/>
                  </a:lnTo>
                  <a:lnTo>
                    <a:pt x="484174" y="9944"/>
                  </a:lnTo>
                  <a:lnTo>
                    <a:pt x="476745" y="8318"/>
                  </a:lnTo>
                  <a:lnTo>
                    <a:pt x="469303" y="9677"/>
                  </a:lnTo>
                  <a:lnTo>
                    <a:pt x="463181" y="13652"/>
                  </a:lnTo>
                  <a:lnTo>
                    <a:pt x="458978" y="19634"/>
                  </a:lnTo>
                  <a:lnTo>
                    <a:pt x="457352" y="27012"/>
                  </a:lnTo>
                  <a:lnTo>
                    <a:pt x="458711" y="34455"/>
                  </a:lnTo>
                  <a:lnTo>
                    <a:pt x="462686" y="40589"/>
                  </a:lnTo>
                  <a:lnTo>
                    <a:pt x="468668" y="44780"/>
                  </a:lnTo>
                  <a:lnTo>
                    <a:pt x="476046" y="46405"/>
                  </a:lnTo>
                  <a:lnTo>
                    <a:pt x="483527" y="45046"/>
                  </a:lnTo>
                  <a:lnTo>
                    <a:pt x="489661" y="41084"/>
                  </a:lnTo>
                  <a:lnTo>
                    <a:pt x="493852" y="35102"/>
                  </a:lnTo>
                  <a:lnTo>
                    <a:pt x="495490" y="27711"/>
                  </a:lnTo>
                  <a:close/>
                </a:path>
                <a:path w="4504690" h="635000">
                  <a:moveTo>
                    <a:pt x="571715" y="29095"/>
                  </a:moveTo>
                  <a:lnTo>
                    <a:pt x="570344" y="21653"/>
                  </a:lnTo>
                  <a:lnTo>
                    <a:pt x="566369" y="15532"/>
                  </a:lnTo>
                  <a:lnTo>
                    <a:pt x="560400" y="11341"/>
                  </a:lnTo>
                  <a:lnTo>
                    <a:pt x="552970" y="9702"/>
                  </a:lnTo>
                  <a:lnTo>
                    <a:pt x="545528" y="11061"/>
                  </a:lnTo>
                  <a:lnTo>
                    <a:pt x="539407" y="15036"/>
                  </a:lnTo>
                  <a:lnTo>
                    <a:pt x="535203" y="21018"/>
                  </a:lnTo>
                  <a:lnTo>
                    <a:pt x="533577" y="28409"/>
                  </a:lnTo>
                  <a:lnTo>
                    <a:pt x="534936" y="35852"/>
                  </a:lnTo>
                  <a:lnTo>
                    <a:pt x="538911" y="41973"/>
                  </a:lnTo>
                  <a:lnTo>
                    <a:pt x="544893" y="46164"/>
                  </a:lnTo>
                  <a:lnTo>
                    <a:pt x="552310" y="47802"/>
                  </a:lnTo>
                  <a:lnTo>
                    <a:pt x="559752" y="46431"/>
                  </a:lnTo>
                  <a:lnTo>
                    <a:pt x="565886" y="42468"/>
                  </a:lnTo>
                  <a:lnTo>
                    <a:pt x="570077" y="36487"/>
                  </a:lnTo>
                  <a:lnTo>
                    <a:pt x="571715" y="29095"/>
                  </a:lnTo>
                  <a:close/>
                </a:path>
                <a:path w="4504690" h="635000">
                  <a:moveTo>
                    <a:pt x="647941" y="30480"/>
                  </a:moveTo>
                  <a:lnTo>
                    <a:pt x="646569" y="23050"/>
                  </a:lnTo>
                  <a:lnTo>
                    <a:pt x="642594" y="16916"/>
                  </a:lnTo>
                  <a:lnTo>
                    <a:pt x="636625" y="12725"/>
                  </a:lnTo>
                  <a:lnTo>
                    <a:pt x="629196" y="11087"/>
                  </a:lnTo>
                  <a:lnTo>
                    <a:pt x="621753" y="12458"/>
                  </a:lnTo>
                  <a:lnTo>
                    <a:pt x="615632" y="16421"/>
                  </a:lnTo>
                  <a:lnTo>
                    <a:pt x="611428" y="22402"/>
                  </a:lnTo>
                  <a:lnTo>
                    <a:pt x="609803" y="29794"/>
                  </a:lnTo>
                  <a:lnTo>
                    <a:pt x="611162" y="37236"/>
                  </a:lnTo>
                  <a:lnTo>
                    <a:pt x="615137" y="43357"/>
                  </a:lnTo>
                  <a:lnTo>
                    <a:pt x="621118" y="47548"/>
                  </a:lnTo>
                  <a:lnTo>
                    <a:pt x="628535" y="49187"/>
                  </a:lnTo>
                  <a:lnTo>
                    <a:pt x="635977" y="47828"/>
                  </a:lnTo>
                  <a:lnTo>
                    <a:pt x="642112" y="43853"/>
                  </a:lnTo>
                  <a:lnTo>
                    <a:pt x="646303" y="37871"/>
                  </a:lnTo>
                  <a:lnTo>
                    <a:pt x="647941" y="30480"/>
                  </a:lnTo>
                  <a:close/>
                </a:path>
                <a:path w="4504690" h="635000">
                  <a:moveTo>
                    <a:pt x="724166" y="31877"/>
                  </a:moveTo>
                  <a:lnTo>
                    <a:pt x="722795" y="24434"/>
                  </a:lnTo>
                  <a:lnTo>
                    <a:pt x="718832" y="18300"/>
                  </a:lnTo>
                  <a:lnTo>
                    <a:pt x="712851" y="14109"/>
                  </a:lnTo>
                  <a:lnTo>
                    <a:pt x="705421" y="12484"/>
                  </a:lnTo>
                  <a:lnTo>
                    <a:pt x="697979" y="13843"/>
                  </a:lnTo>
                  <a:lnTo>
                    <a:pt x="691857" y="17818"/>
                  </a:lnTo>
                  <a:lnTo>
                    <a:pt x="687654" y="23787"/>
                  </a:lnTo>
                  <a:lnTo>
                    <a:pt x="686028" y="31178"/>
                  </a:lnTo>
                  <a:lnTo>
                    <a:pt x="687387" y="38620"/>
                  </a:lnTo>
                  <a:lnTo>
                    <a:pt x="691362" y="44742"/>
                  </a:lnTo>
                  <a:lnTo>
                    <a:pt x="697344" y="48945"/>
                  </a:lnTo>
                  <a:lnTo>
                    <a:pt x="704723" y="50571"/>
                  </a:lnTo>
                  <a:lnTo>
                    <a:pt x="712203" y="49212"/>
                  </a:lnTo>
                  <a:lnTo>
                    <a:pt x="718337" y="45237"/>
                  </a:lnTo>
                  <a:lnTo>
                    <a:pt x="722528" y="39255"/>
                  </a:lnTo>
                  <a:lnTo>
                    <a:pt x="724166" y="31877"/>
                  </a:lnTo>
                  <a:close/>
                </a:path>
                <a:path w="4504690" h="635000">
                  <a:moveTo>
                    <a:pt x="800392" y="33261"/>
                  </a:moveTo>
                  <a:lnTo>
                    <a:pt x="799020" y="25819"/>
                  </a:lnTo>
                  <a:lnTo>
                    <a:pt x="795058" y="19685"/>
                  </a:lnTo>
                  <a:lnTo>
                    <a:pt x="789076" y="15494"/>
                  </a:lnTo>
                  <a:lnTo>
                    <a:pt x="781646" y="13868"/>
                  </a:lnTo>
                  <a:lnTo>
                    <a:pt x="774204" y="15227"/>
                  </a:lnTo>
                  <a:lnTo>
                    <a:pt x="768083" y="19202"/>
                  </a:lnTo>
                  <a:lnTo>
                    <a:pt x="763879" y="25184"/>
                  </a:lnTo>
                  <a:lnTo>
                    <a:pt x="762254" y="32562"/>
                  </a:lnTo>
                  <a:lnTo>
                    <a:pt x="763612" y="40005"/>
                  </a:lnTo>
                  <a:lnTo>
                    <a:pt x="767588" y="46139"/>
                  </a:lnTo>
                  <a:lnTo>
                    <a:pt x="773569" y="50330"/>
                  </a:lnTo>
                  <a:lnTo>
                    <a:pt x="780948" y="51955"/>
                  </a:lnTo>
                  <a:lnTo>
                    <a:pt x="788428" y="50596"/>
                  </a:lnTo>
                  <a:lnTo>
                    <a:pt x="794562" y="46621"/>
                  </a:lnTo>
                  <a:lnTo>
                    <a:pt x="798753" y="40652"/>
                  </a:lnTo>
                  <a:lnTo>
                    <a:pt x="800392" y="33261"/>
                  </a:lnTo>
                  <a:close/>
                </a:path>
                <a:path w="4504690" h="635000">
                  <a:moveTo>
                    <a:pt x="876617" y="34645"/>
                  </a:moveTo>
                  <a:lnTo>
                    <a:pt x="875245" y="27203"/>
                  </a:lnTo>
                  <a:lnTo>
                    <a:pt x="871283" y="21082"/>
                  </a:lnTo>
                  <a:lnTo>
                    <a:pt x="865301" y="16891"/>
                  </a:lnTo>
                  <a:lnTo>
                    <a:pt x="857872" y="15252"/>
                  </a:lnTo>
                  <a:lnTo>
                    <a:pt x="850430" y="16611"/>
                  </a:lnTo>
                  <a:lnTo>
                    <a:pt x="844308" y="20586"/>
                  </a:lnTo>
                  <a:lnTo>
                    <a:pt x="840117" y="26568"/>
                  </a:lnTo>
                  <a:lnTo>
                    <a:pt x="838479" y="33947"/>
                  </a:lnTo>
                  <a:lnTo>
                    <a:pt x="839838" y="41389"/>
                  </a:lnTo>
                  <a:lnTo>
                    <a:pt x="843813" y="47523"/>
                  </a:lnTo>
                  <a:lnTo>
                    <a:pt x="849795" y="51714"/>
                  </a:lnTo>
                  <a:lnTo>
                    <a:pt x="857173" y="53340"/>
                  </a:lnTo>
                  <a:lnTo>
                    <a:pt x="864654" y="51981"/>
                  </a:lnTo>
                  <a:lnTo>
                    <a:pt x="870788" y="48018"/>
                  </a:lnTo>
                  <a:lnTo>
                    <a:pt x="874979" y="42037"/>
                  </a:lnTo>
                  <a:lnTo>
                    <a:pt x="876617" y="34645"/>
                  </a:lnTo>
                  <a:close/>
                </a:path>
                <a:path w="4504690" h="635000">
                  <a:moveTo>
                    <a:pt x="952842" y="36029"/>
                  </a:moveTo>
                  <a:lnTo>
                    <a:pt x="951471" y="28587"/>
                  </a:lnTo>
                  <a:lnTo>
                    <a:pt x="947508" y="22466"/>
                  </a:lnTo>
                  <a:lnTo>
                    <a:pt x="941527" y="18275"/>
                  </a:lnTo>
                  <a:lnTo>
                    <a:pt x="934097" y="16637"/>
                  </a:lnTo>
                  <a:lnTo>
                    <a:pt x="926655" y="18008"/>
                  </a:lnTo>
                  <a:lnTo>
                    <a:pt x="920534" y="21971"/>
                  </a:lnTo>
                  <a:lnTo>
                    <a:pt x="916343" y="27952"/>
                  </a:lnTo>
                  <a:lnTo>
                    <a:pt x="914704" y="35344"/>
                  </a:lnTo>
                  <a:lnTo>
                    <a:pt x="916063" y="42786"/>
                  </a:lnTo>
                  <a:lnTo>
                    <a:pt x="920038" y="48907"/>
                  </a:lnTo>
                  <a:lnTo>
                    <a:pt x="926020" y="53098"/>
                  </a:lnTo>
                  <a:lnTo>
                    <a:pt x="933437" y="54737"/>
                  </a:lnTo>
                  <a:lnTo>
                    <a:pt x="940879" y="53378"/>
                  </a:lnTo>
                  <a:lnTo>
                    <a:pt x="947013" y="49403"/>
                  </a:lnTo>
                  <a:lnTo>
                    <a:pt x="951204" y="43421"/>
                  </a:lnTo>
                  <a:lnTo>
                    <a:pt x="952842" y="36029"/>
                  </a:lnTo>
                  <a:close/>
                </a:path>
                <a:path w="4504690" h="635000">
                  <a:moveTo>
                    <a:pt x="1029068" y="37426"/>
                  </a:moveTo>
                  <a:lnTo>
                    <a:pt x="1027696" y="29984"/>
                  </a:lnTo>
                  <a:lnTo>
                    <a:pt x="1023734" y="23850"/>
                  </a:lnTo>
                  <a:lnTo>
                    <a:pt x="1017752" y="19659"/>
                  </a:lnTo>
                  <a:lnTo>
                    <a:pt x="1010323" y="18021"/>
                  </a:lnTo>
                  <a:lnTo>
                    <a:pt x="1002880" y="19392"/>
                  </a:lnTo>
                  <a:lnTo>
                    <a:pt x="996759" y="23355"/>
                  </a:lnTo>
                  <a:lnTo>
                    <a:pt x="992568" y="29337"/>
                  </a:lnTo>
                  <a:lnTo>
                    <a:pt x="990930" y="36728"/>
                  </a:lnTo>
                  <a:lnTo>
                    <a:pt x="992289" y="44170"/>
                  </a:lnTo>
                  <a:lnTo>
                    <a:pt x="996264" y="50292"/>
                  </a:lnTo>
                  <a:lnTo>
                    <a:pt x="1002245" y="54483"/>
                  </a:lnTo>
                  <a:lnTo>
                    <a:pt x="1009662" y="56121"/>
                  </a:lnTo>
                  <a:lnTo>
                    <a:pt x="1017104" y="54762"/>
                  </a:lnTo>
                  <a:lnTo>
                    <a:pt x="1023239" y="50787"/>
                  </a:lnTo>
                  <a:lnTo>
                    <a:pt x="1027430" y="44805"/>
                  </a:lnTo>
                  <a:lnTo>
                    <a:pt x="1029068" y="37426"/>
                  </a:lnTo>
                  <a:close/>
                </a:path>
                <a:path w="4504690" h="635000">
                  <a:moveTo>
                    <a:pt x="1105293" y="38811"/>
                  </a:moveTo>
                  <a:lnTo>
                    <a:pt x="1103922" y="31369"/>
                  </a:lnTo>
                  <a:lnTo>
                    <a:pt x="1099959" y="25234"/>
                  </a:lnTo>
                  <a:lnTo>
                    <a:pt x="1093978" y="21043"/>
                  </a:lnTo>
                  <a:lnTo>
                    <a:pt x="1086548" y="19418"/>
                  </a:lnTo>
                  <a:lnTo>
                    <a:pt x="1079106" y="20777"/>
                  </a:lnTo>
                  <a:lnTo>
                    <a:pt x="1072984" y="24752"/>
                  </a:lnTo>
                  <a:lnTo>
                    <a:pt x="1068781" y="30734"/>
                  </a:lnTo>
                  <a:lnTo>
                    <a:pt x="1067155" y="38112"/>
                  </a:lnTo>
                  <a:lnTo>
                    <a:pt x="1068514" y="45554"/>
                  </a:lnTo>
                  <a:lnTo>
                    <a:pt x="1072489" y="51689"/>
                  </a:lnTo>
                  <a:lnTo>
                    <a:pt x="1078471" y="55880"/>
                  </a:lnTo>
                  <a:lnTo>
                    <a:pt x="1085862" y="57505"/>
                  </a:lnTo>
                  <a:lnTo>
                    <a:pt x="1093330" y="56146"/>
                  </a:lnTo>
                  <a:lnTo>
                    <a:pt x="1099464" y="52171"/>
                  </a:lnTo>
                  <a:lnTo>
                    <a:pt x="1103655" y="46189"/>
                  </a:lnTo>
                  <a:lnTo>
                    <a:pt x="1105293" y="38811"/>
                  </a:lnTo>
                  <a:close/>
                </a:path>
                <a:path w="4504690" h="635000">
                  <a:moveTo>
                    <a:pt x="1181519" y="40195"/>
                  </a:moveTo>
                  <a:lnTo>
                    <a:pt x="1180147" y="32753"/>
                  </a:lnTo>
                  <a:lnTo>
                    <a:pt x="1176185" y="26631"/>
                  </a:lnTo>
                  <a:lnTo>
                    <a:pt x="1170203" y="22428"/>
                  </a:lnTo>
                  <a:lnTo>
                    <a:pt x="1162773" y="20802"/>
                  </a:lnTo>
                  <a:lnTo>
                    <a:pt x="1155331" y="22161"/>
                  </a:lnTo>
                  <a:lnTo>
                    <a:pt x="1149210" y="26136"/>
                  </a:lnTo>
                  <a:lnTo>
                    <a:pt x="1145006" y="32118"/>
                  </a:lnTo>
                  <a:lnTo>
                    <a:pt x="1143381" y="39497"/>
                  </a:lnTo>
                  <a:lnTo>
                    <a:pt x="1144739" y="46939"/>
                  </a:lnTo>
                  <a:lnTo>
                    <a:pt x="1148715" y="53073"/>
                  </a:lnTo>
                  <a:lnTo>
                    <a:pt x="1154696" y="57264"/>
                  </a:lnTo>
                  <a:lnTo>
                    <a:pt x="1162088" y="58889"/>
                  </a:lnTo>
                  <a:lnTo>
                    <a:pt x="1169555" y="57531"/>
                  </a:lnTo>
                  <a:lnTo>
                    <a:pt x="1175689" y="53555"/>
                  </a:lnTo>
                  <a:lnTo>
                    <a:pt x="1179880" y="47586"/>
                  </a:lnTo>
                  <a:lnTo>
                    <a:pt x="1181519" y="40195"/>
                  </a:lnTo>
                  <a:close/>
                </a:path>
                <a:path w="4504690" h="635000">
                  <a:moveTo>
                    <a:pt x="1257744" y="41579"/>
                  </a:moveTo>
                  <a:lnTo>
                    <a:pt x="1256372" y="34137"/>
                  </a:lnTo>
                  <a:lnTo>
                    <a:pt x="1252410" y="28016"/>
                  </a:lnTo>
                  <a:lnTo>
                    <a:pt x="1246428" y="23825"/>
                  </a:lnTo>
                  <a:lnTo>
                    <a:pt x="1238999" y="22186"/>
                  </a:lnTo>
                  <a:lnTo>
                    <a:pt x="1231557" y="23545"/>
                  </a:lnTo>
                  <a:lnTo>
                    <a:pt x="1225435" y="27520"/>
                  </a:lnTo>
                  <a:lnTo>
                    <a:pt x="1221232" y="33502"/>
                  </a:lnTo>
                  <a:lnTo>
                    <a:pt x="1219606" y="40894"/>
                  </a:lnTo>
                  <a:lnTo>
                    <a:pt x="1220965" y="48336"/>
                  </a:lnTo>
                  <a:lnTo>
                    <a:pt x="1224940" y="54457"/>
                  </a:lnTo>
                  <a:lnTo>
                    <a:pt x="1230922" y="58648"/>
                  </a:lnTo>
                  <a:lnTo>
                    <a:pt x="1238313" y="60286"/>
                  </a:lnTo>
                  <a:lnTo>
                    <a:pt x="1245781" y="58915"/>
                  </a:lnTo>
                  <a:lnTo>
                    <a:pt x="1251915" y="54952"/>
                  </a:lnTo>
                  <a:lnTo>
                    <a:pt x="1256106" y="48971"/>
                  </a:lnTo>
                  <a:lnTo>
                    <a:pt x="1257744" y="41579"/>
                  </a:lnTo>
                  <a:close/>
                </a:path>
                <a:path w="4504690" h="635000">
                  <a:moveTo>
                    <a:pt x="1333969" y="42964"/>
                  </a:moveTo>
                  <a:lnTo>
                    <a:pt x="1332598" y="35534"/>
                  </a:lnTo>
                  <a:lnTo>
                    <a:pt x="1328635" y="29400"/>
                  </a:lnTo>
                  <a:lnTo>
                    <a:pt x="1322654" y="25209"/>
                  </a:lnTo>
                  <a:lnTo>
                    <a:pt x="1315224" y="23571"/>
                  </a:lnTo>
                  <a:lnTo>
                    <a:pt x="1307782" y="24942"/>
                  </a:lnTo>
                  <a:lnTo>
                    <a:pt x="1301661" y="28905"/>
                  </a:lnTo>
                  <a:lnTo>
                    <a:pt x="1297470" y="34886"/>
                  </a:lnTo>
                  <a:lnTo>
                    <a:pt x="1295831" y="42278"/>
                  </a:lnTo>
                  <a:lnTo>
                    <a:pt x="1297190" y="49720"/>
                  </a:lnTo>
                  <a:lnTo>
                    <a:pt x="1301165" y="55841"/>
                  </a:lnTo>
                  <a:lnTo>
                    <a:pt x="1307147" y="60032"/>
                  </a:lnTo>
                  <a:lnTo>
                    <a:pt x="1314577" y="61671"/>
                  </a:lnTo>
                  <a:lnTo>
                    <a:pt x="1322006" y="60312"/>
                  </a:lnTo>
                  <a:lnTo>
                    <a:pt x="1328140" y="56337"/>
                  </a:lnTo>
                  <a:lnTo>
                    <a:pt x="1332331" y="50355"/>
                  </a:lnTo>
                  <a:lnTo>
                    <a:pt x="1333969" y="42964"/>
                  </a:lnTo>
                  <a:close/>
                </a:path>
                <a:path w="4504690" h="635000">
                  <a:moveTo>
                    <a:pt x="2256040" y="42913"/>
                  </a:moveTo>
                  <a:lnTo>
                    <a:pt x="2254542" y="35496"/>
                  </a:lnTo>
                  <a:lnTo>
                    <a:pt x="2250452" y="29451"/>
                  </a:lnTo>
                  <a:lnTo>
                    <a:pt x="2244407" y="25361"/>
                  </a:lnTo>
                  <a:lnTo>
                    <a:pt x="2236952" y="23863"/>
                  </a:lnTo>
                  <a:lnTo>
                    <a:pt x="2229535" y="25361"/>
                  </a:lnTo>
                  <a:lnTo>
                    <a:pt x="2223478" y="29451"/>
                  </a:lnTo>
                  <a:lnTo>
                    <a:pt x="2219401" y="35496"/>
                  </a:lnTo>
                  <a:lnTo>
                    <a:pt x="2217902" y="42913"/>
                  </a:lnTo>
                  <a:lnTo>
                    <a:pt x="2219401" y="50330"/>
                  </a:lnTo>
                  <a:lnTo>
                    <a:pt x="2223478" y="56388"/>
                  </a:lnTo>
                  <a:lnTo>
                    <a:pt x="2229535" y="60464"/>
                  </a:lnTo>
                  <a:lnTo>
                    <a:pt x="2236990" y="61963"/>
                  </a:lnTo>
                  <a:lnTo>
                    <a:pt x="2244407" y="60464"/>
                  </a:lnTo>
                  <a:lnTo>
                    <a:pt x="2250452" y="56388"/>
                  </a:lnTo>
                  <a:lnTo>
                    <a:pt x="2254542" y="50330"/>
                  </a:lnTo>
                  <a:lnTo>
                    <a:pt x="2256040" y="42913"/>
                  </a:lnTo>
                  <a:close/>
                </a:path>
                <a:path w="4504690" h="635000">
                  <a:moveTo>
                    <a:pt x="2332278" y="42913"/>
                  </a:moveTo>
                  <a:lnTo>
                    <a:pt x="2330780" y="35496"/>
                  </a:lnTo>
                  <a:lnTo>
                    <a:pt x="2326690" y="29451"/>
                  </a:lnTo>
                  <a:lnTo>
                    <a:pt x="2320645" y="25361"/>
                  </a:lnTo>
                  <a:lnTo>
                    <a:pt x="2313190" y="23863"/>
                  </a:lnTo>
                  <a:lnTo>
                    <a:pt x="2305774" y="25361"/>
                  </a:lnTo>
                  <a:lnTo>
                    <a:pt x="2299716" y="29451"/>
                  </a:lnTo>
                  <a:lnTo>
                    <a:pt x="2295639" y="35496"/>
                  </a:lnTo>
                  <a:lnTo>
                    <a:pt x="2294140" y="42913"/>
                  </a:lnTo>
                  <a:lnTo>
                    <a:pt x="2295639" y="50330"/>
                  </a:lnTo>
                  <a:lnTo>
                    <a:pt x="2299716" y="56388"/>
                  </a:lnTo>
                  <a:lnTo>
                    <a:pt x="2305774" y="60464"/>
                  </a:lnTo>
                  <a:lnTo>
                    <a:pt x="2313228" y="61963"/>
                  </a:lnTo>
                  <a:lnTo>
                    <a:pt x="2320645" y="60464"/>
                  </a:lnTo>
                  <a:lnTo>
                    <a:pt x="2326690" y="56388"/>
                  </a:lnTo>
                  <a:lnTo>
                    <a:pt x="2330780" y="50330"/>
                  </a:lnTo>
                  <a:lnTo>
                    <a:pt x="2332278" y="42913"/>
                  </a:lnTo>
                  <a:close/>
                </a:path>
                <a:path w="4504690" h="635000">
                  <a:moveTo>
                    <a:pt x="2408517" y="42913"/>
                  </a:moveTo>
                  <a:lnTo>
                    <a:pt x="2407018" y="35496"/>
                  </a:lnTo>
                  <a:lnTo>
                    <a:pt x="2402929" y="29451"/>
                  </a:lnTo>
                  <a:lnTo>
                    <a:pt x="2396883" y="25361"/>
                  </a:lnTo>
                  <a:lnTo>
                    <a:pt x="2389428" y="23863"/>
                  </a:lnTo>
                  <a:lnTo>
                    <a:pt x="2382012" y="25361"/>
                  </a:lnTo>
                  <a:lnTo>
                    <a:pt x="2375954" y="29451"/>
                  </a:lnTo>
                  <a:lnTo>
                    <a:pt x="2371877" y="35496"/>
                  </a:lnTo>
                  <a:lnTo>
                    <a:pt x="2370378" y="42913"/>
                  </a:lnTo>
                  <a:lnTo>
                    <a:pt x="2371877" y="50330"/>
                  </a:lnTo>
                  <a:lnTo>
                    <a:pt x="2375954" y="56388"/>
                  </a:lnTo>
                  <a:lnTo>
                    <a:pt x="2382012" y="60464"/>
                  </a:lnTo>
                  <a:lnTo>
                    <a:pt x="2389467" y="61963"/>
                  </a:lnTo>
                  <a:lnTo>
                    <a:pt x="2396883" y="60464"/>
                  </a:lnTo>
                  <a:lnTo>
                    <a:pt x="2402929" y="56388"/>
                  </a:lnTo>
                  <a:lnTo>
                    <a:pt x="2407018" y="50330"/>
                  </a:lnTo>
                  <a:lnTo>
                    <a:pt x="2408517" y="42913"/>
                  </a:lnTo>
                  <a:close/>
                </a:path>
                <a:path w="4504690" h="635000">
                  <a:moveTo>
                    <a:pt x="2484755" y="42913"/>
                  </a:moveTo>
                  <a:lnTo>
                    <a:pt x="2483256" y="35496"/>
                  </a:lnTo>
                  <a:lnTo>
                    <a:pt x="2479167" y="29451"/>
                  </a:lnTo>
                  <a:lnTo>
                    <a:pt x="2473121" y="25361"/>
                  </a:lnTo>
                  <a:lnTo>
                    <a:pt x="2465667" y="23863"/>
                  </a:lnTo>
                  <a:lnTo>
                    <a:pt x="2458250" y="25361"/>
                  </a:lnTo>
                  <a:lnTo>
                    <a:pt x="2452192" y="29451"/>
                  </a:lnTo>
                  <a:lnTo>
                    <a:pt x="2448115" y="35496"/>
                  </a:lnTo>
                  <a:lnTo>
                    <a:pt x="2446617" y="42913"/>
                  </a:lnTo>
                  <a:lnTo>
                    <a:pt x="2448115" y="50330"/>
                  </a:lnTo>
                  <a:lnTo>
                    <a:pt x="2452192" y="56388"/>
                  </a:lnTo>
                  <a:lnTo>
                    <a:pt x="2458250" y="60464"/>
                  </a:lnTo>
                  <a:lnTo>
                    <a:pt x="2465705" y="61963"/>
                  </a:lnTo>
                  <a:lnTo>
                    <a:pt x="2473121" y="60464"/>
                  </a:lnTo>
                  <a:lnTo>
                    <a:pt x="2479167" y="56388"/>
                  </a:lnTo>
                  <a:lnTo>
                    <a:pt x="2483256" y="50330"/>
                  </a:lnTo>
                  <a:lnTo>
                    <a:pt x="2484755" y="42913"/>
                  </a:lnTo>
                  <a:close/>
                </a:path>
                <a:path w="4504690" h="635000">
                  <a:moveTo>
                    <a:pt x="2560993" y="42913"/>
                  </a:moveTo>
                  <a:lnTo>
                    <a:pt x="2559494" y="35496"/>
                  </a:lnTo>
                  <a:lnTo>
                    <a:pt x="2555405" y="29451"/>
                  </a:lnTo>
                  <a:lnTo>
                    <a:pt x="2549360" y="25361"/>
                  </a:lnTo>
                  <a:lnTo>
                    <a:pt x="2541905" y="23863"/>
                  </a:lnTo>
                  <a:lnTo>
                    <a:pt x="2534488" y="25361"/>
                  </a:lnTo>
                  <a:lnTo>
                    <a:pt x="2528430" y="29451"/>
                  </a:lnTo>
                  <a:lnTo>
                    <a:pt x="2524353" y="35496"/>
                  </a:lnTo>
                  <a:lnTo>
                    <a:pt x="2522855" y="42913"/>
                  </a:lnTo>
                  <a:lnTo>
                    <a:pt x="2524353" y="50330"/>
                  </a:lnTo>
                  <a:lnTo>
                    <a:pt x="2528430" y="56388"/>
                  </a:lnTo>
                  <a:lnTo>
                    <a:pt x="2534488" y="60464"/>
                  </a:lnTo>
                  <a:lnTo>
                    <a:pt x="2541943" y="61963"/>
                  </a:lnTo>
                  <a:lnTo>
                    <a:pt x="2549360" y="60464"/>
                  </a:lnTo>
                  <a:lnTo>
                    <a:pt x="2555405" y="56388"/>
                  </a:lnTo>
                  <a:lnTo>
                    <a:pt x="2559494" y="50330"/>
                  </a:lnTo>
                  <a:lnTo>
                    <a:pt x="2560993" y="42913"/>
                  </a:lnTo>
                  <a:close/>
                </a:path>
                <a:path w="4504690" h="635000">
                  <a:moveTo>
                    <a:pt x="2637231" y="42913"/>
                  </a:moveTo>
                  <a:lnTo>
                    <a:pt x="2635732" y="35496"/>
                  </a:lnTo>
                  <a:lnTo>
                    <a:pt x="2631643" y="29451"/>
                  </a:lnTo>
                  <a:lnTo>
                    <a:pt x="2625598" y="25361"/>
                  </a:lnTo>
                  <a:lnTo>
                    <a:pt x="2618143" y="23863"/>
                  </a:lnTo>
                  <a:lnTo>
                    <a:pt x="2610726" y="25361"/>
                  </a:lnTo>
                  <a:lnTo>
                    <a:pt x="2604668" y="29451"/>
                  </a:lnTo>
                  <a:lnTo>
                    <a:pt x="2600591" y="35496"/>
                  </a:lnTo>
                  <a:lnTo>
                    <a:pt x="2599093" y="42913"/>
                  </a:lnTo>
                  <a:lnTo>
                    <a:pt x="2600591" y="50330"/>
                  </a:lnTo>
                  <a:lnTo>
                    <a:pt x="2604668" y="56388"/>
                  </a:lnTo>
                  <a:lnTo>
                    <a:pt x="2610726" y="60464"/>
                  </a:lnTo>
                  <a:lnTo>
                    <a:pt x="2618181" y="61963"/>
                  </a:lnTo>
                  <a:lnTo>
                    <a:pt x="2625598" y="60464"/>
                  </a:lnTo>
                  <a:lnTo>
                    <a:pt x="2631643" y="56388"/>
                  </a:lnTo>
                  <a:lnTo>
                    <a:pt x="2635732" y="50330"/>
                  </a:lnTo>
                  <a:lnTo>
                    <a:pt x="2637231" y="42913"/>
                  </a:lnTo>
                  <a:close/>
                </a:path>
                <a:path w="4504690" h="635000">
                  <a:moveTo>
                    <a:pt x="2713469" y="42913"/>
                  </a:moveTo>
                  <a:lnTo>
                    <a:pt x="2711970" y="35496"/>
                  </a:lnTo>
                  <a:lnTo>
                    <a:pt x="2707881" y="29451"/>
                  </a:lnTo>
                  <a:lnTo>
                    <a:pt x="2701836" y="25361"/>
                  </a:lnTo>
                  <a:lnTo>
                    <a:pt x="2694381" y="23863"/>
                  </a:lnTo>
                  <a:lnTo>
                    <a:pt x="2686964" y="25361"/>
                  </a:lnTo>
                  <a:lnTo>
                    <a:pt x="2680906" y="29451"/>
                  </a:lnTo>
                  <a:lnTo>
                    <a:pt x="2676829" y="35496"/>
                  </a:lnTo>
                  <a:lnTo>
                    <a:pt x="2675331" y="42913"/>
                  </a:lnTo>
                  <a:lnTo>
                    <a:pt x="2676829" y="50330"/>
                  </a:lnTo>
                  <a:lnTo>
                    <a:pt x="2680906" y="56388"/>
                  </a:lnTo>
                  <a:lnTo>
                    <a:pt x="2686964" y="60464"/>
                  </a:lnTo>
                  <a:lnTo>
                    <a:pt x="2694419" y="61963"/>
                  </a:lnTo>
                  <a:lnTo>
                    <a:pt x="2701836" y="60464"/>
                  </a:lnTo>
                  <a:lnTo>
                    <a:pt x="2707881" y="56388"/>
                  </a:lnTo>
                  <a:lnTo>
                    <a:pt x="2711970" y="50330"/>
                  </a:lnTo>
                  <a:lnTo>
                    <a:pt x="2713469" y="42913"/>
                  </a:lnTo>
                  <a:close/>
                </a:path>
                <a:path w="4504690" h="635000">
                  <a:moveTo>
                    <a:pt x="2789707" y="42913"/>
                  </a:moveTo>
                  <a:lnTo>
                    <a:pt x="2788208" y="35496"/>
                  </a:lnTo>
                  <a:lnTo>
                    <a:pt x="2784119" y="29451"/>
                  </a:lnTo>
                  <a:lnTo>
                    <a:pt x="2778074" y="25361"/>
                  </a:lnTo>
                  <a:lnTo>
                    <a:pt x="2770619" y="23863"/>
                  </a:lnTo>
                  <a:lnTo>
                    <a:pt x="2763202" y="25361"/>
                  </a:lnTo>
                  <a:lnTo>
                    <a:pt x="2757144" y="29451"/>
                  </a:lnTo>
                  <a:lnTo>
                    <a:pt x="2753068" y="35496"/>
                  </a:lnTo>
                  <a:lnTo>
                    <a:pt x="2751569" y="42913"/>
                  </a:lnTo>
                  <a:lnTo>
                    <a:pt x="2753068" y="50330"/>
                  </a:lnTo>
                  <a:lnTo>
                    <a:pt x="2757144" y="56388"/>
                  </a:lnTo>
                  <a:lnTo>
                    <a:pt x="2763202" y="60464"/>
                  </a:lnTo>
                  <a:lnTo>
                    <a:pt x="2770657" y="61963"/>
                  </a:lnTo>
                  <a:lnTo>
                    <a:pt x="2778074" y="60464"/>
                  </a:lnTo>
                  <a:lnTo>
                    <a:pt x="2784119" y="56388"/>
                  </a:lnTo>
                  <a:lnTo>
                    <a:pt x="2788208" y="50330"/>
                  </a:lnTo>
                  <a:lnTo>
                    <a:pt x="2789707" y="42913"/>
                  </a:lnTo>
                  <a:close/>
                </a:path>
                <a:path w="4504690" h="635000">
                  <a:moveTo>
                    <a:pt x="2865945" y="42913"/>
                  </a:moveTo>
                  <a:lnTo>
                    <a:pt x="2864447" y="35496"/>
                  </a:lnTo>
                  <a:lnTo>
                    <a:pt x="2860357" y="29451"/>
                  </a:lnTo>
                  <a:lnTo>
                    <a:pt x="2854312" y="25361"/>
                  </a:lnTo>
                  <a:lnTo>
                    <a:pt x="2846857" y="23863"/>
                  </a:lnTo>
                  <a:lnTo>
                    <a:pt x="2839440" y="25361"/>
                  </a:lnTo>
                  <a:lnTo>
                    <a:pt x="2833382" y="29451"/>
                  </a:lnTo>
                  <a:lnTo>
                    <a:pt x="2829306" y="35496"/>
                  </a:lnTo>
                  <a:lnTo>
                    <a:pt x="2827807" y="42913"/>
                  </a:lnTo>
                  <a:lnTo>
                    <a:pt x="2829306" y="50330"/>
                  </a:lnTo>
                  <a:lnTo>
                    <a:pt x="2833382" y="56388"/>
                  </a:lnTo>
                  <a:lnTo>
                    <a:pt x="2839440" y="60464"/>
                  </a:lnTo>
                  <a:lnTo>
                    <a:pt x="2846895" y="61963"/>
                  </a:lnTo>
                  <a:lnTo>
                    <a:pt x="2854312" y="60464"/>
                  </a:lnTo>
                  <a:lnTo>
                    <a:pt x="2860357" y="56388"/>
                  </a:lnTo>
                  <a:lnTo>
                    <a:pt x="2864447" y="50330"/>
                  </a:lnTo>
                  <a:lnTo>
                    <a:pt x="2865945" y="42913"/>
                  </a:lnTo>
                  <a:close/>
                </a:path>
                <a:path w="4504690" h="635000">
                  <a:moveTo>
                    <a:pt x="2942183" y="42913"/>
                  </a:moveTo>
                  <a:lnTo>
                    <a:pt x="2940685" y="35496"/>
                  </a:lnTo>
                  <a:lnTo>
                    <a:pt x="2936608" y="29451"/>
                  </a:lnTo>
                  <a:lnTo>
                    <a:pt x="2930550" y="25361"/>
                  </a:lnTo>
                  <a:lnTo>
                    <a:pt x="2923095" y="23863"/>
                  </a:lnTo>
                  <a:lnTo>
                    <a:pt x="2915678" y="25361"/>
                  </a:lnTo>
                  <a:lnTo>
                    <a:pt x="2909620" y="29451"/>
                  </a:lnTo>
                  <a:lnTo>
                    <a:pt x="2905544" y="35496"/>
                  </a:lnTo>
                  <a:lnTo>
                    <a:pt x="2904045" y="42913"/>
                  </a:lnTo>
                  <a:lnTo>
                    <a:pt x="2905544" y="50330"/>
                  </a:lnTo>
                  <a:lnTo>
                    <a:pt x="2909620" y="56388"/>
                  </a:lnTo>
                  <a:lnTo>
                    <a:pt x="2915678" y="60464"/>
                  </a:lnTo>
                  <a:lnTo>
                    <a:pt x="2923133" y="61963"/>
                  </a:lnTo>
                  <a:lnTo>
                    <a:pt x="2930550" y="60464"/>
                  </a:lnTo>
                  <a:lnTo>
                    <a:pt x="2936608" y="56388"/>
                  </a:lnTo>
                  <a:lnTo>
                    <a:pt x="2940685" y="50330"/>
                  </a:lnTo>
                  <a:lnTo>
                    <a:pt x="2942183" y="42913"/>
                  </a:lnTo>
                  <a:close/>
                </a:path>
                <a:path w="4504690" h="635000">
                  <a:moveTo>
                    <a:pt x="3018421" y="42913"/>
                  </a:moveTo>
                  <a:lnTo>
                    <a:pt x="3016923" y="35496"/>
                  </a:lnTo>
                  <a:lnTo>
                    <a:pt x="3012846" y="29451"/>
                  </a:lnTo>
                  <a:lnTo>
                    <a:pt x="3006788" y="25361"/>
                  </a:lnTo>
                  <a:lnTo>
                    <a:pt x="2999333" y="23863"/>
                  </a:lnTo>
                  <a:lnTo>
                    <a:pt x="2991916" y="25361"/>
                  </a:lnTo>
                  <a:lnTo>
                    <a:pt x="2985859" y="29451"/>
                  </a:lnTo>
                  <a:lnTo>
                    <a:pt x="2981782" y="35496"/>
                  </a:lnTo>
                  <a:lnTo>
                    <a:pt x="2980283" y="42913"/>
                  </a:lnTo>
                  <a:lnTo>
                    <a:pt x="2981782" y="50330"/>
                  </a:lnTo>
                  <a:lnTo>
                    <a:pt x="2985859" y="56388"/>
                  </a:lnTo>
                  <a:lnTo>
                    <a:pt x="2991916" y="60464"/>
                  </a:lnTo>
                  <a:lnTo>
                    <a:pt x="2999371" y="61963"/>
                  </a:lnTo>
                  <a:lnTo>
                    <a:pt x="3006788" y="60464"/>
                  </a:lnTo>
                  <a:lnTo>
                    <a:pt x="3012846" y="56388"/>
                  </a:lnTo>
                  <a:lnTo>
                    <a:pt x="3016923" y="50330"/>
                  </a:lnTo>
                  <a:lnTo>
                    <a:pt x="3018421" y="42913"/>
                  </a:lnTo>
                  <a:close/>
                </a:path>
                <a:path w="4504690" h="635000">
                  <a:moveTo>
                    <a:pt x="3094659" y="42913"/>
                  </a:moveTo>
                  <a:lnTo>
                    <a:pt x="3093161" y="35496"/>
                  </a:lnTo>
                  <a:lnTo>
                    <a:pt x="3089084" y="29451"/>
                  </a:lnTo>
                  <a:lnTo>
                    <a:pt x="3083026" y="25361"/>
                  </a:lnTo>
                  <a:lnTo>
                    <a:pt x="3075571" y="23863"/>
                  </a:lnTo>
                  <a:lnTo>
                    <a:pt x="3068155" y="25361"/>
                  </a:lnTo>
                  <a:lnTo>
                    <a:pt x="3062097" y="29451"/>
                  </a:lnTo>
                  <a:lnTo>
                    <a:pt x="3058020" y="35496"/>
                  </a:lnTo>
                  <a:lnTo>
                    <a:pt x="3056521" y="42913"/>
                  </a:lnTo>
                  <a:lnTo>
                    <a:pt x="3058020" y="50330"/>
                  </a:lnTo>
                  <a:lnTo>
                    <a:pt x="3062097" y="56388"/>
                  </a:lnTo>
                  <a:lnTo>
                    <a:pt x="3068155" y="60464"/>
                  </a:lnTo>
                  <a:lnTo>
                    <a:pt x="3075609" y="61963"/>
                  </a:lnTo>
                  <a:lnTo>
                    <a:pt x="3083026" y="60464"/>
                  </a:lnTo>
                  <a:lnTo>
                    <a:pt x="3089084" y="56388"/>
                  </a:lnTo>
                  <a:lnTo>
                    <a:pt x="3093161" y="50330"/>
                  </a:lnTo>
                  <a:lnTo>
                    <a:pt x="3094659" y="42913"/>
                  </a:lnTo>
                  <a:close/>
                </a:path>
                <a:path w="4504690" h="635000">
                  <a:moveTo>
                    <a:pt x="3170898" y="42913"/>
                  </a:moveTo>
                  <a:lnTo>
                    <a:pt x="3169399" y="35496"/>
                  </a:lnTo>
                  <a:lnTo>
                    <a:pt x="3165322" y="29451"/>
                  </a:lnTo>
                  <a:lnTo>
                    <a:pt x="3159264" y="25361"/>
                  </a:lnTo>
                  <a:lnTo>
                    <a:pt x="3151809" y="23863"/>
                  </a:lnTo>
                  <a:lnTo>
                    <a:pt x="3144393" y="25361"/>
                  </a:lnTo>
                  <a:lnTo>
                    <a:pt x="3138335" y="29451"/>
                  </a:lnTo>
                  <a:lnTo>
                    <a:pt x="3134258" y="35496"/>
                  </a:lnTo>
                  <a:lnTo>
                    <a:pt x="3132759" y="42913"/>
                  </a:lnTo>
                  <a:lnTo>
                    <a:pt x="3134258" y="50330"/>
                  </a:lnTo>
                  <a:lnTo>
                    <a:pt x="3138335" y="56388"/>
                  </a:lnTo>
                  <a:lnTo>
                    <a:pt x="3144393" y="60464"/>
                  </a:lnTo>
                  <a:lnTo>
                    <a:pt x="3151848" y="61963"/>
                  </a:lnTo>
                  <a:lnTo>
                    <a:pt x="3159264" y="60464"/>
                  </a:lnTo>
                  <a:lnTo>
                    <a:pt x="3165322" y="56388"/>
                  </a:lnTo>
                  <a:lnTo>
                    <a:pt x="3169399" y="50330"/>
                  </a:lnTo>
                  <a:lnTo>
                    <a:pt x="3170898" y="42913"/>
                  </a:lnTo>
                  <a:close/>
                </a:path>
                <a:path w="4504690" h="635000">
                  <a:moveTo>
                    <a:pt x="3247136" y="42913"/>
                  </a:moveTo>
                  <a:lnTo>
                    <a:pt x="3245637" y="35496"/>
                  </a:lnTo>
                  <a:lnTo>
                    <a:pt x="3241560" y="29451"/>
                  </a:lnTo>
                  <a:lnTo>
                    <a:pt x="3235502" y="25361"/>
                  </a:lnTo>
                  <a:lnTo>
                    <a:pt x="3228048" y="23863"/>
                  </a:lnTo>
                  <a:lnTo>
                    <a:pt x="3220631" y="25361"/>
                  </a:lnTo>
                  <a:lnTo>
                    <a:pt x="3214573" y="29451"/>
                  </a:lnTo>
                  <a:lnTo>
                    <a:pt x="3210496" y="35496"/>
                  </a:lnTo>
                  <a:lnTo>
                    <a:pt x="3208998" y="42913"/>
                  </a:lnTo>
                  <a:lnTo>
                    <a:pt x="3210496" y="50330"/>
                  </a:lnTo>
                  <a:lnTo>
                    <a:pt x="3214573" y="56388"/>
                  </a:lnTo>
                  <a:lnTo>
                    <a:pt x="3220631" y="60464"/>
                  </a:lnTo>
                  <a:lnTo>
                    <a:pt x="3228086" y="61963"/>
                  </a:lnTo>
                  <a:lnTo>
                    <a:pt x="3235502" y="60464"/>
                  </a:lnTo>
                  <a:lnTo>
                    <a:pt x="3241560" y="56388"/>
                  </a:lnTo>
                  <a:lnTo>
                    <a:pt x="3245637" y="50330"/>
                  </a:lnTo>
                  <a:lnTo>
                    <a:pt x="3247136" y="42913"/>
                  </a:lnTo>
                  <a:close/>
                </a:path>
                <a:path w="4504690" h="635000">
                  <a:moveTo>
                    <a:pt x="3323374" y="42913"/>
                  </a:moveTo>
                  <a:lnTo>
                    <a:pt x="3321875" y="35496"/>
                  </a:lnTo>
                  <a:lnTo>
                    <a:pt x="3317798" y="29451"/>
                  </a:lnTo>
                  <a:lnTo>
                    <a:pt x="3311741" y="25361"/>
                  </a:lnTo>
                  <a:lnTo>
                    <a:pt x="3304286" y="23863"/>
                  </a:lnTo>
                  <a:lnTo>
                    <a:pt x="3296869" y="25361"/>
                  </a:lnTo>
                  <a:lnTo>
                    <a:pt x="3290811" y="29451"/>
                  </a:lnTo>
                  <a:lnTo>
                    <a:pt x="3286734" y="35496"/>
                  </a:lnTo>
                  <a:lnTo>
                    <a:pt x="3285236" y="42913"/>
                  </a:lnTo>
                  <a:lnTo>
                    <a:pt x="3286734" y="50330"/>
                  </a:lnTo>
                  <a:lnTo>
                    <a:pt x="3290811" y="56388"/>
                  </a:lnTo>
                  <a:lnTo>
                    <a:pt x="3296869" y="60464"/>
                  </a:lnTo>
                  <a:lnTo>
                    <a:pt x="3304324" y="61963"/>
                  </a:lnTo>
                  <a:lnTo>
                    <a:pt x="3311741" y="60464"/>
                  </a:lnTo>
                  <a:lnTo>
                    <a:pt x="3317798" y="56388"/>
                  </a:lnTo>
                  <a:lnTo>
                    <a:pt x="3321875" y="50330"/>
                  </a:lnTo>
                  <a:lnTo>
                    <a:pt x="3323374" y="42913"/>
                  </a:lnTo>
                  <a:close/>
                </a:path>
                <a:path w="4504690" h="635000">
                  <a:moveTo>
                    <a:pt x="3384194" y="591959"/>
                  </a:moveTo>
                  <a:lnTo>
                    <a:pt x="3382695" y="584542"/>
                  </a:lnTo>
                  <a:lnTo>
                    <a:pt x="3378606" y="578497"/>
                  </a:lnTo>
                  <a:lnTo>
                    <a:pt x="3372561" y="574408"/>
                  </a:lnTo>
                  <a:lnTo>
                    <a:pt x="3365144" y="572909"/>
                  </a:lnTo>
                  <a:lnTo>
                    <a:pt x="3357727" y="574408"/>
                  </a:lnTo>
                  <a:lnTo>
                    <a:pt x="3351669" y="578497"/>
                  </a:lnTo>
                  <a:lnTo>
                    <a:pt x="3347593" y="584542"/>
                  </a:lnTo>
                  <a:lnTo>
                    <a:pt x="3346094" y="591997"/>
                  </a:lnTo>
                  <a:lnTo>
                    <a:pt x="3347593" y="599414"/>
                  </a:lnTo>
                  <a:lnTo>
                    <a:pt x="3351669" y="605472"/>
                  </a:lnTo>
                  <a:lnTo>
                    <a:pt x="3357727" y="609549"/>
                  </a:lnTo>
                  <a:lnTo>
                    <a:pt x="3365144" y="611047"/>
                  </a:lnTo>
                  <a:lnTo>
                    <a:pt x="3372561" y="609549"/>
                  </a:lnTo>
                  <a:lnTo>
                    <a:pt x="3378606" y="605472"/>
                  </a:lnTo>
                  <a:lnTo>
                    <a:pt x="3382695" y="599414"/>
                  </a:lnTo>
                  <a:lnTo>
                    <a:pt x="3384194" y="591959"/>
                  </a:lnTo>
                  <a:close/>
                </a:path>
                <a:path w="4504690" h="635000">
                  <a:moveTo>
                    <a:pt x="3384194" y="515721"/>
                  </a:moveTo>
                  <a:lnTo>
                    <a:pt x="3382695" y="508304"/>
                  </a:lnTo>
                  <a:lnTo>
                    <a:pt x="3378606" y="502259"/>
                  </a:lnTo>
                  <a:lnTo>
                    <a:pt x="3372561" y="498170"/>
                  </a:lnTo>
                  <a:lnTo>
                    <a:pt x="3365144" y="496671"/>
                  </a:lnTo>
                  <a:lnTo>
                    <a:pt x="3357727" y="498170"/>
                  </a:lnTo>
                  <a:lnTo>
                    <a:pt x="3351669" y="502259"/>
                  </a:lnTo>
                  <a:lnTo>
                    <a:pt x="3347593" y="508304"/>
                  </a:lnTo>
                  <a:lnTo>
                    <a:pt x="3346094" y="515759"/>
                  </a:lnTo>
                  <a:lnTo>
                    <a:pt x="3347593" y="523176"/>
                  </a:lnTo>
                  <a:lnTo>
                    <a:pt x="3351669" y="529234"/>
                  </a:lnTo>
                  <a:lnTo>
                    <a:pt x="3357727" y="533311"/>
                  </a:lnTo>
                  <a:lnTo>
                    <a:pt x="3365144" y="534809"/>
                  </a:lnTo>
                  <a:lnTo>
                    <a:pt x="3372561" y="533311"/>
                  </a:lnTo>
                  <a:lnTo>
                    <a:pt x="3378606" y="529234"/>
                  </a:lnTo>
                  <a:lnTo>
                    <a:pt x="3382695" y="523176"/>
                  </a:lnTo>
                  <a:lnTo>
                    <a:pt x="3384194" y="515721"/>
                  </a:lnTo>
                  <a:close/>
                </a:path>
                <a:path w="4504690" h="635000">
                  <a:moveTo>
                    <a:pt x="3384194" y="439483"/>
                  </a:moveTo>
                  <a:lnTo>
                    <a:pt x="3382695" y="432066"/>
                  </a:lnTo>
                  <a:lnTo>
                    <a:pt x="3378606" y="426021"/>
                  </a:lnTo>
                  <a:lnTo>
                    <a:pt x="3372561" y="421932"/>
                  </a:lnTo>
                  <a:lnTo>
                    <a:pt x="3365144" y="420433"/>
                  </a:lnTo>
                  <a:lnTo>
                    <a:pt x="3357727" y="421932"/>
                  </a:lnTo>
                  <a:lnTo>
                    <a:pt x="3351669" y="426021"/>
                  </a:lnTo>
                  <a:lnTo>
                    <a:pt x="3347593" y="432066"/>
                  </a:lnTo>
                  <a:lnTo>
                    <a:pt x="3346094" y="439521"/>
                  </a:lnTo>
                  <a:lnTo>
                    <a:pt x="3347593" y="446938"/>
                  </a:lnTo>
                  <a:lnTo>
                    <a:pt x="3351669" y="452996"/>
                  </a:lnTo>
                  <a:lnTo>
                    <a:pt x="3357727" y="457073"/>
                  </a:lnTo>
                  <a:lnTo>
                    <a:pt x="3365144" y="458571"/>
                  </a:lnTo>
                  <a:lnTo>
                    <a:pt x="3372561" y="457073"/>
                  </a:lnTo>
                  <a:lnTo>
                    <a:pt x="3378606" y="452996"/>
                  </a:lnTo>
                  <a:lnTo>
                    <a:pt x="3382695" y="446938"/>
                  </a:lnTo>
                  <a:lnTo>
                    <a:pt x="3384194" y="439483"/>
                  </a:lnTo>
                  <a:close/>
                </a:path>
                <a:path w="4504690" h="635000">
                  <a:moveTo>
                    <a:pt x="3384194" y="363245"/>
                  </a:moveTo>
                  <a:lnTo>
                    <a:pt x="3382695" y="355828"/>
                  </a:lnTo>
                  <a:lnTo>
                    <a:pt x="3378606" y="349783"/>
                  </a:lnTo>
                  <a:lnTo>
                    <a:pt x="3372561" y="345694"/>
                  </a:lnTo>
                  <a:lnTo>
                    <a:pt x="3365144" y="344195"/>
                  </a:lnTo>
                  <a:lnTo>
                    <a:pt x="3357727" y="345694"/>
                  </a:lnTo>
                  <a:lnTo>
                    <a:pt x="3351669" y="349783"/>
                  </a:lnTo>
                  <a:lnTo>
                    <a:pt x="3347593" y="355828"/>
                  </a:lnTo>
                  <a:lnTo>
                    <a:pt x="3346094" y="363283"/>
                  </a:lnTo>
                  <a:lnTo>
                    <a:pt x="3347593" y="370700"/>
                  </a:lnTo>
                  <a:lnTo>
                    <a:pt x="3351669" y="376758"/>
                  </a:lnTo>
                  <a:lnTo>
                    <a:pt x="3357727" y="380834"/>
                  </a:lnTo>
                  <a:lnTo>
                    <a:pt x="3365144" y="382333"/>
                  </a:lnTo>
                  <a:lnTo>
                    <a:pt x="3372561" y="380834"/>
                  </a:lnTo>
                  <a:lnTo>
                    <a:pt x="3378606" y="376758"/>
                  </a:lnTo>
                  <a:lnTo>
                    <a:pt x="3382695" y="370700"/>
                  </a:lnTo>
                  <a:lnTo>
                    <a:pt x="3384194" y="363245"/>
                  </a:lnTo>
                  <a:close/>
                </a:path>
                <a:path w="4504690" h="635000">
                  <a:moveTo>
                    <a:pt x="3384194" y="287007"/>
                  </a:moveTo>
                  <a:lnTo>
                    <a:pt x="3382695" y="279590"/>
                  </a:lnTo>
                  <a:lnTo>
                    <a:pt x="3378606" y="273545"/>
                  </a:lnTo>
                  <a:lnTo>
                    <a:pt x="3372561" y="269455"/>
                  </a:lnTo>
                  <a:lnTo>
                    <a:pt x="3365144" y="267957"/>
                  </a:lnTo>
                  <a:lnTo>
                    <a:pt x="3357727" y="269455"/>
                  </a:lnTo>
                  <a:lnTo>
                    <a:pt x="3351669" y="273545"/>
                  </a:lnTo>
                  <a:lnTo>
                    <a:pt x="3347593" y="279590"/>
                  </a:lnTo>
                  <a:lnTo>
                    <a:pt x="3346094" y="287045"/>
                  </a:lnTo>
                  <a:lnTo>
                    <a:pt x="3347593" y="294462"/>
                  </a:lnTo>
                  <a:lnTo>
                    <a:pt x="3351669" y="300520"/>
                  </a:lnTo>
                  <a:lnTo>
                    <a:pt x="3357727" y="304596"/>
                  </a:lnTo>
                  <a:lnTo>
                    <a:pt x="3365144" y="306095"/>
                  </a:lnTo>
                  <a:lnTo>
                    <a:pt x="3372561" y="304596"/>
                  </a:lnTo>
                  <a:lnTo>
                    <a:pt x="3378606" y="300520"/>
                  </a:lnTo>
                  <a:lnTo>
                    <a:pt x="3382695" y="294462"/>
                  </a:lnTo>
                  <a:lnTo>
                    <a:pt x="3384194" y="287007"/>
                  </a:lnTo>
                  <a:close/>
                </a:path>
                <a:path w="4504690" h="635000">
                  <a:moveTo>
                    <a:pt x="3384194" y="210769"/>
                  </a:moveTo>
                  <a:lnTo>
                    <a:pt x="3382695" y="203352"/>
                  </a:lnTo>
                  <a:lnTo>
                    <a:pt x="3378606" y="197307"/>
                  </a:lnTo>
                  <a:lnTo>
                    <a:pt x="3372561" y="193217"/>
                  </a:lnTo>
                  <a:lnTo>
                    <a:pt x="3365144" y="191719"/>
                  </a:lnTo>
                  <a:lnTo>
                    <a:pt x="3357727" y="193217"/>
                  </a:lnTo>
                  <a:lnTo>
                    <a:pt x="3351669" y="197307"/>
                  </a:lnTo>
                  <a:lnTo>
                    <a:pt x="3347593" y="203352"/>
                  </a:lnTo>
                  <a:lnTo>
                    <a:pt x="3346094" y="210807"/>
                  </a:lnTo>
                  <a:lnTo>
                    <a:pt x="3347593" y="218224"/>
                  </a:lnTo>
                  <a:lnTo>
                    <a:pt x="3351669" y="224282"/>
                  </a:lnTo>
                  <a:lnTo>
                    <a:pt x="3357727" y="228358"/>
                  </a:lnTo>
                  <a:lnTo>
                    <a:pt x="3365144" y="229857"/>
                  </a:lnTo>
                  <a:lnTo>
                    <a:pt x="3372561" y="228358"/>
                  </a:lnTo>
                  <a:lnTo>
                    <a:pt x="3378606" y="224282"/>
                  </a:lnTo>
                  <a:lnTo>
                    <a:pt x="3382695" y="218224"/>
                  </a:lnTo>
                  <a:lnTo>
                    <a:pt x="3384194" y="210769"/>
                  </a:lnTo>
                  <a:close/>
                </a:path>
                <a:path w="4504690" h="635000">
                  <a:moveTo>
                    <a:pt x="3384194" y="134531"/>
                  </a:moveTo>
                  <a:lnTo>
                    <a:pt x="3382695" y="127114"/>
                  </a:lnTo>
                  <a:lnTo>
                    <a:pt x="3378606" y="121069"/>
                  </a:lnTo>
                  <a:lnTo>
                    <a:pt x="3372561" y="116979"/>
                  </a:lnTo>
                  <a:lnTo>
                    <a:pt x="3365144" y="115481"/>
                  </a:lnTo>
                  <a:lnTo>
                    <a:pt x="3357727" y="116979"/>
                  </a:lnTo>
                  <a:lnTo>
                    <a:pt x="3351669" y="121069"/>
                  </a:lnTo>
                  <a:lnTo>
                    <a:pt x="3347593" y="127114"/>
                  </a:lnTo>
                  <a:lnTo>
                    <a:pt x="3346094" y="134569"/>
                  </a:lnTo>
                  <a:lnTo>
                    <a:pt x="3347593" y="141986"/>
                  </a:lnTo>
                  <a:lnTo>
                    <a:pt x="3351669" y="148043"/>
                  </a:lnTo>
                  <a:lnTo>
                    <a:pt x="3357727" y="152120"/>
                  </a:lnTo>
                  <a:lnTo>
                    <a:pt x="3365144" y="153619"/>
                  </a:lnTo>
                  <a:lnTo>
                    <a:pt x="3372561" y="152120"/>
                  </a:lnTo>
                  <a:lnTo>
                    <a:pt x="3378606" y="148043"/>
                  </a:lnTo>
                  <a:lnTo>
                    <a:pt x="3382695" y="141986"/>
                  </a:lnTo>
                  <a:lnTo>
                    <a:pt x="3384194" y="134531"/>
                  </a:lnTo>
                  <a:close/>
                </a:path>
                <a:path w="4504690" h="635000">
                  <a:moveTo>
                    <a:pt x="3384194" y="58293"/>
                  </a:moveTo>
                  <a:lnTo>
                    <a:pt x="3382695" y="50876"/>
                  </a:lnTo>
                  <a:lnTo>
                    <a:pt x="3378606" y="44831"/>
                  </a:lnTo>
                  <a:lnTo>
                    <a:pt x="3372561" y="40741"/>
                  </a:lnTo>
                  <a:lnTo>
                    <a:pt x="3365144" y="39243"/>
                  </a:lnTo>
                  <a:lnTo>
                    <a:pt x="3357727" y="40741"/>
                  </a:lnTo>
                  <a:lnTo>
                    <a:pt x="3351669" y="44831"/>
                  </a:lnTo>
                  <a:lnTo>
                    <a:pt x="3347593" y="50876"/>
                  </a:lnTo>
                  <a:lnTo>
                    <a:pt x="3346094" y="58331"/>
                  </a:lnTo>
                  <a:lnTo>
                    <a:pt x="3347593" y="65747"/>
                  </a:lnTo>
                  <a:lnTo>
                    <a:pt x="3351669" y="71805"/>
                  </a:lnTo>
                  <a:lnTo>
                    <a:pt x="3357727" y="75882"/>
                  </a:lnTo>
                  <a:lnTo>
                    <a:pt x="3365144" y="77381"/>
                  </a:lnTo>
                  <a:lnTo>
                    <a:pt x="3372561" y="75882"/>
                  </a:lnTo>
                  <a:lnTo>
                    <a:pt x="3378606" y="71805"/>
                  </a:lnTo>
                  <a:lnTo>
                    <a:pt x="3382695" y="65747"/>
                  </a:lnTo>
                  <a:lnTo>
                    <a:pt x="3384194" y="58293"/>
                  </a:lnTo>
                  <a:close/>
                </a:path>
                <a:path w="4504690" h="635000">
                  <a:moveTo>
                    <a:pt x="3436836" y="615594"/>
                  </a:moveTo>
                  <a:lnTo>
                    <a:pt x="3435337" y="608177"/>
                  </a:lnTo>
                  <a:lnTo>
                    <a:pt x="3431260" y="602119"/>
                  </a:lnTo>
                  <a:lnTo>
                    <a:pt x="3425202" y="598043"/>
                  </a:lnTo>
                  <a:lnTo>
                    <a:pt x="3417747" y="596544"/>
                  </a:lnTo>
                  <a:lnTo>
                    <a:pt x="3410331" y="598043"/>
                  </a:lnTo>
                  <a:lnTo>
                    <a:pt x="3404273" y="602119"/>
                  </a:lnTo>
                  <a:lnTo>
                    <a:pt x="3400196" y="608177"/>
                  </a:lnTo>
                  <a:lnTo>
                    <a:pt x="3398697" y="615594"/>
                  </a:lnTo>
                  <a:lnTo>
                    <a:pt x="3400196" y="623011"/>
                  </a:lnTo>
                  <a:lnTo>
                    <a:pt x="3404273" y="629069"/>
                  </a:lnTo>
                  <a:lnTo>
                    <a:pt x="3410331" y="633145"/>
                  </a:lnTo>
                  <a:lnTo>
                    <a:pt x="3417786" y="634644"/>
                  </a:lnTo>
                  <a:lnTo>
                    <a:pt x="3425202" y="633145"/>
                  </a:lnTo>
                  <a:lnTo>
                    <a:pt x="3431260" y="629069"/>
                  </a:lnTo>
                  <a:lnTo>
                    <a:pt x="3435337" y="623011"/>
                  </a:lnTo>
                  <a:lnTo>
                    <a:pt x="3436836" y="615594"/>
                  </a:lnTo>
                  <a:close/>
                </a:path>
                <a:path w="4504690" h="635000">
                  <a:moveTo>
                    <a:pt x="3513074" y="615594"/>
                  </a:moveTo>
                  <a:lnTo>
                    <a:pt x="3511575" y="608177"/>
                  </a:lnTo>
                  <a:lnTo>
                    <a:pt x="3507498" y="602119"/>
                  </a:lnTo>
                  <a:lnTo>
                    <a:pt x="3501440" y="598043"/>
                  </a:lnTo>
                  <a:lnTo>
                    <a:pt x="3493986" y="596544"/>
                  </a:lnTo>
                  <a:lnTo>
                    <a:pt x="3486569" y="598043"/>
                  </a:lnTo>
                  <a:lnTo>
                    <a:pt x="3480511" y="602119"/>
                  </a:lnTo>
                  <a:lnTo>
                    <a:pt x="3476434" y="608177"/>
                  </a:lnTo>
                  <a:lnTo>
                    <a:pt x="3474936" y="615594"/>
                  </a:lnTo>
                  <a:lnTo>
                    <a:pt x="3476434" y="623011"/>
                  </a:lnTo>
                  <a:lnTo>
                    <a:pt x="3480511" y="629069"/>
                  </a:lnTo>
                  <a:lnTo>
                    <a:pt x="3486569" y="633145"/>
                  </a:lnTo>
                  <a:lnTo>
                    <a:pt x="3494024" y="634644"/>
                  </a:lnTo>
                  <a:lnTo>
                    <a:pt x="3501440" y="633145"/>
                  </a:lnTo>
                  <a:lnTo>
                    <a:pt x="3507498" y="629069"/>
                  </a:lnTo>
                  <a:lnTo>
                    <a:pt x="3511575" y="623011"/>
                  </a:lnTo>
                  <a:lnTo>
                    <a:pt x="3513074" y="615594"/>
                  </a:lnTo>
                  <a:close/>
                </a:path>
                <a:path w="4504690" h="635000">
                  <a:moveTo>
                    <a:pt x="3589312" y="615594"/>
                  </a:moveTo>
                  <a:lnTo>
                    <a:pt x="3587813" y="608177"/>
                  </a:lnTo>
                  <a:lnTo>
                    <a:pt x="3583736" y="602119"/>
                  </a:lnTo>
                  <a:lnTo>
                    <a:pt x="3577679" y="598043"/>
                  </a:lnTo>
                  <a:lnTo>
                    <a:pt x="3570224" y="596544"/>
                  </a:lnTo>
                  <a:lnTo>
                    <a:pt x="3562807" y="598043"/>
                  </a:lnTo>
                  <a:lnTo>
                    <a:pt x="3556749" y="602119"/>
                  </a:lnTo>
                  <a:lnTo>
                    <a:pt x="3552672" y="608177"/>
                  </a:lnTo>
                  <a:lnTo>
                    <a:pt x="3551174" y="615594"/>
                  </a:lnTo>
                  <a:lnTo>
                    <a:pt x="3552672" y="623011"/>
                  </a:lnTo>
                  <a:lnTo>
                    <a:pt x="3556749" y="629069"/>
                  </a:lnTo>
                  <a:lnTo>
                    <a:pt x="3562807" y="633145"/>
                  </a:lnTo>
                  <a:lnTo>
                    <a:pt x="3570262" y="634644"/>
                  </a:lnTo>
                  <a:lnTo>
                    <a:pt x="3577679" y="633145"/>
                  </a:lnTo>
                  <a:lnTo>
                    <a:pt x="3583736" y="629069"/>
                  </a:lnTo>
                  <a:lnTo>
                    <a:pt x="3587813" y="623011"/>
                  </a:lnTo>
                  <a:lnTo>
                    <a:pt x="3589312" y="615594"/>
                  </a:lnTo>
                  <a:close/>
                </a:path>
                <a:path w="4504690" h="635000">
                  <a:moveTo>
                    <a:pt x="3665550" y="615594"/>
                  </a:moveTo>
                  <a:lnTo>
                    <a:pt x="3664051" y="608177"/>
                  </a:lnTo>
                  <a:lnTo>
                    <a:pt x="3659975" y="602119"/>
                  </a:lnTo>
                  <a:lnTo>
                    <a:pt x="3653917" y="598043"/>
                  </a:lnTo>
                  <a:lnTo>
                    <a:pt x="3646462" y="596544"/>
                  </a:lnTo>
                  <a:lnTo>
                    <a:pt x="3639045" y="598043"/>
                  </a:lnTo>
                  <a:lnTo>
                    <a:pt x="3632987" y="602119"/>
                  </a:lnTo>
                  <a:lnTo>
                    <a:pt x="3628910" y="608177"/>
                  </a:lnTo>
                  <a:lnTo>
                    <a:pt x="3627412" y="615594"/>
                  </a:lnTo>
                  <a:lnTo>
                    <a:pt x="3628910" y="623011"/>
                  </a:lnTo>
                  <a:lnTo>
                    <a:pt x="3632987" y="629069"/>
                  </a:lnTo>
                  <a:lnTo>
                    <a:pt x="3639045" y="633145"/>
                  </a:lnTo>
                  <a:lnTo>
                    <a:pt x="3646500" y="634644"/>
                  </a:lnTo>
                  <a:lnTo>
                    <a:pt x="3653917" y="633145"/>
                  </a:lnTo>
                  <a:lnTo>
                    <a:pt x="3659975" y="629069"/>
                  </a:lnTo>
                  <a:lnTo>
                    <a:pt x="3664051" y="623011"/>
                  </a:lnTo>
                  <a:lnTo>
                    <a:pt x="3665550" y="615594"/>
                  </a:lnTo>
                  <a:close/>
                </a:path>
                <a:path w="4504690" h="635000">
                  <a:moveTo>
                    <a:pt x="3741788" y="615594"/>
                  </a:moveTo>
                  <a:lnTo>
                    <a:pt x="3740289" y="608177"/>
                  </a:lnTo>
                  <a:lnTo>
                    <a:pt x="3736213" y="602119"/>
                  </a:lnTo>
                  <a:lnTo>
                    <a:pt x="3730155" y="598043"/>
                  </a:lnTo>
                  <a:lnTo>
                    <a:pt x="3722700" y="596544"/>
                  </a:lnTo>
                  <a:lnTo>
                    <a:pt x="3715283" y="598043"/>
                  </a:lnTo>
                  <a:lnTo>
                    <a:pt x="3709225" y="602119"/>
                  </a:lnTo>
                  <a:lnTo>
                    <a:pt x="3705148" y="608177"/>
                  </a:lnTo>
                  <a:lnTo>
                    <a:pt x="3703650" y="615594"/>
                  </a:lnTo>
                  <a:lnTo>
                    <a:pt x="3705148" y="623011"/>
                  </a:lnTo>
                  <a:lnTo>
                    <a:pt x="3709225" y="629069"/>
                  </a:lnTo>
                  <a:lnTo>
                    <a:pt x="3715283" y="633145"/>
                  </a:lnTo>
                  <a:lnTo>
                    <a:pt x="3722738" y="634644"/>
                  </a:lnTo>
                  <a:lnTo>
                    <a:pt x="3730155" y="633145"/>
                  </a:lnTo>
                  <a:lnTo>
                    <a:pt x="3736213" y="629069"/>
                  </a:lnTo>
                  <a:lnTo>
                    <a:pt x="3740289" y="623011"/>
                  </a:lnTo>
                  <a:lnTo>
                    <a:pt x="3741788" y="615594"/>
                  </a:lnTo>
                  <a:close/>
                </a:path>
                <a:path w="4504690" h="635000">
                  <a:moveTo>
                    <a:pt x="3818026" y="615594"/>
                  </a:moveTo>
                  <a:lnTo>
                    <a:pt x="3816527" y="608177"/>
                  </a:lnTo>
                  <a:lnTo>
                    <a:pt x="3812451" y="602119"/>
                  </a:lnTo>
                  <a:lnTo>
                    <a:pt x="3806393" y="598043"/>
                  </a:lnTo>
                  <a:lnTo>
                    <a:pt x="3798938" y="596544"/>
                  </a:lnTo>
                  <a:lnTo>
                    <a:pt x="3791521" y="598043"/>
                  </a:lnTo>
                  <a:lnTo>
                    <a:pt x="3785463" y="602119"/>
                  </a:lnTo>
                  <a:lnTo>
                    <a:pt x="3781387" y="608177"/>
                  </a:lnTo>
                  <a:lnTo>
                    <a:pt x="3779888" y="615594"/>
                  </a:lnTo>
                  <a:lnTo>
                    <a:pt x="3781387" y="623011"/>
                  </a:lnTo>
                  <a:lnTo>
                    <a:pt x="3785463" y="629069"/>
                  </a:lnTo>
                  <a:lnTo>
                    <a:pt x="3791521" y="633145"/>
                  </a:lnTo>
                  <a:lnTo>
                    <a:pt x="3798976" y="634644"/>
                  </a:lnTo>
                  <a:lnTo>
                    <a:pt x="3806393" y="633145"/>
                  </a:lnTo>
                  <a:lnTo>
                    <a:pt x="3812451" y="629069"/>
                  </a:lnTo>
                  <a:lnTo>
                    <a:pt x="3816527" y="623011"/>
                  </a:lnTo>
                  <a:lnTo>
                    <a:pt x="3818026" y="615594"/>
                  </a:lnTo>
                  <a:close/>
                </a:path>
                <a:path w="4504690" h="635000">
                  <a:moveTo>
                    <a:pt x="3894264" y="615594"/>
                  </a:moveTo>
                  <a:lnTo>
                    <a:pt x="3892766" y="608177"/>
                  </a:lnTo>
                  <a:lnTo>
                    <a:pt x="3888689" y="602119"/>
                  </a:lnTo>
                  <a:lnTo>
                    <a:pt x="3882631" y="598043"/>
                  </a:lnTo>
                  <a:lnTo>
                    <a:pt x="3875176" y="596544"/>
                  </a:lnTo>
                  <a:lnTo>
                    <a:pt x="3867759" y="598043"/>
                  </a:lnTo>
                  <a:lnTo>
                    <a:pt x="3861701" y="602119"/>
                  </a:lnTo>
                  <a:lnTo>
                    <a:pt x="3857625" y="608177"/>
                  </a:lnTo>
                  <a:lnTo>
                    <a:pt x="3856126" y="615594"/>
                  </a:lnTo>
                  <a:lnTo>
                    <a:pt x="3857625" y="623011"/>
                  </a:lnTo>
                  <a:lnTo>
                    <a:pt x="3861701" y="629069"/>
                  </a:lnTo>
                  <a:lnTo>
                    <a:pt x="3867759" y="633145"/>
                  </a:lnTo>
                  <a:lnTo>
                    <a:pt x="3875214" y="634644"/>
                  </a:lnTo>
                  <a:lnTo>
                    <a:pt x="3882631" y="633145"/>
                  </a:lnTo>
                  <a:lnTo>
                    <a:pt x="3888689" y="629069"/>
                  </a:lnTo>
                  <a:lnTo>
                    <a:pt x="3892766" y="623011"/>
                  </a:lnTo>
                  <a:lnTo>
                    <a:pt x="3894264" y="615594"/>
                  </a:lnTo>
                  <a:close/>
                </a:path>
                <a:path w="4504690" h="635000">
                  <a:moveTo>
                    <a:pt x="3970502" y="615594"/>
                  </a:moveTo>
                  <a:lnTo>
                    <a:pt x="3969004" y="608177"/>
                  </a:lnTo>
                  <a:lnTo>
                    <a:pt x="3964927" y="602119"/>
                  </a:lnTo>
                  <a:lnTo>
                    <a:pt x="3958869" y="598043"/>
                  </a:lnTo>
                  <a:lnTo>
                    <a:pt x="3951414" y="596544"/>
                  </a:lnTo>
                  <a:lnTo>
                    <a:pt x="3943997" y="598043"/>
                  </a:lnTo>
                  <a:lnTo>
                    <a:pt x="3937939" y="602119"/>
                  </a:lnTo>
                  <a:lnTo>
                    <a:pt x="3933863" y="608177"/>
                  </a:lnTo>
                  <a:lnTo>
                    <a:pt x="3932364" y="615594"/>
                  </a:lnTo>
                  <a:lnTo>
                    <a:pt x="3933863" y="623011"/>
                  </a:lnTo>
                  <a:lnTo>
                    <a:pt x="3937939" y="629069"/>
                  </a:lnTo>
                  <a:lnTo>
                    <a:pt x="3943997" y="633145"/>
                  </a:lnTo>
                  <a:lnTo>
                    <a:pt x="3951452" y="634644"/>
                  </a:lnTo>
                  <a:lnTo>
                    <a:pt x="3958869" y="633145"/>
                  </a:lnTo>
                  <a:lnTo>
                    <a:pt x="3964927" y="629069"/>
                  </a:lnTo>
                  <a:lnTo>
                    <a:pt x="3969004" y="623011"/>
                  </a:lnTo>
                  <a:lnTo>
                    <a:pt x="3970502" y="615594"/>
                  </a:lnTo>
                  <a:close/>
                </a:path>
                <a:path w="4504690" h="635000">
                  <a:moveTo>
                    <a:pt x="4046740" y="615594"/>
                  </a:moveTo>
                  <a:lnTo>
                    <a:pt x="4045242" y="608177"/>
                  </a:lnTo>
                  <a:lnTo>
                    <a:pt x="4041165" y="602119"/>
                  </a:lnTo>
                  <a:lnTo>
                    <a:pt x="4035107" y="598043"/>
                  </a:lnTo>
                  <a:lnTo>
                    <a:pt x="4027652" y="596544"/>
                  </a:lnTo>
                  <a:lnTo>
                    <a:pt x="4020235" y="598043"/>
                  </a:lnTo>
                  <a:lnTo>
                    <a:pt x="4014178" y="602119"/>
                  </a:lnTo>
                  <a:lnTo>
                    <a:pt x="4010101" y="608177"/>
                  </a:lnTo>
                  <a:lnTo>
                    <a:pt x="4008602" y="615594"/>
                  </a:lnTo>
                  <a:lnTo>
                    <a:pt x="4010101" y="623011"/>
                  </a:lnTo>
                  <a:lnTo>
                    <a:pt x="4014178" y="629069"/>
                  </a:lnTo>
                  <a:lnTo>
                    <a:pt x="4020235" y="633145"/>
                  </a:lnTo>
                  <a:lnTo>
                    <a:pt x="4027690" y="634644"/>
                  </a:lnTo>
                  <a:lnTo>
                    <a:pt x="4035107" y="633145"/>
                  </a:lnTo>
                  <a:lnTo>
                    <a:pt x="4041165" y="629069"/>
                  </a:lnTo>
                  <a:lnTo>
                    <a:pt x="4045242" y="623011"/>
                  </a:lnTo>
                  <a:lnTo>
                    <a:pt x="4046740" y="615594"/>
                  </a:lnTo>
                  <a:close/>
                </a:path>
                <a:path w="4504690" h="635000">
                  <a:moveTo>
                    <a:pt x="4122978" y="615594"/>
                  </a:moveTo>
                  <a:lnTo>
                    <a:pt x="4121480" y="608177"/>
                  </a:lnTo>
                  <a:lnTo>
                    <a:pt x="4117403" y="602119"/>
                  </a:lnTo>
                  <a:lnTo>
                    <a:pt x="4111345" y="598043"/>
                  </a:lnTo>
                  <a:lnTo>
                    <a:pt x="4103890" y="596544"/>
                  </a:lnTo>
                  <a:lnTo>
                    <a:pt x="4096474" y="598043"/>
                  </a:lnTo>
                  <a:lnTo>
                    <a:pt x="4090416" y="602119"/>
                  </a:lnTo>
                  <a:lnTo>
                    <a:pt x="4086339" y="608177"/>
                  </a:lnTo>
                  <a:lnTo>
                    <a:pt x="4084840" y="615594"/>
                  </a:lnTo>
                  <a:lnTo>
                    <a:pt x="4086339" y="623011"/>
                  </a:lnTo>
                  <a:lnTo>
                    <a:pt x="4090416" y="629069"/>
                  </a:lnTo>
                  <a:lnTo>
                    <a:pt x="4096474" y="633145"/>
                  </a:lnTo>
                  <a:lnTo>
                    <a:pt x="4103928" y="634644"/>
                  </a:lnTo>
                  <a:lnTo>
                    <a:pt x="4111345" y="633145"/>
                  </a:lnTo>
                  <a:lnTo>
                    <a:pt x="4117403" y="629069"/>
                  </a:lnTo>
                  <a:lnTo>
                    <a:pt x="4121480" y="623011"/>
                  </a:lnTo>
                  <a:lnTo>
                    <a:pt x="4122978" y="615594"/>
                  </a:lnTo>
                  <a:close/>
                </a:path>
                <a:path w="4504690" h="635000">
                  <a:moveTo>
                    <a:pt x="4199217" y="615594"/>
                  </a:moveTo>
                  <a:lnTo>
                    <a:pt x="4197718" y="608177"/>
                  </a:lnTo>
                  <a:lnTo>
                    <a:pt x="4193641" y="602119"/>
                  </a:lnTo>
                  <a:lnTo>
                    <a:pt x="4187583" y="598043"/>
                  </a:lnTo>
                  <a:lnTo>
                    <a:pt x="4180128" y="596544"/>
                  </a:lnTo>
                  <a:lnTo>
                    <a:pt x="4172712" y="598043"/>
                  </a:lnTo>
                  <a:lnTo>
                    <a:pt x="4166654" y="602119"/>
                  </a:lnTo>
                  <a:lnTo>
                    <a:pt x="4162577" y="608177"/>
                  </a:lnTo>
                  <a:lnTo>
                    <a:pt x="4161078" y="615594"/>
                  </a:lnTo>
                  <a:lnTo>
                    <a:pt x="4162577" y="623011"/>
                  </a:lnTo>
                  <a:lnTo>
                    <a:pt x="4166654" y="629069"/>
                  </a:lnTo>
                  <a:lnTo>
                    <a:pt x="4172712" y="633145"/>
                  </a:lnTo>
                  <a:lnTo>
                    <a:pt x="4180167" y="634644"/>
                  </a:lnTo>
                  <a:lnTo>
                    <a:pt x="4187583" y="633145"/>
                  </a:lnTo>
                  <a:lnTo>
                    <a:pt x="4193641" y="629069"/>
                  </a:lnTo>
                  <a:lnTo>
                    <a:pt x="4197718" y="623011"/>
                  </a:lnTo>
                  <a:lnTo>
                    <a:pt x="4199217" y="615594"/>
                  </a:lnTo>
                  <a:close/>
                </a:path>
                <a:path w="4504690" h="635000">
                  <a:moveTo>
                    <a:pt x="4275455" y="615594"/>
                  </a:moveTo>
                  <a:lnTo>
                    <a:pt x="4273956" y="608177"/>
                  </a:lnTo>
                  <a:lnTo>
                    <a:pt x="4269879" y="602119"/>
                  </a:lnTo>
                  <a:lnTo>
                    <a:pt x="4263822" y="598043"/>
                  </a:lnTo>
                  <a:lnTo>
                    <a:pt x="4256367" y="596544"/>
                  </a:lnTo>
                  <a:lnTo>
                    <a:pt x="4248950" y="598043"/>
                  </a:lnTo>
                  <a:lnTo>
                    <a:pt x="4242892" y="602119"/>
                  </a:lnTo>
                  <a:lnTo>
                    <a:pt x="4238815" y="608177"/>
                  </a:lnTo>
                  <a:lnTo>
                    <a:pt x="4237317" y="615594"/>
                  </a:lnTo>
                  <a:lnTo>
                    <a:pt x="4238815" y="623011"/>
                  </a:lnTo>
                  <a:lnTo>
                    <a:pt x="4242892" y="629069"/>
                  </a:lnTo>
                  <a:lnTo>
                    <a:pt x="4248950" y="633145"/>
                  </a:lnTo>
                  <a:lnTo>
                    <a:pt x="4256405" y="634644"/>
                  </a:lnTo>
                  <a:lnTo>
                    <a:pt x="4263822" y="633145"/>
                  </a:lnTo>
                  <a:lnTo>
                    <a:pt x="4269879" y="629069"/>
                  </a:lnTo>
                  <a:lnTo>
                    <a:pt x="4273956" y="623011"/>
                  </a:lnTo>
                  <a:lnTo>
                    <a:pt x="4275455" y="615594"/>
                  </a:lnTo>
                  <a:close/>
                </a:path>
                <a:path w="4504690" h="635000">
                  <a:moveTo>
                    <a:pt x="4351693" y="615594"/>
                  </a:moveTo>
                  <a:lnTo>
                    <a:pt x="4350194" y="608177"/>
                  </a:lnTo>
                  <a:lnTo>
                    <a:pt x="4346118" y="602119"/>
                  </a:lnTo>
                  <a:lnTo>
                    <a:pt x="4340060" y="598043"/>
                  </a:lnTo>
                  <a:lnTo>
                    <a:pt x="4332605" y="596544"/>
                  </a:lnTo>
                  <a:lnTo>
                    <a:pt x="4325188" y="598043"/>
                  </a:lnTo>
                  <a:lnTo>
                    <a:pt x="4319130" y="602119"/>
                  </a:lnTo>
                  <a:lnTo>
                    <a:pt x="4315053" y="608177"/>
                  </a:lnTo>
                  <a:lnTo>
                    <a:pt x="4313555" y="615594"/>
                  </a:lnTo>
                  <a:lnTo>
                    <a:pt x="4315053" y="623011"/>
                  </a:lnTo>
                  <a:lnTo>
                    <a:pt x="4319130" y="629069"/>
                  </a:lnTo>
                  <a:lnTo>
                    <a:pt x="4325188" y="633145"/>
                  </a:lnTo>
                  <a:lnTo>
                    <a:pt x="4332643" y="634644"/>
                  </a:lnTo>
                  <a:lnTo>
                    <a:pt x="4340060" y="633145"/>
                  </a:lnTo>
                  <a:lnTo>
                    <a:pt x="4346118" y="629069"/>
                  </a:lnTo>
                  <a:lnTo>
                    <a:pt x="4350194" y="623011"/>
                  </a:lnTo>
                  <a:lnTo>
                    <a:pt x="4351693" y="615594"/>
                  </a:lnTo>
                  <a:close/>
                </a:path>
                <a:path w="4504690" h="635000">
                  <a:moveTo>
                    <a:pt x="4427931" y="615594"/>
                  </a:moveTo>
                  <a:lnTo>
                    <a:pt x="4426432" y="608177"/>
                  </a:lnTo>
                  <a:lnTo>
                    <a:pt x="4422356" y="602119"/>
                  </a:lnTo>
                  <a:lnTo>
                    <a:pt x="4416298" y="598043"/>
                  </a:lnTo>
                  <a:lnTo>
                    <a:pt x="4408843" y="596544"/>
                  </a:lnTo>
                  <a:lnTo>
                    <a:pt x="4401426" y="598043"/>
                  </a:lnTo>
                  <a:lnTo>
                    <a:pt x="4395368" y="602119"/>
                  </a:lnTo>
                  <a:lnTo>
                    <a:pt x="4391291" y="608177"/>
                  </a:lnTo>
                  <a:lnTo>
                    <a:pt x="4389793" y="615594"/>
                  </a:lnTo>
                  <a:lnTo>
                    <a:pt x="4391291" y="623011"/>
                  </a:lnTo>
                  <a:lnTo>
                    <a:pt x="4395368" y="629069"/>
                  </a:lnTo>
                  <a:lnTo>
                    <a:pt x="4401426" y="633145"/>
                  </a:lnTo>
                  <a:lnTo>
                    <a:pt x="4408881" y="634644"/>
                  </a:lnTo>
                  <a:lnTo>
                    <a:pt x="4416298" y="633145"/>
                  </a:lnTo>
                  <a:lnTo>
                    <a:pt x="4422356" y="629069"/>
                  </a:lnTo>
                  <a:lnTo>
                    <a:pt x="4426432" y="623011"/>
                  </a:lnTo>
                  <a:lnTo>
                    <a:pt x="4427931" y="615594"/>
                  </a:lnTo>
                  <a:close/>
                </a:path>
                <a:path w="4504690" h="635000">
                  <a:moveTo>
                    <a:pt x="4504169" y="615594"/>
                  </a:moveTo>
                  <a:lnTo>
                    <a:pt x="4502670" y="608177"/>
                  </a:lnTo>
                  <a:lnTo>
                    <a:pt x="4498594" y="602119"/>
                  </a:lnTo>
                  <a:lnTo>
                    <a:pt x="4492536" y="598043"/>
                  </a:lnTo>
                  <a:lnTo>
                    <a:pt x="4485081" y="596544"/>
                  </a:lnTo>
                  <a:lnTo>
                    <a:pt x="4477664" y="598043"/>
                  </a:lnTo>
                  <a:lnTo>
                    <a:pt x="4471606" y="602119"/>
                  </a:lnTo>
                  <a:lnTo>
                    <a:pt x="4467530" y="608177"/>
                  </a:lnTo>
                  <a:lnTo>
                    <a:pt x="4466031" y="615594"/>
                  </a:lnTo>
                  <a:lnTo>
                    <a:pt x="4467530" y="623011"/>
                  </a:lnTo>
                  <a:lnTo>
                    <a:pt x="4471606" y="629069"/>
                  </a:lnTo>
                  <a:lnTo>
                    <a:pt x="4477664" y="633145"/>
                  </a:lnTo>
                  <a:lnTo>
                    <a:pt x="4485119" y="634644"/>
                  </a:lnTo>
                  <a:lnTo>
                    <a:pt x="4492536" y="633145"/>
                  </a:lnTo>
                  <a:lnTo>
                    <a:pt x="4498594" y="629069"/>
                  </a:lnTo>
                  <a:lnTo>
                    <a:pt x="4502670" y="623011"/>
                  </a:lnTo>
                  <a:lnTo>
                    <a:pt x="4504169" y="615594"/>
                  </a:lnTo>
                  <a:close/>
                </a:path>
              </a:pathLst>
            </a:custGeom>
            <a:solidFill>
              <a:srgbClr val="404040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49488" y="3100725"/>
              <a:ext cx="954938" cy="105222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4045" y="3082694"/>
              <a:ext cx="873493" cy="104053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52825" y="3333521"/>
              <a:ext cx="747190" cy="895368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2911154" y="2378964"/>
            <a:ext cx="9340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Macros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64045" y="4482857"/>
            <a:ext cx="6210935" cy="1262380"/>
            <a:chOff x="764045" y="4482857"/>
            <a:chExt cx="6210935" cy="1262380"/>
          </a:xfrm>
        </p:grpSpPr>
        <p:sp>
          <p:nvSpPr>
            <p:cNvPr id="11" name="object 11"/>
            <p:cNvSpPr/>
            <p:nvPr/>
          </p:nvSpPr>
          <p:spPr>
            <a:xfrm>
              <a:off x="1639239" y="4651946"/>
              <a:ext cx="4490720" cy="586740"/>
            </a:xfrm>
            <a:custGeom>
              <a:avLst/>
              <a:gdLst/>
              <a:ahLst/>
              <a:cxnLst/>
              <a:rect l="l" t="t" r="r" b="b"/>
              <a:pathLst>
                <a:path w="4490720" h="586739">
                  <a:moveTo>
                    <a:pt x="38138" y="567143"/>
                  </a:moveTo>
                  <a:lnTo>
                    <a:pt x="36639" y="559727"/>
                  </a:lnTo>
                  <a:lnTo>
                    <a:pt x="32550" y="553669"/>
                  </a:lnTo>
                  <a:lnTo>
                    <a:pt x="26504" y="549592"/>
                  </a:lnTo>
                  <a:lnTo>
                    <a:pt x="19050" y="548093"/>
                  </a:lnTo>
                  <a:lnTo>
                    <a:pt x="11633" y="549592"/>
                  </a:lnTo>
                  <a:lnTo>
                    <a:pt x="5575" y="553669"/>
                  </a:lnTo>
                  <a:lnTo>
                    <a:pt x="1498" y="559727"/>
                  </a:lnTo>
                  <a:lnTo>
                    <a:pt x="0" y="567143"/>
                  </a:lnTo>
                  <a:lnTo>
                    <a:pt x="1498" y="574560"/>
                  </a:lnTo>
                  <a:lnTo>
                    <a:pt x="5575" y="580618"/>
                  </a:lnTo>
                  <a:lnTo>
                    <a:pt x="11633" y="584695"/>
                  </a:lnTo>
                  <a:lnTo>
                    <a:pt x="19088" y="586193"/>
                  </a:lnTo>
                  <a:lnTo>
                    <a:pt x="26504" y="584695"/>
                  </a:lnTo>
                  <a:lnTo>
                    <a:pt x="32550" y="580618"/>
                  </a:lnTo>
                  <a:lnTo>
                    <a:pt x="36639" y="574560"/>
                  </a:lnTo>
                  <a:lnTo>
                    <a:pt x="38138" y="567143"/>
                  </a:lnTo>
                  <a:close/>
                </a:path>
                <a:path w="4490720" h="586739">
                  <a:moveTo>
                    <a:pt x="114376" y="567143"/>
                  </a:moveTo>
                  <a:lnTo>
                    <a:pt x="112877" y="559727"/>
                  </a:lnTo>
                  <a:lnTo>
                    <a:pt x="108788" y="553669"/>
                  </a:lnTo>
                  <a:lnTo>
                    <a:pt x="102743" y="549592"/>
                  </a:lnTo>
                  <a:lnTo>
                    <a:pt x="95288" y="548093"/>
                  </a:lnTo>
                  <a:lnTo>
                    <a:pt x="87871" y="549592"/>
                  </a:lnTo>
                  <a:lnTo>
                    <a:pt x="81813" y="553669"/>
                  </a:lnTo>
                  <a:lnTo>
                    <a:pt x="77736" y="559727"/>
                  </a:lnTo>
                  <a:lnTo>
                    <a:pt x="76238" y="567143"/>
                  </a:lnTo>
                  <a:lnTo>
                    <a:pt x="77736" y="574560"/>
                  </a:lnTo>
                  <a:lnTo>
                    <a:pt x="81813" y="580618"/>
                  </a:lnTo>
                  <a:lnTo>
                    <a:pt x="87871" y="584695"/>
                  </a:lnTo>
                  <a:lnTo>
                    <a:pt x="95326" y="586193"/>
                  </a:lnTo>
                  <a:lnTo>
                    <a:pt x="102743" y="584695"/>
                  </a:lnTo>
                  <a:lnTo>
                    <a:pt x="108788" y="580618"/>
                  </a:lnTo>
                  <a:lnTo>
                    <a:pt x="112877" y="574560"/>
                  </a:lnTo>
                  <a:lnTo>
                    <a:pt x="114376" y="567143"/>
                  </a:lnTo>
                  <a:close/>
                </a:path>
                <a:path w="4490720" h="586739">
                  <a:moveTo>
                    <a:pt x="190614" y="567143"/>
                  </a:moveTo>
                  <a:lnTo>
                    <a:pt x="189115" y="559727"/>
                  </a:lnTo>
                  <a:lnTo>
                    <a:pt x="185026" y="553669"/>
                  </a:lnTo>
                  <a:lnTo>
                    <a:pt x="178981" y="549592"/>
                  </a:lnTo>
                  <a:lnTo>
                    <a:pt x="171526" y="548093"/>
                  </a:lnTo>
                  <a:lnTo>
                    <a:pt x="164109" y="549592"/>
                  </a:lnTo>
                  <a:lnTo>
                    <a:pt x="158051" y="553669"/>
                  </a:lnTo>
                  <a:lnTo>
                    <a:pt x="153974" y="559727"/>
                  </a:lnTo>
                  <a:lnTo>
                    <a:pt x="152476" y="567143"/>
                  </a:lnTo>
                  <a:lnTo>
                    <a:pt x="153974" y="574560"/>
                  </a:lnTo>
                  <a:lnTo>
                    <a:pt x="158051" y="580618"/>
                  </a:lnTo>
                  <a:lnTo>
                    <a:pt x="164109" y="584695"/>
                  </a:lnTo>
                  <a:lnTo>
                    <a:pt x="171564" y="586193"/>
                  </a:lnTo>
                  <a:lnTo>
                    <a:pt x="178981" y="584695"/>
                  </a:lnTo>
                  <a:lnTo>
                    <a:pt x="185026" y="580618"/>
                  </a:lnTo>
                  <a:lnTo>
                    <a:pt x="189115" y="574560"/>
                  </a:lnTo>
                  <a:lnTo>
                    <a:pt x="190614" y="567143"/>
                  </a:lnTo>
                  <a:close/>
                </a:path>
                <a:path w="4490720" h="586739">
                  <a:moveTo>
                    <a:pt x="266852" y="567143"/>
                  </a:moveTo>
                  <a:lnTo>
                    <a:pt x="265353" y="559727"/>
                  </a:lnTo>
                  <a:lnTo>
                    <a:pt x="261264" y="553669"/>
                  </a:lnTo>
                  <a:lnTo>
                    <a:pt x="255219" y="549592"/>
                  </a:lnTo>
                  <a:lnTo>
                    <a:pt x="247764" y="548093"/>
                  </a:lnTo>
                  <a:lnTo>
                    <a:pt x="240347" y="549592"/>
                  </a:lnTo>
                  <a:lnTo>
                    <a:pt x="234289" y="553669"/>
                  </a:lnTo>
                  <a:lnTo>
                    <a:pt x="230212" y="559727"/>
                  </a:lnTo>
                  <a:lnTo>
                    <a:pt x="228714" y="567143"/>
                  </a:lnTo>
                  <a:lnTo>
                    <a:pt x="230212" y="574560"/>
                  </a:lnTo>
                  <a:lnTo>
                    <a:pt x="234289" y="580618"/>
                  </a:lnTo>
                  <a:lnTo>
                    <a:pt x="240347" y="584695"/>
                  </a:lnTo>
                  <a:lnTo>
                    <a:pt x="247802" y="586193"/>
                  </a:lnTo>
                  <a:lnTo>
                    <a:pt x="255219" y="584695"/>
                  </a:lnTo>
                  <a:lnTo>
                    <a:pt x="261264" y="580618"/>
                  </a:lnTo>
                  <a:lnTo>
                    <a:pt x="265353" y="574560"/>
                  </a:lnTo>
                  <a:lnTo>
                    <a:pt x="266852" y="567143"/>
                  </a:lnTo>
                  <a:close/>
                </a:path>
                <a:path w="4490720" h="586739">
                  <a:moveTo>
                    <a:pt x="343090" y="567143"/>
                  </a:moveTo>
                  <a:lnTo>
                    <a:pt x="341591" y="559727"/>
                  </a:lnTo>
                  <a:lnTo>
                    <a:pt x="337502" y="553669"/>
                  </a:lnTo>
                  <a:lnTo>
                    <a:pt x="331457" y="549592"/>
                  </a:lnTo>
                  <a:lnTo>
                    <a:pt x="324002" y="548093"/>
                  </a:lnTo>
                  <a:lnTo>
                    <a:pt x="316585" y="549592"/>
                  </a:lnTo>
                  <a:lnTo>
                    <a:pt x="310527" y="553669"/>
                  </a:lnTo>
                  <a:lnTo>
                    <a:pt x="306451" y="559727"/>
                  </a:lnTo>
                  <a:lnTo>
                    <a:pt x="304952" y="567143"/>
                  </a:lnTo>
                  <a:lnTo>
                    <a:pt x="306451" y="574560"/>
                  </a:lnTo>
                  <a:lnTo>
                    <a:pt x="310527" y="580618"/>
                  </a:lnTo>
                  <a:lnTo>
                    <a:pt x="316585" y="584695"/>
                  </a:lnTo>
                  <a:lnTo>
                    <a:pt x="324040" y="586193"/>
                  </a:lnTo>
                  <a:lnTo>
                    <a:pt x="331457" y="584695"/>
                  </a:lnTo>
                  <a:lnTo>
                    <a:pt x="337502" y="580618"/>
                  </a:lnTo>
                  <a:lnTo>
                    <a:pt x="341591" y="574560"/>
                  </a:lnTo>
                  <a:lnTo>
                    <a:pt x="343090" y="567143"/>
                  </a:lnTo>
                  <a:close/>
                </a:path>
                <a:path w="4490720" h="586739">
                  <a:moveTo>
                    <a:pt x="419328" y="567143"/>
                  </a:moveTo>
                  <a:lnTo>
                    <a:pt x="417830" y="559727"/>
                  </a:lnTo>
                  <a:lnTo>
                    <a:pt x="413740" y="553669"/>
                  </a:lnTo>
                  <a:lnTo>
                    <a:pt x="407695" y="549592"/>
                  </a:lnTo>
                  <a:lnTo>
                    <a:pt x="400240" y="548093"/>
                  </a:lnTo>
                  <a:lnTo>
                    <a:pt x="392823" y="549592"/>
                  </a:lnTo>
                  <a:lnTo>
                    <a:pt x="386765" y="553669"/>
                  </a:lnTo>
                  <a:lnTo>
                    <a:pt x="382689" y="559727"/>
                  </a:lnTo>
                  <a:lnTo>
                    <a:pt x="381190" y="567143"/>
                  </a:lnTo>
                  <a:lnTo>
                    <a:pt x="382689" y="574560"/>
                  </a:lnTo>
                  <a:lnTo>
                    <a:pt x="386765" y="580618"/>
                  </a:lnTo>
                  <a:lnTo>
                    <a:pt x="392823" y="584695"/>
                  </a:lnTo>
                  <a:lnTo>
                    <a:pt x="400278" y="586193"/>
                  </a:lnTo>
                  <a:lnTo>
                    <a:pt x="407695" y="584695"/>
                  </a:lnTo>
                  <a:lnTo>
                    <a:pt x="413740" y="580618"/>
                  </a:lnTo>
                  <a:lnTo>
                    <a:pt x="417830" y="574560"/>
                  </a:lnTo>
                  <a:lnTo>
                    <a:pt x="419328" y="567143"/>
                  </a:lnTo>
                  <a:close/>
                </a:path>
                <a:path w="4490720" h="586739">
                  <a:moveTo>
                    <a:pt x="495566" y="567143"/>
                  </a:moveTo>
                  <a:lnTo>
                    <a:pt x="494068" y="559727"/>
                  </a:lnTo>
                  <a:lnTo>
                    <a:pt x="489978" y="553669"/>
                  </a:lnTo>
                  <a:lnTo>
                    <a:pt x="483933" y="549592"/>
                  </a:lnTo>
                  <a:lnTo>
                    <a:pt x="476478" y="548093"/>
                  </a:lnTo>
                  <a:lnTo>
                    <a:pt x="469061" y="549592"/>
                  </a:lnTo>
                  <a:lnTo>
                    <a:pt x="463003" y="553669"/>
                  </a:lnTo>
                  <a:lnTo>
                    <a:pt x="458927" y="559727"/>
                  </a:lnTo>
                  <a:lnTo>
                    <a:pt x="457428" y="567143"/>
                  </a:lnTo>
                  <a:lnTo>
                    <a:pt x="458927" y="574560"/>
                  </a:lnTo>
                  <a:lnTo>
                    <a:pt x="463003" y="580618"/>
                  </a:lnTo>
                  <a:lnTo>
                    <a:pt x="469061" y="584695"/>
                  </a:lnTo>
                  <a:lnTo>
                    <a:pt x="476516" y="586193"/>
                  </a:lnTo>
                  <a:lnTo>
                    <a:pt x="483933" y="584695"/>
                  </a:lnTo>
                  <a:lnTo>
                    <a:pt x="489978" y="580618"/>
                  </a:lnTo>
                  <a:lnTo>
                    <a:pt x="494068" y="574560"/>
                  </a:lnTo>
                  <a:lnTo>
                    <a:pt x="495566" y="567143"/>
                  </a:lnTo>
                  <a:close/>
                </a:path>
                <a:path w="4490720" h="586739">
                  <a:moveTo>
                    <a:pt x="571804" y="567143"/>
                  </a:moveTo>
                  <a:lnTo>
                    <a:pt x="570306" y="559727"/>
                  </a:lnTo>
                  <a:lnTo>
                    <a:pt x="566216" y="553669"/>
                  </a:lnTo>
                  <a:lnTo>
                    <a:pt x="560171" y="549592"/>
                  </a:lnTo>
                  <a:lnTo>
                    <a:pt x="552716" y="548093"/>
                  </a:lnTo>
                  <a:lnTo>
                    <a:pt x="545299" y="549592"/>
                  </a:lnTo>
                  <a:lnTo>
                    <a:pt x="539242" y="553669"/>
                  </a:lnTo>
                  <a:lnTo>
                    <a:pt x="535165" y="559727"/>
                  </a:lnTo>
                  <a:lnTo>
                    <a:pt x="533666" y="567143"/>
                  </a:lnTo>
                  <a:lnTo>
                    <a:pt x="535165" y="574560"/>
                  </a:lnTo>
                  <a:lnTo>
                    <a:pt x="539242" y="580618"/>
                  </a:lnTo>
                  <a:lnTo>
                    <a:pt x="545299" y="584695"/>
                  </a:lnTo>
                  <a:lnTo>
                    <a:pt x="552754" y="586193"/>
                  </a:lnTo>
                  <a:lnTo>
                    <a:pt x="560171" y="584695"/>
                  </a:lnTo>
                  <a:lnTo>
                    <a:pt x="566216" y="580618"/>
                  </a:lnTo>
                  <a:lnTo>
                    <a:pt x="570306" y="574560"/>
                  </a:lnTo>
                  <a:lnTo>
                    <a:pt x="571804" y="567143"/>
                  </a:lnTo>
                  <a:close/>
                </a:path>
                <a:path w="4490720" h="586739">
                  <a:moveTo>
                    <a:pt x="648042" y="567143"/>
                  </a:moveTo>
                  <a:lnTo>
                    <a:pt x="646544" y="559727"/>
                  </a:lnTo>
                  <a:lnTo>
                    <a:pt x="642454" y="553669"/>
                  </a:lnTo>
                  <a:lnTo>
                    <a:pt x="636409" y="549592"/>
                  </a:lnTo>
                  <a:lnTo>
                    <a:pt x="628954" y="548093"/>
                  </a:lnTo>
                  <a:lnTo>
                    <a:pt x="621538" y="549592"/>
                  </a:lnTo>
                  <a:lnTo>
                    <a:pt x="615480" y="553669"/>
                  </a:lnTo>
                  <a:lnTo>
                    <a:pt x="611403" y="559727"/>
                  </a:lnTo>
                  <a:lnTo>
                    <a:pt x="609904" y="567143"/>
                  </a:lnTo>
                  <a:lnTo>
                    <a:pt x="611403" y="574560"/>
                  </a:lnTo>
                  <a:lnTo>
                    <a:pt x="615480" y="580618"/>
                  </a:lnTo>
                  <a:lnTo>
                    <a:pt x="621538" y="584695"/>
                  </a:lnTo>
                  <a:lnTo>
                    <a:pt x="628992" y="586193"/>
                  </a:lnTo>
                  <a:lnTo>
                    <a:pt x="636409" y="584695"/>
                  </a:lnTo>
                  <a:lnTo>
                    <a:pt x="642454" y="580618"/>
                  </a:lnTo>
                  <a:lnTo>
                    <a:pt x="646544" y="574560"/>
                  </a:lnTo>
                  <a:lnTo>
                    <a:pt x="648042" y="567143"/>
                  </a:lnTo>
                  <a:close/>
                </a:path>
                <a:path w="4490720" h="586739">
                  <a:moveTo>
                    <a:pt x="724281" y="567143"/>
                  </a:moveTo>
                  <a:lnTo>
                    <a:pt x="722782" y="559727"/>
                  </a:lnTo>
                  <a:lnTo>
                    <a:pt x="718693" y="553669"/>
                  </a:lnTo>
                  <a:lnTo>
                    <a:pt x="712647" y="549592"/>
                  </a:lnTo>
                  <a:lnTo>
                    <a:pt x="705192" y="548093"/>
                  </a:lnTo>
                  <a:lnTo>
                    <a:pt x="697776" y="549592"/>
                  </a:lnTo>
                  <a:lnTo>
                    <a:pt x="691718" y="553669"/>
                  </a:lnTo>
                  <a:lnTo>
                    <a:pt x="687641" y="559727"/>
                  </a:lnTo>
                  <a:lnTo>
                    <a:pt x="686142" y="567143"/>
                  </a:lnTo>
                  <a:lnTo>
                    <a:pt x="687641" y="574560"/>
                  </a:lnTo>
                  <a:lnTo>
                    <a:pt x="691718" y="580618"/>
                  </a:lnTo>
                  <a:lnTo>
                    <a:pt x="697776" y="584695"/>
                  </a:lnTo>
                  <a:lnTo>
                    <a:pt x="705231" y="586193"/>
                  </a:lnTo>
                  <a:lnTo>
                    <a:pt x="712647" y="584695"/>
                  </a:lnTo>
                  <a:lnTo>
                    <a:pt x="718693" y="580618"/>
                  </a:lnTo>
                  <a:lnTo>
                    <a:pt x="722782" y="574560"/>
                  </a:lnTo>
                  <a:lnTo>
                    <a:pt x="724281" y="567143"/>
                  </a:lnTo>
                  <a:close/>
                </a:path>
                <a:path w="4490720" h="586739">
                  <a:moveTo>
                    <a:pt x="800519" y="567143"/>
                  </a:moveTo>
                  <a:lnTo>
                    <a:pt x="799020" y="559727"/>
                  </a:lnTo>
                  <a:lnTo>
                    <a:pt x="794931" y="553669"/>
                  </a:lnTo>
                  <a:lnTo>
                    <a:pt x="788885" y="549592"/>
                  </a:lnTo>
                  <a:lnTo>
                    <a:pt x="781431" y="548093"/>
                  </a:lnTo>
                  <a:lnTo>
                    <a:pt x="774014" y="549592"/>
                  </a:lnTo>
                  <a:lnTo>
                    <a:pt x="767956" y="553669"/>
                  </a:lnTo>
                  <a:lnTo>
                    <a:pt x="763879" y="559727"/>
                  </a:lnTo>
                  <a:lnTo>
                    <a:pt x="762381" y="567143"/>
                  </a:lnTo>
                  <a:lnTo>
                    <a:pt x="763879" y="574560"/>
                  </a:lnTo>
                  <a:lnTo>
                    <a:pt x="767956" y="580618"/>
                  </a:lnTo>
                  <a:lnTo>
                    <a:pt x="774014" y="584695"/>
                  </a:lnTo>
                  <a:lnTo>
                    <a:pt x="781469" y="586193"/>
                  </a:lnTo>
                  <a:lnTo>
                    <a:pt x="788885" y="584695"/>
                  </a:lnTo>
                  <a:lnTo>
                    <a:pt x="794943" y="580618"/>
                  </a:lnTo>
                  <a:lnTo>
                    <a:pt x="799020" y="574560"/>
                  </a:lnTo>
                  <a:lnTo>
                    <a:pt x="800519" y="567143"/>
                  </a:lnTo>
                  <a:close/>
                </a:path>
                <a:path w="4490720" h="586739">
                  <a:moveTo>
                    <a:pt x="876757" y="567143"/>
                  </a:moveTo>
                  <a:lnTo>
                    <a:pt x="875258" y="559727"/>
                  </a:lnTo>
                  <a:lnTo>
                    <a:pt x="871169" y="553669"/>
                  </a:lnTo>
                  <a:lnTo>
                    <a:pt x="865124" y="549592"/>
                  </a:lnTo>
                  <a:lnTo>
                    <a:pt x="857669" y="548093"/>
                  </a:lnTo>
                  <a:lnTo>
                    <a:pt x="850252" y="549592"/>
                  </a:lnTo>
                  <a:lnTo>
                    <a:pt x="844194" y="553669"/>
                  </a:lnTo>
                  <a:lnTo>
                    <a:pt x="840117" y="559727"/>
                  </a:lnTo>
                  <a:lnTo>
                    <a:pt x="838619" y="567143"/>
                  </a:lnTo>
                  <a:lnTo>
                    <a:pt x="840117" y="574560"/>
                  </a:lnTo>
                  <a:lnTo>
                    <a:pt x="844194" y="580618"/>
                  </a:lnTo>
                  <a:lnTo>
                    <a:pt x="850252" y="584695"/>
                  </a:lnTo>
                  <a:lnTo>
                    <a:pt x="857707" y="586193"/>
                  </a:lnTo>
                  <a:lnTo>
                    <a:pt x="865124" y="584695"/>
                  </a:lnTo>
                  <a:lnTo>
                    <a:pt x="871169" y="580618"/>
                  </a:lnTo>
                  <a:lnTo>
                    <a:pt x="875258" y="574560"/>
                  </a:lnTo>
                  <a:lnTo>
                    <a:pt x="876757" y="567143"/>
                  </a:lnTo>
                  <a:close/>
                </a:path>
                <a:path w="4490720" h="586739">
                  <a:moveTo>
                    <a:pt x="952995" y="567143"/>
                  </a:moveTo>
                  <a:lnTo>
                    <a:pt x="951496" y="559727"/>
                  </a:lnTo>
                  <a:lnTo>
                    <a:pt x="947407" y="553669"/>
                  </a:lnTo>
                  <a:lnTo>
                    <a:pt x="941362" y="549592"/>
                  </a:lnTo>
                  <a:lnTo>
                    <a:pt x="933907" y="548093"/>
                  </a:lnTo>
                  <a:lnTo>
                    <a:pt x="926490" y="549592"/>
                  </a:lnTo>
                  <a:lnTo>
                    <a:pt x="920432" y="553669"/>
                  </a:lnTo>
                  <a:lnTo>
                    <a:pt x="916355" y="559727"/>
                  </a:lnTo>
                  <a:lnTo>
                    <a:pt x="914857" y="567143"/>
                  </a:lnTo>
                  <a:lnTo>
                    <a:pt x="916355" y="574560"/>
                  </a:lnTo>
                  <a:lnTo>
                    <a:pt x="920432" y="580618"/>
                  </a:lnTo>
                  <a:lnTo>
                    <a:pt x="926490" y="584695"/>
                  </a:lnTo>
                  <a:lnTo>
                    <a:pt x="933945" y="586193"/>
                  </a:lnTo>
                  <a:lnTo>
                    <a:pt x="941362" y="584695"/>
                  </a:lnTo>
                  <a:lnTo>
                    <a:pt x="947407" y="580618"/>
                  </a:lnTo>
                  <a:lnTo>
                    <a:pt x="951496" y="574560"/>
                  </a:lnTo>
                  <a:lnTo>
                    <a:pt x="952995" y="567143"/>
                  </a:lnTo>
                  <a:close/>
                </a:path>
                <a:path w="4490720" h="586739">
                  <a:moveTo>
                    <a:pt x="1029233" y="567143"/>
                  </a:moveTo>
                  <a:lnTo>
                    <a:pt x="1027734" y="559727"/>
                  </a:lnTo>
                  <a:lnTo>
                    <a:pt x="1023645" y="553669"/>
                  </a:lnTo>
                  <a:lnTo>
                    <a:pt x="1017600" y="549592"/>
                  </a:lnTo>
                  <a:lnTo>
                    <a:pt x="1010145" y="548093"/>
                  </a:lnTo>
                  <a:lnTo>
                    <a:pt x="1002728" y="549592"/>
                  </a:lnTo>
                  <a:lnTo>
                    <a:pt x="996670" y="553669"/>
                  </a:lnTo>
                  <a:lnTo>
                    <a:pt x="992593" y="559727"/>
                  </a:lnTo>
                  <a:lnTo>
                    <a:pt x="991095" y="567143"/>
                  </a:lnTo>
                  <a:lnTo>
                    <a:pt x="992593" y="574560"/>
                  </a:lnTo>
                  <a:lnTo>
                    <a:pt x="996670" y="580618"/>
                  </a:lnTo>
                  <a:lnTo>
                    <a:pt x="1002728" y="584695"/>
                  </a:lnTo>
                  <a:lnTo>
                    <a:pt x="1010183" y="586193"/>
                  </a:lnTo>
                  <a:lnTo>
                    <a:pt x="1017600" y="584695"/>
                  </a:lnTo>
                  <a:lnTo>
                    <a:pt x="1023645" y="580618"/>
                  </a:lnTo>
                  <a:lnTo>
                    <a:pt x="1027734" y="574560"/>
                  </a:lnTo>
                  <a:lnTo>
                    <a:pt x="1029233" y="567143"/>
                  </a:lnTo>
                  <a:close/>
                </a:path>
                <a:path w="4490720" h="586739">
                  <a:moveTo>
                    <a:pt x="1105471" y="567143"/>
                  </a:moveTo>
                  <a:lnTo>
                    <a:pt x="1103972" y="559727"/>
                  </a:lnTo>
                  <a:lnTo>
                    <a:pt x="1099883" y="553669"/>
                  </a:lnTo>
                  <a:lnTo>
                    <a:pt x="1093838" y="549592"/>
                  </a:lnTo>
                  <a:lnTo>
                    <a:pt x="1086383" y="548093"/>
                  </a:lnTo>
                  <a:lnTo>
                    <a:pt x="1078966" y="549592"/>
                  </a:lnTo>
                  <a:lnTo>
                    <a:pt x="1072908" y="553669"/>
                  </a:lnTo>
                  <a:lnTo>
                    <a:pt x="1068832" y="559727"/>
                  </a:lnTo>
                  <a:lnTo>
                    <a:pt x="1067333" y="567143"/>
                  </a:lnTo>
                  <a:lnTo>
                    <a:pt x="1068832" y="574560"/>
                  </a:lnTo>
                  <a:lnTo>
                    <a:pt x="1072908" y="580618"/>
                  </a:lnTo>
                  <a:lnTo>
                    <a:pt x="1078966" y="584695"/>
                  </a:lnTo>
                  <a:lnTo>
                    <a:pt x="1086421" y="586193"/>
                  </a:lnTo>
                  <a:lnTo>
                    <a:pt x="1093838" y="584695"/>
                  </a:lnTo>
                  <a:lnTo>
                    <a:pt x="1099883" y="580618"/>
                  </a:lnTo>
                  <a:lnTo>
                    <a:pt x="1103972" y="574560"/>
                  </a:lnTo>
                  <a:lnTo>
                    <a:pt x="1105471" y="567143"/>
                  </a:lnTo>
                  <a:close/>
                </a:path>
                <a:path w="4490720" h="586739">
                  <a:moveTo>
                    <a:pt x="1181709" y="567143"/>
                  </a:moveTo>
                  <a:lnTo>
                    <a:pt x="1180211" y="559727"/>
                  </a:lnTo>
                  <a:lnTo>
                    <a:pt x="1176121" y="553669"/>
                  </a:lnTo>
                  <a:lnTo>
                    <a:pt x="1170076" y="549592"/>
                  </a:lnTo>
                  <a:lnTo>
                    <a:pt x="1162621" y="548093"/>
                  </a:lnTo>
                  <a:lnTo>
                    <a:pt x="1155204" y="549592"/>
                  </a:lnTo>
                  <a:lnTo>
                    <a:pt x="1149146" y="553669"/>
                  </a:lnTo>
                  <a:lnTo>
                    <a:pt x="1145070" y="559727"/>
                  </a:lnTo>
                  <a:lnTo>
                    <a:pt x="1143571" y="567143"/>
                  </a:lnTo>
                  <a:lnTo>
                    <a:pt x="1145070" y="574560"/>
                  </a:lnTo>
                  <a:lnTo>
                    <a:pt x="1149146" y="580618"/>
                  </a:lnTo>
                  <a:lnTo>
                    <a:pt x="1155204" y="584695"/>
                  </a:lnTo>
                  <a:lnTo>
                    <a:pt x="1162659" y="586193"/>
                  </a:lnTo>
                  <a:lnTo>
                    <a:pt x="1170076" y="584695"/>
                  </a:lnTo>
                  <a:lnTo>
                    <a:pt x="1176121" y="580618"/>
                  </a:lnTo>
                  <a:lnTo>
                    <a:pt x="1180211" y="574560"/>
                  </a:lnTo>
                  <a:lnTo>
                    <a:pt x="1181709" y="567143"/>
                  </a:lnTo>
                  <a:close/>
                </a:path>
                <a:path w="4490720" h="586739">
                  <a:moveTo>
                    <a:pt x="1257947" y="567143"/>
                  </a:moveTo>
                  <a:lnTo>
                    <a:pt x="1256449" y="559727"/>
                  </a:lnTo>
                  <a:lnTo>
                    <a:pt x="1252359" y="553669"/>
                  </a:lnTo>
                  <a:lnTo>
                    <a:pt x="1246301" y="549592"/>
                  </a:lnTo>
                  <a:lnTo>
                    <a:pt x="1238859" y="548093"/>
                  </a:lnTo>
                  <a:lnTo>
                    <a:pt x="1231442" y="549592"/>
                  </a:lnTo>
                  <a:lnTo>
                    <a:pt x="1225384" y="553669"/>
                  </a:lnTo>
                  <a:lnTo>
                    <a:pt x="1221308" y="559727"/>
                  </a:lnTo>
                  <a:lnTo>
                    <a:pt x="1219809" y="567143"/>
                  </a:lnTo>
                  <a:lnTo>
                    <a:pt x="1221308" y="574560"/>
                  </a:lnTo>
                  <a:lnTo>
                    <a:pt x="1225384" y="580618"/>
                  </a:lnTo>
                  <a:lnTo>
                    <a:pt x="1231442" y="584695"/>
                  </a:lnTo>
                  <a:lnTo>
                    <a:pt x="1238897" y="586193"/>
                  </a:lnTo>
                  <a:lnTo>
                    <a:pt x="1246314" y="584695"/>
                  </a:lnTo>
                  <a:lnTo>
                    <a:pt x="1252372" y="580618"/>
                  </a:lnTo>
                  <a:lnTo>
                    <a:pt x="1256449" y="574560"/>
                  </a:lnTo>
                  <a:lnTo>
                    <a:pt x="1257947" y="567143"/>
                  </a:lnTo>
                  <a:close/>
                </a:path>
                <a:path w="4490720" h="586739">
                  <a:moveTo>
                    <a:pt x="2217763" y="567143"/>
                  </a:moveTo>
                  <a:lnTo>
                    <a:pt x="2216264" y="559727"/>
                  </a:lnTo>
                  <a:lnTo>
                    <a:pt x="2212175" y="553669"/>
                  </a:lnTo>
                  <a:lnTo>
                    <a:pt x="2206129" y="549592"/>
                  </a:lnTo>
                  <a:lnTo>
                    <a:pt x="2198713" y="548093"/>
                  </a:lnTo>
                  <a:lnTo>
                    <a:pt x="2191258" y="549592"/>
                  </a:lnTo>
                  <a:lnTo>
                    <a:pt x="2185200" y="553669"/>
                  </a:lnTo>
                  <a:lnTo>
                    <a:pt x="2181123" y="559727"/>
                  </a:lnTo>
                  <a:lnTo>
                    <a:pt x="2179624" y="567143"/>
                  </a:lnTo>
                  <a:lnTo>
                    <a:pt x="2181123" y="574560"/>
                  </a:lnTo>
                  <a:lnTo>
                    <a:pt x="2185200" y="580618"/>
                  </a:lnTo>
                  <a:lnTo>
                    <a:pt x="2191258" y="584695"/>
                  </a:lnTo>
                  <a:lnTo>
                    <a:pt x="2198674" y="586193"/>
                  </a:lnTo>
                  <a:lnTo>
                    <a:pt x="2206129" y="584695"/>
                  </a:lnTo>
                  <a:lnTo>
                    <a:pt x="2212175" y="580618"/>
                  </a:lnTo>
                  <a:lnTo>
                    <a:pt x="2216264" y="574560"/>
                  </a:lnTo>
                  <a:lnTo>
                    <a:pt x="2217763" y="567143"/>
                  </a:lnTo>
                  <a:close/>
                </a:path>
                <a:path w="4490720" h="586739">
                  <a:moveTo>
                    <a:pt x="2294001" y="567143"/>
                  </a:moveTo>
                  <a:lnTo>
                    <a:pt x="2292502" y="559727"/>
                  </a:lnTo>
                  <a:lnTo>
                    <a:pt x="2288413" y="553669"/>
                  </a:lnTo>
                  <a:lnTo>
                    <a:pt x="2282367" y="549592"/>
                  </a:lnTo>
                  <a:lnTo>
                    <a:pt x="2274951" y="548093"/>
                  </a:lnTo>
                  <a:lnTo>
                    <a:pt x="2267496" y="549592"/>
                  </a:lnTo>
                  <a:lnTo>
                    <a:pt x="2261438" y="553669"/>
                  </a:lnTo>
                  <a:lnTo>
                    <a:pt x="2257361" y="559727"/>
                  </a:lnTo>
                  <a:lnTo>
                    <a:pt x="2255863" y="567143"/>
                  </a:lnTo>
                  <a:lnTo>
                    <a:pt x="2257361" y="574560"/>
                  </a:lnTo>
                  <a:lnTo>
                    <a:pt x="2261438" y="580618"/>
                  </a:lnTo>
                  <a:lnTo>
                    <a:pt x="2267496" y="584695"/>
                  </a:lnTo>
                  <a:lnTo>
                    <a:pt x="2274913" y="586193"/>
                  </a:lnTo>
                  <a:lnTo>
                    <a:pt x="2282367" y="584695"/>
                  </a:lnTo>
                  <a:lnTo>
                    <a:pt x="2288413" y="580618"/>
                  </a:lnTo>
                  <a:lnTo>
                    <a:pt x="2292502" y="574560"/>
                  </a:lnTo>
                  <a:lnTo>
                    <a:pt x="2294001" y="567143"/>
                  </a:lnTo>
                  <a:close/>
                </a:path>
                <a:path w="4490720" h="586739">
                  <a:moveTo>
                    <a:pt x="2370239" y="567143"/>
                  </a:moveTo>
                  <a:lnTo>
                    <a:pt x="2368740" y="559727"/>
                  </a:lnTo>
                  <a:lnTo>
                    <a:pt x="2364651" y="553669"/>
                  </a:lnTo>
                  <a:lnTo>
                    <a:pt x="2358606" y="549592"/>
                  </a:lnTo>
                  <a:lnTo>
                    <a:pt x="2351189" y="548093"/>
                  </a:lnTo>
                  <a:lnTo>
                    <a:pt x="2343734" y="549592"/>
                  </a:lnTo>
                  <a:lnTo>
                    <a:pt x="2337676" y="553669"/>
                  </a:lnTo>
                  <a:lnTo>
                    <a:pt x="2333599" y="559727"/>
                  </a:lnTo>
                  <a:lnTo>
                    <a:pt x="2332101" y="567143"/>
                  </a:lnTo>
                  <a:lnTo>
                    <a:pt x="2333599" y="574560"/>
                  </a:lnTo>
                  <a:lnTo>
                    <a:pt x="2337676" y="580618"/>
                  </a:lnTo>
                  <a:lnTo>
                    <a:pt x="2343734" y="584695"/>
                  </a:lnTo>
                  <a:lnTo>
                    <a:pt x="2351151" y="586193"/>
                  </a:lnTo>
                  <a:lnTo>
                    <a:pt x="2358606" y="584695"/>
                  </a:lnTo>
                  <a:lnTo>
                    <a:pt x="2364651" y="580618"/>
                  </a:lnTo>
                  <a:lnTo>
                    <a:pt x="2368740" y="574560"/>
                  </a:lnTo>
                  <a:lnTo>
                    <a:pt x="2370239" y="567143"/>
                  </a:lnTo>
                  <a:close/>
                </a:path>
                <a:path w="4490720" h="586739">
                  <a:moveTo>
                    <a:pt x="2446477" y="567143"/>
                  </a:moveTo>
                  <a:lnTo>
                    <a:pt x="2444978" y="559727"/>
                  </a:lnTo>
                  <a:lnTo>
                    <a:pt x="2440889" y="553669"/>
                  </a:lnTo>
                  <a:lnTo>
                    <a:pt x="2434844" y="549592"/>
                  </a:lnTo>
                  <a:lnTo>
                    <a:pt x="2427427" y="548093"/>
                  </a:lnTo>
                  <a:lnTo>
                    <a:pt x="2419972" y="549592"/>
                  </a:lnTo>
                  <a:lnTo>
                    <a:pt x="2413914" y="553669"/>
                  </a:lnTo>
                  <a:lnTo>
                    <a:pt x="2409837" y="559727"/>
                  </a:lnTo>
                  <a:lnTo>
                    <a:pt x="2408339" y="567143"/>
                  </a:lnTo>
                  <a:lnTo>
                    <a:pt x="2409837" y="574560"/>
                  </a:lnTo>
                  <a:lnTo>
                    <a:pt x="2413914" y="580618"/>
                  </a:lnTo>
                  <a:lnTo>
                    <a:pt x="2419972" y="584695"/>
                  </a:lnTo>
                  <a:lnTo>
                    <a:pt x="2427389" y="586193"/>
                  </a:lnTo>
                  <a:lnTo>
                    <a:pt x="2434844" y="584695"/>
                  </a:lnTo>
                  <a:lnTo>
                    <a:pt x="2440889" y="580618"/>
                  </a:lnTo>
                  <a:lnTo>
                    <a:pt x="2444978" y="574560"/>
                  </a:lnTo>
                  <a:lnTo>
                    <a:pt x="2446477" y="567143"/>
                  </a:lnTo>
                  <a:close/>
                </a:path>
                <a:path w="4490720" h="586739">
                  <a:moveTo>
                    <a:pt x="2522715" y="567143"/>
                  </a:moveTo>
                  <a:lnTo>
                    <a:pt x="2521216" y="559727"/>
                  </a:lnTo>
                  <a:lnTo>
                    <a:pt x="2517127" y="553669"/>
                  </a:lnTo>
                  <a:lnTo>
                    <a:pt x="2511082" y="549592"/>
                  </a:lnTo>
                  <a:lnTo>
                    <a:pt x="2503665" y="548093"/>
                  </a:lnTo>
                  <a:lnTo>
                    <a:pt x="2496210" y="549592"/>
                  </a:lnTo>
                  <a:lnTo>
                    <a:pt x="2490152" y="553669"/>
                  </a:lnTo>
                  <a:lnTo>
                    <a:pt x="2486075" y="559727"/>
                  </a:lnTo>
                  <a:lnTo>
                    <a:pt x="2484577" y="567143"/>
                  </a:lnTo>
                  <a:lnTo>
                    <a:pt x="2486075" y="574560"/>
                  </a:lnTo>
                  <a:lnTo>
                    <a:pt x="2490152" y="580618"/>
                  </a:lnTo>
                  <a:lnTo>
                    <a:pt x="2496210" y="584695"/>
                  </a:lnTo>
                  <a:lnTo>
                    <a:pt x="2503627" y="586193"/>
                  </a:lnTo>
                  <a:lnTo>
                    <a:pt x="2511082" y="584695"/>
                  </a:lnTo>
                  <a:lnTo>
                    <a:pt x="2517127" y="580618"/>
                  </a:lnTo>
                  <a:lnTo>
                    <a:pt x="2521216" y="574560"/>
                  </a:lnTo>
                  <a:lnTo>
                    <a:pt x="2522715" y="567143"/>
                  </a:lnTo>
                  <a:close/>
                </a:path>
                <a:path w="4490720" h="586739">
                  <a:moveTo>
                    <a:pt x="2598953" y="567143"/>
                  </a:moveTo>
                  <a:lnTo>
                    <a:pt x="2597454" y="559727"/>
                  </a:lnTo>
                  <a:lnTo>
                    <a:pt x="2593365" y="553669"/>
                  </a:lnTo>
                  <a:lnTo>
                    <a:pt x="2587320" y="549592"/>
                  </a:lnTo>
                  <a:lnTo>
                    <a:pt x="2579903" y="548093"/>
                  </a:lnTo>
                  <a:lnTo>
                    <a:pt x="2572448" y="549592"/>
                  </a:lnTo>
                  <a:lnTo>
                    <a:pt x="2566390" y="553669"/>
                  </a:lnTo>
                  <a:lnTo>
                    <a:pt x="2562314" y="559727"/>
                  </a:lnTo>
                  <a:lnTo>
                    <a:pt x="2560815" y="567143"/>
                  </a:lnTo>
                  <a:lnTo>
                    <a:pt x="2562314" y="574560"/>
                  </a:lnTo>
                  <a:lnTo>
                    <a:pt x="2566390" y="580618"/>
                  </a:lnTo>
                  <a:lnTo>
                    <a:pt x="2572448" y="584695"/>
                  </a:lnTo>
                  <a:lnTo>
                    <a:pt x="2579865" y="586193"/>
                  </a:lnTo>
                  <a:lnTo>
                    <a:pt x="2587320" y="584695"/>
                  </a:lnTo>
                  <a:lnTo>
                    <a:pt x="2593365" y="580618"/>
                  </a:lnTo>
                  <a:lnTo>
                    <a:pt x="2597454" y="574560"/>
                  </a:lnTo>
                  <a:lnTo>
                    <a:pt x="2598953" y="567143"/>
                  </a:lnTo>
                  <a:close/>
                </a:path>
                <a:path w="4490720" h="586739">
                  <a:moveTo>
                    <a:pt x="2675191" y="567143"/>
                  </a:moveTo>
                  <a:lnTo>
                    <a:pt x="2673693" y="559727"/>
                  </a:lnTo>
                  <a:lnTo>
                    <a:pt x="2669603" y="553669"/>
                  </a:lnTo>
                  <a:lnTo>
                    <a:pt x="2663558" y="549592"/>
                  </a:lnTo>
                  <a:lnTo>
                    <a:pt x="2656141" y="548093"/>
                  </a:lnTo>
                  <a:lnTo>
                    <a:pt x="2648686" y="549592"/>
                  </a:lnTo>
                  <a:lnTo>
                    <a:pt x="2642628" y="553669"/>
                  </a:lnTo>
                  <a:lnTo>
                    <a:pt x="2638552" y="559727"/>
                  </a:lnTo>
                  <a:lnTo>
                    <a:pt x="2637053" y="567143"/>
                  </a:lnTo>
                  <a:lnTo>
                    <a:pt x="2638552" y="574560"/>
                  </a:lnTo>
                  <a:lnTo>
                    <a:pt x="2642628" y="580618"/>
                  </a:lnTo>
                  <a:lnTo>
                    <a:pt x="2648686" y="584695"/>
                  </a:lnTo>
                  <a:lnTo>
                    <a:pt x="2656103" y="586193"/>
                  </a:lnTo>
                  <a:lnTo>
                    <a:pt x="2663558" y="584695"/>
                  </a:lnTo>
                  <a:lnTo>
                    <a:pt x="2669603" y="580618"/>
                  </a:lnTo>
                  <a:lnTo>
                    <a:pt x="2673693" y="574560"/>
                  </a:lnTo>
                  <a:lnTo>
                    <a:pt x="2675191" y="567143"/>
                  </a:lnTo>
                  <a:close/>
                </a:path>
                <a:path w="4490720" h="586739">
                  <a:moveTo>
                    <a:pt x="2751429" y="567143"/>
                  </a:moveTo>
                  <a:lnTo>
                    <a:pt x="2749931" y="559727"/>
                  </a:lnTo>
                  <a:lnTo>
                    <a:pt x="2745841" y="553669"/>
                  </a:lnTo>
                  <a:lnTo>
                    <a:pt x="2739796" y="549592"/>
                  </a:lnTo>
                  <a:lnTo>
                    <a:pt x="2732379" y="548093"/>
                  </a:lnTo>
                  <a:lnTo>
                    <a:pt x="2724924" y="549592"/>
                  </a:lnTo>
                  <a:lnTo>
                    <a:pt x="2718866" y="553669"/>
                  </a:lnTo>
                  <a:lnTo>
                    <a:pt x="2714790" y="559727"/>
                  </a:lnTo>
                  <a:lnTo>
                    <a:pt x="2713291" y="567143"/>
                  </a:lnTo>
                  <a:lnTo>
                    <a:pt x="2714790" y="574560"/>
                  </a:lnTo>
                  <a:lnTo>
                    <a:pt x="2718866" y="580618"/>
                  </a:lnTo>
                  <a:lnTo>
                    <a:pt x="2724924" y="584695"/>
                  </a:lnTo>
                  <a:lnTo>
                    <a:pt x="2732341" y="586193"/>
                  </a:lnTo>
                  <a:lnTo>
                    <a:pt x="2739796" y="584695"/>
                  </a:lnTo>
                  <a:lnTo>
                    <a:pt x="2745841" y="580618"/>
                  </a:lnTo>
                  <a:lnTo>
                    <a:pt x="2749931" y="574560"/>
                  </a:lnTo>
                  <a:lnTo>
                    <a:pt x="2751429" y="567143"/>
                  </a:lnTo>
                  <a:close/>
                </a:path>
                <a:path w="4490720" h="586739">
                  <a:moveTo>
                    <a:pt x="2827667" y="567143"/>
                  </a:moveTo>
                  <a:lnTo>
                    <a:pt x="2826169" y="559727"/>
                  </a:lnTo>
                  <a:lnTo>
                    <a:pt x="2822079" y="553669"/>
                  </a:lnTo>
                  <a:lnTo>
                    <a:pt x="2816034" y="549592"/>
                  </a:lnTo>
                  <a:lnTo>
                    <a:pt x="2808617" y="548093"/>
                  </a:lnTo>
                  <a:lnTo>
                    <a:pt x="2801162" y="549592"/>
                  </a:lnTo>
                  <a:lnTo>
                    <a:pt x="2795105" y="553669"/>
                  </a:lnTo>
                  <a:lnTo>
                    <a:pt x="2791028" y="559727"/>
                  </a:lnTo>
                  <a:lnTo>
                    <a:pt x="2789529" y="567143"/>
                  </a:lnTo>
                  <a:lnTo>
                    <a:pt x="2791028" y="574560"/>
                  </a:lnTo>
                  <a:lnTo>
                    <a:pt x="2795105" y="580618"/>
                  </a:lnTo>
                  <a:lnTo>
                    <a:pt x="2801162" y="584695"/>
                  </a:lnTo>
                  <a:lnTo>
                    <a:pt x="2808579" y="586193"/>
                  </a:lnTo>
                  <a:lnTo>
                    <a:pt x="2816034" y="584695"/>
                  </a:lnTo>
                  <a:lnTo>
                    <a:pt x="2822079" y="580618"/>
                  </a:lnTo>
                  <a:lnTo>
                    <a:pt x="2826169" y="574560"/>
                  </a:lnTo>
                  <a:lnTo>
                    <a:pt x="2827667" y="567143"/>
                  </a:lnTo>
                  <a:close/>
                </a:path>
                <a:path w="4490720" h="586739">
                  <a:moveTo>
                    <a:pt x="2903905" y="567143"/>
                  </a:moveTo>
                  <a:lnTo>
                    <a:pt x="2902407" y="559727"/>
                  </a:lnTo>
                  <a:lnTo>
                    <a:pt x="2898317" y="553669"/>
                  </a:lnTo>
                  <a:lnTo>
                    <a:pt x="2892272" y="549592"/>
                  </a:lnTo>
                  <a:lnTo>
                    <a:pt x="2884855" y="548093"/>
                  </a:lnTo>
                  <a:lnTo>
                    <a:pt x="2877401" y="549592"/>
                  </a:lnTo>
                  <a:lnTo>
                    <a:pt x="2871343" y="553669"/>
                  </a:lnTo>
                  <a:lnTo>
                    <a:pt x="2867266" y="559727"/>
                  </a:lnTo>
                  <a:lnTo>
                    <a:pt x="2865767" y="567143"/>
                  </a:lnTo>
                  <a:lnTo>
                    <a:pt x="2867266" y="574560"/>
                  </a:lnTo>
                  <a:lnTo>
                    <a:pt x="2871343" y="580618"/>
                  </a:lnTo>
                  <a:lnTo>
                    <a:pt x="2877401" y="584695"/>
                  </a:lnTo>
                  <a:lnTo>
                    <a:pt x="2884817" y="586193"/>
                  </a:lnTo>
                  <a:lnTo>
                    <a:pt x="2892272" y="584695"/>
                  </a:lnTo>
                  <a:lnTo>
                    <a:pt x="2898317" y="580618"/>
                  </a:lnTo>
                  <a:lnTo>
                    <a:pt x="2902407" y="574560"/>
                  </a:lnTo>
                  <a:lnTo>
                    <a:pt x="2903905" y="567143"/>
                  </a:lnTo>
                  <a:close/>
                </a:path>
                <a:path w="4490720" h="586739">
                  <a:moveTo>
                    <a:pt x="2980144" y="567143"/>
                  </a:moveTo>
                  <a:lnTo>
                    <a:pt x="2978645" y="559727"/>
                  </a:lnTo>
                  <a:lnTo>
                    <a:pt x="2974556" y="553669"/>
                  </a:lnTo>
                  <a:lnTo>
                    <a:pt x="2968510" y="549592"/>
                  </a:lnTo>
                  <a:lnTo>
                    <a:pt x="2961094" y="548093"/>
                  </a:lnTo>
                  <a:lnTo>
                    <a:pt x="2953639" y="549592"/>
                  </a:lnTo>
                  <a:lnTo>
                    <a:pt x="2947581" y="553669"/>
                  </a:lnTo>
                  <a:lnTo>
                    <a:pt x="2943504" y="559727"/>
                  </a:lnTo>
                  <a:lnTo>
                    <a:pt x="2942005" y="567143"/>
                  </a:lnTo>
                  <a:lnTo>
                    <a:pt x="2943504" y="574560"/>
                  </a:lnTo>
                  <a:lnTo>
                    <a:pt x="2947581" y="580618"/>
                  </a:lnTo>
                  <a:lnTo>
                    <a:pt x="2953639" y="584695"/>
                  </a:lnTo>
                  <a:lnTo>
                    <a:pt x="2961055" y="586193"/>
                  </a:lnTo>
                  <a:lnTo>
                    <a:pt x="2968510" y="584695"/>
                  </a:lnTo>
                  <a:lnTo>
                    <a:pt x="2974556" y="580618"/>
                  </a:lnTo>
                  <a:lnTo>
                    <a:pt x="2978645" y="574560"/>
                  </a:lnTo>
                  <a:lnTo>
                    <a:pt x="2980144" y="567143"/>
                  </a:lnTo>
                  <a:close/>
                </a:path>
                <a:path w="4490720" h="586739">
                  <a:moveTo>
                    <a:pt x="3056382" y="567143"/>
                  </a:moveTo>
                  <a:lnTo>
                    <a:pt x="3054883" y="559727"/>
                  </a:lnTo>
                  <a:lnTo>
                    <a:pt x="3050794" y="553669"/>
                  </a:lnTo>
                  <a:lnTo>
                    <a:pt x="3044748" y="549592"/>
                  </a:lnTo>
                  <a:lnTo>
                    <a:pt x="3037332" y="548093"/>
                  </a:lnTo>
                  <a:lnTo>
                    <a:pt x="3029877" y="549592"/>
                  </a:lnTo>
                  <a:lnTo>
                    <a:pt x="3023819" y="553669"/>
                  </a:lnTo>
                  <a:lnTo>
                    <a:pt x="3019742" y="559727"/>
                  </a:lnTo>
                  <a:lnTo>
                    <a:pt x="3018244" y="567143"/>
                  </a:lnTo>
                  <a:lnTo>
                    <a:pt x="3019742" y="574560"/>
                  </a:lnTo>
                  <a:lnTo>
                    <a:pt x="3023819" y="580618"/>
                  </a:lnTo>
                  <a:lnTo>
                    <a:pt x="3029877" y="584695"/>
                  </a:lnTo>
                  <a:lnTo>
                    <a:pt x="3037294" y="586193"/>
                  </a:lnTo>
                  <a:lnTo>
                    <a:pt x="3044748" y="584695"/>
                  </a:lnTo>
                  <a:lnTo>
                    <a:pt x="3050794" y="580618"/>
                  </a:lnTo>
                  <a:lnTo>
                    <a:pt x="3054883" y="574560"/>
                  </a:lnTo>
                  <a:lnTo>
                    <a:pt x="3056382" y="567143"/>
                  </a:lnTo>
                  <a:close/>
                </a:path>
                <a:path w="4490720" h="586739">
                  <a:moveTo>
                    <a:pt x="3132620" y="567143"/>
                  </a:moveTo>
                  <a:lnTo>
                    <a:pt x="3131121" y="559727"/>
                  </a:lnTo>
                  <a:lnTo>
                    <a:pt x="3127032" y="553669"/>
                  </a:lnTo>
                  <a:lnTo>
                    <a:pt x="3120987" y="549592"/>
                  </a:lnTo>
                  <a:lnTo>
                    <a:pt x="3113570" y="548093"/>
                  </a:lnTo>
                  <a:lnTo>
                    <a:pt x="3106115" y="549592"/>
                  </a:lnTo>
                  <a:lnTo>
                    <a:pt x="3100057" y="553669"/>
                  </a:lnTo>
                  <a:lnTo>
                    <a:pt x="3095980" y="559727"/>
                  </a:lnTo>
                  <a:lnTo>
                    <a:pt x="3094482" y="567143"/>
                  </a:lnTo>
                  <a:lnTo>
                    <a:pt x="3095980" y="574560"/>
                  </a:lnTo>
                  <a:lnTo>
                    <a:pt x="3100057" y="580618"/>
                  </a:lnTo>
                  <a:lnTo>
                    <a:pt x="3106115" y="584695"/>
                  </a:lnTo>
                  <a:lnTo>
                    <a:pt x="3113532" y="586193"/>
                  </a:lnTo>
                  <a:lnTo>
                    <a:pt x="3120987" y="584695"/>
                  </a:lnTo>
                  <a:lnTo>
                    <a:pt x="3127032" y="580618"/>
                  </a:lnTo>
                  <a:lnTo>
                    <a:pt x="3131121" y="574560"/>
                  </a:lnTo>
                  <a:lnTo>
                    <a:pt x="3132620" y="567143"/>
                  </a:lnTo>
                  <a:close/>
                </a:path>
                <a:path w="4490720" h="586739">
                  <a:moveTo>
                    <a:pt x="3208858" y="567143"/>
                  </a:moveTo>
                  <a:lnTo>
                    <a:pt x="3207359" y="559727"/>
                  </a:lnTo>
                  <a:lnTo>
                    <a:pt x="3203270" y="553669"/>
                  </a:lnTo>
                  <a:lnTo>
                    <a:pt x="3197225" y="549592"/>
                  </a:lnTo>
                  <a:lnTo>
                    <a:pt x="3189808" y="548093"/>
                  </a:lnTo>
                  <a:lnTo>
                    <a:pt x="3182353" y="549592"/>
                  </a:lnTo>
                  <a:lnTo>
                    <a:pt x="3176295" y="553669"/>
                  </a:lnTo>
                  <a:lnTo>
                    <a:pt x="3172218" y="559727"/>
                  </a:lnTo>
                  <a:lnTo>
                    <a:pt x="3170720" y="567143"/>
                  </a:lnTo>
                  <a:lnTo>
                    <a:pt x="3172218" y="574560"/>
                  </a:lnTo>
                  <a:lnTo>
                    <a:pt x="3176295" y="580618"/>
                  </a:lnTo>
                  <a:lnTo>
                    <a:pt x="3182353" y="584695"/>
                  </a:lnTo>
                  <a:lnTo>
                    <a:pt x="3189770" y="586193"/>
                  </a:lnTo>
                  <a:lnTo>
                    <a:pt x="3197225" y="584695"/>
                  </a:lnTo>
                  <a:lnTo>
                    <a:pt x="3203270" y="580618"/>
                  </a:lnTo>
                  <a:lnTo>
                    <a:pt x="3207359" y="574560"/>
                  </a:lnTo>
                  <a:lnTo>
                    <a:pt x="3208858" y="567143"/>
                  </a:lnTo>
                  <a:close/>
                </a:path>
                <a:path w="4490720" h="586739">
                  <a:moveTo>
                    <a:pt x="3285096" y="567143"/>
                  </a:moveTo>
                  <a:lnTo>
                    <a:pt x="3283597" y="559727"/>
                  </a:lnTo>
                  <a:lnTo>
                    <a:pt x="3279508" y="553669"/>
                  </a:lnTo>
                  <a:lnTo>
                    <a:pt x="3273463" y="549592"/>
                  </a:lnTo>
                  <a:lnTo>
                    <a:pt x="3266046" y="548093"/>
                  </a:lnTo>
                  <a:lnTo>
                    <a:pt x="3258591" y="549592"/>
                  </a:lnTo>
                  <a:lnTo>
                    <a:pt x="3252533" y="553669"/>
                  </a:lnTo>
                  <a:lnTo>
                    <a:pt x="3248456" y="559727"/>
                  </a:lnTo>
                  <a:lnTo>
                    <a:pt x="3246958" y="567143"/>
                  </a:lnTo>
                  <a:lnTo>
                    <a:pt x="3248456" y="574560"/>
                  </a:lnTo>
                  <a:lnTo>
                    <a:pt x="3252533" y="580618"/>
                  </a:lnTo>
                  <a:lnTo>
                    <a:pt x="3258591" y="584695"/>
                  </a:lnTo>
                  <a:lnTo>
                    <a:pt x="3266008" y="586193"/>
                  </a:lnTo>
                  <a:lnTo>
                    <a:pt x="3273463" y="584695"/>
                  </a:lnTo>
                  <a:lnTo>
                    <a:pt x="3279508" y="580618"/>
                  </a:lnTo>
                  <a:lnTo>
                    <a:pt x="3283597" y="574560"/>
                  </a:lnTo>
                  <a:lnTo>
                    <a:pt x="3285096" y="567143"/>
                  </a:lnTo>
                  <a:close/>
                </a:path>
                <a:path w="4490720" h="586739">
                  <a:moveTo>
                    <a:pt x="3354679" y="560527"/>
                  </a:moveTo>
                  <a:lnTo>
                    <a:pt x="3353181" y="553072"/>
                  </a:lnTo>
                  <a:lnTo>
                    <a:pt x="3349091" y="547014"/>
                  </a:lnTo>
                  <a:lnTo>
                    <a:pt x="3343046" y="542937"/>
                  </a:lnTo>
                  <a:lnTo>
                    <a:pt x="3335629" y="541439"/>
                  </a:lnTo>
                  <a:lnTo>
                    <a:pt x="3328212" y="542937"/>
                  </a:lnTo>
                  <a:lnTo>
                    <a:pt x="3322155" y="547014"/>
                  </a:lnTo>
                  <a:lnTo>
                    <a:pt x="3318078" y="553072"/>
                  </a:lnTo>
                  <a:lnTo>
                    <a:pt x="3316579" y="560489"/>
                  </a:lnTo>
                  <a:lnTo>
                    <a:pt x="3318078" y="567944"/>
                  </a:lnTo>
                  <a:lnTo>
                    <a:pt x="3322155" y="574001"/>
                  </a:lnTo>
                  <a:lnTo>
                    <a:pt x="3328212" y="578078"/>
                  </a:lnTo>
                  <a:lnTo>
                    <a:pt x="3335629" y="579577"/>
                  </a:lnTo>
                  <a:lnTo>
                    <a:pt x="3343046" y="578078"/>
                  </a:lnTo>
                  <a:lnTo>
                    <a:pt x="3349091" y="574001"/>
                  </a:lnTo>
                  <a:lnTo>
                    <a:pt x="3353181" y="567944"/>
                  </a:lnTo>
                  <a:lnTo>
                    <a:pt x="3354679" y="560527"/>
                  </a:lnTo>
                  <a:close/>
                </a:path>
                <a:path w="4490720" h="586739">
                  <a:moveTo>
                    <a:pt x="3354679" y="484289"/>
                  </a:moveTo>
                  <a:lnTo>
                    <a:pt x="3353181" y="476834"/>
                  </a:lnTo>
                  <a:lnTo>
                    <a:pt x="3349091" y="470776"/>
                  </a:lnTo>
                  <a:lnTo>
                    <a:pt x="3343046" y="466699"/>
                  </a:lnTo>
                  <a:lnTo>
                    <a:pt x="3335629" y="465201"/>
                  </a:lnTo>
                  <a:lnTo>
                    <a:pt x="3328212" y="466699"/>
                  </a:lnTo>
                  <a:lnTo>
                    <a:pt x="3322155" y="470776"/>
                  </a:lnTo>
                  <a:lnTo>
                    <a:pt x="3318078" y="476834"/>
                  </a:lnTo>
                  <a:lnTo>
                    <a:pt x="3316579" y="484251"/>
                  </a:lnTo>
                  <a:lnTo>
                    <a:pt x="3318078" y="491705"/>
                  </a:lnTo>
                  <a:lnTo>
                    <a:pt x="3322155" y="497763"/>
                  </a:lnTo>
                  <a:lnTo>
                    <a:pt x="3328212" y="501840"/>
                  </a:lnTo>
                  <a:lnTo>
                    <a:pt x="3335629" y="503339"/>
                  </a:lnTo>
                  <a:lnTo>
                    <a:pt x="3343046" y="501840"/>
                  </a:lnTo>
                  <a:lnTo>
                    <a:pt x="3349091" y="497763"/>
                  </a:lnTo>
                  <a:lnTo>
                    <a:pt x="3353181" y="491705"/>
                  </a:lnTo>
                  <a:lnTo>
                    <a:pt x="3354679" y="484289"/>
                  </a:lnTo>
                  <a:close/>
                </a:path>
                <a:path w="4490720" h="586739">
                  <a:moveTo>
                    <a:pt x="3354679" y="408051"/>
                  </a:moveTo>
                  <a:lnTo>
                    <a:pt x="3353181" y="400596"/>
                  </a:lnTo>
                  <a:lnTo>
                    <a:pt x="3349091" y="394538"/>
                  </a:lnTo>
                  <a:lnTo>
                    <a:pt x="3343046" y="390461"/>
                  </a:lnTo>
                  <a:lnTo>
                    <a:pt x="3335629" y="388962"/>
                  </a:lnTo>
                  <a:lnTo>
                    <a:pt x="3328212" y="390461"/>
                  </a:lnTo>
                  <a:lnTo>
                    <a:pt x="3322155" y="394538"/>
                  </a:lnTo>
                  <a:lnTo>
                    <a:pt x="3318078" y="400596"/>
                  </a:lnTo>
                  <a:lnTo>
                    <a:pt x="3316579" y="408012"/>
                  </a:lnTo>
                  <a:lnTo>
                    <a:pt x="3318078" y="415467"/>
                  </a:lnTo>
                  <a:lnTo>
                    <a:pt x="3322155" y="421525"/>
                  </a:lnTo>
                  <a:lnTo>
                    <a:pt x="3328212" y="425602"/>
                  </a:lnTo>
                  <a:lnTo>
                    <a:pt x="3335629" y="427101"/>
                  </a:lnTo>
                  <a:lnTo>
                    <a:pt x="3343046" y="425602"/>
                  </a:lnTo>
                  <a:lnTo>
                    <a:pt x="3349091" y="421525"/>
                  </a:lnTo>
                  <a:lnTo>
                    <a:pt x="3353181" y="415467"/>
                  </a:lnTo>
                  <a:lnTo>
                    <a:pt x="3354679" y="408051"/>
                  </a:lnTo>
                  <a:close/>
                </a:path>
                <a:path w="4490720" h="586739">
                  <a:moveTo>
                    <a:pt x="3354679" y="331812"/>
                  </a:moveTo>
                  <a:lnTo>
                    <a:pt x="3353181" y="324358"/>
                  </a:lnTo>
                  <a:lnTo>
                    <a:pt x="3349091" y="318300"/>
                  </a:lnTo>
                  <a:lnTo>
                    <a:pt x="3343046" y="314223"/>
                  </a:lnTo>
                  <a:lnTo>
                    <a:pt x="3335629" y="312724"/>
                  </a:lnTo>
                  <a:lnTo>
                    <a:pt x="3328212" y="314223"/>
                  </a:lnTo>
                  <a:lnTo>
                    <a:pt x="3322155" y="318300"/>
                  </a:lnTo>
                  <a:lnTo>
                    <a:pt x="3318078" y="324358"/>
                  </a:lnTo>
                  <a:lnTo>
                    <a:pt x="3316579" y="331774"/>
                  </a:lnTo>
                  <a:lnTo>
                    <a:pt x="3318078" y="339229"/>
                  </a:lnTo>
                  <a:lnTo>
                    <a:pt x="3322155" y="345287"/>
                  </a:lnTo>
                  <a:lnTo>
                    <a:pt x="3328212" y="349364"/>
                  </a:lnTo>
                  <a:lnTo>
                    <a:pt x="3335629" y="350862"/>
                  </a:lnTo>
                  <a:lnTo>
                    <a:pt x="3343046" y="349364"/>
                  </a:lnTo>
                  <a:lnTo>
                    <a:pt x="3349091" y="345287"/>
                  </a:lnTo>
                  <a:lnTo>
                    <a:pt x="3353181" y="339229"/>
                  </a:lnTo>
                  <a:lnTo>
                    <a:pt x="3354679" y="331812"/>
                  </a:lnTo>
                  <a:close/>
                </a:path>
                <a:path w="4490720" h="586739">
                  <a:moveTo>
                    <a:pt x="3354679" y="255574"/>
                  </a:moveTo>
                  <a:lnTo>
                    <a:pt x="3353181" y="248119"/>
                  </a:lnTo>
                  <a:lnTo>
                    <a:pt x="3349091" y="242062"/>
                  </a:lnTo>
                  <a:lnTo>
                    <a:pt x="3343046" y="237985"/>
                  </a:lnTo>
                  <a:lnTo>
                    <a:pt x="3335629" y="236486"/>
                  </a:lnTo>
                  <a:lnTo>
                    <a:pt x="3328212" y="237985"/>
                  </a:lnTo>
                  <a:lnTo>
                    <a:pt x="3322155" y="242062"/>
                  </a:lnTo>
                  <a:lnTo>
                    <a:pt x="3318078" y="248119"/>
                  </a:lnTo>
                  <a:lnTo>
                    <a:pt x="3316579" y="255536"/>
                  </a:lnTo>
                  <a:lnTo>
                    <a:pt x="3318078" y="262991"/>
                  </a:lnTo>
                  <a:lnTo>
                    <a:pt x="3322155" y="269049"/>
                  </a:lnTo>
                  <a:lnTo>
                    <a:pt x="3328212" y="273126"/>
                  </a:lnTo>
                  <a:lnTo>
                    <a:pt x="3335629" y="274624"/>
                  </a:lnTo>
                  <a:lnTo>
                    <a:pt x="3343046" y="273126"/>
                  </a:lnTo>
                  <a:lnTo>
                    <a:pt x="3349091" y="269049"/>
                  </a:lnTo>
                  <a:lnTo>
                    <a:pt x="3353181" y="262991"/>
                  </a:lnTo>
                  <a:lnTo>
                    <a:pt x="3354679" y="255574"/>
                  </a:lnTo>
                  <a:close/>
                </a:path>
                <a:path w="4490720" h="586739">
                  <a:moveTo>
                    <a:pt x="3354679" y="179336"/>
                  </a:moveTo>
                  <a:lnTo>
                    <a:pt x="3353181" y="171881"/>
                  </a:lnTo>
                  <a:lnTo>
                    <a:pt x="3349091" y="165823"/>
                  </a:lnTo>
                  <a:lnTo>
                    <a:pt x="3343046" y="161747"/>
                  </a:lnTo>
                  <a:lnTo>
                    <a:pt x="3335629" y="160248"/>
                  </a:lnTo>
                  <a:lnTo>
                    <a:pt x="3328212" y="161747"/>
                  </a:lnTo>
                  <a:lnTo>
                    <a:pt x="3322155" y="165823"/>
                  </a:lnTo>
                  <a:lnTo>
                    <a:pt x="3318078" y="171881"/>
                  </a:lnTo>
                  <a:lnTo>
                    <a:pt x="3316579" y="179298"/>
                  </a:lnTo>
                  <a:lnTo>
                    <a:pt x="3318078" y="186753"/>
                  </a:lnTo>
                  <a:lnTo>
                    <a:pt x="3322155" y="192811"/>
                  </a:lnTo>
                  <a:lnTo>
                    <a:pt x="3328212" y="196888"/>
                  </a:lnTo>
                  <a:lnTo>
                    <a:pt x="3335629" y="198386"/>
                  </a:lnTo>
                  <a:lnTo>
                    <a:pt x="3343046" y="196888"/>
                  </a:lnTo>
                  <a:lnTo>
                    <a:pt x="3349091" y="192811"/>
                  </a:lnTo>
                  <a:lnTo>
                    <a:pt x="3353181" y="186753"/>
                  </a:lnTo>
                  <a:lnTo>
                    <a:pt x="3354679" y="179336"/>
                  </a:lnTo>
                  <a:close/>
                </a:path>
                <a:path w="4490720" h="586739">
                  <a:moveTo>
                    <a:pt x="3354679" y="103098"/>
                  </a:moveTo>
                  <a:lnTo>
                    <a:pt x="3353181" y="95643"/>
                  </a:lnTo>
                  <a:lnTo>
                    <a:pt x="3349091" y="89585"/>
                  </a:lnTo>
                  <a:lnTo>
                    <a:pt x="3343046" y="85509"/>
                  </a:lnTo>
                  <a:lnTo>
                    <a:pt x="3335629" y="84010"/>
                  </a:lnTo>
                  <a:lnTo>
                    <a:pt x="3328212" y="85509"/>
                  </a:lnTo>
                  <a:lnTo>
                    <a:pt x="3322155" y="89585"/>
                  </a:lnTo>
                  <a:lnTo>
                    <a:pt x="3318078" y="95643"/>
                  </a:lnTo>
                  <a:lnTo>
                    <a:pt x="3316579" y="103060"/>
                  </a:lnTo>
                  <a:lnTo>
                    <a:pt x="3318078" y="110515"/>
                  </a:lnTo>
                  <a:lnTo>
                    <a:pt x="3322155" y="116573"/>
                  </a:lnTo>
                  <a:lnTo>
                    <a:pt x="3328212" y="120650"/>
                  </a:lnTo>
                  <a:lnTo>
                    <a:pt x="3335629" y="122148"/>
                  </a:lnTo>
                  <a:lnTo>
                    <a:pt x="3343046" y="120650"/>
                  </a:lnTo>
                  <a:lnTo>
                    <a:pt x="3349091" y="116573"/>
                  </a:lnTo>
                  <a:lnTo>
                    <a:pt x="3353181" y="110515"/>
                  </a:lnTo>
                  <a:lnTo>
                    <a:pt x="3354679" y="103098"/>
                  </a:lnTo>
                  <a:close/>
                </a:path>
                <a:path w="4490720" h="586739">
                  <a:moveTo>
                    <a:pt x="3354679" y="26860"/>
                  </a:moveTo>
                  <a:lnTo>
                    <a:pt x="3353181" y="19405"/>
                  </a:lnTo>
                  <a:lnTo>
                    <a:pt x="3349091" y="13347"/>
                  </a:lnTo>
                  <a:lnTo>
                    <a:pt x="3343046" y="9271"/>
                  </a:lnTo>
                  <a:lnTo>
                    <a:pt x="3335629" y="7772"/>
                  </a:lnTo>
                  <a:lnTo>
                    <a:pt x="3328212" y="9271"/>
                  </a:lnTo>
                  <a:lnTo>
                    <a:pt x="3322155" y="13347"/>
                  </a:lnTo>
                  <a:lnTo>
                    <a:pt x="3318078" y="19405"/>
                  </a:lnTo>
                  <a:lnTo>
                    <a:pt x="3316579" y="26822"/>
                  </a:lnTo>
                  <a:lnTo>
                    <a:pt x="3318078" y="34277"/>
                  </a:lnTo>
                  <a:lnTo>
                    <a:pt x="3322155" y="40335"/>
                  </a:lnTo>
                  <a:lnTo>
                    <a:pt x="3328212" y="44411"/>
                  </a:lnTo>
                  <a:lnTo>
                    <a:pt x="3335629" y="45910"/>
                  </a:lnTo>
                  <a:lnTo>
                    <a:pt x="3343046" y="44411"/>
                  </a:lnTo>
                  <a:lnTo>
                    <a:pt x="3349091" y="40335"/>
                  </a:lnTo>
                  <a:lnTo>
                    <a:pt x="3353181" y="34277"/>
                  </a:lnTo>
                  <a:lnTo>
                    <a:pt x="3354679" y="26860"/>
                  </a:lnTo>
                  <a:close/>
                </a:path>
                <a:path w="4490720" h="586739">
                  <a:moveTo>
                    <a:pt x="3423145" y="19050"/>
                  </a:moveTo>
                  <a:lnTo>
                    <a:pt x="3421646" y="11633"/>
                  </a:lnTo>
                  <a:lnTo>
                    <a:pt x="3417557" y="5575"/>
                  </a:lnTo>
                  <a:lnTo>
                    <a:pt x="3411499" y="1498"/>
                  </a:lnTo>
                  <a:lnTo>
                    <a:pt x="3404095" y="0"/>
                  </a:lnTo>
                  <a:lnTo>
                    <a:pt x="3396640" y="1498"/>
                  </a:lnTo>
                  <a:lnTo>
                    <a:pt x="3390582" y="5575"/>
                  </a:lnTo>
                  <a:lnTo>
                    <a:pt x="3386493" y="11633"/>
                  </a:lnTo>
                  <a:lnTo>
                    <a:pt x="3385007" y="19050"/>
                  </a:lnTo>
                  <a:lnTo>
                    <a:pt x="3386493" y="26466"/>
                  </a:lnTo>
                  <a:lnTo>
                    <a:pt x="3390582" y="32512"/>
                  </a:lnTo>
                  <a:lnTo>
                    <a:pt x="3396640" y="36601"/>
                  </a:lnTo>
                  <a:lnTo>
                    <a:pt x="3404057" y="38100"/>
                  </a:lnTo>
                  <a:lnTo>
                    <a:pt x="3411499" y="36601"/>
                  </a:lnTo>
                  <a:lnTo>
                    <a:pt x="3417557" y="32512"/>
                  </a:lnTo>
                  <a:lnTo>
                    <a:pt x="3421646" y="26466"/>
                  </a:lnTo>
                  <a:lnTo>
                    <a:pt x="3423145" y="19050"/>
                  </a:lnTo>
                  <a:close/>
                </a:path>
                <a:path w="4490720" h="586739">
                  <a:moveTo>
                    <a:pt x="3499383" y="19050"/>
                  </a:moveTo>
                  <a:lnTo>
                    <a:pt x="3497884" y="11633"/>
                  </a:lnTo>
                  <a:lnTo>
                    <a:pt x="3493795" y="5575"/>
                  </a:lnTo>
                  <a:lnTo>
                    <a:pt x="3487737" y="1498"/>
                  </a:lnTo>
                  <a:lnTo>
                    <a:pt x="3480333" y="0"/>
                  </a:lnTo>
                  <a:lnTo>
                    <a:pt x="3472878" y="1498"/>
                  </a:lnTo>
                  <a:lnTo>
                    <a:pt x="3466820" y="5575"/>
                  </a:lnTo>
                  <a:lnTo>
                    <a:pt x="3462731" y="11633"/>
                  </a:lnTo>
                  <a:lnTo>
                    <a:pt x="3461245" y="19050"/>
                  </a:lnTo>
                  <a:lnTo>
                    <a:pt x="3462731" y="26466"/>
                  </a:lnTo>
                  <a:lnTo>
                    <a:pt x="3466820" y="32512"/>
                  </a:lnTo>
                  <a:lnTo>
                    <a:pt x="3472878" y="36601"/>
                  </a:lnTo>
                  <a:lnTo>
                    <a:pt x="3480295" y="38100"/>
                  </a:lnTo>
                  <a:lnTo>
                    <a:pt x="3487737" y="36601"/>
                  </a:lnTo>
                  <a:lnTo>
                    <a:pt x="3493795" y="32512"/>
                  </a:lnTo>
                  <a:lnTo>
                    <a:pt x="3497884" y="26466"/>
                  </a:lnTo>
                  <a:lnTo>
                    <a:pt x="3499383" y="19050"/>
                  </a:lnTo>
                  <a:close/>
                </a:path>
                <a:path w="4490720" h="586739">
                  <a:moveTo>
                    <a:pt x="3575621" y="19050"/>
                  </a:moveTo>
                  <a:lnTo>
                    <a:pt x="3574123" y="11633"/>
                  </a:lnTo>
                  <a:lnTo>
                    <a:pt x="3570033" y="5575"/>
                  </a:lnTo>
                  <a:lnTo>
                    <a:pt x="3563975" y="1498"/>
                  </a:lnTo>
                  <a:lnTo>
                    <a:pt x="3556571" y="0"/>
                  </a:lnTo>
                  <a:lnTo>
                    <a:pt x="3549116" y="1498"/>
                  </a:lnTo>
                  <a:lnTo>
                    <a:pt x="3543058" y="5575"/>
                  </a:lnTo>
                  <a:lnTo>
                    <a:pt x="3538969" y="11633"/>
                  </a:lnTo>
                  <a:lnTo>
                    <a:pt x="3537483" y="19050"/>
                  </a:lnTo>
                  <a:lnTo>
                    <a:pt x="3538969" y="26466"/>
                  </a:lnTo>
                  <a:lnTo>
                    <a:pt x="3543058" y="32512"/>
                  </a:lnTo>
                  <a:lnTo>
                    <a:pt x="3549116" y="36601"/>
                  </a:lnTo>
                  <a:lnTo>
                    <a:pt x="3556533" y="38100"/>
                  </a:lnTo>
                  <a:lnTo>
                    <a:pt x="3563975" y="36601"/>
                  </a:lnTo>
                  <a:lnTo>
                    <a:pt x="3570033" y="32512"/>
                  </a:lnTo>
                  <a:lnTo>
                    <a:pt x="3574123" y="26466"/>
                  </a:lnTo>
                  <a:lnTo>
                    <a:pt x="3575621" y="19050"/>
                  </a:lnTo>
                  <a:close/>
                </a:path>
                <a:path w="4490720" h="586739">
                  <a:moveTo>
                    <a:pt x="3651859" y="19050"/>
                  </a:moveTo>
                  <a:lnTo>
                    <a:pt x="3650361" y="11633"/>
                  </a:lnTo>
                  <a:lnTo>
                    <a:pt x="3646271" y="5575"/>
                  </a:lnTo>
                  <a:lnTo>
                    <a:pt x="3640213" y="1498"/>
                  </a:lnTo>
                  <a:lnTo>
                    <a:pt x="3632809" y="0"/>
                  </a:lnTo>
                  <a:lnTo>
                    <a:pt x="3625354" y="1498"/>
                  </a:lnTo>
                  <a:lnTo>
                    <a:pt x="3619296" y="5575"/>
                  </a:lnTo>
                  <a:lnTo>
                    <a:pt x="3615207" y="11633"/>
                  </a:lnTo>
                  <a:lnTo>
                    <a:pt x="3613721" y="19050"/>
                  </a:lnTo>
                  <a:lnTo>
                    <a:pt x="3615207" y="26466"/>
                  </a:lnTo>
                  <a:lnTo>
                    <a:pt x="3619296" y="32512"/>
                  </a:lnTo>
                  <a:lnTo>
                    <a:pt x="3625354" y="36601"/>
                  </a:lnTo>
                  <a:lnTo>
                    <a:pt x="3632771" y="38100"/>
                  </a:lnTo>
                  <a:lnTo>
                    <a:pt x="3640213" y="36601"/>
                  </a:lnTo>
                  <a:lnTo>
                    <a:pt x="3646271" y="32512"/>
                  </a:lnTo>
                  <a:lnTo>
                    <a:pt x="3650361" y="26466"/>
                  </a:lnTo>
                  <a:lnTo>
                    <a:pt x="3651859" y="19050"/>
                  </a:lnTo>
                  <a:close/>
                </a:path>
                <a:path w="4490720" h="586739">
                  <a:moveTo>
                    <a:pt x="3728097" y="19050"/>
                  </a:moveTo>
                  <a:lnTo>
                    <a:pt x="3726599" y="11633"/>
                  </a:lnTo>
                  <a:lnTo>
                    <a:pt x="3722509" y="5575"/>
                  </a:lnTo>
                  <a:lnTo>
                    <a:pt x="3716451" y="1498"/>
                  </a:lnTo>
                  <a:lnTo>
                    <a:pt x="3709047" y="0"/>
                  </a:lnTo>
                  <a:lnTo>
                    <a:pt x="3701592" y="1498"/>
                  </a:lnTo>
                  <a:lnTo>
                    <a:pt x="3695535" y="5575"/>
                  </a:lnTo>
                  <a:lnTo>
                    <a:pt x="3691445" y="11633"/>
                  </a:lnTo>
                  <a:lnTo>
                    <a:pt x="3689959" y="19050"/>
                  </a:lnTo>
                  <a:lnTo>
                    <a:pt x="3691445" y="26466"/>
                  </a:lnTo>
                  <a:lnTo>
                    <a:pt x="3695535" y="32512"/>
                  </a:lnTo>
                  <a:lnTo>
                    <a:pt x="3701592" y="36601"/>
                  </a:lnTo>
                  <a:lnTo>
                    <a:pt x="3709009" y="38100"/>
                  </a:lnTo>
                  <a:lnTo>
                    <a:pt x="3716451" y="36601"/>
                  </a:lnTo>
                  <a:lnTo>
                    <a:pt x="3722509" y="32512"/>
                  </a:lnTo>
                  <a:lnTo>
                    <a:pt x="3726599" y="26466"/>
                  </a:lnTo>
                  <a:lnTo>
                    <a:pt x="3728097" y="19050"/>
                  </a:lnTo>
                  <a:close/>
                </a:path>
                <a:path w="4490720" h="586739">
                  <a:moveTo>
                    <a:pt x="3804335" y="19050"/>
                  </a:moveTo>
                  <a:lnTo>
                    <a:pt x="3802837" y="11633"/>
                  </a:lnTo>
                  <a:lnTo>
                    <a:pt x="3798747" y="5575"/>
                  </a:lnTo>
                  <a:lnTo>
                    <a:pt x="3792690" y="1498"/>
                  </a:lnTo>
                  <a:lnTo>
                    <a:pt x="3785285" y="0"/>
                  </a:lnTo>
                  <a:lnTo>
                    <a:pt x="3777831" y="1498"/>
                  </a:lnTo>
                  <a:lnTo>
                    <a:pt x="3771773" y="5575"/>
                  </a:lnTo>
                  <a:lnTo>
                    <a:pt x="3767683" y="11633"/>
                  </a:lnTo>
                  <a:lnTo>
                    <a:pt x="3766197" y="19050"/>
                  </a:lnTo>
                  <a:lnTo>
                    <a:pt x="3767683" y="26466"/>
                  </a:lnTo>
                  <a:lnTo>
                    <a:pt x="3771773" y="32512"/>
                  </a:lnTo>
                  <a:lnTo>
                    <a:pt x="3777831" y="36601"/>
                  </a:lnTo>
                  <a:lnTo>
                    <a:pt x="3785247" y="38100"/>
                  </a:lnTo>
                  <a:lnTo>
                    <a:pt x="3792690" y="36601"/>
                  </a:lnTo>
                  <a:lnTo>
                    <a:pt x="3798747" y="32512"/>
                  </a:lnTo>
                  <a:lnTo>
                    <a:pt x="3802837" y="26466"/>
                  </a:lnTo>
                  <a:lnTo>
                    <a:pt x="3804335" y="19050"/>
                  </a:lnTo>
                  <a:close/>
                </a:path>
                <a:path w="4490720" h="586739">
                  <a:moveTo>
                    <a:pt x="3880574" y="19050"/>
                  </a:moveTo>
                  <a:lnTo>
                    <a:pt x="3879075" y="11633"/>
                  </a:lnTo>
                  <a:lnTo>
                    <a:pt x="3874986" y="5575"/>
                  </a:lnTo>
                  <a:lnTo>
                    <a:pt x="3868928" y="1498"/>
                  </a:lnTo>
                  <a:lnTo>
                    <a:pt x="3861524" y="0"/>
                  </a:lnTo>
                  <a:lnTo>
                    <a:pt x="3854069" y="1498"/>
                  </a:lnTo>
                  <a:lnTo>
                    <a:pt x="3848011" y="5575"/>
                  </a:lnTo>
                  <a:lnTo>
                    <a:pt x="3843921" y="11633"/>
                  </a:lnTo>
                  <a:lnTo>
                    <a:pt x="3842435" y="19050"/>
                  </a:lnTo>
                  <a:lnTo>
                    <a:pt x="3843921" y="26466"/>
                  </a:lnTo>
                  <a:lnTo>
                    <a:pt x="3848011" y="32512"/>
                  </a:lnTo>
                  <a:lnTo>
                    <a:pt x="3854069" y="36601"/>
                  </a:lnTo>
                  <a:lnTo>
                    <a:pt x="3861485" y="38100"/>
                  </a:lnTo>
                  <a:lnTo>
                    <a:pt x="3868928" y="36601"/>
                  </a:lnTo>
                  <a:lnTo>
                    <a:pt x="3874986" y="32512"/>
                  </a:lnTo>
                  <a:lnTo>
                    <a:pt x="3879075" y="26466"/>
                  </a:lnTo>
                  <a:lnTo>
                    <a:pt x="3880574" y="19050"/>
                  </a:lnTo>
                  <a:close/>
                </a:path>
                <a:path w="4490720" h="586739">
                  <a:moveTo>
                    <a:pt x="3956812" y="19050"/>
                  </a:moveTo>
                  <a:lnTo>
                    <a:pt x="3955313" y="11633"/>
                  </a:lnTo>
                  <a:lnTo>
                    <a:pt x="3951224" y="5575"/>
                  </a:lnTo>
                  <a:lnTo>
                    <a:pt x="3945166" y="1498"/>
                  </a:lnTo>
                  <a:lnTo>
                    <a:pt x="3937762" y="0"/>
                  </a:lnTo>
                  <a:lnTo>
                    <a:pt x="3930307" y="1498"/>
                  </a:lnTo>
                  <a:lnTo>
                    <a:pt x="3924249" y="5575"/>
                  </a:lnTo>
                  <a:lnTo>
                    <a:pt x="3920159" y="11633"/>
                  </a:lnTo>
                  <a:lnTo>
                    <a:pt x="3918674" y="19050"/>
                  </a:lnTo>
                  <a:lnTo>
                    <a:pt x="3920159" y="26466"/>
                  </a:lnTo>
                  <a:lnTo>
                    <a:pt x="3924249" y="32512"/>
                  </a:lnTo>
                  <a:lnTo>
                    <a:pt x="3930307" y="36601"/>
                  </a:lnTo>
                  <a:lnTo>
                    <a:pt x="3937724" y="38100"/>
                  </a:lnTo>
                  <a:lnTo>
                    <a:pt x="3945166" y="36601"/>
                  </a:lnTo>
                  <a:lnTo>
                    <a:pt x="3951224" y="32512"/>
                  </a:lnTo>
                  <a:lnTo>
                    <a:pt x="3955313" y="26466"/>
                  </a:lnTo>
                  <a:lnTo>
                    <a:pt x="3956812" y="19050"/>
                  </a:lnTo>
                  <a:close/>
                </a:path>
                <a:path w="4490720" h="586739">
                  <a:moveTo>
                    <a:pt x="4033050" y="19050"/>
                  </a:moveTo>
                  <a:lnTo>
                    <a:pt x="4031551" y="11633"/>
                  </a:lnTo>
                  <a:lnTo>
                    <a:pt x="4027462" y="5575"/>
                  </a:lnTo>
                  <a:lnTo>
                    <a:pt x="4021404" y="1498"/>
                  </a:lnTo>
                  <a:lnTo>
                    <a:pt x="4014000" y="0"/>
                  </a:lnTo>
                  <a:lnTo>
                    <a:pt x="4006545" y="1498"/>
                  </a:lnTo>
                  <a:lnTo>
                    <a:pt x="4000487" y="5575"/>
                  </a:lnTo>
                  <a:lnTo>
                    <a:pt x="3996398" y="11633"/>
                  </a:lnTo>
                  <a:lnTo>
                    <a:pt x="3994912" y="19050"/>
                  </a:lnTo>
                  <a:lnTo>
                    <a:pt x="3996398" y="26466"/>
                  </a:lnTo>
                  <a:lnTo>
                    <a:pt x="4000487" y="32512"/>
                  </a:lnTo>
                  <a:lnTo>
                    <a:pt x="4006545" y="36601"/>
                  </a:lnTo>
                  <a:lnTo>
                    <a:pt x="4013962" y="38100"/>
                  </a:lnTo>
                  <a:lnTo>
                    <a:pt x="4021404" y="36601"/>
                  </a:lnTo>
                  <a:lnTo>
                    <a:pt x="4027462" y="32512"/>
                  </a:lnTo>
                  <a:lnTo>
                    <a:pt x="4031551" y="26466"/>
                  </a:lnTo>
                  <a:lnTo>
                    <a:pt x="4033050" y="19050"/>
                  </a:lnTo>
                  <a:close/>
                </a:path>
                <a:path w="4490720" h="586739">
                  <a:moveTo>
                    <a:pt x="4109288" y="19050"/>
                  </a:moveTo>
                  <a:lnTo>
                    <a:pt x="4107789" y="11633"/>
                  </a:lnTo>
                  <a:lnTo>
                    <a:pt x="4103700" y="5575"/>
                  </a:lnTo>
                  <a:lnTo>
                    <a:pt x="4097642" y="1498"/>
                  </a:lnTo>
                  <a:lnTo>
                    <a:pt x="4090238" y="0"/>
                  </a:lnTo>
                  <a:lnTo>
                    <a:pt x="4082783" y="1498"/>
                  </a:lnTo>
                  <a:lnTo>
                    <a:pt x="4076725" y="5575"/>
                  </a:lnTo>
                  <a:lnTo>
                    <a:pt x="4072636" y="11633"/>
                  </a:lnTo>
                  <a:lnTo>
                    <a:pt x="4071150" y="19050"/>
                  </a:lnTo>
                  <a:lnTo>
                    <a:pt x="4072636" y="26466"/>
                  </a:lnTo>
                  <a:lnTo>
                    <a:pt x="4076725" y="32512"/>
                  </a:lnTo>
                  <a:lnTo>
                    <a:pt x="4082783" y="36601"/>
                  </a:lnTo>
                  <a:lnTo>
                    <a:pt x="4090200" y="38100"/>
                  </a:lnTo>
                  <a:lnTo>
                    <a:pt x="4097642" y="36601"/>
                  </a:lnTo>
                  <a:lnTo>
                    <a:pt x="4103700" y="32512"/>
                  </a:lnTo>
                  <a:lnTo>
                    <a:pt x="4107789" y="26466"/>
                  </a:lnTo>
                  <a:lnTo>
                    <a:pt x="4109288" y="19050"/>
                  </a:lnTo>
                  <a:close/>
                </a:path>
                <a:path w="4490720" h="586739">
                  <a:moveTo>
                    <a:pt x="4185526" y="19050"/>
                  </a:moveTo>
                  <a:lnTo>
                    <a:pt x="4184027" y="11633"/>
                  </a:lnTo>
                  <a:lnTo>
                    <a:pt x="4179938" y="5575"/>
                  </a:lnTo>
                  <a:lnTo>
                    <a:pt x="4173880" y="1498"/>
                  </a:lnTo>
                  <a:lnTo>
                    <a:pt x="4166476" y="0"/>
                  </a:lnTo>
                  <a:lnTo>
                    <a:pt x="4159021" y="1498"/>
                  </a:lnTo>
                  <a:lnTo>
                    <a:pt x="4152963" y="5575"/>
                  </a:lnTo>
                  <a:lnTo>
                    <a:pt x="4148874" y="11633"/>
                  </a:lnTo>
                  <a:lnTo>
                    <a:pt x="4147388" y="19050"/>
                  </a:lnTo>
                  <a:lnTo>
                    <a:pt x="4148874" y="26466"/>
                  </a:lnTo>
                  <a:lnTo>
                    <a:pt x="4152963" y="32512"/>
                  </a:lnTo>
                  <a:lnTo>
                    <a:pt x="4159021" y="36601"/>
                  </a:lnTo>
                  <a:lnTo>
                    <a:pt x="4166438" y="38100"/>
                  </a:lnTo>
                  <a:lnTo>
                    <a:pt x="4173880" y="36601"/>
                  </a:lnTo>
                  <a:lnTo>
                    <a:pt x="4179938" y="32512"/>
                  </a:lnTo>
                  <a:lnTo>
                    <a:pt x="4184027" y="26466"/>
                  </a:lnTo>
                  <a:lnTo>
                    <a:pt x="4185526" y="19050"/>
                  </a:lnTo>
                  <a:close/>
                </a:path>
                <a:path w="4490720" h="586739">
                  <a:moveTo>
                    <a:pt x="4261764" y="19050"/>
                  </a:moveTo>
                  <a:lnTo>
                    <a:pt x="4260266" y="11633"/>
                  </a:lnTo>
                  <a:lnTo>
                    <a:pt x="4256176" y="5575"/>
                  </a:lnTo>
                  <a:lnTo>
                    <a:pt x="4250118" y="1498"/>
                  </a:lnTo>
                  <a:lnTo>
                    <a:pt x="4242714" y="0"/>
                  </a:lnTo>
                  <a:lnTo>
                    <a:pt x="4235259" y="1498"/>
                  </a:lnTo>
                  <a:lnTo>
                    <a:pt x="4229201" y="5575"/>
                  </a:lnTo>
                  <a:lnTo>
                    <a:pt x="4225112" y="11633"/>
                  </a:lnTo>
                  <a:lnTo>
                    <a:pt x="4223626" y="19050"/>
                  </a:lnTo>
                  <a:lnTo>
                    <a:pt x="4225112" y="26466"/>
                  </a:lnTo>
                  <a:lnTo>
                    <a:pt x="4229201" y="32512"/>
                  </a:lnTo>
                  <a:lnTo>
                    <a:pt x="4235259" y="36601"/>
                  </a:lnTo>
                  <a:lnTo>
                    <a:pt x="4242676" y="38100"/>
                  </a:lnTo>
                  <a:lnTo>
                    <a:pt x="4250118" y="36601"/>
                  </a:lnTo>
                  <a:lnTo>
                    <a:pt x="4256176" y="32512"/>
                  </a:lnTo>
                  <a:lnTo>
                    <a:pt x="4260266" y="26466"/>
                  </a:lnTo>
                  <a:lnTo>
                    <a:pt x="4261764" y="19050"/>
                  </a:lnTo>
                  <a:close/>
                </a:path>
                <a:path w="4490720" h="586739">
                  <a:moveTo>
                    <a:pt x="4338002" y="19050"/>
                  </a:moveTo>
                  <a:lnTo>
                    <a:pt x="4336504" y="11633"/>
                  </a:lnTo>
                  <a:lnTo>
                    <a:pt x="4332414" y="5575"/>
                  </a:lnTo>
                  <a:lnTo>
                    <a:pt x="4326356" y="1498"/>
                  </a:lnTo>
                  <a:lnTo>
                    <a:pt x="4318952" y="0"/>
                  </a:lnTo>
                  <a:lnTo>
                    <a:pt x="4311497" y="1498"/>
                  </a:lnTo>
                  <a:lnTo>
                    <a:pt x="4305439" y="5575"/>
                  </a:lnTo>
                  <a:lnTo>
                    <a:pt x="4301350" y="11633"/>
                  </a:lnTo>
                  <a:lnTo>
                    <a:pt x="4299864" y="19050"/>
                  </a:lnTo>
                  <a:lnTo>
                    <a:pt x="4301350" y="26466"/>
                  </a:lnTo>
                  <a:lnTo>
                    <a:pt x="4305439" y="32512"/>
                  </a:lnTo>
                  <a:lnTo>
                    <a:pt x="4311497" y="36601"/>
                  </a:lnTo>
                  <a:lnTo>
                    <a:pt x="4318914" y="38100"/>
                  </a:lnTo>
                  <a:lnTo>
                    <a:pt x="4326356" y="36601"/>
                  </a:lnTo>
                  <a:lnTo>
                    <a:pt x="4332414" y="32512"/>
                  </a:lnTo>
                  <a:lnTo>
                    <a:pt x="4336504" y="26466"/>
                  </a:lnTo>
                  <a:lnTo>
                    <a:pt x="4338002" y="19050"/>
                  </a:lnTo>
                  <a:close/>
                </a:path>
                <a:path w="4490720" h="586739">
                  <a:moveTo>
                    <a:pt x="4414240" y="19050"/>
                  </a:moveTo>
                  <a:lnTo>
                    <a:pt x="4412742" y="11633"/>
                  </a:lnTo>
                  <a:lnTo>
                    <a:pt x="4408652" y="5575"/>
                  </a:lnTo>
                  <a:lnTo>
                    <a:pt x="4402594" y="1498"/>
                  </a:lnTo>
                  <a:lnTo>
                    <a:pt x="4395190" y="0"/>
                  </a:lnTo>
                  <a:lnTo>
                    <a:pt x="4387735" y="1498"/>
                  </a:lnTo>
                  <a:lnTo>
                    <a:pt x="4381678" y="5575"/>
                  </a:lnTo>
                  <a:lnTo>
                    <a:pt x="4377588" y="11633"/>
                  </a:lnTo>
                  <a:lnTo>
                    <a:pt x="4376102" y="19050"/>
                  </a:lnTo>
                  <a:lnTo>
                    <a:pt x="4377588" y="26466"/>
                  </a:lnTo>
                  <a:lnTo>
                    <a:pt x="4381678" y="32512"/>
                  </a:lnTo>
                  <a:lnTo>
                    <a:pt x="4387735" y="36601"/>
                  </a:lnTo>
                  <a:lnTo>
                    <a:pt x="4395152" y="38100"/>
                  </a:lnTo>
                  <a:lnTo>
                    <a:pt x="4402594" y="36601"/>
                  </a:lnTo>
                  <a:lnTo>
                    <a:pt x="4408652" y="32512"/>
                  </a:lnTo>
                  <a:lnTo>
                    <a:pt x="4412742" y="26466"/>
                  </a:lnTo>
                  <a:lnTo>
                    <a:pt x="4414240" y="19050"/>
                  </a:lnTo>
                  <a:close/>
                </a:path>
                <a:path w="4490720" h="586739">
                  <a:moveTo>
                    <a:pt x="4490478" y="19050"/>
                  </a:moveTo>
                  <a:lnTo>
                    <a:pt x="4488980" y="11633"/>
                  </a:lnTo>
                  <a:lnTo>
                    <a:pt x="4484890" y="5575"/>
                  </a:lnTo>
                  <a:lnTo>
                    <a:pt x="4478833" y="1498"/>
                  </a:lnTo>
                  <a:lnTo>
                    <a:pt x="4471428" y="0"/>
                  </a:lnTo>
                  <a:lnTo>
                    <a:pt x="4463974" y="1498"/>
                  </a:lnTo>
                  <a:lnTo>
                    <a:pt x="4457916" y="5575"/>
                  </a:lnTo>
                  <a:lnTo>
                    <a:pt x="4453826" y="11633"/>
                  </a:lnTo>
                  <a:lnTo>
                    <a:pt x="4452340" y="19050"/>
                  </a:lnTo>
                  <a:lnTo>
                    <a:pt x="4453826" y="26466"/>
                  </a:lnTo>
                  <a:lnTo>
                    <a:pt x="4457916" y="32512"/>
                  </a:lnTo>
                  <a:lnTo>
                    <a:pt x="4463974" y="36601"/>
                  </a:lnTo>
                  <a:lnTo>
                    <a:pt x="4471390" y="38100"/>
                  </a:lnTo>
                  <a:lnTo>
                    <a:pt x="4478833" y="36601"/>
                  </a:lnTo>
                  <a:lnTo>
                    <a:pt x="4484890" y="32512"/>
                  </a:lnTo>
                  <a:lnTo>
                    <a:pt x="4488980" y="26466"/>
                  </a:lnTo>
                  <a:lnTo>
                    <a:pt x="4490478" y="19050"/>
                  </a:lnTo>
                  <a:close/>
                </a:path>
              </a:pathLst>
            </a:custGeom>
            <a:solidFill>
              <a:srgbClr val="404040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31961" y="4692971"/>
              <a:ext cx="954938" cy="105222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4045" y="4705403"/>
              <a:ext cx="894247" cy="10273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90074" y="4482857"/>
              <a:ext cx="884428" cy="1052223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5905220" y="2177796"/>
            <a:ext cx="13557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680" marR="5080" indent="-94615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Additional </a:t>
            </a: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Stages</a:t>
            </a:r>
            <a:r>
              <a:rPr sz="2000" spc="-1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/>
                <a:cs typeface="Verdana"/>
              </a:rPr>
              <a:t>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126896" y="4343745"/>
            <a:ext cx="724535" cy="38100"/>
          </a:xfrm>
          <a:custGeom>
            <a:avLst/>
            <a:gdLst/>
            <a:ahLst/>
            <a:cxnLst/>
            <a:rect l="l" t="t" r="r" b="b"/>
            <a:pathLst>
              <a:path w="724534" h="38100">
                <a:moveTo>
                  <a:pt x="19050" y="0"/>
                </a:moveTo>
                <a:lnTo>
                  <a:pt x="11634" y="1497"/>
                </a:lnTo>
                <a:lnTo>
                  <a:pt x="5579" y="5579"/>
                </a:lnTo>
                <a:lnTo>
                  <a:pt x="1496" y="11635"/>
                </a:lnTo>
                <a:lnTo>
                  <a:pt x="0" y="19050"/>
                </a:lnTo>
                <a:lnTo>
                  <a:pt x="1496" y="26465"/>
                </a:lnTo>
                <a:lnTo>
                  <a:pt x="5579" y="32520"/>
                </a:lnTo>
                <a:lnTo>
                  <a:pt x="11634" y="36603"/>
                </a:lnTo>
                <a:lnTo>
                  <a:pt x="19088" y="38100"/>
                </a:lnTo>
                <a:lnTo>
                  <a:pt x="26503" y="36603"/>
                </a:lnTo>
                <a:lnTo>
                  <a:pt x="32558" y="32520"/>
                </a:lnTo>
                <a:lnTo>
                  <a:pt x="36641" y="26465"/>
                </a:lnTo>
                <a:lnTo>
                  <a:pt x="38138" y="19050"/>
                </a:lnTo>
                <a:lnTo>
                  <a:pt x="36641" y="11635"/>
                </a:lnTo>
                <a:lnTo>
                  <a:pt x="32558" y="5579"/>
                </a:lnTo>
                <a:lnTo>
                  <a:pt x="26503" y="1497"/>
                </a:lnTo>
                <a:lnTo>
                  <a:pt x="19050" y="0"/>
                </a:lnTo>
                <a:close/>
              </a:path>
              <a:path w="724534" h="38100">
                <a:moveTo>
                  <a:pt x="95288" y="0"/>
                </a:moveTo>
                <a:lnTo>
                  <a:pt x="87872" y="1497"/>
                </a:lnTo>
                <a:lnTo>
                  <a:pt x="81817" y="5579"/>
                </a:lnTo>
                <a:lnTo>
                  <a:pt x="77735" y="11635"/>
                </a:lnTo>
                <a:lnTo>
                  <a:pt x="76238" y="19050"/>
                </a:lnTo>
                <a:lnTo>
                  <a:pt x="77735" y="26465"/>
                </a:lnTo>
                <a:lnTo>
                  <a:pt x="81817" y="32520"/>
                </a:lnTo>
                <a:lnTo>
                  <a:pt x="87872" y="36603"/>
                </a:lnTo>
                <a:lnTo>
                  <a:pt x="95326" y="38100"/>
                </a:lnTo>
                <a:lnTo>
                  <a:pt x="102741" y="36603"/>
                </a:lnTo>
                <a:lnTo>
                  <a:pt x="108796" y="32520"/>
                </a:lnTo>
                <a:lnTo>
                  <a:pt x="112879" y="26465"/>
                </a:lnTo>
                <a:lnTo>
                  <a:pt x="114376" y="19050"/>
                </a:lnTo>
                <a:lnTo>
                  <a:pt x="112879" y="11635"/>
                </a:lnTo>
                <a:lnTo>
                  <a:pt x="108796" y="5579"/>
                </a:lnTo>
                <a:lnTo>
                  <a:pt x="102741" y="1497"/>
                </a:lnTo>
                <a:lnTo>
                  <a:pt x="95288" y="0"/>
                </a:lnTo>
                <a:close/>
              </a:path>
              <a:path w="724534" h="38100">
                <a:moveTo>
                  <a:pt x="171526" y="1"/>
                </a:moveTo>
                <a:lnTo>
                  <a:pt x="164110" y="1498"/>
                </a:lnTo>
                <a:lnTo>
                  <a:pt x="158055" y="5580"/>
                </a:lnTo>
                <a:lnTo>
                  <a:pt x="153973" y="11635"/>
                </a:lnTo>
                <a:lnTo>
                  <a:pt x="152476" y="19051"/>
                </a:lnTo>
                <a:lnTo>
                  <a:pt x="153973" y="26466"/>
                </a:lnTo>
                <a:lnTo>
                  <a:pt x="158055" y="32521"/>
                </a:lnTo>
                <a:lnTo>
                  <a:pt x="164110" y="36604"/>
                </a:lnTo>
                <a:lnTo>
                  <a:pt x="171564" y="38101"/>
                </a:lnTo>
                <a:lnTo>
                  <a:pt x="178979" y="36604"/>
                </a:lnTo>
                <a:lnTo>
                  <a:pt x="185034" y="32521"/>
                </a:lnTo>
                <a:lnTo>
                  <a:pt x="189117" y="26466"/>
                </a:lnTo>
                <a:lnTo>
                  <a:pt x="190614" y="19051"/>
                </a:lnTo>
                <a:lnTo>
                  <a:pt x="189117" y="11635"/>
                </a:lnTo>
                <a:lnTo>
                  <a:pt x="185034" y="5580"/>
                </a:lnTo>
                <a:lnTo>
                  <a:pt x="178979" y="1498"/>
                </a:lnTo>
                <a:lnTo>
                  <a:pt x="171526" y="1"/>
                </a:lnTo>
                <a:close/>
              </a:path>
              <a:path w="724534" h="38100">
                <a:moveTo>
                  <a:pt x="247764" y="1"/>
                </a:moveTo>
                <a:lnTo>
                  <a:pt x="240348" y="1498"/>
                </a:lnTo>
                <a:lnTo>
                  <a:pt x="234293" y="5580"/>
                </a:lnTo>
                <a:lnTo>
                  <a:pt x="230211" y="11635"/>
                </a:lnTo>
                <a:lnTo>
                  <a:pt x="228714" y="19051"/>
                </a:lnTo>
                <a:lnTo>
                  <a:pt x="230211" y="26466"/>
                </a:lnTo>
                <a:lnTo>
                  <a:pt x="234293" y="32521"/>
                </a:lnTo>
                <a:lnTo>
                  <a:pt x="240348" y="36604"/>
                </a:lnTo>
                <a:lnTo>
                  <a:pt x="247802" y="38101"/>
                </a:lnTo>
                <a:lnTo>
                  <a:pt x="255217" y="36604"/>
                </a:lnTo>
                <a:lnTo>
                  <a:pt x="261272" y="32521"/>
                </a:lnTo>
                <a:lnTo>
                  <a:pt x="265355" y="26466"/>
                </a:lnTo>
                <a:lnTo>
                  <a:pt x="266852" y="19051"/>
                </a:lnTo>
                <a:lnTo>
                  <a:pt x="265355" y="11635"/>
                </a:lnTo>
                <a:lnTo>
                  <a:pt x="261272" y="5580"/>
                </a:lnTo>
                <a:lnTo>
                  <a:pt x="255217" y="1498"/>
                </a:lnTo>
                <a:lnTo>
                  <a:pt x="247764" y="1"/>
                </a:lnTo>
                <a:close/>
              </a:path>
              <a:path w="724534" h="38100">
                <a:moveTo>
                  <a:pt x="324002" y="1"/>
                </a:moveTo>
                <a:lnTo>
                  <a:pt x="316586" y="1498"/>
                </a:lnTo>
                <a:lnTo>
                  <a:pt x="310531" y="5580"/>
                </a:lnTo>
                <a:lnTo>
                  <a:pt x="306449" y="11635"/>
                </a:lnTo>
                <a:lnTo>
                  <a:pt x="304952" y="19051"/>
                </a:lnTo>
                <a:lnTo>
                  <a:pt x="306449" y="26466"/>
                </a:lnTo>
                <a:lnTo>
                  <a:pt x="310531" y="32521"/>
                </a:lnTo>
                <a:lnTo>
                  <a:pt x="316586" y="36604"/>
                </a:lnTo>
                <a:lnTo>
                  <a:pt x="324040" y="38101"/>
                </a:lnTo>
                <a:lnTo>
                  <a:pt x="331455" y="36604"/>
                </a:lnTo>
                <a:lnTo>
                  <a:pt x="337510" y="32521"/>
                </a:lnTo>
                <a:lnTo>
                  <a:pt x="341593" y="26466"/>
                </a:lnTo>
                <a:lnTo>
                  <a:pt x="343090" y="19051"/>
                </a:lnTo>
                <a:lnTo>
                  <a:pt x="341593" y="11635"/>
                </a:lnTo>
                <a:lnTo>
                  <a:pt x="337510" y="5580"/>
                </a:lnTo>
                <a:lnTo>
                  <a:pt x="331455" y="1498"/>
                </a:lnTo>
                <a:lnTo>
                  <a:pt x="324002" y="1"/>
                </a:lnTo>
                <a:close/>
              </a:path>
              <a:path w="724534" h="38100">
                <a:moveTo>
                  <a:pt x="400240" y="1"/>
                </a:moveTo>
                <a:lnTo>
                  <a:pt x="392824" y="1498"/>
                </a:lnTo>
                <a:lnTo>
                  <a:pt x="386769" y="5581"/>
                </a:lnTo>
                <a:lnTo>
                  <a:pt x="382687" y="11636"/>
                </a:lnTo>
                <a:lnTo>
                  <a:pt x="381190" y="19051"/>
                </a:lnTo>
                <a:lnTo>
                  <a:pt x="382687" y="26466"/>
                </a:lnTo>
                <a:lnTo>
                  <a:pt x="386769" y="32521"/>
                </a:lnTo>
                <a:lnTo>
                  <a:pt x="392824" y="36604"/>
                </a:lnTo>
                <a:lnTo>
                  <a:pt x="400278" y="38101"/>
                </a:lnTo>
                <a:lnTo>
                  <a:pt x="407693" y="36604"/>
                </a:lnTo>
                <a:lnTo>
                  <a:pt x="413748" y="32521"/>
                </a:lnTo>
                <a:lnTo>
                  <a:pt x="417831" y="26466"/>
                </a:lnTo>
                <a:lnTo>
                  <a:pt x="419328" y="19051"/>
                </a:lnTo>
                <a:lnTo>
                  <a:pt x="417831" y="11636"/>
                </a:lnTo>
                <a:lnTo>
                  <a:pt x="413748" y="5581"/>
                </a:lnTo>
                <a:lnTo>
                  <a:pt x="407693" y="1498"/>
                </a:lnTo>
                <a:lnTo>
                  <a:pt x="400240" y="1"/>
                </a:lnTo>
                <a:close/>
              </a:path>
              <a:path w="724534" h="38100">
                <a:moveTo>
                  <a:pt x="476478" y="1"/>
                </a:moveTo>
                <a:lnTo>
                  <a:pt x="469063" y="1498"/>
                </a:lnTo>
                <a:lnTo>
                  <a:pt x="463007" y="5581"/>
                </a:lnTo>
                <a:lnTo>
                  <a:pt x="458925" y="11636"/>
                </a:lnTo>
                <a:lnTo>
                  <a:pt x="457428" y="19051"/>
                </a:lnTo>
                <a:lnTo>
                  <a:pt x="458925" y="26466"/>
                </a:lnTo>
                <a:lnTo>
                  <a:pt x="463007" y="32521"/>
                </a:lnTo>
                <a:lnTo>
                  <a:pt x="469063" y="36604"/>
                </a:lnTo>
                <a:lnTo>
                  <a:pt x="476516" y="38101"/>
                </a:lnTo>
                <a:lnTo>
                  <a:pt x="483931" y="36604"/>
                </a:lnTo>
                <a:lnTo>
                  <a:pt x="489986" y="32521"/>
                </a:lnTo>
                <a:lnTo>
                  <a:pt x="494069" y="26466"/>
                </a:lnTo>
                <a:lnTo>
                  <a:pt x="495566" y="19051"/>
                </a:lnTo>
                <a:lnTo>
                  <a:pt x="494069" y="11636"/>
                </a:lnTo>
                <a:lnTo>
                  <a:pt x="489986" y="5581"/>
                </a:lnTo>
                <a:lnTo>
                  <a:pt x="483931" y="1498"/>
                </a:lnTo>
                <a:lnTo>
                  <a:pt x="476478" y="1"/>
                </a:lnTo>
                <a:close/>
              </a:path>
              <a:path w="724534" h="38100">
                <a:moveTo>
                  <a:pt x="552716" y="1"/>
                </a:moveTo>
                <a:lnTo>
                  <a:pt x="545301" y="1498"/>
                </a:lnTo>
                <a:lnTo>
                  <a:pt x="539245" y="5581"/>
                </a:lnTo>
                <a:lnTo>
                  <a:pt x="535163" y="11636"/>
                </a:lnTo>
                <a:lnTo>
                  <a:pt x="533666" y="19051"/>
                </a:lnTo>
                <a:lnTo>
                  <a:pt x="535163" y="26466"/>
                </a:lnTo>
                <a:lnTo>
                  <a:pt x="539245" y="32521"/>
                </a:lnTo>
                <a:lnTo>
                  <a:pt x="545301" y="36604"/>
                </a:lnTo>
                <a:lnTo>
                  <a:pt x="552754" y="38101"/>
                </a:lnTo>
                <a:lnTo>
                  <a:pt x="560169" y="36604"/>
                </a:lnTo>
                <a:lnTo>
                  <a:pt x="566225" y="32521"/>
                </a:lnTo>
                <a:lnTo>
                  <a:pt x="570307" y="26466"/>
                </a:lnTo>
                <a:lnTo>
                  <a:pt x="571804" y="19051"/>
                </a:lnTo>
                <a:lnTo>
                  <a:pt x="570307" y="11636"/>
                </a:lnTo>
                <a:lnTo>
                  <a:pt x="566225" y="5581"/>
                </a:lnTo>
                <a:lnTo>
                  <a:pt x="560169" y="1498"/>
                </a:lnTo>
                <a:lnTo>
                  <a:pt x="552716" y="1"/>
                </a:lnTo>
                <a:close/>
              </a:path>
              <a:path w="724534" h="38100">
                <a:moveTo>
                  <a:pt x="628954" y="1"/>
                </a:moveTo>
                <a:lnTo>
                  <a:pt x="621539" y="1498"/>
                </a:lnTo>
                <a:lnTo>
                  <a:pt x="615484" y="5581"/>
                </a:lnTo>
                <a:lnTo>
                  <a:pt x="611401" y="11636"/>
                </a:lnTo>
                <a:lnTo>
                  <a:pt x="609904" y="19051"/>
                </a:lnTo>
                <a:lnTo>
                  <a:pt x="611401" y="26466"/>
                </a:lnTo>
                <a:lnTo>
                  <a:pt x="615484" y="32521"/>
                </a:lnTo>
                <a:lnTo>
                  <a:pt x="621539" y="36604"/>
                </a:lnTo>
                <a:lnTo>
                  <a:pt x="628992" y="38101"/>
                </a:lnTo>
                <a:lnTo>
                  <a:pt x="636407" y="36604"/>
                </a:lnTo>
                <a:lnTo>
                  <a:pt x="642463" y="32521"/>
                </a:lnTo>
                <a:lnTo>
                  <a:pt x="646545" y="26466"/>
                </a:lnTo>
                <a:lnTo>
                  <a:pt x="648042" y="19051"/>
                </a:lnTo>
                <a:lnTo>
                  <a:pt x="646545" y="11636"/>
                </a:lnTo>
                <a:lnTo>
                  <a:pt x="642463" y="5581"/>
                </a:lnTo>
                <a:lnTo>
                  <a:pt x="636407" y="1498"/>
                </a:lnTo>
                <a:lnTo>
                  <a:pt x="628954" y="1"/>
                </a:lnTo>
                <a:close/>
              </a:path>
              <a:path w="724534" h="38100">
                <a:moveTo>
                  <a:pt x="705192" y="1"/>
                </a:moveTo>
                <a:lnTo>
                  <a:pt x="697777" y="1498"/>
                </a:lnTo>
                <a:lnTo>
                  <a:pt x="691722" y="5581"/>
                </a:lnTo>
                <a:lnTo>
                  <a:pt x="687639" y="11636"/>
                </a:lnTo>
                <a:lnTo>
                  <a:pt x="686142" y="19051"/>
                </a:lnTo>
                <a:lnTo>
                  <a:pt x="687639" y="26466"/>
                </a:lnTo>
                <a:lnTo>
                  <a:pt x="691722" y="32521"/>
                </a:lnTo>
                <a:lnTo>
                  <a:pt x="697777" y="36604"/>
                </a:lnTo>
                <a:lnTo>
                  <a:pt x="705230" y="38101"/>
                </a:lnTo>
                <a:lnTo>
                  <a:pt x="712645" y="36604"/>
                </a:lnTo>
                <a:lnTo>
                  <a:pt x="718701" y="32521"/>
                </a:lnTo>
                <a:lnTo>
                  <a:pt x="722783" y="26466"/>
                </a:lnTo>
                <a:lnTo>
                  <a:pt x="724280" y="19051"/>
                </a:lnTo>
                <a:lnTo>
                  <a:pt x="722783" y="11636"/>
                </a:lnTo>
                <a:lnTo>
                  <a:pt x="718701" y="5581"/>
                </a:lnTo>
                <a:lnTo>
                  <a:pt x="712645" y="1498"/>
                </a:lnTo>
                <a:lnTo>
                  <a:pt x="705192" y="1"/>
                </a:lnTo>
                <a:close/>
              </a:path>
            </a:pathLst>
          </a:custGeom>
          <a:solidFill>
            <a:srgbClr val="404040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968477" y="2177796"/>
            <a:ext cx="11487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27329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Post- infection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915004" y="2485644"/>
            <a:ext cx="10858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Malware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19" name="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058898" y="3893333"/>
            <a:ext cx="734009" cy="882045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847462" y="3734673"/>
            <a:ext cx="1114430" cy="970726"/>
          </a:xfrm>
          <a:prstGeom prst="rect">
            <a:avLst/>
          </a:prstGeom>
        </p:spPr>
      </p:pic>
      <p:sp>
        <p:nvSpPr>
          <p:cNvPr id="21" name="object 21"/>
          <p:cNvSpPr/>
          <p:nvPr/>
        </p:nvSpPr>
        <p:spPr>
          <a:xfrm>
            <a:off x="8890289" y="4316849"/>
            <a:ext cx="724535" cy="38100"/>
          </a:xfrm>
          <a:custGeom>
            <a:avLst/>
            <a:gdLst/>
            <a:ahLst/>
            <a:cxnLst/>
            <a:rect l="l" t="t" r="r" b="b"/>
            <a:pathLst>
              <a:path w="724534" h="38100">
                <a:moveTo>
                  <a:pt x="19050" y="0"/>
                </a:moveTo>
                <a:lnTo>
                  <a:pt x="11635" y="1496"/>
                </a:lnTo>
                <a:lnTo>
                  <a:pt x="5579" y="5579"/>
                </a:lnTo>
                <a:lnTo>
                  <a:pt x="1497" y="11634"/>
                </a:lnTo>
                <a:lnTo>
                  <a:pt x="0" y="19050"/>
                </a:lnTo>
                <a:lnTo>
                  <a:pt x="1497" y="26464"/>
                </a:lnTo>
                <a:lnTo>
                  <a:pt x="5579" y="32520"/>
                </a:lnTo>
                <a:lnTo>
                  <a:pt x="11635" y="36602"/>
                </a:lnTo>
                <a:lnTo>
                  <a:pt x="19088" y="38100"/>
                </a:lnTo>
                <a:lnTo>
                  <a:pt x="26503" y="36602"/>
                </a:lnTo>
                <a:lnTo>
                  <a:pt x="32558" y="32520"/>
                </a:lnTo>
                <a:lnTo>
                  <a:pt x="36641" y="26464"/>
                </a:lnTo>
                <a:lnTo>
                  <a:pt x="38138" y="19050"/>
                </a:lnTo>
                <a:lnTo>
                  <a:pt x="36641" y="11634"/>
                </a:lnTo>
                <a:lnTo>
                  <a:pt x="32558" y="5579"/>
                </a:lnTo>
                <a:lnTo>
                  <a:pt x="26503" y="1496"/>
                </a:lnTo>
                <a:lnTo>
                  <a:pt x="19050" y="0"/>
                </a:lnTo>
                <a:close/>
              </a:path>
              <a:path w="724534" h="38100">
                <a:moveTo>
                  <a:pt x="95288" y="0"/>
                </a:moveTo>
                <a:lnTo>
                  <a:pt x="87872" y="1497"/>
                </a:lnTo>
                <a:lnTo>
                  <a:pt x="81817" y="5579"/>
                </a:lnTo>
                <a:lnTo>
                  <a:pt x="77735" y="11635"/>
                </a:lnTo>
                <a:lnTo>
                  <a:pt x="76238" y="19050"/>
                </a:lnTo>
                <a:lnTo>
                  <a:pt x="77735" y="26464"/>
                </a:lnTo>
                <a:lnTo>
                  <a:pt x="81817" y="32520"/>
                </a:lnTo>
                <a:lnTo>
                  <a:pt x="87873" y="36602"/>
                </a:lnTo>
                <a:lnTo>
                  <a:pt x="95326" y="38100"/>
                </a:lnTo>
                <a:lnTo>
                  <a:pt x="102741" y="36602"/>
                </a:lnTo>
                <a:lnTo>
                  <a:pt x="108796" y="32520"/>
                </a:lnTo>
                <a:lnTo>
                  <a:pt x="112879" y="26464"/>
                </a:lnTo>
                <a:lnTo>
                  <a:pt x="114376" y="19050"/>
                </a:lnTo>
                <a:lnTo>
                  <a:pt x="112878" y="11634"/>
                </a:lnTo>
                <a:lnTo>
                  <a:pt x="108795" y="5579"/>
                </a:lnTo>
                <a:lnTo>
                  <a:pt x="102740" y="1496"/>
                </a:lnTo>
                <a:lnTo>
                  <a:pt x="95288" y="0"/>
                </a:lnTo>
                <a:close/>
              </a:path>
              <a:path w="724534" h="38100">
                <a:moveTo>
                  <a:pt x="171526" y="0"/>
                </a:moveTo>
                <a:lnTo>
                  <a:pt x="164111" y="1497"/>
                </a:lnTo>
                <a:lnTo>
                  <a:pt x="158055" y="5579"/>
                </a:lnTo>
                <a:lnTo>
                  <a:pt x="153973" y="11635"/>
                </a:lnTo>
                <a:lnTo>
                  <a:pt x="152476" y="19050"/>
                </a:lnTo>
                <a:lnTo>
                  <a:pt x="153973" y="26464"/>
                </a:lnTo>
                <a:lnTo>
                  <a:pt x="158055" y="32520"/>
                </a:lnTo>
                <a:lnTo>
                  <a:pt x="164111" y="36602"/>
                </a:lnTo>
                <a:lnTo>
                  <a:pt x="171564" y="38100"/>
                </a:lnTo>
                <a:lnTo>
                  <a:pt x="178979" y="36602"/>
                </a:lnTo>
                <a:lnTo>
                  <a:pt x="185034" y="32520"/>
                </a:lnTo>
                <a:lnTo>
                  <a:pt x="189117" y="26464"/>
                </a:lnTo>
                <a:lnTo>
                  <a:pt x="190614" y="19050"/>
                </a:lnTo>
                <a:lnTo>
                  <a:pt x="189117" y="11635"/>
                </a:lnTo>
                <a:lnTo>
                  <a:pt x="185034" y="5579"/>
                </a:lnTo>
                <a:lnTo>
                  <a:pt x="178979" y="1497"/>
                </a:lnTo>
                <a:lnTo>
                  <a:pt x="171526" y="0"/>
                </a:lnTo>
                <a:close/>
              </a:path>
              <a:path w="724534" h="38100">
                <a:moveTo>
                  <a:pt x="247764" y="0"/>
                </a:moveTo>
                <a:lnTo>
                  <a:pt x="240349" y="1497"/>
                </a:lnTo>
                <a:lnTo>
                  <a:pt x="234294" y="5579"/>
                </a:lnTo>
                <a:lnTo>
                  <a:pt x="230211" y="11635"/>
                </a:lnTo>
                <a:lnTo>
                  <a:pt x="228714" y="19050"/>
                </a:lnTo>
                <a:lnTo>
                  <a:pt x="230211" y="26464"/>
                </a:lnTo>
                <a:lnTo>
                  <a:pt x="234294" y="32520"/>
                </a:lnTo>
                <a:lnTo>
                  <a:pt x="240349" y="36602"/>
                </a:lnTo>
                <a:lnTo>
                  <a:pt x="247802" y="38100"/>
                </a:lnTo>
                <a:lnTo>
                  <a:pt x="255217" y="36602"/>
                </a:lnTo>
                <a:lnTo>
                  <a:pt x="261272" y="32520"/>
                </a:lnTo>
                <a:lnTo>
                  <a:pt x="265355" y="26464"/>
                </a:lnTo>
                <a:lnTo>
                  <a:pt x="266852" y="19050"/>
                </a:lnTo>
                <a:lnTo>
                  <a:pt x="265355" y="11635"/>
                </a:lnTo>
                <a:lnTo>
                  <a:pt x="261272" y="5579"/>
                </a:lnTo>
                <a:lnTo>
                  <a:pt x="255217" y="1497"/>
                </a:lnTo>
                <a:lnTo>
                  <a:pt x="247764" y="0"/>
                </a:lnTo>
                <a:close/>
              </a:path>
              <a:path w="724534" h="38100">
                <a:moveTo>
                  <a:pt x="324002" y="0"/>
                </a:moveTo>
                <a:lnTo>
                  <a:pt x="316587" y="1497"/>
                </a:lnTo>
                <a:lnTo>
                  <a:pt x="310532" y="5579"/>
                </a:lnTo>
                <a:lnTo>
                  <a:pt x="306449" y="11635"/>
                </a:lnTo>
                <a:lnTo>
                  <a:pt x="304952" y="19050"/>
                </a:lnTo>
                <a:lnTo>
                  <a:pt x="306449" y="26464"/>
                </a:lnTo>
                <a:lnTo>
                  <a:pt x="310532" y="32520"/>
                </a:lnTo>
                <a:lnTo>
                  <a:pt x="316587" y="36602"/>
                </a:lnTo>
                <a:lnTo>
                  <a:pt x="324040" y="38100"/>
                </a:lnTo>
                <a:lnTo>
                  <a:pt x="331455" y="36602"/>
                </a:lnTo>
                <a:lnTo>
                  <a:pt x="337510" y="32520"/>
                </a:lnTo>
                <a:lnTo>
                  <a:pt x="341593" y="26464"/>
                </a:lnTo>
                <a:lnTo>
                  <a:pt x="343090" y="19050"/>
                </a:lnTo>
                <a:lnTo>
                  <a:pt x="341593" y="11635"/>
                </a:lnTo>
                <a:lnTo>
                  <a:pt x="337510" y="5579"/>
                </a:lnTo>
                <a:lnTo>
                  <a:pt x="331455" y="1497"/>
                </a:lnTo>
                <a:lnTo>
                  <a:pt x="324002" y="0"/>
                </a:lnTo>
                <a:close/>
              </a:path>
              <a:path w="724534" h="38100">
                <a:moveTo>
                  <a:pt x="400240" y="0"/>
                </a:moveTo>
                <a:lnTo>
                  <a:pt x="392825" y="1497"/>
                </a:lnTo>
                <a:lnTo>
                  <a:pt x="386770" y="5579"/>
                </a:lnTo>
                <a:lnTo>
                  <a:pt x="382687" y="11635"/>
                </a:lnTo>
                <a:lnTo>
                  <a:pt x="381190" y="19050"/>
                </a:lnTo>
                <a:lnTo>
                  <a:pt x="382687" y="26464"/>
                </a:lnTo>
                <a:lnTo>
                  <a:pt x="386770" y="32520"/>
                </a:lnTo>
                <a:lnTo>
                  <a:pt x="392825" y="36602"/>
                </a:lnTo>
                <a:lnTo>
                  <a:pt x="400278" y="38100"/>
                </a:lnTo>
                <a:lnTo>
                  <a:pt x="407693" y="36602"/>
                </a:lnTo>
                <a:lnTo>
                  <a:pt x="413748" y="32520"/>
                </a:lnTo>
                <a:lnTo>
                  <a:pt x="417831" y="26464"/>
                </a:lnTo>
                <a:lnTo>
                  <a:pt x="419328" y="19050"/>
                </a:lnTo>
                <a:lnTo>
                  <a:pt x="417831" y="11635"/>
                </a:lnTo>
                <a:lnTo>
                  <a:pt x="413748" y="5579"/>
                </a:lnTo>
                <a:lnTo>
                  <a:pt x="407693" y="1497"/>
                </a:lnTo>
                <a:lnTo>
                  <a:pt x="400240" y="0"/>
                </a:lnTo>
                <a:close/>
              </a:path>
              <a:path w="724534" h="38100">
                <a:moveTo>
                  <a:pt x="476478" y="0"/>
                </a:moveTo>
                <a:lnTo>
                  <a:pt x="469063" y="1497"/>
                </a:lnTo>
                <a:lnTo>
                  <a:pt x="463008" y="5579"/>
                </a:lnTo>
                <a:lnTo>
                  <a:pt x="458925" y="11635"/>
                </a:lnTo>
                <a:lnTo>
                  <a:pt x="457428" y="19050"/>
                </a:lnTo>
                <a:lnTo>
                  <a:pt x="458925" y="26464"/>
                </a:lnTo>
                <a:lnTo>
                  <a:pt x="463008" y="32520"/>
                </a:lnTo>
                <a:lnTo>
                  <a:pt x="469063" y="36602"/>
                </a:lnTo>
                <a:lnTo>
                  <a:pt x="476516" y="38100"/>
                </a:lnTo>
                <a:lnTo>
                  <a:pt x="483931" y="36602"/>
                </a:lnTo>
                <a:lnTo>
                  <a:pt x="489986" y="32520"/>
                </a:lnTo>
                <a:lnTo>
                  <a:pt x="494069" y="26464"/>
                </a:lnTo>
                <a:lnTo>
                  <a:pt x="495566" y="19050"/>
                </a:lnTo>
                <a:lnTo>
                  <a:pt x="494069" y="11635"/>
                </a:lnTo>
                <a:lnTo>
                  <a:pt x="489986" y="5579"/>
                </a:lnTo>
                <a:lnTo>
                  <a:pt x="483931" y="1497"/>
                </a:lnTo>
                <a:lnTo>
                  <a:pt x="476478" y="0"/>
                </a:lnTo>
                <a:close/>
              </a:path>
              <a:path w="724534" h="38100">
                <a:moveTo>
                  <a:pt x="552716" y="0"/>
                </a:moveTo>
                <a:lnTo>
                  <a:pt x="545301" y="1497"/>
                </a:lnTo>
                <a:lnTo>
                  <a:pt x="539246" y="5579"/>
                </a:lnTo>
                <a:lnTo>
                  <a:pt x="535163" y="11635"/>
                </a:lnTo>
                <a:lnTo>
                  <a:pt x="533666" y="19050"/>
                </a:lnTo>
                <a:lnTo>
                  <a:pt x="535164" y="26465"/>
                </a:lnTo>
                <a:lnTo>
                  <a:pt x="539247" y="32520"/>
                </a:lnTo>
                <a:lnTo>
                  <a:pt x="545302" y="36603"/>
                </a:lnTo>
                <a:lnTo>
                  <a:pt x="552754" y="38100"/>
                </a:lnTo>
                <a:lnTo>
                  <a:pt x="560170" y="36602"/>
                </a:lnTo>
                <a:lnTo>
                  <a:pt x="566225" y="32520"/>
                </a:lnTo>
                <a:lnTo>
                  <a:pt x="570307" y="26464"/>
                </a:lnTo>
                <a:lnTo>
                  <a:pt x="571804" y="19050"/>
                </a:lnTo>
                <a:lnTo>
                  <a:pt x="570307" y="11635"/>
                </a:lnTo>
                <a:lnTo>
                  <a:pt x="566225" y="5579"/>
                </a:lnTo>
                <a:lnTo>
                  <a:pt x="560169" y="1497"/>
                </a:lnTo>
                <a:lnTo>
                  <a:pt x="552716" y="0"/>
                </a:lnTo>
                <a:close/>
              </a:path>
              <a:path w="724534" h="38100">
                <a:moveTo>
                  <a:pt x="628954" y="0"/>
                </a:moveTo>
                <a:lnTo>
                  <a:pt x="621539" y="1497"/>
                </a:lnTo>
                <a:lnTo>
                  <a:pt x="615484" y="5579"/>
                </a:lnTo>
                <a:lnTo>
                  <a:pt x="611401" y="11635"/>
                </a:lnTo>
                <a:lnTo>
                  <a:pt x="609904" y="19050"/>
                </a:lnTo>
                <a:lnTo>
                  <a:pt x="611401" y="26465"/>
                </a:lnTo>
                <a:lnTo>
                  <a:pt x="615484" y="32520"/>
                </a:lnTo>
                <a:lnTo>
                  <a:pt x="621539" y="36603"/>
                </a:lnTo>
                <a:lnTo>
                  <a:pt x="628992" y="38100"/>
                </a:lnTo>
                <a:lnTo>
                  <a:pt x="636407" y="36603"/>
                </a:lnTo>
                <a:lnTo>
                  <a:pt x="642463" y="32520"/>
                </a:lnTo>
                <a:lnTo>
                  <a:pt x="646545" y="26465"/>
                </a:lnTo>
                <a:lnTo>
                  <a:pt x="648042" y="19050"/>
                </a:lnTo>
                <a:lnTo>
                  <a:pt x="646545" y="11635"/>
                </a:lnTo>
                <a:lnTo>
                  <a:pt x="642463" y="5579"/>
                </a:lnTo>
                <a:lnTo>
                  <a:pt x="636407" y="1497"/>
                </a:lnTo>
                <a:lnTo>
                  <a:pt x="628954" y="0"/>
                </a:lnTo>
                <a:close/>
              </a:path>
              <a:path w="724534" h="38100">
                <a:moveTo>
                  <a:pt x="705192" y="0"/>
                </a:moveTo>
                <a:lnTo>
                  <a:pt x="697777" y="1497"/>
                </a:lnTo>
                <a:lnTo>
                  <a:pt x="691722" y="5579"/>
                </a:lnTo>
                <a:lnTo>
                  <a:pt x="687639" y="11635"/>
                </a:lnTo>
                <a:lnTo>
                  <a:pt x="686142" y="19050"/>
                </a:lnTo>
                <a:lnTo>
                  <a:pt x="687639" y="26465"/>
                </a:lnTo>
                <a:lnTo>
                  <a:pt x="691722" y="32520"/>
                </a:lnTo>
                <a:lnTo>
                  <a:pt x="697777" y="36603"/>
                </a:lnTo>
                <a:lnTo>
                  <a:pt x="705231" y="38100"/>
                </a:lnTo>
                <a:lnTo>
                  <a:pt x="712645" y="36603"/>
                </a:lnTo>
                <a:lnTo>
                  <a:pt x="718701" y="32520"/>
                </a:lnTo>
                <a:lnTo>
                  <a:pt x="722783" y="26465"/>
                </a:lnTo>
                <a:lnTo>
                  <a:pt x="724281" y="19050"/>
                </a:lnTo>
                <a:lnTo>
                  <a:pt x="722783" y="11635"/>
                </a:lnTo>
                <a:lnTo>
                  <a:pt x="718701" y="5579"/>
                </a:lnTo>
                <a:lnTo>
                  <a:pt x="712645" y="1497"/>
                </a:lnTo>
                <a:lnTo>
                  <a:pt x="705192" y="0"/>
                </a:lnTo>
                <a:close/>
              </a:path>
            </a:pathLst>
          </a:custGeom>
          <a:solidFill>
            <a:srgbClr val="404040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812890" y="5740908"/>
            <a:ext cx="143065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000" spc="40" dirty="0">
                <a:solidFill>
                  <a:srgbClr val="404040"/>
                </a:solidFill>
                <a:latin typeface="Verdana"/>
                <a:cs typeface="Verdana"/>
              </a:rPr>
              <a:t>HTTP</a:t>
            </a:r>
            <a:endParaRPr sz="2000">
              <a:latin typeface="Verdana"/>
              <a:cs typeface="Verdana"/>
            </a:endParaRPr>
          </a:p>
          <a:p>
            <a:pPr marL="12065" marR="5080" algn="ctr">
              <a:lnSpc>
                <a:spcPct val="100000"/>
              </a:lnSpc>
            </a:pP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request</a:t>
            </a:r>
            <a:r>
              <a:rPr sz="20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Verdana"/>
                <a:cs typeface="Verdana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payload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/>
          <p:nvPr/>
        </p:nvSpPr>
        <p:spPr>
          <a:xfrm rot="10800000">
            <a:off x="11978848" y="2738338"/>
            <a:ext cx="213137" cy="1474109"/>
          </a:xfrm>
          <a:custGeom>
            <a:avLst/>
            <a:gdLst/>
            <a:ahLst/>
            <a:cxnLst/>
            <a:rect l="l" t="t" r="r" b="b"/>
            <a:pathLst>
              <a:path w="14839" h="102630" extrusionOk="0">
                <a:moveTo>
                  <a:pt x="0" y="0"/>
                </a:moveTo>
                <a:lnTo>
                  <a:pt x="0" y="6401"/>
                </a:lnTo>
                <a:lnTo>
                  <a:pt x="7274" y="13165"/>
                </a:lnTo>
                <a:cubicBezTo>
                  <a:pt x="8874" y="14766"/>
                  <a:pt x="9819" y="16948"/>
                  <a:pt x="9965" y="19202"/>
                </a:cubicBezTo>
                <a:lnTo>
                  <a:pt x="9965" y="83355"/>
                </a:lnTo>
                <a:cubicBezTo>
                  <a:pt x="9819" y="85682"/>
                  <a:pt x="8874" y="87864"/>
                  <a:pt x="7274" y="89465"/>
                </a:cubicBezTo>
                <a:lnTo>
                  <a:pt x="0" y="96156"/>
                </a:lnTo>
                <a:lnTo>
                  <a:pt x="0" y="102630"/>
                </a:lnTo>
                <a:lnTo>
                  <a:pt x="3128" y="99793"/>
                </a:lnTo>
                <a:lnTo>
                  <a:pt x="10692" y="92810"/>
                </a:lnTo>
                <a:cubicBezTo>
                  <a:pt x="13238" y="90337"/>
                  <a:pt x="14765" y="86919"/>
                  <a:pt x="14838" y="83355"/>
                </a:cubicBezTo>
                <a:lnTo>
                  <a:pt x="14838" y="19275"/>
                </a:lnTo>
                <a:cubicBezTo>
                  <a:pt x="14765" y="15711"/>
                  <a:pt x="13238" y="12293"/>
                  <a:pt x="10692" y="9820"/>
                </a:cubicBezTo>
                <a:lnTo>
                  <a:pt x="3128" y="2837"/>
                </a:lnTo>
                <a:lnTo>
                  <a:pt x="0" y="0"/>
                </a:lnTo>
                <a:close/>
              </a:path>
            </a:pathLst>
          </a:custGeom>
          <a:solidFill>
            <a:srgbClr val="1E6E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8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98" name="Google Shape;198;p32"/>
          <p:cNvSpPr/>
          <p:nvPr/>
        </p:nvSpPr>
        <p:spPr>
          <a:xfrm rot="10800000">
            <a:off x="12047806" y="2831311"/>
            <a:ext cx="143145" cy="1289196"/>
          </a:xfrm>
          <a:custGeom>
            <a:avLst/>
            <a:gdLst/>
            <a:ahLst/>
            <a:cxnLst/>
            <a:rect l="l" t="t" r="r" b="b"/>
            <a:pathLst>
              <a:path w="9966" h="89756" extrusionOk="0">
                <a:moveTo>
                  <a:pt x="1" y="0"/>
                </a:moveTo>
                <a:lnTo>
                  <a:pt x="1" y="89755"/>
                </a:lnTo>
                <a:lnTo>
                  <a:pt x="7274" y="83064"/>
                </a:lnTo>
                <a:cubicBezTo>
                  <a:pt x="8875" y="81463"/>
                  <a:pt x="9820" y="79281"/>
                  <a:pt x="9966" y="76954"/>
                </a:cubicBezTo>
                <a:lnTo>
                  <a:pt x="9966" y="12874"/>
                </a:lnTo>
                <a:cubicBezTo>
                  <a:pt x="9820" y="10547"/>
                  <a:pt x="8875" y="8365"/>
                  <a:pt x="7274" y="6764"/>
                </a:cubicBezTo>
                <a:lnTo>
                  <a:pt x="1" y="0"/>
                </a:lnTo>
                <a:close/>
              </a:path>
            </a:pathLst>
          </a:custGeom>
          <a:solidFill>
            <a:srgbClr val="09091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8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99" name="Google Shape;199;p32"/>
          <p:cNvGrpSpPr/>
          <p:nvPr/>
        </p:nvGrpSpPr>
        <p:grpSpPr>
          <a:xfrm rot="10800000">
            <a:off x="5293257" y="-401049"/>
            <a:ext cx="1602603" cy="1258903"/>
            <a:chOff x="813468" y="2715338"/>
            <a:chExt cx="1201952" cy="944177"/>
          </a:xfrm>
        </p:grpSpPr>
        <p:sp>
          <p:nvSpPr>
            <p:cNvPr id="200" name="Google Shape;200;p32"/>
            <p:cNvSpPr/>
            <p:nvPr/>
          </p:nvSpPr>
          <p:spPr>
            <a:xfrm>
              <a:off x="813468" y="2715338"/>
              <a:ext cx="1201952" cy="944177"/>
            </a:xfrm>
            <a:custGeom>
              <a:avLst/>
              <a:gdLst/>
              <a:ahLst/>
              <a:cxnLst/>
              <a:rect l="l" t="t" r="r" b="b"/>
              <a:pathLst>
                <a:path w="111576" h="87647" extrusionOk="0">
                  <a:moveTo>
                    <a:pt x="23203" y="1"/>
                  </a:moveTo>
                  <a:cubicBezTo>
                    <a:pt x="20876" y="146"/>
                    <a:pt x="18621" y="1019"/>
                    <a:pt x="16802" y="2474"/>
                  </a:cubicBezTo>
                  <a:lnTo>
                    <a:pt x="2037" y="15712"/>
                  </a:lnTo>
                  <a:cubicBezTo>
                    <a:pt x="510" y="17239"/>
                    <a:pt x="1" y="19494"/>
                    <a:pt x="801" y="21458"/>
                  </a:cubicBezTo>
                  <a:lnTo>
                    <a:pt x="29240" y="84374"/>
                  </a:lnTo>
                  <a:cubicBezTo>
                    <a:pt x="30258" y="86265"/>
                    <a:pt x="32222" y="87574"/>
                    <a:pt x="34404" y="87647"/>
                  </a:cubicBezTo>
                  <a:lnTo>
                    <a:pt x="77172" y="87647"/>
                  </a:lnTo>
                  <a:cubicBezTo>
                    <a:pt x="79354" y="87574"/>
                    <a:pt x="81318" y="86265"/>
                    <a:pt x="82336" y="84374"/>
                  </a:cubicBezTo>
                  <a:lnTo>
                    <a:pt x="110776" y="21458"/>
                  </a:lnTo>
                  <a:cubicBezTo>
                    <a:pt x="111576" y="19494"/>
                    <a:pt x="111067" y="17239"/>
                    <a:pt x="109539" y="15712"/>
                  </a:cubicBezTo>
                  <a:lnTo>
                    <a:pt x="94774" y="2474"/>
                  </a:lnTo>
                  <a:cubicBezTo>
                    <a:pt x="92956" y="1019"/>
                    <a:pt x="90701" y="146"/>
                    <a:pt x="88446" y="1"/>
                  </a:cubicBezTo>
                  <a:close/>
                </a:path>
              </a:pathLst>
            </a:custGeom>
            <a:gradFill>
              <a:gsLst>
                <a:gs pos="0">
                  <a:srgbClr val="32819C"/>
                </a:gs>
                <a:gs pos="50000">
                  <a:srgbClr val="5ED2F1"/>
                </a:gs>
                <a:gs pos="100000">
                  <a:srgbClr val="32819C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8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32"/>
            <p:cNvSpPr/>
            <p:nvPr/>
          </p:nvSpPr>
          <p:spPr>
            <a:xfrm>
              <a:off x="1068906" y="2916708"/>
              <a:ext cx="690302" cy="542223"/>
            </a:xfrm>
            <a:custGeom>
              <a:avLst/>
              <a:gdLst/>
              <a:ahLst/>
              <a:cxnLst/>
              <a:rect l="l" t="t" r="r" b="b"/>
              <a:pathLst>
                <a:path w="64080" h="50334" extrusionOk="0">
                  <a:moveTo>
                    <a:pt x="13311" y="1"/>
                  </a:moveTo>
                  <a:cubicBezTo>
                    <a:pt x="11929" y="73"/>
                    <a:pt x="10692" y="510"/>
                    <a:pt x="9674" y="1383"/>
                  </a:cubicBezTo>
                  <a:lnTo>
                    <a:pt x="1164" y="9020"/>
                  </a:lnTo>
                  <a:cubicBezTo>
                    <a:pt x="291" y="9820"/>
                    <a:pt x="0" y="11129"/>
                    <a:pt x="437" y="12293"/>
                  </a:cubicBezTo>
                  <a:lnTo>
                    <a:pt x="16802" y="48442"/>
                  </a:lnTo>
                  <a:cubicBezTo>
                    <a:pt x="17384" y="49533"/>
                    <a:pt x="18548" y="50261"/>
                    <a:pt x="19784" y="50333"/>
                  </a:cubicBezTo>
                  <a:lnTo>
                    <a:pt x="44368" y="50333"/>
                  </a:lnTo>
                  <a:cubicBezTo>
                    <a:pt x="45605" y="50261"/>
                    <a:pt x="46769" y="49533"/>
                    <a:pt x="47351" y="48442"/>
                  </a:cubicBezTo>
                  <a:lnTo>
                    <a:pt x="63643" y="12293"/>
                  </a:lnTo>
                  <a:cubicBezTo>
                    <a:pt x="64080" y="11129"/>
                    <a:pt x="63861" y="9820"/>
                    <a:pt x="62989" y="9020"/>
                  </a:cubicBezTo>
                  <a:lnTo>
                    <a:pt x="54479" y="1383"/>
                  </a:lnTo>
                  <a:cubicBezTo>
                    <a:pt x="53388" y="510"/>
                    <a:pt x="52151" y="73"/>
                    <a:pt x="508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8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32"/>
            <p:cNvSpPr/>
            <p:nvPr/>
          </p:nvSpPr>
          <p:spPr>
            <a:xfrm>
              <a:off x="1031288" y="2890068"/>
              <a:ext cx="747504" cy="594717"/>
            </a:xfrm>
            <a:custGeom>
              <a:avLst/>
              <a:gdLst/>
              <a:ahLst/>
              <a:cxnLst/>
              <a:rect l="l" t="t" r="r" b="b"/>
              <a:pathLst>
                <a:path w="69390" h="55207" extrusionOk="0">
                  <a:moveTo>
                    <a:pt x="53461" y="4874"/>
                  </a:moveTo>
                  <a:cubicBezTo>
                    <a:pt x="54188" y="4947"/>
                    <a:pt x="54916" y="5238"/>
                    <a:pt x="55498" y="5674"/>
                  </a:cubicBezTo>
                  <a:lnTo>
                    <a:pt x="64008" y="13238"/>
                  </a:lnTo>
                  <a:cubicBezTo>
                    <a:pt x="64080" y="13384"/>
                    <a:pt x="64153" y="13602"/>
                    <a:pt x="64080" y="13748"/>
                  </a:cubicBezTo>
                  <a:lnTo>
                    <a:pt x="47715" y="49897"/>
                  </a:lnTo>
                  <a:cubicBezTo>
                    <a:pt x="47570" y="50115"/>
                    <a:pt x="47279" y="50333"/>
                    <a:pt x="46988" y="50406"/>
                  </a:cubicBezTo>
                  <a:lnTo>
                    <a:pt x="22476" y="50406"/>
                  </a:lnTo>
                  <a:cubicBezTo>
                    <a:pt x="22112" y="50333"/>
                    <a:pt x="21894" y="50115"/>
                    <a:pt x="21676" y="49897"/>
                  </a:cubicBezTo>
                  <a:lnTo>
                    <a:pt x="5311" y="13748"/>
                  </a:lnTo>
                  <a:cubicBezTo>
                    <a:pt x="5311" y="13602"/>
                    <a:pt x="5311" y="13384"/>
                    <a:pt x="5456" y="13238"/>
                  </a:cubicBezTo>
                  <a:lnTo>
                    <a:pt x="13966" y="5674"/>
                  </a:lnTo>
                  <a:cubicBezTo>
                    <a:pt x="14548" y="5238"/>
                    <a:pt x="15202" y="4947"/>
                    <a:pt x="15930" y="4874"/>
                  </a:cubicBezTo>
                  <a:close/>
                  <a:moveTo>
                    <a:pt x="16003" y="1"/>
                  </a:moveTo>
                  <a:cubicBezTo>
                    <a:pt x="14039" y="73"/>
                    <a:pt x="12220" y="801"/>
                    <a:pt x="10693" y="2037"/>
                  </a:cubicBezTo>
                  <a:lnTo>
                    <a:pt x="2183" y="9674"/>
                  </a:lnTo>
                  <a:cubicBezTo>
                    <a:pt x="510" y="11202"/>
                    <a:pt x="1" y="13675"/>
                    <a:pt x="946" y="15784"/>
                  </a:cubicBezTo>
                  <a:lnTo>
                    <a:pt x="17312" y="51934"/>
                  </a:lnTo>
                  <a:cubicBezTo>
                    <a:pt x="18257" y="53897"/>
                    <a:pt x="20221" y="55207"/>
                    <a:pt x="22476" y="55207"/>
                  </a:cubicBezTo>
                  <a:lnTo>
                    <a:pt x="46988" y="55207"/>
                  </a:lnTo>
                  <a:cubicBezTo>
                    <a:pt x="49170" y="55207"/>
                    <a:pt x="51206" y="53897"/>
                    <a:pt x="52152" y="51934"/>
                  </a:cubicBezTo>
                  <a:lnTo>
                    <a:pt x="68517" y="15784"/>
                  </a:lnTo>
                  <a:cubicBezTo>
                    <a:pt x="69390" y="13675"/>
                    <a:pt x="68881" y="11202"/>
                    <a:pt x="67281" y="9674"/>
                  </a:cubicBezTo>
                  <a:lnTo>
                    <a:pt x="58771" y="2037"/>
                  </a:lnTo>
                  <a:cubicBezTo>
                    <a:pt x="57243" y="801"/>
                    <a:pt x="55425" y="73"/>
                    <a:pt x="53461" y="1"/>
                  </a:cubicBezTo>
                  <a:close/>
                </a:path>
              </a:pathLst>
            </a:custGeom>
            <a:solidFill>
              <a:srgbClr val="2C769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8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03" name="Google Shape;203;p32"/>
          <p:cNvSpPr/>
          <p:nvPr/>
        </p:nvSpPr>
        <p:spPr>
          <a:xfrm>
            <a:off x="1044" y="2784038"/>
            <a:ext cx="143145" cy="1289196"/>
          </a:xfrm>
          <a:custGeom>
            <a:avLst/>
            <a:gdLst/>
            <a:ahLst/>
            <a:cxnLst/>
            <a:rect l="l" t="t" r="r" b="b"/>
            <a:pathLst>
              <a:path w="9966" h="89756" extrusionOk="0">
                <a:moveTo>
                  <a:pt x="1" y="0"/>
                </a:moveTo>
                <a:lnTo>
                  <a:pt x="1" y="89755"/>
                </a:lnTo>
                <a:lnTo>
                  <a:pt x="7274" y="83064"/>
                </a:lnTo>
                <a:cubicBezTo>
                  <a:pt x="8875" y="81463"/>
                  <a:pt x="9820" y="79281"/>
                  <a:pt x="9966" y="76954"/>
                </a:cubicBezTo>
                <a:lnTo>
                  <a:pt x="9966" y="12874"/>
                </a:lnTo>
                <a:cubicBezTo>
                  <a:pt x="9820" y="10547"/>
                  <a:pt x="8875" y="8365"/>
                  <a:pt x="7274" y="6764"/>
                </a:cubicBezTo>
                <a:lnTo>
                  <a:pt x="1" y="0"/>
                </a:lnTo>
                <a:close/>
              </a:path>
            </a:pathLst>
          </a:custGeom>
          <a:solidFill>
            <a:srgbClr val="09091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8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04" name="Google Shape;204;p32"/>
          <p:cNvSpPr/>
          <p:nvPr/>
        </p:nvSpPr>
        <p:spPr>
          <a:xfrm>
            <a:off x="8" y="1951743"/>
            <a:ext cx="644597" cy="3001060"/>
          </a:xfrm>
          <a:custGeom>
            <a:avLst/>
            <a:gdLst/>
            <a:ahLst/>
            <a:cxnLst/>
            <a:rect l="l" t="t" r="r" b="b"/>
            <a:pathLst>
              <a:path w="44878" h="208939" extrusionOk="0">
                <a:moveTo>
                  <a:pt x="1214" y="0"/>
                </a:moveTo>
                <a:cubicBezTo>
                  <a:pt x="489" y="0"/>
                  <a:pt x="0" y="677"/>
                  <a:pt x="0" y="1958"/>
                </a:cubicBezTo>
                <a:lnTo>
                  <a:pt x="0" y="59564"/>
                </a:lnTo>
                <a:lnTo>
                  <a:pt x="7274" y="66328"/>
                </a:lnTo>
                <a:cubicBezTo>
                  <a:pt x="8874" y="67929"/>
                  <a:pt x="9819" y="70111"/>
                  <a:pt x="9965" y="72365"/>
                </a:cubicBezTo>
                <a:lnTo>
                  <a:pt x="9965" y="136518"/>
                </a:lnTo>
                <a:cubicBezTo>
                  <a:pt x="9819" y="138845"/>
                  <a:pt x="8874" y="141027"/>
                  <a:pt x="7274" y="142628"/>
                </a:cubicBezTo>
                <a:lnTo>
                  <a:pt x="0" y="149319"/>
                </a:lnTo>
                <a:lnTo>
                  <a:pt x="0" y="206998"/>
                </a:lnTo>
                <a:cubicBezTo>
                  <a:pt x="0" y="208263"/>
                  <a:pt x="449" y="208938"/>
                  <a:pt x="1154" y="208938"/>
                </a:cubicBezTo>
                <a:cubicBezTo>
                  <a:pt x="1585" y="208938"/>
                  <a:pt x="2112" y="208686"/>
                  <a:pt x="2691" y="208162"/>
                </a:cubicBezTo>
                <a:lnTo>
                  <a:pt x="42186" y="171940"/>
                </a:lnTo>
                <a:cubicBezTo>
                  <a:pt x="43787" y="170267"/>
                  <a:pt x="44732" y="168085"/>
                  <a:pt x="44878" y="165830"/>
                </a:cubicBezTo>
                <a:lnTo>
                  <a:pt x="44878" y="43053"/>
                </a:lnTo>
                <a:cubicBezTo>
                  <a:pt x="44732" y="40798"/>
                  <a:pt x="43787" y="38616"/>
                  <a:pt x="42186" y="37016"/>
                </a:cubicBezTo>
                <a:lnTo>
                  <a:pt x="2691" y="721"/>
                </a:lnTo>
                <a:cubicBezTo>
                  <a:pt x="2152" y="236"/>
                  <a:pt x="1642" y="0"/>
                  <a:pt x="1214" y="0"/>
                </a:cubicBezTo>
                <a:close/>
              </a:path>
            </a:pathLst>
          </a:custGeom>
          <a:gradFill>
            <a:gsLst>
              <a:gs pos="0">
                <a:srgbClr val="32819C"/>
              </a:gs>
              <a:gs pos="50000">
                <a:srgbClr val="5ED2F1"/>
              </a:gs>
              <a:gs pos="100000">
                <a:srgbClr val="32819C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8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05" name="Google Shape;205;p32"/>
          <p:cNvSpPr/>
          <p:nvPr/>
        </p:nvSpPr>
        <p:spPr>
          <a:xfrm>
            <a:off x="9" y="2692099"/>
            <a:ext cx="213137" cy="1474109"/>
          </a:xfrm>
          <a:custGeom>
            <a:avLst/>
            <a:gdLst/>
            <a:ahLst/>
            <a:cxnLst/>
            <a:rect l="l" t="t" r="r" b="b"/>
            <a:pathLst>
              <a:path w="14839" h="102630" extrusionOk="0">
                <a:moveTo>
                  <a:pt x="0" y="0"/>
                </a:moveTo>
                <a:lnTo>
                  <a:pt x="0" y="6401"/>
                </a:lnTo>
                <a:lnTo>
                  <a:pt x="7274" y="13165"/>
                </a:lnTo>
                <a:cubicBezTo>
                  <a:pt x="8874" y="14766"/>
                  <a:pt x="9819" y="16948"/>
                  <a:pt x="9965" y="19202"/>
                </a:cubicBezTo>
                <a:lnTo>
                  <a:pt x="9965" y="83355"/>
                </a:lnTo>
                <a:cubicBezTo>
                  <a:pt x="9819" y="85682"/>
                  <a:pt x="8874" y="87864"/>
                  <a:pt x="7274" y="89465"/>
                </a:cubicBezTo>
                <a:lnTo>
                  <a:pt x="0" y="96156"/>
                </a:lnTo>
                <a:lnTo>
                  <a:pt x="0" y="102630"/>
                </a:lnTo>
                <a:lnTo>
                  <a:pt x="3128" y="99793"/>
                </a:lnTo>
                <a:lnTo>
                  <a:pt x="10692" y="92810"/>
                </a:lnTo>
                <a:cubicBezTo>
                  <a:pt x="13238" y="90337"/>
                  <a:pt x="14765" y="86919"/>
                  <a:pt x="14838" y="83355"/>
                </a:cubicBezTo>
                <a:lnTo>
                  <a:pt x="14838" y="19275"/>
                </a:lnTo>
                <a:cubicBezTo>
                  <a:pt x="14765" y="15711"/>
                  <a:pt x="13238" y="12293"/>
                  <a:pt x="10692" y="9820"/>
                </a:cubicBezTo>
                <a:lnTo>
                  <a:pt x="3128" y="2837"/>
                </a:lnTo>
                <a:lnTo>
                  <a:pt x="0" y="0"/>
                </a:lnTo>
                <a:close/>
              </a:path>
            </a:pathLst>
          </a:custGeom>
          <a:solidFill>
            <a:srgbClr val="1E6E8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8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206" name="Google Shape;206;p32"/>
          <p:cNvGrpSpPr/>
          <p:nvPr/>
        </p:nvGrpSpPr>
        <p:grpSpPr>
          <a:xfrm>
            <a:off x="616077" y="2638913"/>
            <a:ext cx="405361" cy="1626719"/>
            <a:chOff x="350242" y="1996613"/>
            <a:chExt cx="304021" cy="1220039"/>
          </a:xfrm>
        </p:grpSpPr>
        <p:sp>
          <p:nvSpPr>
            <p:cNvPr id="207" name="Google Shape;207;p32"/>
            <p:cNvSpPr/>
            <p:nvPr/>
          </p:nvSpPr>
          <p:spPr>
            <a:xfrm>
              <a:off x="384229" y="1996613"/>
              <a:ext cx="270034" cy="1220039"/>
            </a:xfrm>
            <a:custGeom>
              <a:avLst/>
              <a:gdLst/>
              <a:ahLst/>
              <a:cxnLst/>
              <a:rect l="l" t="t" r="r" b="b"/>
              <a:pathLst>
                <a:path w="25067" h="113255" extrusionOk="0">
                  <a:moveTo>
                    <a:pt x="1163" y="0"/>
                  </a:moveTo>
                  <a:cubicBezTo>
                    <a:pt x="460" y="0"/>
                    <a:pt x="1" y="676"/>
                    <a:pt x="46" y="1940"/>
                  </a:cubicBezTo>
                  <a:lnTo>
                    <a:pt x="264" y="60564"/>
                  </a:lnTo>
                  <a:lnTo>
                    <a:pt x="264" y="67838"/>
                  </a:lnTo>
                  <a:lnTo>
                    <a:pt x="482" y="111334"/>
                  </a:lnTo>
                  <a:cubicBezTo>
                    <a:pt x="482" y="112566"/>
                    <a:pt x="970" y="113254"/>
                    <a:pt x="1710" y="113254"/>
                  </a:cubicBezTo>
                  <a:cubicBezTo>
                    <a:pt x="2149" y="113254"/>
                    <a:pt x="2678" y="113012"/>
                    <a:pt x="3246" y="112497"/>
                  </a:cubicBezTo>
                  <a:lnTo>
                    <a:pt x="22448" y="94677"/>
                  </a:lnTo>
                  <a:cubicBezTo>
                    <a:pt x="24049" y="93077"/>
                    <a:pt x="24994" y="90895"/>
                    <a:pt x="25067" y="88568"/>
                  </a:cubicBezTo>
                  <a:lnTo>
                    <a:pt x="24994" y="67693"/>
                  </a:lnTo>
                  <a:lnTo>
                    <a:pt x="24994" y="60419"/>
                  </a:lnTo>
                  <a:lnTo>
                    <a:pt x="24849" y="24415"/>
                  </a:lnTo>
                  <a:cubicBezTo>
                    <a:pt x="24703" y="22160"/>
                    <a:pt x="23685" y="19978"/>
                    <a:pt x="22085" y="18305"/>
                  </a:cubicBezTo>
                  <a:lnTo>
                    <a:pt x="2665" y="776"/>
                  </a:lnTo>
                  <a:cubicBezTo>
                    <a:pt x="2113" y="252"/>
                    <a:pt x="1593" y="0"/>
                    <a:pt x="1163" y="0"/>
                  </a:cubicBezTo>
                  <a:close/>
                </a:path>
              </a:pathLst>
            </a:custGeom>
            <a:solidFill>
              <a:srgbClr val="09091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8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32"/>
            <p:cNvSpPr/>
            <p:nvPr/>
          </p:nvSpPr>
          <p:spPr>
            <a:xfrm>
              <a:off x="350242" y="2257297"/>
              <a:ext cx="157505" cy="697649"/>
            </a:xfrm>
            <a:custGeom>
              <a:avLst/>
              <a:gdLst/>
              <a:ahLst/>
              <a:cxnLst/>
              <a:rect l="l" t="t" r="r" b="b"/>
              <a:pathLst>
                <a:path w="14621" h="64762" extrusionOk="0">
                  <a:moveTo>
                    <a:pt x="13126" y="0"/>
                  </a:moveTo>
                  <a:cubicBezTo>
                    <a:pt x="12696" y="0"/>
                    <a:pt x="12182" y="236"/>
                    <a:pt x="11638" y="725"/>
                  </a:cubicBezTo>
                  <a:lnTo>
                    <a:pt x="2619" y="9090"/>
                  </a:lnTo>
                  <a:cubicBezTo>
                    <a:pt x="1019" y="10763"/>
                    <a:pt x="73" y="12945"/>
                    <a:pt x="1" y="15200"/>
                  </a:cubicBezTo>
                  <a:lnTo>
                    <a:pt x="1" y="24364"/>
                  </a:lnTo>
                  <a:lnTo>
                    <a:pt x="1" y="31638"/>
                  </a:lnTo>
                  <a:lnTo>
                    <a:pt x="73" y="49676"/>
                  </a:lnTo>
                  <a:cubicBezTo>
                    <a:pt x="219" y="52004"/>
                    <a:pt x="1164" y="54113"/>
                    <a:pt x="2765" y="55786"/>
                  </a:cubicBezTo>
                  <a:lnTo>
                    <a:pt x="11929" y="64005"/>
                  </a:lnTo>
                  <a:cubicBezTo>
                    <a:pt x="12471" y="64519"/>
                    <a:pt x="12982" y="64762"/>
                    <a:pt x="13411" y="64762"/>
                  </a:cubicBezTo>
                  <a:cubicBezTo>
                    <a:pt x="14133" y="64762"/>
                    <a:pt x="14620" y="64074"/>
                    <a:pt x="14620" y="62841"/>
                  </a:cubicBezTo>
                  <a:lnTo>
                    <a:pt x="14475" y="31638"/>
                  </a:lnTo>
                  <a:lnTo>
                    <a:pt x="14475" y="24364"/>
                  </a:lnTo>
                  <a:lnTo>
                    <a:pt x="14329" y="1889"/>
                  </a:lnTo>
                  <a:cubicBezTo>
                    <a:pt x="14329" y="660"/>
                    <a:pt x="13845" y="0"/>
                    <a:pt x="13126" y="0"/>
                  </a:cubicBezTo>
                  <a:close/>
                </a:path>
              </a:pathLst>
            </a:custGeom>
            <a:solidFill>
              <a:srgbClr val="09091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8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09" name="Google Shape;209;p32"/>
          <p:cNvSpPr/>
          <p:nvPr/>
        </p:nvSpPr>
        <p:spPr>
          <a:xfrm rot="10800000">
            <a:off x="11533403" y="1974862"/>
            <a:ext cx="644597" cy="3001060"/>
          </a:xfrm>
          <a:custGeom>
            <a:avLst/>
            <a:gdLst/>
            <a:ahLst/>
            <a:cxnLst/>
            <a:rect l="l" t="t" r="r" b="b"/>
            <a:pathLst>
              <a:path w="44878" h="208939" extrusionOk="0">
                <a:moveTo>
                  <a:pt x="1214" y="0"/>
                </a:moveTo>
                <a:cubicBezTo>
                  <a:pt x="489" y="0"/>
                  <a:pt x="0" y="677"/>
                  <a:pt x="0" y="1958"/>
                </a:cubicBezTo>
                <a:lnTo>
                  <a:pt x="0" y="59564"/>
                </a:lnTo>
                <a:lnTo>
                  <a:pt x="7274" y="66328"/>
                </a:lnTo>
                <a:cubicBezTo>
                  <a:pt x="8874" y="67929"/>
                  <a:pt x="9819" y="70111"/>
                  <a:pt x="9965" y="72365"/>
                </a:cubicBezTo>
                <a:lnTo>
                  <a:pt x="9965" y="136518"/>
                </a:lnTo>
                <a:cubicBezTo>
                  <a:pt x="9819" y="138845"/>
                  <a:pt x="8874" y="141027"/>
                  <a:pt x="7274" y="142628"/>
                </a:cubicBezTo>
                <a:lnTo>
                  <a:pt x="0" y="149319"/>
                </a:lnTo>
                <a:lnTo>
                  <a:pt x="0" y="206998"/>
                </a:lnTo>
                <a:cubicBezTo>
                  <a:pt x="0" y="208263"/>
                  <a:pt x="449" y="208938"/>
                  <a:pt x="1154" y="208938"/>
                </a:cubicBezTo>
                <a:cubicBezTo>
                  <a:pt x="1585" y="208938"/>
                  <a:pt x="2112" y="208686"/>
                  <a:pt x="2691" y="208162"/>
                </a:cubicBezTo>
                <a:lnTo>
                  <a:pt x="42186" y="171940"/>
                </a:lnTo>
                <a:cubicBezTo>
                  <a:pt x="43787" y="170267"/>
                  <a:pt x="44732" y="168085"/>
                  <a:pt x="44878" y="165830"/>
                </a:cubicBezTo>
                <a:lnTo>
                  <a:pt x="44878" y="43053"/>
                </a:lnTo>
                <a:cubicBezTo>
                  <a:pt x="44732" y="40798"/>
                  <a:pt x="43787" y="38616"/>
                  <a:pt x="42186" y="37016"/>
                </a:cubicBezTo>
                <a:lnTo>
                  <a:pt x="2691" y="721"/>
                </a:lnTo>
                <a:cubicBezTo>
                  <a:pt x="2152" y="236"/>
                  <a:pt x="1642" y="0"/>
                  <a:pt x="1214" y="0"/>
                </a:cubicBezTo>
                <a:close/>
              </a:path>
            </a:pathLst>
          </a:custGeom>
          <a:gradFill>
            <a:gsLst>
              <a:gs pos="0">
                <a:srgbClr val="32819C"/>
              </a:gs>
              <a:gs pos="50000">
                <a:srgbClr val="5ED2F1"/>
              </a:gs>
              <a:gs pos="100000">
                <a:srgbClr val="32819C"/>
              </a:gs>
            </a:gsLst>
            <a:lin ang="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8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210" name="Google Shape;210;p32"/>
          <p:cNvGrpSpPr/>
          <p:nvPr/>
        </p:nvGrpSpPr>
        <p:grpSpPr>
          <a:xfrm>
            <a:off x="11173358" y="2592597"/>
            <a:ext cx="405361" cy="1626719"/>
            <a:chOff x="8489731" y="1961756"/>
            <a:chExt cx="304021" cy="1220039"/>
          </a:xfrm>
        </p:grpSpPr>
        <p:sp>
          <p:nvSpPr>
            <p:cNvPr id="211" name="Google Shape;211;p32"/>
            <p:cNvSpPr/>
            <p:nvPr/>
          </p:nvSpPr>
          <p:spPr>
            <a:xfrm rot="10800000">
              <a:off x="8489731" y="1961756"/>
              <a:ext cx="270034" cy="1220039"/>
            </a:xfrm>
            <a:custGeom>
              <a:avLst/>
              <a:gdLst/>
              <a:ahLst/>
              <a:cxnLst/>
              <a:rect l="l" t="t" r="r" b="b"/>
              <a:pathLst>
                <a:path w="25067" h="113255" extrusionOk="0">
                  <a:moveTo>
                    <a:pt x="1163" y="0"/>
                  </a:moveTo>
                  <a:cubicBezTo>
                    <a:pt x="460" y="0"/>
                    <a:pt x="1" y="676"/>
                    <a:pt x="46" y="1940"/>
                  </a:cubicBezTo>
                  <a:lnTo>
                    <a:pt x="264" y="60564"/>
                  </a:lnTo>
                  <a:lnTo>
                    <a:pt x="264" y="67838"/>
                  </a:lnTo>
                  <a:lnTo>
                    <a:pt x="482" y="111334"/>
                  </a:lnTo>
                  <a:cubicBezTo>
                    <a:pt x="482" y="112566"/>
                    <a:pt x="970" y="113254"/>
                    <a:pt x="1710" y="113254"/>
                  </a:cubicBezTo>
                  <a:cubicBezTo>
                    <a:pt x="2149" y="113254"/>
                    <a:pt x="2678" y="113012"/>
                    <a:pt x="3246" y="112497"/>
                  </a:cubicBezTo>
                  <a:lnTo>
                    <a:pt x="22448" y="94677"/>
                  </a:lnTo>
                  <a:cubicBezTo>
                    <a:pt x="24049" y="93077"/>
                    <a:pt x="24994" y="90895"/>
                    <a:pt x="25067" y="88568"/>
                  </a:cubicBezTo>
                  <a:lnTo>
                    <a:pt x="24994" y="67693"/>
                  </a:lnTo>
                  <a:lnTo>
                    <a:pt x="24994" y="60419"/>
                  </a:lnTo>
                  <a:lnTo>
                    <a:pt x="24849" y="24415"/>
                  </a:lnTo>
                  <a:cubicBezTo>
                    <a:pt x="24703" y="22160"/>
                    <a:pt x="23685" y="19978"/>
                    <a:pt x="22085" y="18305"/>
                  </a:cubicBezTo>
                  <a:lnTo>
                    <a:pt x="2665" y="776"/>
                  </a:lnTo>
                  <a:cubicBezTo>
                    <a:pt x="2113" y="252"/>
                    <a:pt x="1593" y="0"/>
                    <a:pt x="1163" y="0"/>
                  </a:cubicBezTo>
                  <a:close/>
                </a:path>
              </a:pathLst>
            </a:custGeom>
            <a:solidFill>
              <a:srgbClr val="09091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8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32"/>
            <p:cNvSpPr/>
            <p:nvPr/>
          </p:nvSpPr>
          <p:spPr>
            <a:xfrm rot="10800000">
              <a:off x="8636248" y="2223463"/>
              <a:ext cx="157505" cy="697649"/>
            </a:xfrm>
            <a:custGeom>
              <a:avLst/>
              <a:gdLst/>
              <a:ahLst/>
              <a:cxnLst/>
              <a:rect l="l" t="t" r="r" b="b"/>
              <a:pathLst>
                <a:path w="14621" h="64762" extrusionOk="0">
                  <a:moveTo>
                    <a:pt x="13126" y="0"/>
                  </a:moveTo>
                  <a:cubicBezTo>
                    <a:pt x="12696" y="0"/>
                    <a:pt x="12182" y="236"/>
                    <a:pt x="11638" y="725"/>
                  </a:cubicBezTo>
                  <a:lnTo>
                    <a:pt x="2619" y="9090"/>
                  </a:lnTo>
                  <a:cubicBezTo>
                    <a:pt x="1019" y="10763"/>
                    <a:pt x="73" y="12945"/>
                    <a:pt x="1" y="15200"/>
                  </a:cubicBezTo>
                  <a:lnTo>
                    <a:pt x="1" y="24364"/>
                  </a:lnTo>
                  <a:lnTo>
                    <a:pt x="1" y="31638"/>
                  </a:lnTo>
                  <a:lnTo>
                    <a:pt x="73" y="49676"/>
                  </a:lnTo>
                  <a:cubicBezTo>
                    <a:pt x="219" y="52004"/>
                    <a:pt x="1164" y="54113"/>
                    <a:pt x="2765" y="55786"/>
                  </a:cubicBezTo>
                  <a:lnTo>
                    <a:pt x="11929" y="64005"/>
                  </a:lnTo>
                  <a:cubicBezTo>
                    <a:pt x="12471" y="64519"/>
                    <a:pt x="12982" y="64762"/>
                    <a:pt x="13411" y="64762"/>
                  </a:cubicBezTo>
                  <a:cubicBezTo>
                    <a:pt x="14133" y="64762"/>
                    <a:pt x="14620" y="64074"/>
                    <a:pt x="14620" y="62841"/>
                  </a:cubicBezTo>
                  <a:lnTo>
                    <a:pt x="14475" y="31638"/>
                  </a:lnTo>
                  <a:lnTo>
                    <a:pt x="14475" y="24364"/>
                  </a:lnTo>
                  <a:lnTo>
                    <a:pt x="14329" y="1889"/>
                  </a:lnTo>
                  <a:cubicBezTo>
                    <a:pt x="14329" y="660"/>
                    <a:pt x="13845" y="0"/>
                    <a:pt x="13126" y="0"/>
                  </a:cubicBezTo>
                  <a:close/>
                </a:path>
              </a:pathLst>
            </a:custGeom>
            <a:solidFill>
              <a:srgbClr val="09091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8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13" name="Google Shape;213;p32"/>
          <p:cNvGrpSpPr/>
          <p:nvPr/>
        </p:nvGrpSpPr>
        <p:grpSpPr>
          <a:xfrm>
            <a:off x="5293257" y="6133785"/>
            <a:ext cx="1602603" cy="1258902"/>
            <a:chOff x="813468" y="2715340"/>
            <a:chExt cx="1201952" cy="944177"/>
          </a:xfrm>
        </p:grpSpPr>
        <p:sp>
          <p:nvSpPr>
            <p:cNvPr id="214" name="Google Shape;214;p32"/>
            <p:cNvSpPr/>
            <p:nvPr/>
          </p:nvSpPr>
          <p:spPr>
            <a:xfrm>
              <a:off x="813468" y="2715340"/>
              <a:ext cx="1201952" cy="944177"/>
            </a:xfrm>
            <a:custGeom>
              <a:avLst/>
              <a:gdLst/>
              <a:ahLst/>
              <a:cxnLst/>
              <a:rect l="l" t="t" r="r" b="b"/>
              <a:pathLst>
                <a:path w="111576" h="87647" extrusionOk="0">
                  <a:moveTo>
                    <a:pt x="23203" y="1"/>
                  </a:moveTo>
                  <a:cubicBezTo>
                    <a:pt x="20876" y="146"/>
                    <a:pt x="18621" y="1019"/>
                    <a:pt x="16802" y="2474"/>
                  </a:cubicBezTo>
                  <a:lnTo>
                    <a:pt x="2037" y="15712"/>
                  </a:lnTo>
                  <a:cubicBezTo>
                    <a:pt x="510" y="17239"/>
                    <a:pt x="1" y="19494"/>
                    <a:pt x="801" y="21458"/>
                  </a:cubicBezTo>
                  <a:lnTo>
                    <a:pt x="29240" y="84374"/>
                  </a:lnTo>
                  <a:cubicBezTo>
                    <a:pt x="30258" y="86265"/>
                    <a:pt x="32222" y="87574"/>
                    <a:pt x="34404" y="87647"/>
                  </a:cubicBezTo>
                  <a:lnTo>
                    <a:pt x="77172" y="87647"/>
                  </a:lnTo>
                  <a:cubicBezTo>
                    <a:pt x="79354" y="87574"/>
                    <a:pt x="81318" y="86265"/>
                    <a:pt x="82336" y="84374"/>
                  </a:cubicBezTo>
                  <a:lnTo>
                    <a:pt x="110776" y="21458"/>
                  </a:lnTo>
                  <a:cubicBezTo>
                    <a:pt x="111576" y="19494"/>
                    <a:pt x="111067" y="17239"/>
                    <a:pt x="109539" y="15712"/>
                  </a:cubicBezTo>
                  <a:lnTo>
                    <a:pt x="94774" y="2474"/>
                  </a:lnTo>
                  <a:cubicBezTo>
                    <a:pt x="92956" y="1019"/>
                    <a:pt x="90701" y="146"/>
                    <a:pt x="88446" y="1"/>
                  </a:cubicBezTo>
                  <a:close/>
                </a:path>
              </a:pathLst>
            </a:custGeom>
            <a:gradFill>
              <a:gsLst>
                <a:gs pos="0">
                  <a:srgbClr val="32819C"/>
                </a:gs>
                <a:gs pos="50000">
                  <a:srgbClr val="5ED2F1"/>
                </a:gs>
                <a:gs pos="100000">
                  <a:srgbClr val="32819C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8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32"/>
            <p:cNvSpPr/>
            <p:nvPr/>
          </p:nvSpPr>
          <p:spPr>
            <a:xfrm>
              <a:off x="1068906" y="2916708"/>
              <a:ext cx="690302" cy="542223"/>
            </a:xfrm>
            <a:custGeom>
              <a:avLst/>
              <a:gdLst/>
              <a:ahLst/>
              <a:cxnLst/>
              <a:rect l="l" t="t" r="r" b="b"/>
              <a:pathLst>
                <a:path w="64080" h="50334" extrusionOk="0">
                  <a:moveTo>
                    <a:pt x="13311" y="1"/>
                  </a:moveTo>
                  <a:cubicBezTo>
                    <a:pt x="11929" y="73"/>
                    <a:pt x="10692" y="510"/>
                    <a:pt x="9674" y="1383"/>
                  </a:cubicBezTo>
                  <a:lnTo>
                    <a:pt x="1164" y="9020"/>
                  </a:lnTo>
                  <a:cubicBezTo>
                    <a:pt x="291" y="9820"/>
                    <a:pt x="0" y="11129"/>
                    <a:pt x="437" y="12293"/>
                  </a:cubicBezTo>
                  <a:lnTo>
                    <a:pt x="16802" y="48442"/>
                  </a:lnTo>
                  <a:cubicBezTo>
                    <a:pt x="17384" y="49533"/>
                    <a:pt x="18548" y="50261"/>
                    <a:pt x="19784" y="50333"/>
                  </a:cubicBezTo>
                  <a:lnTo>
                    <a:pt x="44368" y="50333"/>
                  </a:lnTo>
                  <a:cubicBezTo>
                    <a:pt x="45605" y="50261"/>
                    <a:pt x="46769" y="49533"/>
                    <a:pt x="47351" y="48442"/>
                  </a:cubicBezTo>
                  <a:lnTo>
                    <a:pt x="63643" y="12293"/>
                  </a:lnTo>
                  <a:cubicBezTo>
                    <a:pt x="64080" y="11129"/>
                    <a:pt x="63861" y="9820"/>
                    <a:pt x="62989" y="9020"/>
                  </a:cubicBezTo>
                  <a:lnTo>
                    <a:pt x="54479" y="1383"/>
                  </a:lnTo>
                  <a:cubicBezTo>
                    <a:pt x="53388" y="510"/>
                    <a:pt x="52151" y="73"/>
                    <a:pt x="5084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8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32"/>
            <p:cNvSpPr/>
            <p:nvPr/>
          </p:nvSpPr>
          <p:spPr>
            <a:xfrm>
              <a:off x="1031288" y="2890069"/>
              <a:ext cx="747504" cy="594717"/>
            </a:xfrm>
            <a:custGeom>
              <a:avLst/>
              <a:gdLst/>
              <a:ahLst/>
              <a:cxnLst/>
              <a:rect l="l" t="t" r="r" b="b"/>
              <a:pathLst>
                <a:path w="69390" h="55207" extrusionOk="0">
                  <a:moveTo>
                    <a:pt x="53461" y="4874"/>
                  </a:moveTo>
                  <a:cubicBezTo>
                    <a:pt x="54188" y="4947"/>
                    <a:pt x="54916" y="5238"/>
                    <a:pt x="55498" y="5674"/>
                  </a:cubicBezTo>
                  <a:lnTo>
                    <a:pt x="64008" y="13238"/>
                  </a:lnTo>
                  <a:cubicBezTo>
                    <a:pt x="64080" y="13384"/>
                    <a:pt x="64153" y="13602"/>
                    <a:pt x="64080" y="13748"/>
                  </a:cubicBezTo>
                  <a:lnTo>
                    <a:pt x="47715" y="49897"/>
                  </a:lnTo>
                  <a:cubicBezTo>
                    <a:pt x="47570" y="50115"/>
                    <a:pt x="47279" y="50333"/>
                    <a:pt x="46988" y="50406"/>
                  </a:cubicBezTo>
                  <a:lnTo>
                    <a:pt x="22476" y="50406"/>
                  </a:lnTo>
                  <a:cubicBezTo>
                    <a:pt x="22112" y="50333"/>
                    <a:pt x="21894" y="50115"/>
                    <a:pt x="21676" y="49897"/>
                  </a:cubicBezTo>
                  <a:lnTo>
                    <a:pt x="5311" y="13748"/>
                  </a:lnTo>
                  <a:cubicBezTo>
                    <a:pt x="5311" y="13602"/>
                    <a:pt x="5311" y="13384"/>
                    <a:pt x="5456" y="13238"/>
                  </a:cubicBezTo>
                  <a:lnTo>
                    <a:pt x="13966" y="5674"/>
                  </a:lnTo>
                  <a:cubicBezTo>
                    <a:pt x="14548" y="5238"/>
                    <a:pt x="15202" y="4947"/>
                    <a:pt x="15930" y="4874"/>
                  </a:cubicBezTo>
                  <a:close/>
                  <a:moveTo>
                    <a:pt x="16003" y="1"/>
                  </a:moveTo>
                  <a:cubicBezTo>
                    <a:pt x="14039" y="73"/>
                    <a:pt x="12220" y="801"/>
                    <a:pt x="10693" y="2037"/>
                  </a:cubicBezTo>
                  <a:lnTo>
                    <a:pt x="2183" y="9674"/>
                  </a:lnTo>
                  <a:cubicBezTo>
                    <a:pt x="510" y="11202"/>
                    <a:pt x="1" y="13675"/>
                    <a:pt x="946" y="15784"/>
                  </a:cubicBezTo>
                  <a:lnTo>
                    <a:pt x="17312" y="51934"/>
                  </a:lnTo>
                  <a:cubicBezTo>
                    <a:pt x="18257" y="53897"/>
                    <a:pt x="20221" y="55207"/>
                    <a:pt x="22476" y="55207"/>
                  </a:cubicBezTo>
                  <a:lnTo>
                    <a:pt x="46988" y="55207"/>
                  </a:lnTo>
                  <a:cubicBezTo>
                    <a:pt x="49170" y="55207"/>
                    <a:pt x="51206" y="53897"/>
                    <a:pt x="52152" y="51934"/>
                  </a:cubicBezTo>
                  <a:lnTo>
                    <a:pt x="68517" y="15784"/>
                  </a:lnTo>
                  <a:cubicBezTo>
                    <a:pt x="69390" y="13675"/>
                    <a:pt x="68881" y="11202"/>
                    <a:pt x="67281" y="9674"/>
                  </a:cubicBezTo>
                  <a:lnTo>
                    <a:pt x="58771" y="2037"/>
                  </a:lnTo>
                  <a:cubicBezTo>
                    <a:pt x="57243" y="801"/>
                    <a:pt x="55425" y="73"/>
                    <a:pt x="53461" y="1"/>
                  </a:cubicBezTo>
                  <a:close/>
                </a:path>
              </a:pathLst>
            </a:custGeom>
            <a:solidFill>
              <a:srgbClr val="2C769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8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17" name="Google Shape;217;p32"/>
          <p:cNvSpPr/>
          <p:nvPr/>
        </p:nvSpPr>
        <p:spPr>
          <a:xfrm>
            <a:off x="723301" y="793303"/>
            <a:ext cx="10751091" cy="2169069"/>
          </a:xfrm>
          <a:custGeom>
            <a:avLst/>
            <a:gdLst/>
            <a:ahLst/>
            <a:cxnLst/>
            <a:rect l="l" t="t" r="r" b="b"/>
            <a:pathLst>
              <a:path w="220671" h="53948" fill="none" extrusionOk="0">
                <a:moveTo>
                  <a:pt x="210943" y="53947"/>
                </a:moveTo>
                <a:lnTo>
                  <a:pt x="210943" y="35862"/>
                </a:lnTo>
                <a:cubicBezTo>
                  <a:pt x="210955" y="35481"/>
                  <a:pt x="211110" y="35124"/>
                  <a:pt x="211360" y="34850"/>
                </a:cubicBezTo>
                <a:lnTo>
                  <a:pt x="220254" y="26194"/>
                </a:lnTo>
                <a:cubicBezTo>
                  <a:pt x="220504" y="25920"/>
                  <a:pt x="220659" y="25563"/>
                  <a:pt x="220671" y="25182"/>
                </a:cubicBezTo>
                <a:lnTo>
                  <a:pt x="220671" y="12835"/>
                </a:lnTo>
                <a:cubicBezTo>
                  <a:pt x="220659" y="12454"/>
                  <a:pt x="220504" y="12097"/>
                  <a:pt x="220242" y="11835"/>
                </a:cubicBezTo>
                <a:lnTo>
                  <a:pt x="207883" y="405"/>
                </a:lnTo>
                <a:cubicBezTo>
                  <a:pt x="207598" y="167"/>
                  <a:pt x="207229" y="24"/>
                  <a:pt x="206859" y="0"/>
                </a:cubicBezTo>
                <a:lnTo>
                  <a:pt x="138244" y="0"/>
                </a:lnTo>
                <a:cubicBezTo>
                  <a:pt x="137863" y="24"/>
                  <a:pt x="137494" y="167"/>
                  <a:pt x="137208" y="405"/>
                </a:cubicBezTo>
                <a:lnTo>
                  <a:pt x="128469" y="8549"/>
                </a:lnTo>
                <a:cubicBezTo>
                  <a:pt x="128171" y="8787"/>
                  <a:pt x="127814" y="8930"/>
                  <a:pt x="127433" y="8954"/>
                </a:cubicBezTo>
                <a:lnTo>
                  <a:pt x="93250" y="8954"/>
                </a:lnTo>
                <a:cubicBezTo>
                  <a:pt x="92869" y="8930"/>
                  <a:pt x="92500" y="8787"/>
                  <a:pt x="92214" y="8549"/>
                </a:cubicBezTo>
                <a:lnTo>
                  <a:pt x="83475" y="405"/>
                </a:lnTo>
                <a:cubicBezTo>
                  <a:pt x="83177" y="155"/>
                  <a:pt x="82820" y="12"/>
                  <a:pt x="82439" y="0"/>
                </a:cubicBezTo>
                <a:lnTo>
                  <a:pt x="13823" y="0"/>
                </a:lnTo>
                <a:cubicBezTo>
                  <a:pt x="13442" y="12"/>
                  <a:pt x="13085" y="155"/>
                  <a:pt x="12788" y="405"/>
                </a:cubicBezTo>
                <a:lnTo>
                  <a:pt x="441" y="11823"/>
                </a:lnTo>
                <a:cubicBezTo>
                  <a:pt x="179" y="12097"/>
                  <a:pt x="24" y="12454"/>
                  <a:pt x="0" y="12823"/>
                </a:cubicBezTo>
                <a:lnTo>
                  <a:pt x="0" y="25182"/>
                </a:lnTo>
                <a:cubicBezTo>
                  <a:pt x="24" y="25551"/>
                  <a:pt x="167" y="25908"/>
                  <a:pt x="429" y="26194"/>
                </a:cubicBezTo>
                <a:lnTo>
                  <a:pt x="9311" y="34850"/>
                </a:lnTo>
                <a:cubicBezTo>
                  <a:pt x="9573" y="35124"/>
                  <a:pt x="9716" y="35481"/>
                  <a:pt x="9740" y="35862"/>
                </a:cubicBezTo>
                <a:lnTo>
                  <a:pt x="9740" y="53947"/>
                </a:lnTo>
              </a:path>
            </a:pathLst>
          </a:custGeom>
          <a:noFill/>
          <a:ln w="28575" cap="flat" cmpd="sng">
            <a:solidFill>
              <a:srgbClr val="5ED2F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8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8" name="Google Shape;218;p32"/>
          <p:cNvSpPr/>
          <p:nvPr/>
        </p:nvSpPr>
        <p:spPr>
          <a:xfrm>
            <a:off x="2341260" y="3004977"/>
            <a:ext cx="7531673" cy="315501"/>
          </a:xfrm>
          <a:custGeom>
            <a:avLst/>
            <a:gdLst/>
            <a:ahLst/>
            <a:cxnLst/>
            <a:rect l="l" t="t" r="r" b="b"/>
            <a:pathLst>
              <a:path w="154591" h="7847" fill="none" extrusionOk="0">
                <a:moveTo>
                  <a:pt x="0" y="1"/>
                </a:moveTo>
                <a:lnTo>
                  <a:pt x="7513" y="6954"/>
                </a:lnTo>
                <a:cubicBezTo>
                  <a:pt x="8156" y="7490"/>
                  <a:pt x="8954" y="7799"/>
                  <a:pt x="9787" y="7847"/>
                </a:cubicBezTo>
                <a:lnTo>
                  <a:pt x="144816" y="7847"/>
                </a:lnTo>
                <a:cubicBezTo>
                  <a:pt x="145649" y="7799"/>
                  <a:pt x="146435" y="7490"/>
                  <a:pt x="147078" y="6954"/>
                </a:cubicBezTo>
                <a:lnTo>
                  <a:pt x="154591" y="1"/>
                </a:lnTo>
              </a:path>
            </a:pathLst>
          </a:custGeom>
          <a:noFill/>
          <a:ln w="28575" cap="rnd" cmpd="sng">
            <a:solidFill>
              <a:srgbClr val="81F5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8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9" name="Google Shape;219;p32"/>
          <p:cNvSpPr/>
          <p:nvPr/>
        </p:nvSpPr>
        <p:spPr>
          <a:xfrm>
            <a:off x="723301" y="3774618"/>
            <a:ext cx="10751091" cy="2169069"/>
          </a:xfrm>
          <a:custGeom>
            <a:avLst/>
            <a:gdLst/>
            <a:ahLst/>
            <a:cxnLst/>
            <a:rect l="l" t="t" r="r" b="b"/>
            <a:pathLst>
              <a:path w="220671" h="53948" fill="none" extrusionOk="0">
                <a:moveTo>
                  <a:pt x="210943" y="1"/>
                </a:moveTo>
                <a:lnTo>
                  <a:pt x="210943" y="18086"/>
                </a:lnTo>
                <a:cubicBezTo>
                  <a:pt x="210955" y="18456"/>
                  <a:pt x="211110" y="18813"/>
                  <a:pt x="211360" y="19098"/>
                </a:cubicBezTo>
                <a:lnTo>
                  <a:pt x="220254" y="27754"/>
                </a:lnTo>
                <a:cubicBezTo>
                  <a:pt x="220504" y="28028"/>
                  <a:pt x="220659" y="28385"/>
                  <a:pt x="220671" y="28766"/>
                </a:cubicBezTo>
                <a:lnTo>
                  <a:pt x="220671" y="41113"/>
                </a:lnTo>
                <a:cubicBezTo>
                  <a:pt x="220659" y="41494"/>
                  <a:pt x="220504" y="41839"/>
                  <a:pt x="220242" y="42113"/>
                </a:cubicBezTo>
                <a:lnTo>
                  <a:pt x="207883" y="53543"/>
                </a:lnTo>
                <a:cubicBezTo>
                  <a:pt x="207598" y="53781"/>
                  <a:pt x="207229" y="53924"/>
                  <a:pt x="206859" y="53948"/>
                </a:cubicBezTo>
                <a:lnTo>
                  <a:pt x="138244" y="53948"/>
                </a:lnTo>
                <a:cubicBezTo>
                  <a:pt x="137863" y="53924"/>
                  <a:pt x="137494" y="53781"/>
                  <a:pt x="137208" y="53543"/>
                </a:cubicBezTo>
                <a:lnTo>
                  <a:pt x="128469" y="45387"/>
                </a:lnTo>
                <a:cubicBezTo>
                  <a:pt x="128171" y="45149"/>
                  <a:pt x="127814" y="45006"/>
                  <a:pt x="127433" y="44983"/>
                </a:cubicBezTo>
                <a:lnTo>
                  <a:pt x="93250" y="44983"/>
                </a:lnTo>
                <a:cubicBezTo>
                  <a:pt x="92869" y="45006"/>
                  <a:pt x="92500" y="45149"/>
                  <a:pt x="92214" y="45387"/>
                </a:cubicBezTo>
                <a:lnTo>
                  <a:pt x="83475" y="53543"/>
                </a:lnTo>
                <a:cubicBezTo>
                  <a:pt x="83177" y="53781"/>
                  <a:pt x="82820" y="53924"/>
                  <a:pt x="82439" y="53948"/>
                </a:cubicBezTo>
                <a:lnTo>
                  <a:pt x="13823" y="53948"/>
                </a:lnTo>
                <a:cubicBezTo>
                  <a:pt x="13442" y="53924"/>
                  <a:pt x="13085" y="53781"/>
                  <a:pt x="12788" y="53543"/>
                </a:cubicBezTo>
                <a:lnTo>
                  <a:pt x="441" y="42113"/>
                </a:lnTo>
                <a:cubicBezTo>
                  <a:pt x="179" y="41839"/>
                  <a:pt x="24" y="41494"/>
                  <a:pt x="0" y="41113"/>
                </a:cubicBezTo>
                <a:lnTo>
                  <a:pt x="0" y="28766"/>
                </a:lnTo>
                <a:cubicBezTo>
                  <a:pt x="24" y="28385"/>
                  <a:pt x="167" y="28028"/>
                  <a:pt x="429" y="27754"/>
                </a:cubicBezTo>
                <a:lnTo>
                  <a:pt x="9323" y="19098"/>
                </a:lnTo>
                <a:cubicBezTo>
                  <a:pt x="9573" y="18813"/>
                  <a:pt x="9728" y="18456"/>
                  <a:pt x="9752" y="18086"/>
                </a:cubicBezTo>
                <a:lnTo>
                  <a:pt x="9752" y="1"/>
                </a:lnTo>
              </a:path>
            </a:pathLst>
          </a:custGeom>
          <a:noFill/>
          <a:ln w="28575" cap="flat" cmpd="sng">
            <a:solidFill>
              <a:srgbClr val="5ED2F1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8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0" name="Google Shape;220;p32"/>
          <p:cNvSpPr/>
          <p:nvPr/>
        </p:nvSpPr>
        <p:spPr>
          <a:xfrm>
            <a:off x="1117450" y="4970739"/>
            <a:ext cx="512468" cy="512468"/>
          </a:xfrm>
          <a:custGeom>
            <a:avLst/>
            <a:gdLst/>
            <a:ahLst/>
            <a:cxnLst/>
            <a:rect l="l" t="t" r="r" b="b"/>
            <a:pathLst>
              <a:path w="13312" h="13312" fill="none" extrusionOk="0">
                <a:moveTo>
                  <a:pt x="8347" y="120"/>
                </a:moveTo>
                <a:cubicBezTo>
                  <a:pt x="8728" y="1"/>
                  <a:pt x="9133" y="96"/>
                  <a:pt x="9430" y="358"/>
                </a:cubicBezTo>
                <a:lnTo>
                  <a:pt x="10704" y="1632"/>
                </a:lnTo>
                <a:lnTo>
                  <a:pt x="11193" y="2120"/>
                </a:lnTo>
                <a:lnTo>
                  <a:pt x="11693" y="2620"/>
                </a:lnTo>
                <a:lnTo>
                  <a:pt x="12955" y="3894"/>
                </a:lnTo>
                <a:cubicBezTo>
                  <a:pt x="13217" y="4180"/>
                  <a:pt x="13312" y="4597"/>
                  <a:pt x="13193" y="4966"/>
                </a:cubicBezTo>
                <a:lnTo>
                  <a:pt x="10264" y="12729"/>
                </a:lnTo>
                <a:cubicBezTo>
                  <a:pt x="10109" y="13086"/>
                  <a:pt x="9764" y="13312"/>
                  <a:pt x="9383" y="13312"/>
                </a:cubicBezTo>
                <a:lnTo>
                  <a:pt x="7275" y="13193"/>
                </a:lnTo>
                <a:cubicBezTo>
                  <a:pt x="6859" y="13157"/>
                  <a:pt x="6466" y="12979"/>
                  <a:pt x="6156" y="12693"/>
                </a:cubicBezTo>
                <a:lnTo>
                  <a:pt x="3882" y="10419"/>
                </a:lnTo>
                <a:lnTo>
                  <a:pt x="3394" y="9931"/>
                </a:lnTo>
                <a:lnTo>
                  <a:pt x="2894" y="9431"/>
                </a:lnTo>
                <a:lnTo>
                  <a:pt x="620" y="7156"/>
                </a:lnTo>
                <a:cubicBezTo>
                  <a:pt x="346" y="6847"/>
                  <a:pt x="167" y="6466"/>
                  <a:pt x="120" y="6049"/>
                </a:cubicBezTo>
                <a:lnTo>
                  <a:pt x="13" y="3942"/>
                </a:lnTo>
                <a:cubicBezTo>
                  <a:pt x="1" y="3549"/>
                  <a:pt x="227" y="3204"/>
                  <a:pt x="584" y="3049"/>
                </a:cubicBezTo>
                <a:close/>
              </a:path>
            </a:pathLst>
          </a:custGeom>
          <a:noFill/>
          <a:ln w="28575" cap="flat" cmpd="sng">
            <a:solidFill>
              <a:srgbClr val="D1208D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8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1" name="Google Shape;221;p32"/>
          <p:cNvSpPr/>
          <p:nvPr/>
        </p:nvSpPr>
        <p:spPr>
          <a:xfrm>
            <a:off x="10660879" y="4970722"/>
            <a:ext cx="512468" cy="512468"/>
          </a:xfrm>
          <a:custGeom>
            <a:avLst/>
            <a:gdLst/>
            <a:ahLst/>
            <a:cxnLst/>
            <a:rect l="l" t="t" r="r" b="b"/>
            <a:pathLst>
              <a:path w="13312" h="13312" fill="none" extrusionOk="0">
                <a:moveTo>
                  <a:pt x="4953" y="120"/>
                </a:moveTo>
                <a:cubicBezTo>
                  <a:pt x="4584" y="1"/>
                  <a:pt x="4167" y="96"/>
                  <a:pt x="3882" y="358"/>
                </a:cubicBezTo>
                <a:lnTo>
                  <a:pt x="2608" y="1632"/>
                </a:lnTo>
                <a:lnTo>
                  <a:pt x="2119" y="2120"/>
                </a:lnTo>
                <a:lnTo>
                  <a:pt x="1619" y="2620"/>
                </a:lnTo>
                <a:lnTo>
                  <a:pt x="345" y="3894"/>
                </a:lnTo>
                <a:cubicBezTo>
                  <a:pt x="83" y="4180"/>
                  <a:pt x="0" y="4597"/>
                  <a:pt x="119" y="4966"/>
                </a:cubicBezTo>
                <a:lnTo>
                  <a:pt x="3048" y="12729"/>
                </a:lnTo>
                <a:cubicBezTo>
                  <a:pt x="3203" y="13086"/>
                  <a:pt x="3548" y="13312"/>
                  <a:pt x="3941" y="13312"/>
                </a:cubicBezTo>
                <a:lnTo>
                  <a:pt x="6037" y="13193"/>
                </a:lnTo>
                <a:cubicBezTo>
                  <a:pt x="6453" y="13157"/>
                  <a:pt x="6846" y="12979"/>
                  <a:pt x="7156" y="12693"/>
                </a:cubicBezTo>
                <a:lnTo>
                  <a:pt x="9430" y="10419"/>
                </a:lnTo>
                <a:lnTo>
                  <a:pt x="9930" y="9931"/>
                </a:lnTo>
                <a:lnTo>
                  <a:pt x="10418" y="9431"/>
                </a:lnTo>
                <a:lnTo>
                  <a:pt x="12692" y="7156"/>
                </a:lnTo>
                <a:cubicBezTo>
                  <a:pt x="12978" y="6847"/>
                  <a:pt x="13145" y="6466"/>
                  <a:pt x="13192" y="6049"/>
                </a:cubicBezTo>
                <a:lnTo>
                  <a:pt x="13311" y="3942"/>
                </a:lnTo>
                <a:cubicBezTo>
                  <a:pt x="13311" y="3549"/>
                  <a:pt x="13085" y="3204"/>
                  <a:pt x="12728" y="3049"/>
                </a:cubicBezTo>
                <a:close/>
              </a:path>
            </a:pathLst>
          </a:custGeom>
          <a:noFill/>
          <a:ln w="28575" cap="flat" cmpd="sng">
            <a:solidFill>
              <a:srgbClr val="D1208D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8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222" name="Google Shape;222;p32"/>
          <p:cNvGrpSpPr/>
          <p:nvPr/>
        </p:nvGrpSpPr>
        <p:grpSpPr>
          <a:xfrm>
            <a:off x="1116550" y="1227548"/>
            <a:ext cx="512468" cy="512005"/>
            <a:chOff x="837412" y="920661"/>
            <a:chExt cx="384351" cy="384004"/>
          </a:xfrm>
        </p:grpSpPr>
        <p:sp>
          <p:nvSpPr>
            <p:cNvPr id="223" name="Google Shape;223;p32"/>
            <p:cNvSpPr/>
            <p:nvPr/>
          </p:nvSpPr>
          <p:spPr>
            <a:xfrm>
              <a:off x="837412" y="920661"/>
              <a:ext cx="384351" cy="384004"/>
            </a:xfrm>
            <a:custGeom>
              <a:avLst/>
              <a:gdLst/>
              <a:ahLst/>
              <a:cxnLst/>
              <a:rect l="l" t="t" r="r" b="b"/>
              <a:pathLst>
                <a:path w="13312" h="13300" fill="none" extrusionOk="0">
                  <a:moveTo>
                    <a:pt x="8347" y="13181"/>
                  </a:moveTo>
                  <a:cubicBezTo>
                    <a:pt x="8728" y="13300"/>
                    <a:pt x="9133" y="13204"/>
                    <a:pt x="9430" y="12942"/>
                  </a:cubicBezTo>
                  <a:lnTo>
                    <a:pt x="10704" y="11680"/>
                  </a:lnTo>
                  <a:lnTo>
                    <a:pt x="11193" y="11192"/>
                  </a:lnTo>
                  <a:lnTo>
                    <a:pt x="11693" y="10692"/>
                  </a:lnTo>
                  <a:lnTo>
                    <a:pt x="12955" y="9418"/>
                  </a:lnTo>
                  <a:cubicBezTo>
                    <a:pt x="13217" y="9132"/>
                    <a:pt x="13312" y="8716"/>
                    <a:pt x="13193" y="8347"/>
                  </a:cubicBezTo>
                  <a:lnTo>
                    <a:pt x="10264" y="572"/>
                  </a:lnTo>
                  <a:cubicBezTo>
                    <a:pt x="10109" y="227"/>
                    <a:pt x="9764" y="0"/>
                    <a:pt x="9383" y="0"/>
                  </a:cubicBezTo>
                  <a:lnTo>
                    <a:pt x="7275" y="108"/>
                  </a:lnTo>
                  <a:cubicBezTo>
                    <a:pt x="6859" y="155"/>
                    <a:pt x="6466" y="334"/>
                    <a:pt x="6156" y="608"/>
                  </a:cubicBezTo>
                  <a:lnTo>
                    <a:pt x="3882" y="2882"/>
                  </a:lnTo>
                  <a:lnTo>
                    <a:pt x="3394" y="3370"/>
                  </a:lnTo>
                  <a:lnTo>
                    <a:pt x="2894" y="3870"/>
                  </a:lnTo>
                  <a:lnTo>
                    <a:pt x="620" y="6144"/>
                  </a:lnTo>
                  <a:cubicBezTo>
                    <a:pt x="346" y="6454"/>
                    <a:pt x="167" y="6846"/>
                    <a:pt x="120" y="7263"/>
                  </a:cubicBezTo>
                  <a:lnTo>
                    <a:pt x="13" y="9359"/>
                  </a:lnTo>
                  <a:cubicBezTo>
                    <a:pt x="1" y="9752"/>
                    <a:pt x="227" y="10097"/>
                    <a:pt x="584" y="10252"/>
                  </a:cubicBezTo>
                  <a:close/>
                </a:path>
              </a:pathLst>
            </a:custGeom>
            <a:noFill/>
            <a:ln w="28575" cap="flat" cmpd="sng">
              <a:solidFill>
                <a:srgbClr val="D1208D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8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32"/>
            <p:cNvSpPr/>
            <p:nvPr/>
          </p:nvSpPr>
          <p:spPr>
            <a:xfrm>
              <a:off x="948110" y="1036846"/>
              <a:ext cx="161946" cy="161166"/>
            </a:xfrm>
            <a:custGeom>
              <a:avLst/>
              <a:gdLst/>
              <a:ahLst/>
              <a:cxnLst/>
              <a:rect l="l" t="t" r="r" b="b"/>
              <a:pathLst>
                <a:path w="5609" h="5582" extrusionOk="0">
                  <a:moveTo>
                    <a:pt x="3941" y="1"/>
                  </a:moveTo>
                  <a:lnTo>
                    <a:pt x="3048" y="48"/>
                  </a:lnTo>
                  <a:cubicBezTo>
                    <a:pt x="2882" y="72"/>
                    <a:pt x="2715" y="144"/>
                    <a:pt x="2584" y="263"/>
                  </a:cubicBezTo>
                  <a:lnTo>
                    <a:pt x="1620" y="1215"/>
                  </a:lnTo>
                  <a:lnTo>
                    <a:pt x="1417" y="1429"/>
                  </a:lnTo>
                  <a:lnTo>
                    <a:pt x="1203" y="1632"/>
                  </a:lnTo>
                  <a:lnTo>
                    <a:pt x="262" y="2596"/>
                  </a:lnTo>
                  <a:cubicBezTo>
                    <a:pt x="143" y="2727"/>
                    <a:pt x="72" y="2894"/>
                    <a:pt x="48" y="3073"/>
                  </a:cubicBezTo>
                  <a:lnTo>
                    <a:pt x="0" y="3965"/>
                  </a:lnTo>
                  <a:cubicBezTo>
                    <a:pt x="0" y="4120"/>
                    <a:pt x="96" y="4275"/>
                    <a:pt x="251" y="4335"/>
                  </a:cubicBezTo>
                  <a:lnTo>
                    <a:pt x="3525" y="5561"/>
                  </a:lnTo>
                  <a:cubicBezTo>
                    <a:pt x="3570" y="5575"/>
                    <a:pt x="3616" y="5582"/>
                    <a:pt x="3662" y="5582"/>
                  </a:cubicBezTo>
                  <a:cubicBezTo>
                    <a:pt x="3773" y="5582"/>
                    <a:pt x="3881" y="5542"/>
                    <a:pt x="3965" y="5466"/>
                  </a:cubicBezTo>
                  <a:lnTo>
                    <a:pt x="4501" y="4930"/>
                  </a:lnTo>
                  <a:lnTo>
                    <a:pt x="4715" y="4716"/>
                  </a:lnTo>
                  <a:lnTo>
                    <a:pt x="4918" y="4513"/>
                  </a:lnTo>
                  <a:lnTo>
                    <a:pt x="5454" y="3977"/>
                  </a:lnTo>
                  <a:cubicBezTo>
                    <a:pt x="5561" y="3846"/>
                    <a:pt x="5608" y="3680"/>
                    <a:pt x="5549" y="3525"/>
                  </a:cubicBezTo>
                  <a:lnTo>
                    <a:pt x="4322" y="251"/>
                  </a:lnTo>
                  <a:cubicBezTo>
                    <a:pt x="4251" y="96"/>
                    <a:pt x="4108" y="1"/>
                    <a:pt x="3941" y="1"/>
                  </a:cubicBezTo>
                  <a:close/>
                </a:path>
              </a:pathLst>
            </a:custGeom>
            <a:solidFill>
              <a:srgbClr val="5ED2F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8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25" name="Google Shape;225;p32"/>
          <p:cNvGrpSpPr/>
          <p:nvPr/>
        </p:nvGrpSpPr>
        <p:grpSpPr>
          <a:xfrm>
            <a:off x="10561042" y="1227303"/>
            <a:ext cx="512468" cy="512468"/>
            <a:chOff x="7920781" y="920477"/>
            <a:chExt cx="384351" cy="384351"/>
          </a:xfrm>
        </p:grpSpPr>
        <p:sp>
          <p:nvSpPr>
            <p:cNvPr id="226" name="Google Shape;226;p32"/>
            <p:cNvSpPr/>
            <p:nvPr/>
          </p:nvSpPr>
          <p:spPr>
            <a:xfrm>
              <a:off x="7920781" y="920477"/>
              <a:ext cx="384351" cy="384351"/>
            </a:xfrm>
            <a:custGeom>
              <a:avLst/>
              <a:gdLst/>
              <a:ahLst/>
              <a:cxnLst/>
              <a:rect l="l" t="t" r="r" b="b"/>
              <a:pathLst>
                <a:path w="13312" h="13312" fill="none" extrusionOk="0">
                  <a:moveTo>
                    <a:pt x="4953" y="13193"/>
                  </a:moveTo>
                  <a:cubicBezTo>
                    <a:pt x="4584" y="13312"/>
                    <a:pt x="4167" y="13216"/>
                    <a:pt x="3882" y="12954"/>
                  </a:cubicBezTo>
                  <a:lnTo>
                    <a:pt x="2608" y="11692"/>
                  </a:lnTo>
                  <a:lnTo>
                    <a:pt x="2119" y="11192"/>
                  </a:lnTo>
                  <a:lnTo>
                    <a:pt x="1619" y="10704"/>
                  </a:lnTo>
                  <a:lnTo>
                    <a:pt x="345" y="9430"/>
                  </a:lnTo>
                  <a:cubicBezTo>
                    <a:pt x="83" y="9133"/>
                    <a:pt x="0" y="8728"/>
                    <a:pt x="119" y="8347"/>
                  </a:cubicBezTo>
                  <a:lnTo>
                    <a:pt x="3048" y="584"/>
                  </a:lnTo>
                  <a:cubicBezTo>
                    <a:pt x="3203" y="227"/>
                    <a:pt x="3548" y="0"/>
                    <a:pt x="3941" y="0"/>
                  </a:cubicBezTo>
                  <a:lnTo>
                    <a:pt x="6037" y="120"/>
                  </a:lnTo>
                  <a:cubicBezTo>
                    <a:pt x="6453" y="167"/>
                    <a:pt x="6846" y="334"/>
                    <a:pt x="7156" y="620"/>
                  </a:cubicBezTo>
                  <a:lnTo>
                    <a:pt x="9430" y="2894"/>
                  </a:lnTo>
                  <a:lnTo>
                    <a:pt x="9930" y="3382"/>
                  </a:lnTo>
                  <a:lnTo>
                    <a:pt x="10418" y="3882"/>
                  </a:lnTo>
                  <a:lnTo>
                    <a:pt x="12692" y="6156"/>
                  </a:lnTo>
                  <a:cubicBezTo>
                    <a:pt x="12978" y="6466"/>
                    <a:pt x="13145" y="6858"/>
                    <a:pt x="13192" y="7275"/>
                  </a:cubicBezTo>
                  <a:lnTo>
                    <a:pt x="13311" y="9371"/>
                  </a:lnTo>
                  <a:cubicBezTo>
                    <a:pt x="13311" y="9764"/>
                    <a:pt x="13085" y="10109"/>
                    <a:pt x="12728" y="10264"/>
                  </a:cubicBezTo>
                  <a:close/>
                </a:path>
              </a:pathLst>
            </a:custGeom>
            <a:noFill/>
            <a:ln w="28575" cap="flat" cmpd="sng">
              <a:solidFill>
                <a:srgbClr val="D1208D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8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32"/>
            <p:cNvSpPr/>
            <p:nvPr/>
          </p:nvSpPr>
          <p:spPr>
            <a:xfrm>
              <a:off x="8032491" y="1037009"/>
              <a:ext cx="162292" cy="161166"/>
            </a:xfrm>
            <a:custGeom>
              <a:avLst/>
              <a:gdLst/>
              <a:ahLst/>
              <a:cxnLst/>
              <a:rect l="l" t="t" r="r" b="b"/>
              <a:pathLst>
                <a:path w="5621" h="5582" extrusionOk="0">
                  <a:moveTo>
                    <a:pt x="1656" y="1"/>
                  </a:moveTo>
                  <a:cubicBezTo>
                    <a:pt x="1501" y="1"/>
                    <a:pt x="1358" y="96"/>
                    <a:pt x="1286" y="251"/>
                  </a:cubicBezTo>
                  <a:lnTo>
                    <a:pt x="48" y="3525"/>
                  </a:lnTo>
                  <a:cubicBezTo>
                    <a:pt x="1" y="3680"/>
                    <a:pt x="36" y="3846"/>
                    <a:pt x="155" y="3977"/>
                  </a:cubicBezTo>
                  <a:lnTo>
                    <a:pt x="691" y="4513"/>
                  </a:lnTo>
                  <a:lnTo>
                    <a:pt x="894" y="4716"/>
                  </a:lnTo>
                  <a:lnTo>
                    <a:pt x="1108" y="4930"/>
                  </a:lnTo>
                  <a:lnTo>
                    <a:pt x="1644" y="5466"/>
                  </a:lnTo>
                  <a:cubicBezTo>
                    <a:pt x="1728" y="5542"/>
                    <a:pt x="1836" y="5582"/>
                    <a:pt x="1947" y="5582"/>
                  </a:cubicBezTo>
                  <a:cubicBezTo>
                    <a:pt x="1993" y="5582"/>
                    <a:pt x="2039" y="5575"/>
                    <a:pt x="2084" y="5561"/>
                  </a:cubicBezTo>
                  <a:lnTo>
                    <a:pt x="5370" y="4335"/>
                  </a:lnTo>
                  <a:cubicBezTo>
                    <a:pt x="5525" y="4263"/>
                    <a:pt x="5620" y="4120"/>
                    <a:pt x="5620" y="3954"/>
                  </a:cubicBezTo>
                  <a:lnTo>
                    <a:pt x="5573" y="3061"/>
                  </a:lnTo>
                  <a:cubicBezTo>
                    <a:pt x="5549" y="2894"/>
                    <a:pt x="5477" y="2727"/>
                    <a:pt x="5358" y="2596"/>
                  </a:cubicBezTo>
                  <a:lnTo>
                    <a:pt x="4406" y="1632"/>
                  </a:lnTo>
                  <a:lnTo>
                    <a:pt x="4192" y="1429"/>
                  </a:lnTo>
                  <a:lnTo>
                    <a:pt x="3989" y="1215"/>
                  </a:lnTo>
                  <a:lnTo>
                    <a:pt x="3025" y="263"/>
                  </a:lnTo>
                  <a:cubicBezTo>
                    <a:pt x="2894" y="144"/>
                    <a:pt x="2727" y="72"/>
                    <a:pt x="2549" y="48"/>
                  </a:cubicBezTo>
                  <a:lnTo>
                    <a:pt x="1656" y="1"/>
                  </a:lnTo>
                  <a:close/>
                </a:path>
              </a:pathLst>
            </a:custGeom>
            <a:solidFill>
              <a:srgbClr val="5ED2F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8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28" name="Google Shape;228;p32"/>
          <p:cNvSpPr/>
          <p:nvPr/>
        </p:nvSpPr>
        <p:spPr>
          <a:xfrm>
            <a:off x="1264586" y="5112986"/>
            <a:ext cx="216389" cy="214849"/>
          </a:xfrm>
          <a:custGeom>
            <a:avLst/>
            <a:gdLst/>
            <a:ahLst/>
            <a:cxnLst/>
            <a:rect l="l" t="t" r="r" b="b"/>
            <a:pathLst>
              <a:path w="5621" h="5581" extrusionOk="0">
                <a:moveTo>
                  <a:pt x="3671" y="0"/>
                </a:moveTo>
                <a:cubicBezTo>
                  <a:pt x="3626" y="0"/>
                  <a:pt x="3581" y="7"/>
                  <a:pt x="3537" y="21"/>
                </a:cubicBezTo>
                <a:lnTo>
                  <a:pt x="251" y="1259"/>
                </a:lnTo>
                <a:cubicBezTo>
                  <a:pt x="96" y="1318"/>
                  <a:pt x="1" y="1461"/>
                  <a:pt x="1" y="1628"/>
                </a:cubicBezTo>
                <a:lnTo>
                  <a:pt x="48" y="2521"/>
                </a:lnTo>
                <a:cubicBezTo>
                  <a:pt x="72" y="2699"/>
                  <a:pt x="143" y="2866"/>
                  <a:pt x="263" y="2997"/>
                </a:cubicBezTo>
                <a:lnTo>
                  <a:pt x="1215" y="3950"/>
                </a:lnTo>
                <a:lnTo>
                  <a:pt x="1429" y="4164"/>
                </a:lnTo>
                <a:lnTo>
                  <a:pt x="1632" y="4366"/>
                </a:lnTo>
                <a:lnTo>
                  <a:pt x="2596" y="5319"/>
                </a:lnTo>
                <a:cubicBezTo>
                  <a:pt x="2727" y="5438"/>
                  <a:pt x="2894" y="5521"/>
                  <a:pt x="3060" y="5533"/>
                </a:cubicBezTo>
                <a:lnTo>
                  <a:pt x="3953" y="5581"/>
                </a:lnTo>
                <a:cubicBezTo>
                  <a:pt x="4120" y="5581"/>
                  <a:pt x="4263" y="5486"/>
                  <a:pt x="4334" y="5343"/>
                </a:cubicBezTo>
                <a:lnTo>
                  <a:pt x="5561" y="2068"/>
                </a:lnTo>
                <a:cubicBezTo>
                  <a:pt x="5620" y="1902"/>
                  <a:pt x="5573" y="1735"/>
                  <a:pt x="5466" y="1616"/>
                </a:cubicBezTo>
                <a:lnTo>
                  <a:pt x="4930" y="1080"/>
                </a:lnTo>
                <a:lnTo>
                  <a:pt x="4727" y="866"/>
                </a:lnTo>
                <a:lnTo>
                  <a:pt x="4513" y="664"/>
                </a:lnTo>
                <a:lnTo>
                  <a:pt x="3977" y="128"/>
                </a:lnTo>
                <a:cubicBezTo>
                  <a:pt x="3892" y="43"/>
                  <a:pt x="3783" y="0"/>
                  <a:pt x="3671" y="0"/>
                </a:cubicBezTo>
                <a:close/>
              </a:path>
            </a:pathLst>
          </a:custGeom>
          <a:solidFill>
            <a:srgbClr val="5ED2F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8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9" name="Google Shape;229;p32"/>
          <p:cNvSpPr/>
          <p:nvPr/>
        </p:nvSpPr>
        <p:spPr>
          <a:xfrm>
            <a:off x="10809825" y="5112970"/>
            <a:ext cx="215928" cy="214849"/>
          </a:xfrm>
          <a:custGeom>
            <a:avLst/>
            <a:gdLst/>
            <a:ahLst/>
            <a:cxnLst/>
            <a:rect l="l" t="t" r="r" b="b"/>
            <a:pathLst>
              <a:path w="5609" h="5581" extrusionOk="0">
                <a:moveTo>
                  <a:pt x="1950" y="0"/>
                </a:moveTo>
                <a:cubicBezTo>
                  <a:pt x="1838" y="0"/>
                  <a:pt x="1729" y="43"/>
                  <a:pt x="1644" y="128"/>
                </a:cubicBezTo>
                <a:lnTo>
                  <a:pt x="1108" y="664"/>
                </a:lnTo>
                <a:lnTo>
                  <a:pt x="894" y="866"/>
                </a:lnTo>
                <a:lnTo>
                  <a:pt x="679" y="1080"/>
                </a:lnTo>
                <a:lnTo>
                  <a:pt x="155" y="1616"/>
                </a:lnTo>
                <a:cubicBezTo>
                  <a:pt x="36" y="1735"/>
                  <a:pt x="1" y="1902"/>
                  <a:pt x="48" y="2068"/>
                </a:cubicBezTo>
                <a:lnTo>
                  <a:pt x="1286" y="5343"/>
                </a:lnTo>
                <a:cubicBezTo>
                  <a:pt x="1346" y="5486"/>
                  <a:pt x="1501" y="5581"/>
                  <a:pt x="1656" y="5581"/>
                </a:cubicBezTo>
                <a:lnTo>
                  <a:pt x="2549" y="5533"/>
                </a:lnTo>
                <a:cubicBezTo>
                  <a:pt x="2727" y="5509"/>
                  <a:pt x="2894" y="5438"/>
                  <a:pt x="3025" y="5319"/>
                </a:cubicBezTo>
                <a:lnTo>
                  <a:pt x="3977" y="4366"/>
                </a:lnTo>
                <a:lnTo>
                  <a:pt x="4192" y="4164"/>
                </a:lnTo>
                <a:lnTo>
                  <a:pt x="4394" y="3950"/>
                </a:lnTo>
                <a:lnTo>
                  <a:pt x="5358" y="2997"/>
                </a:lnTo>
                <a:cubicBezTo>
                  <a:pt x="5477" y="2866"/>
                  <a:pt x="5549" y="2699"/>
                  <a:pt x="5561" y="2521"/>
                </a:cubicBezTo>
                <a:lnTo>
                  <a:pt x="5608" y="1628"/>
                </a:lnTo>
                <a:cubicBezTo>
                  <a:pt x="5608" y="1461"/>
                  <a:pt x="5513" y="1318"/>
                  <a:pt x="5370" y="1259"/>
                </a:cubicBezTo>
                <a:lnTo>
                  <a:pt x="2084" y="21"/>
                </a:lnTo>
                <a:cubicBezTo>
                  <a:pt x="2040" y="7"/>
                  <a:pt x="1995" y="0"/>
                  <a:pt x="1950" y="0"/>
                </a:cubicBezTo>
                <a:close/>
              </a:path>
            </a:pathLst>
          </a:custGeom>
          <a:solidFill>
            <a:srgbClr val="5ED2F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8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0" name="Google Shape;230;p32"/>
          <p:cNvSpPr/>
          <p:nvPr/>
        </p:nvSpPr>
        <p:spPr>
          <a:xfrm>
            <a:off x="2341260" y="3343429"/>
            <a:ext cx="7531673" cy="315501"/>
          </a:xfrm>
          <a:custGeom>
            <a:avLst/>
            <a:gdLst/>
            <a:ahLst/>
            <a:cxnLst/>
            <a:rect l="l" t="t" r="r" b="b"/>
            <a:pathLst>
              <a:path w="154591" h="7847" fill="none" extrusionOk="0">
                <a:moveTo>
                  <a:pt x="0" y="7847"/>
                </a:moveTo>
                <a:lnTo>
                  <a:pt x="7513" y="893"/>
                </a:lnTo>
                <a:cubicBezTo>
                  <a:pt x="8156" y="358"/>
                  <a:pt x="8954" y="48"/>
                  <a:pt x="9787" y="0"/>
                </a:cubicBezTo>
                <a:lnTo>
                  <a:pt x="144816" y="0"/>
                </a:lnTo>
                <a:cubicBezTo>
                  <a:pt x="145649" y="48"/>
                  <a:pt x="146435" y="358"/>
                  <a:pt x="147078" y="893"/>
                </a:cubicBezTo>
                <a:lnTo>
                  <a:pt x="154591" y="7847"/>
                </a:lnTo>
              </a:path>
            </a:pathLst>
          </a:custGeom>
          <a:noFill/>
          <a:ln w="28575" cap="rnd" cmpd="sng">
            <a:solidFill>
              <a:srgbClr val="81F5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8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1" name="Google Shape;231;p32"/>
          <p:cNvSpPr/>
          <p:nvPr/>
        </p:nvSpPr>
        <p:spPr>
          <a:xfrm>
            <a:off x="6690912" y="1512317"/>
            <a:ext cx="668613" cy="156324"/>
          </a:xfrm>
          <a:custGeom>
            <a:avLst/>
            <a:gdLst/>
            <a:ahLst/>
            <a:cxnLst/>
            <a:rect l="l" t="t" r="r" b="b"/>
            <a:pathLst>
              <a:path w="18182" h="4251" fill="none" extrusionOk="0">
                <a:moveTo>
                  <a:pt x="17776" y="0"/>
                </a:moveTo>
                <a:cubicBezTo>
                  <a:pt x="18110" y="0"/>
                  <a:pt x="18181" y="179"/>
                  <a:pt x="17943" y="405"/>
                </a:cubicBezTo>
                <a:lnTo>
                  <a:pt x="14181" y="3846"/>
                </a:lnTo>
                <a:cubicBezTo>
                  <a:pt x="13883" y="4084"/>
                  <a:pt x="13514" y="4227"/>
                  <a:pt x="13133" y="4251"/>
                </a:cubicBezTo>
                <a:lnTo>
                  <a:pt x="405" y="4251"/>
                </a:lnTo>
                <a:cubicBezTo>
                  <a:pt x="72" y="4251"/>
                  <a:pt x="0" y="4060"/>
                  <a:pt x="250" y="3846"/>
                </a:cubicBezTo>
                <a:lnTo>
                  <a:pt x="4013" y="405"/>
                </a:lnTo>
                <a:cubicBezTo>
                  <a:pt x="4310" y="155"/>
                  <a:pt x="4667" y="24"/>
                  <a:pt x="5060" y="0"/>
                </a:cubicBezTo>
                <a:close/>
              </a:path>
            </a:pathLst>
          </a:custGeom>
          <a:noFill/>
          <a:ln w="19050" cap="flat" cmpd="sng">
            <a:solidFill>
              <a:srgbClr val="D1208D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8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2" name="Google Shape;232;p32"/>
          <p:cNvSpPr/>
          <p:nvPr/>
        </p:nvSpPr>
        <p:spPr>
          <a:xfrm>
            <a:off x="7288111" y="1512317"/>
            <a:ext cx="668613" cy="156324"/>
          </a:xfrm>
          <a:custGeom>
            <a:avLst/>
            <a:gdLst/>
            <a:ahLst/>
            <a:cxnLst/>
            <a:rect l="l" t="t" r="r" b="b"/>
            <a:pathLst>
              <a:path w="18182" h="4251" extrusionOk="0">
                <a:moveTo>
                  <a:pt x="5049" y="0"/>
                </a:moveTo>
                <a:cubicBezTo>
                  <a:pt x="4668" y="24"/>
                  <a:pt x="4310" y="155"/>
                  <a:pt x="4013" y="405"/>
                </a:cubicBezTo>
                <a:lnTo>
                  <a:pt x="250" y="3846"/>
                </a:lnTo>
                <a:cubicBezTo>
                  <a:pt x="0" y="4060"/>
                  <a:pt x="72" y="4251"/>
                  <a:pt x="405" y="4251"/>
                </a:cubicBezTo>
                <a:lnTo>
                  <a:pt x="13133" y="4251"/>
                </a:lnTo>
                <a:cubicBezTo>
                  <a:pt x="13514" y="4227"/>
                  <a:pt x="13871" y="4084"/>
                  <a:pt x="14169" y="3846"/>
                </a:cubicBezTo>
                <a:lnTo>
                  <a:pt x="17943" y="405"/>
                </a:lnTo>
                <a:cubicBezTo>
                  <a:pt x="18181" y="179"/>
                  <a:pt x="18110" y="0"/>
                  <a:pt x="17776" y="0"/>
                </a:cubicBezTo>
                <a:close/>
              </a:path>
            </a:pathLst>
          </a:custGeom>
          <a:solidFill>
            <a:srgbClr val="5ED2F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8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3" name="Google Shape;233;p32"/>
          <p:cNvSpPr/>
          <p:nvPr/>
        </p:nvSpPr>
        <p:spPr>
          <a:xfrm>
            <a:off x="5419437" y="1512317"/>
            <a:ext cx="1350759" cy="156324"/>
          </a:xfrm>
          <a:custGeom>
            <a:avLst/>
            <a:gdLst/>
            <a:ahLst/>
            <a:cxnLst/>
            <a:rect l="l" t="t" r="r" b="b"/>
            <a:pathLst>
              <a:path w="36732" h="4251" extrusionOk="0">
                <a:moveTo>
                  <a:pt x="405" y="0"/>
                </a:moveTo>
                <a:cubicBezTo>
                  <a:pt x="72" y="0"/>
                  <a:pt x="0" y="179"/>
                  <a:pt x="250" y="405"/>
                </a:cubicBezTo>
                <a:lnTo>
                  <a:pt x="4013" y="3846"/>
                </a:lnTo>
                <a:cubicBezTo>
                  <a:pt x="4311" y="4084"/>
                  <a:pt x="4680" y="4227"/>
                  <a:pt x="5061" y="4251"/>
                </a:cubicBezTo>
                <a:lnTo>
                  <a:pt x="31671" y="4251"/>
                </a:lnTo>
                <a:cubicBezTo>
                  <a:pt x="32052" y="4227"/>
                  <a:pt x="32421" y="4084"/>
                  <a:pt x="32719" y="3846"/>
                </a:cubicBezTo>
                <a:lnTo>
                  <a:pt x="36481" y="405"/>
                </a:lnTo>
                <a:cubicBezTo>
                  <a:pt x="36731" y="179"/>
                  <a:pt x="36660" y="0"/>
                  <a:pt x="36326" y="0"/>
                </a:cubicBezTo>
                <a:close/>
              </a:path>
            </a:pathLst>
          </a:custGeom>
          <a:solidFill>
            <a:srgbClr val="5ED2F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8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4" name="Google Shape;234;p32"/>
          <p:cNvSpPr/>
          <p:nvPr/>
        </p:nvSpPr>
        <p:spPr>
          <a:xfrm>
            <a:off x="4830107" y="1512317"/>
            <a:ext cx="668613" cy="156324"/>
          </a:xfrm>
          <a:custGeom>
            <a:avLst/>
            <a:gdLst/>
            <a:ahLst/>
            <a:cxnLst/>
            <a:rect l="l" t="t" r="r" b="b"/>
            <a:pathLst>
              <a:path w="18182" h="4251" fill="none" extrusionOk="0">
                <a:moveTo>
                  <a:pt x="13133" y="0"/>
                </a:moveTo>
                <a:cubicBezTo>
                  <a:pt x="13514" y="24"/>
                  <a:pt x="13883" y="155"/>
                  <a:pt x="14169" y="405"/>
                </a:cubicBezTo>
                <a:lnTo>
                  <a:pt x="17943" y="3846"/>
                </a:lnTo>
                <a:cubicBezTo>
                  <a:pt x="18181" y="4060"/>
                  <a:pt x="18110" y="4251"/>
                  <a:pt x="17777" y="4251"/>
                </a:cubicBezTo>
                <a:lnTo>
                  <a:pt x="5061" y="4251"/>
                </a:lnTo>
                <a:cubicBezTo>
                  <a:pt x="4668" y="4227"/>
                  <a:pt x="4311" y="4084"/>
                  <a:pt x="4013" y="3846"/>
                </a:cubicBezTo>
                <a:lnTo>
                  <a:pt x="251" y="405"/>
                </a:lnTo>
                <a:cubicBezTo>
                  <a:pt x="1" y="179"/>
                  <a:pt x="72" y="0"/>
                  <a:pt x="405" y="0"/>
                </a:cubicBezTo>
                <a:close/>
              </a:path>
            </a:pathLst>
          </a:custGeom>
          <a:noFill/>
          <a:ln w="19050" cap="flat" cmpd="sng">
            <a:solidFill>
              <a:srgbClr val="D1208D"/>
            </a:solidFill>
            <a:prstDash val="solid"/>
            <a:miter lim="11906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8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35" name="Google Shape;235;p32"/>
          <p:cNvSpPr/>
          <p:nvPr/>
        </p:nvSpPr>
        <p:spPr>
          <a:xfrm>
            <a:off x="4233350" y="1512317"/>
            <a:ext cx="668172" cy="156324"/>
          </a:xfrm>
          <a:custGeom>
            <a:avLst/>
            <a:gdLst/>
            <a:ahLst/>
            <a:cxnLst/>
            <a:rect l="l" t="t" r="r" b="b"/>
            <a:pathLst>
              <a:path w="18170" h="4251" extrusionOk="0">
                <a:moveTo>
                  <a:pt x="393" y="0"/>
                </a:moveTo>
                <a:cubicBezTo>
                  <a:pt x="60" y="0"/>
                  <a:pt x="0" y="179"/>
                  <a:pt x="239" y="405"/>
                </a:cubicBezTo>
                <a:lnTo>
                  <a:pt x="4001" y="3846"/>
                </a:lnTo>
                <a:cubicBezTo>
                  <a:pt x="4299" y="4084"/>
                  <a:pt x="4668" y="4227"/>
                  <a:pt x="5049" y="4251"/>
                </a:cubicBezTo>
                <a:lnTo>
                  <a:pt x="17776" y="4251"/>
                </a:lnTo>
                <a:cubicBezTo>
                  <a:pt x="18098" y="4251"/>
                  <a:pt x="18169" y="4060"/>
                  <a:pt x="17931" y="3846"/>
                </a:cubicBezTo>
                <a:lnTo>
                  <a:pt x="14169" y="405"/>
                </a:lnTo>
                <a:cubicBezTo>
                  <a:pt x="13871" y="155"/>
                  <a:pt x="13502" y="24"/>
                  <a:pt x="13121" y="0"/>
                </a:cubicBezTo>
                <a:close/>
              </a:path>
            </a:pathLst>
          </a:custGeom>
          <a:solidFill>
            <a:srgbClr val="5ED2F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8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236" name="Google Shape;236;p32"/>
          <p:cNvGrpSpPr/>
          <p:nvPr/>
        </p:nvGrpSpPr>
        <p:grpSpPr>
          <a:xfrm>
            <a:off x="3295934" y="5281173"/>
            <a:ext cx="1239997" cy="169047"/>
            <a:chOff x="2424425" y="3960879"/>
            <a:chExt cx="929998" cy="126785"/>
          </a:xfrm>
        </p:grpSpPr>
        <p:sp>
          <p:nvSpPr>
            <p:cNvPr id="237" name="Google Shape;237;p32"/>
            <p:cNvSpPr/>
            <p:nvPr/>
          </p:nvSpPr>
          <p:spPr>
            <a:xfrm>
              <a:off x="2424425" y="3977289"/>
              <a:ext cx="929998" cy="110375"/>
            </a:xfrm>
            <a:custGeom>
              <a:avLst/>
              <a:gdLst/>
              <a:ahLst/>
              <a:cxnLst/>
              <a:rect l="l" t="t" r="r" b="b"/>
              <a:pathLst>
                <a:path w="33720" h="4002" fill="none" extrusionOk="0">
                  <a:moveTo>
                    <a:pt x="33719" y="1"/>
                  </a:moveTo>
                  <a:lnTo>
                    <a:pt x="29052" y="4001"/>
                  </a:lnTo>
                  <a:lnTo>
                    <a:pt x="1" y="4001"/>
                  </a:lnTo>
                </a:path>
              </a:pathLst>
            </a:custGeom>
            <a:noFill/>
            <a:ln w="14875" cap="flat" cmpd="sng">
              <a:solidFill>
                <a:srgbClr val="5ED2F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8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32"/>
            <p:cNvSpPr/>
            <p:nvPr/>
          </p:nvSpPr>
          <p:spPr>
            <a:xfrm>
              <a:off x="2424425" y="3960879"/>
              <a:ext cx="68012" cy="67985"/>
            </a:xfrm>
            <a:custGeom>
              <a:avLst/>
              <a:gdLst/>
              <a:ahLst/>
              <a:cxnLst/>
              <a:rect l="l" t="t" r="r" b="b"/>
              <a:pathLst>
                <a:path w="2466" h="2465" extrusionOk="0">
                  <a:moveTo>
                    <a:pt x="1" y="0"/>
                  </a:moveTo>
                  <a:lnTo>
                    <a:pt x="1" y="2465"/>
                  </a:lnTo>
                  <a:lnTo>
                    <a:pt x="2465" y="2465"/>
                  </a:lnTo>
                  <a:lnTo>
                    <a:pt x="2465" y="0"/>
                  </a:lnTo>
                  <a:close/>
                </a:path>
              </a:pathLst>
            </a:custGeom>
            <a:solidFill>
              <a:srgbClr val="5ED2F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8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32"/>
            <p:cNvSpPr/>
            <p:nvPr/>
          </p:nvSpPr>
          <p:spPr>
            <a:xfrm>
              <a:off x="2550521" y="3960879"/>
              <a:ext cx="68012" cy="67985"/>
            </a:xfrm>
            <a:custGeom>
              <a:avLst/>
              <a:gdLst/>
              <a:ahLst/>
              <a:cxnLst/>
              <a:rect l="l" t="t" r="r" b="b"/>
              <a:pathLst>
                <a:path w="2466" h="2465" extrusionOk="0">
                  <a:moveTo>
                    <a:pt x="1" y="0"/>
                  </a:moveTo>
                  <a:lnTo>
                    <a:pt x="1" y="2465"/>
                  </a:lnTo>
                  <a:lnTo>
                    <a:pt x="2465" y="2465"/>
                  </a:lnTo>
                  <a:lnTo>
                    <a:pt x="2465" y="0"/>
                  </a:lnTo>
                  <a:close/>
                </a:path>
              </a:pathLst>
            </a:custGeom>
            <a:solidFill>
              <a:srgbClr val="5ED2F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8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32"/>
            <p:cNvSpPr/>
            <p:nvPr/>
          </p:nvSpPr>
          <p:spPr>
            <a:xfrm>
              <a:off x="2676616" y="3960879"/>
              <a:ext cx="68012" cy="67985"/>
            </a:xfrm>
            <a:custGeom>
              <a:avLst/>
              <a:gdLst/>
              <a:ahLst/>
              <a:cxnLst/>
              <a:rect l="l" t="t" r="r" b="b"/>
              <a:pathLst>
                <a:path w="2466" h="2465" extrusionOk="0">
                  <a:moveTo>
                    <a:pt x="1" y="0"/>
                  </a:moveTo>
                  <a:lnTo>
                    <a:pt x="1" y="2465"/>
                  </a:lnTo>
                  <a:lnTo>
                    <a:pt x="2465" y="2465"/>
                  </a:lnTo>
                  <a:lnTo>
                    <a:pt x="2465" y="0"/>
                  </a:lnTo>
                  <a:close/>
                </a:path>
              </a:pathLst>
            </a:custGeom>
            <a:solidFill>
              <a:srgbClr val="5ED2F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8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32"/>
            <p:cNvSpPr/>
            <p:nvPr/>
          </p:nvSpPr>
          <p:spPr>
            <a:xfrm>
              <a:off x="2802712" y="3960879"/>
              <a:ext cx="68012" cy="67985"/>
            </a:xfrm>
            <a:custGeom>
              <a:avLst/>
              <a:gdLst/>
              <a:ahLst/>
              <a:cxnLst/>
              <a:rect l="l" t="t" r="r" b="b"/>
              <a:pathLst>
                <a:path w="2466" h="2465" fill="none" extrusionOk="0">
                  <a:moveTo>
                    <a:pt x="1" y="0"/>
                  </a:moveTo>
                  <a:lnTo>
                    <a:pt x="2465" y="0"/>
                  </a:lnTo>
                  <a:lnTo>
                    <a:pt x="2465" y="2465"/>
                  </a:lnTo>
                  <a:lnTo>
                    <a:pt x="1" y="2465"/>
                  </a:lnTo>
                  <a:close/>
                </a:path>
              </a:pathLst>
            </a:custGeom>
            <a:noFill/>
            <a:ln w="3875" cap="flat" cmpd="sng">
              <a:solidFill>
                <a:srgbClr val="2C769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8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32"/>
            <p:cNvSpPr/>
            <p:nvPr/>
          </p:nvSpPr>
          <p:spPr>
            <a:xfrm>
              <a:off x="2928808" y="3960879"/>
              <a:ext cx="68012" cy="67985"/>
            </a:xfrm>
            <a:custGeom>
              <a:avLst/>
              <a:gdLst/>
              <a:ahLst/>
              <a:cxnLst/>
              <a:rect l="l" t="t" r="r" b="b"/>
              <a:pathLst>
                <a:path w="2466" h="2465" fill="none" extrusionOk="0">
                  <a:moveTo>
                    <a:pt x="1" y="0"/>
                  </a:moveTo>
                  <a:lnTo>
                    <a:pt x="2465" y="0"/>
                  </a:lnTo>
                  <a:lnTo>
                    <a:pt x="2465" y="2465"/>
                  </a:lnTo>
                  <a:lnTo>
                    <a:pt x="1" y="2465"/>
                  </a:lnTo>
                  <a:close/>
                </a:path>
              </a:pathLst>
            </a:custGeom>
            <a:noFill/>
            <a:ln w="3875" cap="flat" cmpd="sng">
              <a:solidFill>
                <a:srgbClr val="2C769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8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32"/>
            <p:cNvSpPr/>
            <p:nvPr/>
          </p:nvSpPr>
          <p:spPr>
            <a:xfrm>
              <a:off x="3054904" y="3960879"/>
              <a:ext cx="68012" cy="67985"/>
            </a:xfrm>
            <a:custGeom>
              <a:avLst/>
              <a:gdLst/>
              <a:ahLst/>
              <a:cxnLst/>
              <a:rect l="l" t="t" r="r" b="b"/>
              <a:pathLst>
                <a:path w="2466" h="2465" fill="none" extrusionOk="0">
                  <a:moveTo>
                    <a:pt x="1" y="0"/>
                  </a:moveTo>
                  <a:lnTo>
                    <a:pt x="2465" y="0"/>
                  </a:lnTo>
                  <a:lnTo>
                    <a:pt x="2465" y="2465"/>
                  </a:lnTo>
                  <a:lnTo>
                    <a:pt x="1" y="2465"/>
                  </a:lnTo>
                  <a:close/>
                </a:path>
              </a:pathLst>
            </a:custGeom>
            <a:noFill/>
            <a:ln w="3875" cap="flat" cmpd="sng">
              <a:solidFill>
                <a:srgbClr val="2C769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8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44" name="Google Shape;244;p32"/>
          <p:cNvGrpSpPr/>
          <p:nvPr/>
        </p:nvGrpSpPr>
        <p:grpSpPr>
          <a:xfrm>
            <a:off x="7656549" y="5281173"/>
            <a:ext cx="1239519" cy="169047"/>
            <a:chOff x="5694885" y="3960879"/>
            <a:chExt cx="929639" cy="126785"/>
          </a:xfrm>
        </p:grpSpPr>
        <p:sp>
          <p:nvSpPr>
            <p:cNvPr id="245" name="Google Shape;245;p32"/>
            <p:cNvSpPr/>
            <p:nvPr/>
          </p:nvSpPr>
          <p:spPr>
            <a:xfrm>
              <a:off x="5694885" y="3977289"/>
              <a:ext cx="929639" cy="110375"/>
            </a:xfrm>
            <a:custGeom>
              <a:avLst/>
              <a:gdLst/>
              <a:ahLst/>
              <a:cxnLst/>
              <a:rect l="l" t="t" r="r" b="b"/>
              <a:pathLst>
                <a:path w="33707" h="4002" fill="none" extrusionOk="0">
                  <a:moveTo>
                    <a:pt x="0" y="1"/>
                  </a:moveTo>
                  <a:lnTo>
                    <a:pt x="4656" y="4001"/>
                  </a:lnTo>
                  <a:lnTo>
                    <a:pt x="33707" y="4001"/>
                  </a:lnTo>
                </a:path>
              </a:pathLst>
            </a:custGeom>
            <a:noFill/>
            <a:ln w="14875" cap="flat" cmpd="sng">
              <a:solidFill>
                <a:srgbClr val="5ED2F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8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32"/>
            <p:cNvSpPr/>
            <p:nvPr/>
          </p:nvSpPr>
          <p:spPr>
            <a:xfrm>
              <a:off x="6556540" y="3960879"/>
              <a:ext cx="67985" cy="67985"/>
            </a:xfrm>
            <a:custGeom>
              <a:avLst/>
              <a:gdLst/>
              <a:ahLst/>
              <a:cxnLst/>
              <a:rect l="l" t="t" r="r" b="b"/>
              <a:pathLst>
                <a:path w="2465" h="2465" extrusionOk="0">
                  <a:moveTo>
                    <a:pt x="0" y="0"/>
                  </a:moveTo>
                  <a:lnTo>
                    <a:pt x="0" y="2465"/>
                  </a:lnTo>
                  <a:lnTo>
                    <a:pt x="2465" y="2465"/>
                  </a:lnTo>
                  <a:lnTo>
                    <a:pt x="2465" y="0"/>
                  </a:lnTo>
                  <a:close/>
                </a:path>
              </a:pathLst>
            </a:custGeom>
            <a:solidFill>
              <a:srgbClr val="5ED2F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8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32"/>
            <p:cNvSpPr/>
            <p:nvPr/>
          </p:nvSpPr>
          <p:spPr>
            <a:xfrm>
              <a:off x="6430444" y="3960879"/>
              <a:ext cx="67985" cy="67985"/>
            </a:xfrm>
            <a:custGeom>
              <a:avLst/>
              <a:gdLst/>
              <a:ahLst/>
              <a:cxnLst/>
              <a:rect l="l" t="t" r="r" b="b"/>
              <a:pathLst>
                <a:path w="2465" h="2465" extrusionOk="0">
                  <a:moveTo>
                    <a:pt x="0" y="0"/>
                  </a:moveTo>
                  <a:lnTo>
                    <a:pt x="0" y="2465"/>
                  </a:lnTo>
                  <a:lnTo>
                    <a:pt x="2465" y="2465"/>
                  </a:lnTo>
                  <a:lnTo>
                    <a:pt x="2465" y="0"/>
                  </a:lnTo>
                  <a:close/>
                </a:path>
              </a:pathLst>
            </a:custGeom>
            <a:solidFill>
              <a:srgbClr val="5ED2F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8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32"/>
            <p:cNvSpPr/>
            <p:nvPr/>
          </p:nvSpPr>
          <p:spPr>
            <a:xfrm>
              <a:off x="6304348" y="3960879"/>
              <a:ext cx="67985" cy="67985"/>
            </a:xfrm>
            <a:custGeom>
              <a:avLst/>
              <a:gdLst/>
              <a:ahLst/>
              <a:cxnLst/>
              <a:rect l="l" t="t" r="r" b="b"/>
              <a:pathLst>
                <a:path w="2465" h="2465" extrusionOk="0">
                  <a:moveTo>
                    <a:pt x="0" y="0"/>
                  </a:moveTo>
                  <a:lnTo>
                    <a:pt x="0" y="2465"/>
                  </a:lnTo>
                  <a:lnTo>
                    <a:pt x="2465" y="2465"/>
                  </a:lnTo>
                  <a:lnTo>
                    <a:pt x="2465" y="0"/>
                  </a:lnTo>
                  <a:close/>
                </a:path>
              </a:pathLst>
            </a:custGeom>
            <a:solidFill>
              <a:srgbClr val="5ED2F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8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32"/>
            <p:cNvSpPr/>
            <p:nvPr/>
          </p:nvSpPr>
          <p:spPr>
            <a:xfrm>
              <a:off x="6178252" y="3960879"/>
              <a:ext cx="67985" cy="67985"/>
            </a:xfrm>
            <a:custGeom>
              <a:avLst/>
              <a:gdLst/>
              <a:ahLst/>
              <a:cxnLst/>
              <a:rect l="l" t="t" r="r" b="b"/>
              <a:pathLst>
                <a:path w="2465" h="2465" fill="none" extrusionOk="0">
                  <a:moveTo>
                    <a:pt x="2465" y="2465"/>
                  </a:moveTo>
                  <a:lnTo>
                    <a:pt x="0" y="2465"/>
                  </a:lnTo>
                  <a:lnTo>
                    <a:pt x="0" y="0"/>
                  </a:lnTo>
                  <a:lnTo>
                    <a:pt x="2465" y="0"/>
                  </a:lnTo>
                  <a:close/>
                </a:path>
              </a:pathLst>
            </a:custGeom>
            <a:noFill/>
            <a:ln w="3875" cap="flat" cmpd="sng">
              <a:solidFill>
                <a:srgbClr val="2C769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8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32"/>
            <p:cNvSpPr/>
            <p:nvPr/>
          </p:nvSpPr>
          <p:spPr>
            <a:xfrm>
              <a:off x="6052157" y="3960879"/>
              <a:ext cx="67985" cy="67985"/>
            </a:xfrm>
            <a:custGeom>
              <a:avLst/>
              <a:gdLst/>
              <a:ahLst/>
              <a:cxnLst/>
              <a:rect l="l" t="t" r="r" b="b"/>
              <a:pathLst>
                <a:path w="2465" h="2465" fill="none" extrusionOk="0">
                  <a:moveTo>
                    <a:pt x="2465" y="2465"/>
                  </a:moveTo>
                  <a:lnTo>
                    <a:pt x="0" y="2465"/>
                  </a:lnTo>
                  <a:lnTo>
                    <a:pt x="0" y="0"/>
                  </a:lnTo>
                  <a:lnTo>
                    <a:pt x="2465" y="0"/>
                  </a:lnTo>
                  <a:close/>
                </a:path>
              </a:pathLst>
            </a:custGeom>
            <a:noFill/>
            <a:ln w="3875" cap="flat" cmpd="sng">
              <a:solidFill>
                <a:srgbClr val="2C769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8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32"/>
            <p:cNvSpPr/>
            <p:nvPr/>
          </p:nvSpPr>
          <p:spPr>
            <a:xfrm>
              <a:off x="5926061" y="3960879"/>
              <a:ext cx="67985" cy="67985"/>
            </a:xfrm>
            <a:custGeom>
              <a:avLst/>
              <a:gdLst/>
              <a:ahLst/>
              <a:cxnLst/>
              <a:rect l="l" t="t" r="r" b="b"/>
              <a:pathLst>
                <a:path w="2465" h="2465" fill="none" extrusionOk="0">
                  <a:moveTo>
                    <a:pt x="2465" y="2465"/>
                  </a:moveTo>
                  <a:lnTo>
                    <a:pt x="0" y="2465"/>
                  </a:lnTo>
                  <a:lnTo>
                    <a:pt x="0" y="0"/>
                  </a:lnTo>
                  <a:lnTo>
                    <a:pt x="2465" y="0"/>
                  </a:lnTo>
                  <a:close/>
                </a:path>
              </a:pathLst>
            </a:custGeom>
            <a:noFill/>
            <a:ln w="3875" cap="flat" cmpd="sng">
              <a:solidFill>
                <a:srgbClr val="2C769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8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52" name="Google Shape;252;p32"/>
          <p:cNvGrpSpPr/>
          <p:nvPr/>
        </p:nvGrpSpPr>
        <p:grpSpPr>
          <a:xfrm>
            <a:off x="5866844" y="4710921"/>
            <a:ext cx="479929" cy="169488"/>
            <a:chOff x="6476503" y="3544125"/>
            <a:chExt cx="359947" cy="127116"/>
          </a:xfrm>
        </p:grpSpPr>
        <p:sp>
          <p:nvSpPr>
            <p:cNvPr id="253" name="Google Shape;253;p32"/>
            <p:cNvSpPr/>
            <p:nvPr/>
          </p:nvSpPr>
          <p:spPr>
            <a:xfrm>
              <a:off x="6476503" y="3544125"/>
              <a:ext cx="73280" cy="127116"/>
            </a:xfrm>
            <a:custGeom>
              <a:avLst/>
              <a:gdLst/>
              <a:ahLst/>
              <a:cxnLst/>
              <a:rect l="l" t="t" r="r" b="b"/>
              <a:pathLst>
                <a:path w="2657" h="4609" fill="none" extrusionOk="0">
                  <a:moveTo>
                    <a:pt x="1" y="4609"/>
                  </a:moveTo>
                  <a:lnTo>
                    <a:pt x="2656" y="2299"/>
                  </a:lnTo>
                  <a:lnTo>
                    <a:pt x="1" y="1"/>
                  </a:lnTo>
                </a:path>
              </a:pathLst>
            </a:custGeom>
            <a:noFill/>
            <a:ln w="38100" cap="rnd" cmpd="sng">
              <a:solidFill>
                <a:srgbClr val="5ED2F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8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32"/>
            <p:cNvSpPr/>
            <p:nvPr/>
          </p:nvSpPr>
          <p:spPr>
            <a:xfrm>
              <a:off x="6571737" y="3544125"/>
              <a:ext cx="73583" cy="127116"/>
            </a:xfrm>
            <a:custGeom>
              <a:avLst/>
              <a:gdLst/>
              <a:ahLst/>
              <a:cxnLst/>
              <a:rect l="l" t="t" r="r" b="b"/>
              <a:pathLst>
                <a:path w="2668" h="4609" fill="none" extrusionOk="0">
                  <a:moveTo>
                    <a:pt x="1" y="4609"/>
                  </a:moveTo>
                  <a:lnTo>
                    <a:pt x="2668" y="2299"/>
                  </a:lnTo>
                  <a:lnTo>
                    <a:pt x="1" y="1"/>
                  </a:lnTo>
                </a:path>
              </a:pathLst>
            </a:custGeom>
            <a:noFill/>
            <a:ln w="38100" cap="rnd" cmpd="sng">
              <a:solidFill>
                <a:srgbClr val="5ED2F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8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32"/>
            <p:cNvSpPr/>
            <p:nvPr/>
          </p:nvSpPr>
          <p:spPr>
            <a:xfrm>
              <a:off x="6667301" y="3544125"/>
              <a:ext cx="73583" cy="127116"/>
            </a:xfrm>
            <a:custGeom>
              <a:avLst/>
              <a:gdLst/>
              <a:ahLst/>
              <a:cxnLst/>
              <a:rect l="l" t="t" r="r" b="b"/>
              <a:pathLst>
                <a:path w="2668" h="4609" fill="none" extrusionOk="0">
                  <a:moveTo>
                    <a:pt x="1" y="4609"/>
                  </a:moveTo>
                  <a:lnTo>
                    <a:pt x="2668" y="2299"/>
                  </a:lnTo>
                  <a:lnTo>
                    <a:pt x="1" y="1"/>
                  </a:lnTo>
                </a:path>
              </a:pathLst>
            </a:custGeom>
            <a:noFill/>
            <a:ln w="38100" cap="rnd" cmpd="sng">
              <a:solidFill>
                <a:srgbClr val="5ED2F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8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32"/>
            <p:cNvSpPr/>
            <p:nvPr/>
          </p:nvSpPr>
          <p:spPr>
            <a:xfrm>
              <a:off x="6762866" y="3544125"/>
              <a:ext cx="73583" cy="127116"/>
            </a:xfrm>
            <a:custGeom>
              <a:avLst/>
              <a:gdLst/>
              <a:ahLst/>
              <a:cxnLst/>
              <a:rect l="l" t="t" r="r" b="b"/>
              <a:pathLst>
                <a:path w="2668" h="4609" fill="none" extrusionOk="0">
                  <a:moveTo>
                    <a:pt x="0" y="4609"/>
                  </a:moveTo>
                  <a:lnTo>
                    <a:pt x="2667" y="2299"/>
                  </a:lnTo>
                  <a:lnTo>
                    <a:pt x="0" y="1"/>
                  </a:lnTo>
                </a:path>
              </a:pathLst>
            </a:custGeom>
            <a:noFill/>
            <a:ln w="38100" cap="rnd" cmpd="sng">
              <a:solidFill>
                <a:srgbClr val="5ED2F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8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57" name="Google Shape;257;p32"/>
          <p:cNvGrpSpPr/>
          <p:nvPr/>
        </p:nvGrpSpPr>
        <p:grpSpPr>
          <a:xfrm>
            <a:off x="5724588" y="4725500"/>
            <a:ext cx="479892" cy="169488"/>
            <a:chOff x="2361351" y="3544125"/>
            <a:chExt cx="359919" cy="127116"/>
          </a:xfrm>
        </p:grpSpPr>
        <p:sp>
          <p:nvSpPr>
            <p:cNvPr id="258" name="Google Shape;258;p32"/>
            <p:cNvSpPr/>
            <p:nvPr/>
          </p:nvSpPr>
          <p:spPr>
            <a:xfrm>
              <a:off x="2648017" y="3544125"/>
              <a:ext cx="73252" cy="127116"/>
            </a:xfrm>
            <a:custGeom>
              <a:avLst/>
              <a:gdLst/>
              <a:ahLst/>
              <a:cxnLst/>
              <a:rect l="l" t="t" r="r" b="b"/>
              <a:pathLst>
                <a:path w="2656" h="4609" fill="none" extrusionOk="0">
                  <a:moveTo>
                    <a:pt x="2656" y="1"/>
                  </a:moveTo>
                  <a:lnTo>
                    <a:pt x="1" y="2299"/>
                  </a:lnTo>
                  <a:lnTo>
                    <a:pt x="2656" y="4609"/>
                  </a:lnTo>
                </a:path>
              </a:pathLst>
            </a:custGeom>
            <a:noFill/>
            <a:ln w="38100" cap="rnd" cmpd="sng">
              <a:solidFill>
                <a:srgbClr val="5ED2F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8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32"/>
            <p:cNvSpPr/>
            <p:nvPr/>
          </p:nvSpPr>
          <p:spPr>
            <a:xfrm>
              <a:off x="2552480" y="3544125"/>
              <a:ext cx="73252" cy="127116"/>
            </a:xfrm>
            <a:custGeom>
              <a:avLst/>
              <a:gdLst/>
              <a:ahLst/>
              <a:cxnLst/>
              <a:rect l="l" t="t" r="r" b="b"/>
              <a:pathLst>
                <a:path w="2656" h="4609" fill="none" extrusionOk="0">
                  <a:moveTo>
                    <a:pt x="2655" y="1"/>
                  </a:moveTo>
                  <a:lnTo>
                    <a:pt x="0" y="2299"/>
                  </a:lnTo>
                  <a:lnTo>
                    <a:pt x="2655" y="4609"/>
                  </a:lnTo>
                </a:path>
              </a:pathLst>
            </a:custGeom>
            <a:noFill/>
            <a:ln w="38100" cap="rnd" cmpd="sng">
              <a:solidFill>
                <a:srgbClr val="5ED2F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8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32"/>
            <p:cNvSpPr/>
            <p:nvPr/>
          </p:nvSpPr>
          <p:spPr>
            <a:xfrm>
              <a:off x="2456916" y="3544125"/>
              <a:ext cx="73583" cy="127116"/>
            </a:xfrm>
            <a:custGeom>
              <a:avLst/>
              <a:gdLst/>
              <a:ahLst/>
              <a:cxnLst/>
              <a:rect l="l" t="t" r="r" b="b"/>
              <a:pathLst>
                <a:path w="2668" h="4609" fill="none" extrusionOk="0">
                  <a:moveTo>
                    <a:pt x="2667" y="1"/>
                  </a:moveTo>
                  <a:lnTo>
                    <a:pt x="0" y="2299"/>
                  </a:lnTo>
                  <a:lnTo>
                    <a:pt x="2667" y="4609"/>
                  </a:lnTo>
                </a:path>
              </a:pathLst>
            </a:custGeom>
            <a:noFill/>
            <a:ln w="38100" cap="rnd" cmpd="sng">
              <a:solidFill>
                <a:srgbClr val="5ED2F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8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32"/>
            <p:cNvSpPr/>
            <p:nvPr/>
          </p:nvSpPr>
          <p:spPr>
            <a:xfrm>
              <a:off x="2361351" y="3544125"/>
              <a:ext cx="73583" cy="127116"/>
            </a:xfrm>
            <a:custGeom>
              <a:avLst/>
              <a:gdLst/>
              <a:ahLst/>
              <a:cxnLst/>
              <a:rect l="l" t="t" r="r" b="b"/>
              <a:pathLst>
                <a:path w="2668" h="4609" fill="none" extrusionOk="0">
                  <a:moveTo>
                    <a:pt x="2668" y="1"/>
                  </a:moveTo>
                  <a:lnTo>
                    <a:pt x="1" y="2299"/>
                  </a:lnTo>
                  <a:lnTo>
                    <a:pt x="2668" y="4609"/>
                  </a:lnTo>
                </a:path>
              </a:pathLst>
            </a:custGeom>
            <a:noFill/>
            <a:ln w="38100" cap="rnd" cmpd="sng">
              <a:solidFill>
                <a:srgbClr val="5ED2F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867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248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63" name="Google Shape;263;p32"/>
          <p:cNvSpPr txBox="1">
            <a:spLocks noGrp="1"/>
          </p:cNvSpPr>
          <p:nvPr>
            <p:ph type="title"/>
          </p:nvPr>
        </p:nvSpPr>
        <p:spPr>
          <a:xfrm>
            <a:off x="1531978" y="2336097"/>
            <a:ext cx="9394400" cy="2151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rompt" panose="00000500000000000000" pitchFamily="2" charset="-34"/>
                <a:cs typeface="Prompt" panose="00000500000000000000" pitchFamily="2" charset="-34"/>
              </a:rPr>
              <a:t>ARKIME DEMO</a:t>
            </a:r>
            <a:endParaRPr sz="5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  <p:sp>
        <p:nvSpPr>
          <p:cNvPr id="264" name="Google Shape;264;p32"/>
          <p:cNvSpPr txBox="1">
            <a:spLocks noGrp="1"/>
          </p:cNvSpPr>
          <p:nvPr>
            <p:ph type="subTitle" idx="1"/>
          </p:nvPr>
        </p:nvSpPr>
        <p:spPr>
          <a:xfrm>
            <a:off x="3740454" y="4184869"/>
            <a:ext cx="4575614" cy="44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/>
            <a:r>
              <a:rPr lang="en-US" sz="2000" dirty="0">
                <a:solidFill>
                  <a:schemeClr val="tx1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Network analysis with </a:t>
            </a:r>
            <a:r>
              <a:rPr lang="en-US" sz="2000" dirty="0" err="1">
                <a:solidFill>
                  <a:schemeClr val="tx1"/>
                </a:solidFill>
                <a:latin typeface="Prompt" panose="00000500000000000000" pitchFamily="2" charset="-34"/>
                <a:cs typeface="Prompt" panose="00000500000000000000" pitchFamily="2" charset="-34"/>
              </a:rPr>
              <a:t>Arkime</a:t>
            </a:r>
            <a:endParaRPr sz="2000" dirty="0">
              <a:solidFill>
                <a:schemeClr val="tx1"/>
              </a:solidFill>
              <a:latin typeface="Prompt" panose="00000500000000000000" pitchFamily="2" charset="-34"/>
              <a:cs typeface="Prompt" panose="00000500000000000000" pitchFamily="2" charset="-34"/>
            </a:endParaRPr>
          </a:p>
        </p:txBody>
      </p:sp>
      <p:sp>
        <p:nvSpPr>
          <p:cNvPr id="133" name="Google Shape;1409;p62">
            <a:extLst>
              <a:ext uri="{FF2B5EF4-FFF2-40B4-BE49-F238E27FC236}">
                <a16:creationId xmlns:a16="http://schemas.microsoft.com/office/drawing/2014/main" id="{3C6B1BB4-D399-477E-8935-6E10BE9EA2DD}"/>
              </a:ext>
            </a:extLst>
          </p:cNvPr>
          <p:cNvSpPr/>
          <p:nvPr/>
        </p:nvSpPr>
        <p:spPr>
          <a:xfrm>
            <a:off x="1629018" y="6179873"/>
            <a:ext cx="98" cy="373768"/>
          </a:xfrm>
          <a:custGeom>
            <a:avLst/>
            <a:gdLst/>
            <a:ahLst/>
            <a:cxnLst/>
            <a:rect l="l" t="t" r="r" b="b"/>
            <a:pathLst>
              <a:path w="1" h="3833" fill="none" extrusionOk="0">
                <a:moveTo>
                  <a:pt x="1" y="0"/>
                </a:moveTo>
                <a:lnTo>
                  <a:pt x="1" y="3832"/>
                </a:lnTo>
              </a:path>
            </a:pathLst>
          </a:custGeom>
          <a:noFill/>
          <a:ln w="285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8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4" name="Google Shape;1416;p62">
            <a:extLst>
              <a:ext uri="{FF2B5EF4-FFF2-40B4-BE49-F238E27FC236}">
                <a16:creationId xmlns:a16="http://schemas.microsoft.com/office/drawing/2014/main" id="{4B488039-048E-4E6A-89DA-69E224985941}"/>
              </a:ext>
            </a:extLst>
          </p:cNvPr>
          <p:cNvSpPr/>
          <p:nvPr/>
        </p:nvSpPr>
        <p:spPr>
          <a:xfrm flipH="1">
            <a:off x="1873823" y="6179873"/>
            <a:ext cx="45719" cy="373768"/>
          </a:xfrm>
          <a:custGeom>
            <a:avLst/>
            <a:gdLst/>
            <a:ahLst/>
            <a:cxnLst/>
            <a:rect l="l" t="t" r="r" b="b"/>
            <a:pathLst>
              <a:path w="1" h="2466" fill="none" extrusionOk="0">
                <a:moveTo>
                  <a:pt x="1" y="1"/>
                </a:moveTo>
                <a:lnTo>
                  <a:pt x="1" y="2466"/>
                </a:lnTo>
              </a:path>
            </a:pathLst>
          </a:custGeom>
          <a:noFill/>
          <a:ln w="3810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8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5" name="Google Shape;1409;p62">
            <a:extLst>
              <a:ext uri="{FF2B5EF4-FFF2-40B4-BE49-F238E27FC236}">
                <a16:creationId xmlns:a16="http://schemas.microsoft.com/office/drawing/2014/main" id="{FFBAA69A-F664-48D5-84EE-FF60F3267747}"/>
              </a:ext>
            </a:extLst>
          </p:cNvPr>
          <p:cNvSpPr/>
          <p:nvPr/>
        </p:nvSpPr>
        <p:spPr>
          <a:xfrm>
            <a:off x="2147183" y="6179873"/>
            <a:ext cx="98" cy="373768"/>
          </a:xfrm>
          <a:custGeom>
            <a:avLst/>
            <a:gdLst/>
            <a:ahLst/>
            <a:cxnLst/>
            <a:rect l="l" t="t" r="r" b="b"/>
            <a:pathLst>
              <a:path w="1" h="3833" fill="none" extrusionOk="0">
                <a:moveTo>
                  <a:pt x="1" y="0"/>
                </a:moveTo>
                <a:lnTo>
                  <a:pt x="1" y="3832"/>
                </a:lnTo>
              </a:path>
            </a:pathLst>
          </a:custGeom>
          <a:noFill/>
          <a:ln w="285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8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6" name="Google Shape;1416;p62">
            <a:extLst>
              <a:ext uri="{FF2B5EF4-FFF2-40B4-BE49-F238E27FC236}">
                <a16:creationId xmlns:a16="http://schemas.microsoft.com/office/drawing/2014/main" id="{0F16E154-54FB-4E91-8E9C-D4B0772B26AF}"/>
              </a:ext>
            </a:extLst>
          </p:cNvPr>
          <p:cNvSpPr/>
          <p:nvPr/>
        </p:nvSpPr>
        <p:spPr>
          <a:xfrm flipH="1">
            <a:off x="2391988" y="6179873"/>
            <a:ext cx="45719" cy="373768"/>
          </a:xfrm>
          <a:custGeom>
            <a:avLst/>
            <a:gdLst/>
            <a:ahLst/>
            <a:cxnLst/>
            <a:rect l="l" t="t" r="r" b="b"/>
            <a:pathLst>
              <a:path w="1" h="2466" fill="none" extrusionOk="0">
                <a:moveTo>
                  <a:pt x="1" y="1"/>
                </a:moveTo>
                <a:lnTo>
                  <a:pt x="1" y="2466"/>
                </a:lnTo>
              </a:path>
            </a:pathLst>
          </a:custGeom>
          <a:noFill/>
          <a:ln w="3810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8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7" name="Google Shape;1409;p62">
            <a:extLst>
              <a:ext uri="{FF2B5EF4-FFF2-40B4-BE49-F238E27FC236}">
                <a16:creationId xmlns:a16="http://schemas.microsoft.com/office/drawing/2014/main" id="{175A29CD-0004-4B4F-A302-53B2D4D18FED}"/>
              </a:ext>
            </a:extLst>
          </p:cNvPr>
          <p:cNvSpPr/>
          <p:nvPr/>
        </p:nvSpPr>
        <p:spPr>
          <a:xfrm>
            <a:off x="2621105" y="6179873"/>
            <a:ext cx="98" cy="373768"/>
          </a:xfrm>
          <a:custGeom>
            <a:avLst/>
            <a:gdLst/>
            <a:ahLst/>
            <a:cxnLst/>
            <a:rect l="l" t="t" r="r" b="b"/>
            <a:pathLst>
              <a:path w="1" h="3833" fill="none" extrusionOk="0">
                <a:moveTo>
                  <a:pt x="1" y="0"/>
                </a:moveTo>
                <a:lnTo>
                  <a:pt x="1" y="3832"/>
                </a:lnTo>
              </a:path>
            </a:pathLst>
          </a:custGeom>
          <a:noFill/>
          <a:ln w="285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8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8" name="Google Shape;1416;p62">
            <a:extLst>
              <a:ext uri="{FF2B5EF4-FFF2-40B4-BE49-F238E27FC236}">
                <a16:creationId xmlns:a16="http://schemas.microsoft.com/office/drawing/2014/main" id="{00058182-7814-4898-9CF7-3C6A7CD7B7A7}"/>
              </a:ext>
            </a:extLst>
          </p:cNvPr>
          <p:cNvSpPr/>
          <p:nvPr/>
        </p:nvSpPr>
        <p:spPr>
          <a:xfrm flipH="1">
            <a:off x="2865910" y="6179873"/>
            <a:ext cx="45719" cy="373768"/>
          </a:xfrm>
          <a:custGeom>
            <a:avLst/>
            <a:gdLst/>
            <a:ahLst/>
            <a:cxnLst/>
            <a:rect l="l" t="t" r="r" b="b"/>
            <a:pathLst>
              <a:path w="1" h="2466" fill="none" extrusionOk="0">
                <a:moveTo>
                  <a:pt x="1" y="1"/>
                </a:moveTo>
                <a:lnTo>
                  <a:pt x="1" y="2466"/>
                </a:lnTo>
              </a:path>
            </a:pathLst>
          </a:custGeom>
          <a:noFill/>
          <a:ln w="3810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8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9" name="Google Shape;1409;p62">
            <a:extLst>
              <a:ext uri="{FF2B5EF4-FFF2-40B4-BE49-F238E27FC236}">
                <a16:creationId xmlns:a16="http://schemas.microsoft.com/office/drawing/2014/main" id="{360AF687-DFDD-441A-AD7E-098A00DFC071}"/>
              </a:ext>
            </a:extLst>
          </p:cNvPr>
          <p:cNvSpPr/>
          <p:nvPr/>
        </p:nvSpPr>
        <p:spPr>
          <a:xfrm>
            <a:off x="3051129" y="6179873"/>
            <a:ext cx="98" cy="373768"/>
          </a:xfrm>
          <a:custGeom>
            <a:avLst/>
            <a:gdLst/>
            <a:ahLst/>
            <a:cxnLst/>
            <a:rect l="l" t="t" r="r" b="b"/>
            <a:pathLst>
              <a:path w="1" h="3833" fill="none" extrusionOk="0">
                <a:moveTo>
                  <a:pt x="1" y="0"/>
                </a:moveTo>
                <a:lnTo>
                  <a:pt x="1" y="3832"/>
                </a:lnTo>
              </a:path>
            </a:pathLst>
          </a:custGeom>
          <a:noFill/>
          <a:ln w="28575" cap="rnd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8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0" name="Google Shape;1416;p62">
            <a:extLst>
              <a:ext uri="{FF2B5EF4-FFF2-40B4-BE49-F238E27FC236}">
                <a16:creationId xmlns:a16="http://schemas.microsoft.com/office/drawing/2014/main" id="{20F1B3B2-222D-4C0A-9116-0E4BEA346965}"/>
              </a:ext>
            </a:extLst>
          </p:cNvPr>
          <p:cNvSpPr/>
          <p:nvPr/>
        </p:nvSpPr>
        <p:spPr>
          <a:xfrm flipH="1">
            <a:off x="3295934" y="6179873"/>
            <a:ext cx="45719" cy="373768"/>
          </a:xfrm>
          <a:custGeom>
            <a:avLst/>
            <a:gdLst/>
            <a:ahLst/>
            <a:cxnLst/>
            <a:rect l="l" t="t" r="r" b="b"/>
            <a:pathLst>
              <a:path w="1" h="2466" fill="none" extrusionOk="0">
                <a:moveTo>
                  <a:pt x="1" y="1"/>
                </a:moveTo>
                <a:lnTo>
                  <a:pt x="1" y="2466"/>
                </a:lnTo>
              </a:path>
            </a:pathLst>
          </a:custGeom>
          <a:noFill/>
          <a:ln w="3810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248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3595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2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2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2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2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25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25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25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25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25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25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64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45833E-6 -1.11111E-6 L -0.00091 -0.10278 " pathEditMode="relative" rAng="0" ptsTypes="AA">
                                      <p:cBhvr>
                                        <p:cTn id="78" dur="175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5139"/>
                                    </p:animMotion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1.45833E-6 3.33333E-6 L -0.00091 0.11921 " pathEditMode="relative" rAng="0" ptsTypes="AA">
                                      <p:cBhvr>
                                        <p:cTn id="80" dur="175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5949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50" presetClass="entr" presetSubtype="0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0" presetClass="entr" presetSubtype="0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1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500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1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0" presetClass="entr" presetSubtype="0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1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1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0" presetClass="entr" presetSubtype="0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5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0" presetClass="entr" presetSubtype="0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500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0" presetClass="entr" presetSubtype="0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35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2.70833E-6 1.11111E-6 L -0.19765 -0.00486 " pathEditMode="relative" rAng="0" ptsTypes="AA">
                                      <p:cBhvr>
                                        <p:cTn id="124" dur="20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883" y="-255"/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63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1.45833E-6 4.44444E-6 L 0.20755 0.00208 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378" y="93"/>
                                    </p:animMotion>
                                  </p:childTnLst>
                                </p:cTn>
                              </p:par>
                              <p:par>
                                <p:cTn id="127" presetID="16" presetClass="entr" presetSubtype="37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9" dur="1000"/>
                                        <p:tgtEl>
                                          <p:spTgt spid="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8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7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8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7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8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75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8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75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8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75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8" fill="hold" grpId="0" nodeType="withEffect">
                                  <p:stCondLst>
                                    <p:cond delay="375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75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22" presetClass="entr" presetSubtype="8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75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8" fill="hold" grpId="0" nodeType="withEffect">
                                  <p:stCondLst>
                                    <p:cond delay="425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75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 animBg="1"/>
      <p:bldP spid="198" grpId="0" animBg="1"/>
      <p:bldP spid="203" grpId="0" animBg="1"/>
      <p:bldP spid="204" grpId="0" animBg="1"/>
      <p:bldP spid="205" grpId="0" animBg="1"/>
      <p:bldP spid="209" grpId="0" animBg="1"/>
      <p:bldP spid="217" grpId="0" animBg="1"/>
      <p:bldP spid="218" grpId="0" animBg="1"/>
      <p:bldP spid="218" grpId="1" animBg="1"/>
      <p:bldP spid="219" grpId="0" animBg="1"/>
      <p:bldP spid="220" grpId="0" animBg="1"/>
      <p:bldP spid="221" grpId="0" animBg="1"/>
      <p:bldP spid="228" grpId="0" animBg="1"/>
      <p:bldP spid="229" grpId="0" animBg="1"/>
      <p:bldP spid="230" grpId="0" animBg="1"/>
      <p:bldP spid="230" grpId="1" animBg="1"/>
      <p:bldP spid="231" grpId="0" animBg="1"/>
      <p:bldP spid="232" grpId="0" animBg="1"/>
      <p:bldP spid="233" grpId="0" animBg="1"/>
      <p:bldP spid="234" grpId="0" animBg="1"/>
      <p:bldP spid="235" grpId="0" animBg="1"/>
      <p:bldP spid="263" grpId="0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600200"/>
            <a:ext cx="3820058" cy="36581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04339" y="99060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Demo 1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599" y="2209800"/>
            <a:ext cx="4258269" cy="262926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829204" y="99060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Demo 2, 3</a:t>
            </a:r>
          </a:p>
        </p:txBody>
      </p:sp>
    </p:spTree>
    <p:extLst>
      <p:ext uri="{BB962C8B-B14F-4D97-AF65-F5344CB8AC3E}">
        <p14:creationId xmlns:p14="http://schemas.microsoft.com/office/powerpoint/2010/main" val="3103519292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133600"/>
            <a:ext cx="5401429" cy="268155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019800" y="2362200"/>
            <a:ext cx="530351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/>
                </a:solidFill>
              </a:rPr>
              <a:t>As a NG IDS/IPS</a:t>
            </a:r>
          </a:p>
          <a:p>
            <a:pPr marL="285750" indent="-285750">
              <a:buFontTx/>
              <a:buChar char="-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-    Can handle high-speed network traffic and provides detailed analysis capabilities with powerful rules.</a:t>
            </a:r>
          </a:p>
          <a:p>
            <a:br>
              <a:rPr lang="en-US" sz="1600" dirty="0">
                <a:solidFill>
                  <a:schemeClr val="tx1"/>
                </a:solidFill>
              </a:rPr>
            </a:b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/>
                </a:solidFill>
              </a:rPr>
              <a:t>It can be integrated with other technologies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264351" y="762000"/>
            <a:ext cx="35108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What is </a:t>
            </a:r>
            <a:r>
              <a:rPr lang="en-US" sz="3200" dirty="0" err="1">
                <a:solidFill>
                  <a:schemeClr val="tx1"/>
                </a:solidFill>
              </a:rPr>
              <a:t>Suricata</a:t>
            </a:r>
            <a:r>
              <a:rPr lang="en-US" sz="3200" dirty="0">
                <a:solidFill>
                  <a:schemeClr val="tx1"/>
                </a:solidFill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85085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5A2A114-1B2B-4CD0-AE2F-4BDC74A7BA4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25"/>
          <a:stretch/>
        </p:blipFill>
        <p:spPr>
          <a:xfrm rot="5400000">
            <a:off x="2667001" y="-2667000"/>
            <a:ext cx="6858000" cy="12191999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74347320-F1CA-4E06-B86B-1751B5CB4E6E}"/>
              </a:ext>
            </a:extLst>
          </p:cNvPr>
          <p:cNvGrpSpPr/>
          <p:nvPr/>
        </p:nvGrpSpPr>
        <p:grpSpPr>
          <a:xfrm flipH="1">
            <a:off x="6458730" y="6041113"/>
            <a:ext cx="5588294" cy="474304"/>
            <a:chOff x="396540" y="859316"/>
            <a:chExt cx="5588294" cy="474304"/>
          </a:xfrm>
          <a:effectLst>
            <a:glow rad="50800">
              <a:srgbClr val="00B0F0">
                <a:alpha val="27000"/>
              </a:srgbClr>
            </a:glow>
          </a:effectLst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CD09BB6-3EE0-4675-8233-DCDFC0D6EC55}"/>
                </a:ext>
              </a:extLst>
            </p:cNvPr>
            <p:cNvCxnSpPr/>
            <p:nvPr/>
          </p:nvCxnSpPr>
          <p:spPr>
            <a:xfrm>
              <a:off x="396540" y="861141"/>
              <a:ext cx="1641514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0AE08E5-1049-4EB8-A05B-101750537F8C}"/>
                </a:ext>
              </a:extLst>
            </p:cNvPr>
            <p:cNvCxnSpPr>
              <a:cxnSpLocks/>
            </p:cNvCxnSpPr>
            <p:nvPr/>
          </p:nvCxnSpPr>
          <p:spPr>
            <a:xfrm>
              <a:off x="2585044" y="1286166"/>
              <a:ext cx="2501156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0F84B82-DF78-44DD-BB30-2DB60BD0BEB1}"/>
                </a:ext>
              </a:extLst>
            </p:cNvPr>
            <p:cNvCxnSpPr>
              <a:cxnSpLocks/>
            </p:cNvCxnSpPr>
            <p:nvPr/>
          </p:nvCxnSpPr>
          <p:spPr>
            <a:xfrm>
              <a:off x="2027104" y="859316"/>
              <a:ext cx="567065" cy="428675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E7C9918-DDA3-4353-A879-2CA8051276F8}"/>
                </a:ext>
              </a:extLst>
            </p:cNvPr>
            <p:cNvSpPr/>
            <p:nvPr/>
          </p:nvSpPr>
          <p:spPr>
            <a:xfrm flipV="1">
              <a:off x="5091675" y="1238712"/>
              <a:ext cx="94908" cy="94908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0DB1A65-32BE-40F9-B402-D488621E51CE}"/>
                </a:ext>
              </a:extLst>
            </p:cNvPr>
            <p:cNvCxnSpPr>
              <a:cxnSpLocks/>
            </p:cNvCxnSpPr>
            <p:nvPr/>
          </p:nvCxnSpPr>
          <p:spPr>
            <a:xfrm>
              <a:off x="5186583" y="1290248"/>
              <a:ext cx="798251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D5F334-1AED-4B5B-BAAB-A74D61F9C4D6}"/>
              </a:ext>
            </a:extLst>
          </p:cNvPr>
          <p:cNvCxnSpPr>
            <a:cxnSpLocks/>
          </p:cNvCxnSpPr>
          <p:nvPr/>
        </p:nvCxnSpPr>
        <p:spPr>
          <a:xfrm flipH="1">
            <a:off x="7780015" y="6581091"/>
            <a:ext cx="981559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glow rad="50800">
              <a:srgbClr val="00B0F0">
                <a:alpha val="27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9B7412E-D690-4BA5-AD27-F55556729DC1}"/>
              </a:ext>
            </a:extLst>
          </p:cNvPr>
          <p:cNvCxnSpPr>
            <a:cxnSpLocks/>
          </p:cNvCxnSpPr>
          <p:nvPr/>
        </p:nvCxnSpPr>
        <p:spPr>
          <a:xfrm flipH="1">
            <a:off x="7425130" y="6373363"/>
            <a:ext cx="1347520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glow rad="50800">
              <a:srgbClr val="00B0F0">
                <a:alpha val="27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0EECC0A-21FD-4A8F-AA99-E42124317E7C}"/>
              </a:ext>
            </a:extLst>
          </p:cNvPr>
          <p:cNvGrpSpPr/>
          <p:nvPr/>
        </p:nvGrpSpPr>
        <p:grpSpPr>
          <a:xfrm flipH="1">
            <a:off x="9479850" y="6360675"/>
            <a:ext cx="702507" cy="215359"/>
            <a:chOff x="2261207" y="1178878"/>
            <a:chExt cx="702507" cy="215359"/>
          </a:xfrm>
          <a:effectLst>
            <a:glow rad="50800">
              <a:srgbClr val="00B0F0">
                <a:alpha val="27000"/>
              </a:srgbClr>
            </a:glow>
          </a:effectLst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B67CB5A-D480-453B-A22C-A45FFE831ADB}"/>
                </a:ext>
              </a:extLst>
            </p:cNvPr>
            <p:cNvCxnSpPr>
              <a:cxnSpLocks/>
            </p:cNvCxnSpPr>
            <p:nvPr/>
          </p:nvCxnSpPr>
          <p:spPr>
            <a:xfrm>
              <a:off x="2546091" y="1390349"/>
              <a:ext cx="41762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DC6F7C6-24F6-464C-B508-581368214CC3}"/>
                </a:ext>
              </a:extLst>
            </p:cNvPr>
            <p:cNvCxnSpPr>
              <a:cxnSpLocks/>
            </p:cNvCxnSpPr>
            <p:nvPr/>
          </p:nvCxnSpPr>
          <p:spPr>
            <a:xfrm>
              <a:off x="2261207" y="1178878"/>
              <a:ext cx="284884" cy="21535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4F4D103-4A86-40A3-BAF7-B889415A28D3}"/>
              </a:ext>
            </a:extLst>
          </p:cNvPr>
          <p:cNvGrpSpPr/>
          <p:nvPr/>
        </p:nvGrpSpPr>
        <p:grpSpPr>
          <a:xfrm>
            <a:off x="218201" y="6013788"/>
            <a:ext cx="4336374" cy="428675"/>
            <a:chOff x="218201" y="6013788"/>
            <a:chExt cx="4336374" cy="428675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49D725B-84F3-4CB1-9DC0-9F66C7988A82}"/>
                </a:ext>
              </a:extLst>
            </p:cNvPr>
            <p:cNvCxnSpPr/>
            <p:nvPr/>
          </p:nvCxnSpPr>
          <p:spPr>
            <a:xfrm>
              <a:off x="218201" y="6015613"/>
              <a:ext cx="1641514" cy="0"/>
            </a:xfrm>
            <a:prstGeom prst="line">
              <a:avLst/>
            </a:prstGeom>
            <a:ln w="25400">
              <a:solidFill>
                <a:schemeClr val="bg1"/>
              </a:solidFill>
            </a:ln>
            <a:effectLst>
              <a:glow rad="50800">
                <a:srgbClr val="00B0F0">
                  <a:alpha val="27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D477324-DCDF-4CC3-931A-316DF3F9ACDE}"/>
                </a:ext>
              </a:extLst>
            </p:cNvPr>
            <p:cNvCxnSpPr>
              <a:cxnSpLocks/>
            </p:cNvCxnSpPr>
            <p:nvPr/>
          </p:nvCxnSpPr>
          <p:spPr>
            <a:xfrm>
              <a:off x="2406705" y="6440638"/>
              <a:ext cx="2147870" cy="0"/>
            </a:xfrm>
            <a:prstGeom prst="line">
              <a:avLst/>
            </a:prstGeom>
            <a:ln w="25400">
              <a:solidFill>
                <a:schemeClr val="bg1"/>
              </a:solidFill>
            </a:ln>
            <a:effectLst>
              <a:glow rad="50800">
                <a:srgbClr val="00B0F0">
                  <a:alpha val="27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91C6F4E-A026-4BF2-849E-F135AF57FC50}"/>
                </a:ext>
              </a:extLst>
            </p:cNvPr>
            <p:cNvCxnSpPr>
              <a:cxnSpLocks/>
            </p:cNvCxnSpPr>
            <p:nvPr/>
          </p:nvCxnSpPr>
          <p:spPr>
            <a:xfrm>
              <a:off x="1848765" y="6013788"/>
              <a:ext cx="567065" cy="428675"/>
            </a:xfrm>
            <a:prstGeom prst="line">
              <a:avLst/>
            </a:prstGeom>
            <a:ln w="25400">
              <a:solidFill>
                <a:schemeClr val="bg1"/>
              </a:solidFill>
            </a:ln>
            <a:effectLst>
              <a:glow rad="50800">
                <a:srgbClr val="00B0F0">
                  <a:alpha val="27000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2B5902CE-07F9-4D88-85E7-32D37BC9CA71}"/>
              </a:ext>
            </a:extLst>
          </p:cNvPr>
          <p:cNvSpPr/>
          <p:nvPr/>
        </p:nvSpPr>
        <p:spPr>
          <a:xfrm flipV="1">
            <a:off x="6057834" y="6382908"/>
            <a:ext cx="149557" cy="149557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glow rad="50800">
              <a:srgbClr val="00B0F0">
                <a:alpha val="2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869DE00-89C8-4598-85B4-4B87EAA13673}"/>
              </a:ext>
            </a:extLst>
          </p:cNvPr>
          <p:cNvCxnSpPr>
            <a:cxnSpLocks/>
          </p:cNvCxnSpPr>
          <p:nvPr/>
        </p:nvCxnSpPr>
        <p:spPr>
          <a:xfrm>
            <a:off x="3024646" y="6544821"/>
            <a:ext cx="1347520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glow rad="50800">
              <a:srgbClr val="00B0F0">
                <a:alpha val="27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959D696-9D60-43D8-BABB-E76AF4E3C6AF}"/>
              </a:ext>
            </a:extLst>
          </p:cNvPr>
          <p:cNvCxnSpPr>
            <a:cxnSpLocks/>
          </p:cNvCxnSpPr>
          <p:nvPr/>
        </p:nvCxnSpPr>
        <p:spPr>
          <a:xfrm>
            <a:off x="2600261" y="6333350"/>
            <a:ext cx="1347520" cy="0"/>
          </a:xfrm>
          <a:prstGeom prst="line">
            <a:avLst/>
          </a:prstGeom>
          <a:ln w="19050">
            <a:solidFill>
              <a:schemeClr val="bg1"/>
            </a:solidFill>
          </a:ln>
          <a:effectLst>
            <a:glow rad="50800">
              <a:srgbClr val="00B0F0">
                <a:alpha val="27000"/>
              </a:srgb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1AD4D09-1FBA-4F1B-81AA-082DB7F05701}"/>
              </a:ext>
            </a:extLst>
          </p:cNvPr>
          <p:cNvGrpSpPr/>
          <p:nvPr/>
        </p:nvGrpSpPr>
        <p:grpSpPr>
          <a:xfrm>
            <a:off x="2077919" y="6333350"/>
            <a:ext cx="690046" cy="215359"/>
            <a:chOff x="2273668" y="1178878"/>
            <a:chExt cx="690046" cy="215359"/>
          </a:xfrm>
          <a:effectLst>
            <a:glow rad="50800">
              <a:srgbClr val="00B0F0">
                <a:alpha val="27000"/>
              </a:srgbClr>
            </a:glow>
          </a:effectLst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3C77E19-D738-4623-8145-EEEB30D12EAA}"/>
                </a:ext>
              </a:extLst>
            </p:cNvPr>
            <p:cNvCxnSpPr>
              <a:cxnSpLocks/>
            </p:cNvCxnSpPr>
            <p:nvPr/>
          </p:nvCxnSpPr>
          <p:spPr>
            <a:xfrm>
              <a:off x="2546091" y="1390349"/>
              <a:ext cx="417623" cy="0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F48D339-FE94-49FA-90D7-2C563FDBB2D1}"/>
                </a:ext>
              </a:extLst>
            </p:cNvPr>
            <p:cNvCxnSpPr>
              <a:cxnSpLocks/>
            </p:cNvCxnSpPr>
            <p:nvPr/>
          </p:nvCxnSpPr>
          <p:spPr>
            <a:xfrm>
              <a:off x="2273668" y="1178878"/>
              <a:ext cx="284884" cy="215359"/>
            </a:xfrm>
            <a:prstGeom prst="line">
              <a:avLst/>
            </a:prstGeom>
            <a:ln w="190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75AFE714-6F01-4C43-AC33-80AAB7A4B16E}"/>
              </a:ext>
            </a:extLst>
          </p:cNvPr>
          <p:cNvSpPr/>
          <p:nvPr/>
        </p:nvSpPr>
        <p:spPr>
          <a:xfrm flipV="1">
            <a:off x="5666998" y="6382908"/>
            <a:ext cx="149557" cy="149557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glow rad="50800">
              <a:srgbClr val="00B0F0">
                <a:alpha val="2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AF397AD-F807-4C3F-BEE4-FC1764BE238B}"/>
              </a:ext>
            </a:extLst>
          </p:cNvPr>
          <p:cNvSpPr/>
          <p:nvPr/>
        </p:nvSpPr>
        <p:spPr>
          <a:xfrm flipV="1">
            <a:off x="5276162" y="6382907"/>
            <a:ext cx="149557" cy="149557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glow rad="50800">
              <a:srgbClr val="00B0F0">
                <a:alpha val="2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B69B925-3DAE-4B21-9133-D2D85856584D}"/>
              </a:ext>
            </a:extLst>
          </p:cNvPr>
          <p:cNvSpPr/>
          <p:nvPr/>
        </p:nvSpPr>
        <p:spPr>
          <a:xfrm flipV="1">
            <a:off x="4897364" y="6382906"/>
            <a:ext cx="149557" cy="149557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>
            <a:glow rad="50800">
              <a:srgbClr val="00B0F0">
                <a:alpha val="27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7500EF9-973F-4A4E-8F47-0E52F7EAAC5D}"/>
              </a:ext>
            </a:extLst>
          </p:cNvPr>
          <p:cNvGrpSpPr/>
          <p:nvPr/>
        </p:nvGrpSpPr>
        <p:grpSpPr>
          <a:xfrm>
            <a:off x="2118193" y="2479270"/>
            <a:ext cx="2542430" cy="2542430"/>
            <a:chOff x="4626679" y="1959679"/>
            <a:chExt cx="2938643" cy="2938643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463F577-C2F2-4901-8A5E-0222CE0756FF}"/>
                </a:ext>
              </a:extLst>
            </p:cNvPr>
            <p:cNvSpPr/>
            <p:nvPr/>
          </p:nvSpPr>
          <p:spPr>
            <a:xfrm>
              <a:off x="4626679" y="1959679"/>
              <a:ext cx="2938643" cy="2938643"/>
            </a:xfrm>
            <a:prstGeom prst="ellipse">
              <a:avLst/>
            </a:prstGeom>
            <a:noFill/>
            <a:ln w="158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22D9EAF-CC29-4EF6-BFDA-9C16B29C8D39}"/>
                </a:ext>
              </a:extLst>
            </p:cNvPr>
            <p:cNvGrpSpPr/>
            <p:nvPr/>
          </p:nvGrpSpPr>
          <p:grpSpPr>
            <a:xfrm>
              <a:off x="4768744" y="1995379"/>
              <a:ext cx="1366697" cy="1035276"/>
              <a:chOff x="4717539" y="1966119"/>
              <a:chExt cx="1366697" cy="1035276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1BF3E55D-4F44-45E4-8D13-6A2BE66677D7}"/>
                  </a:ext>
                </a:extLst>
              </p:cNvPr>
              <p:cNvSpPr/>
              <p:nvPr/>
            </p:nvSpPr>
            <p:spPr>
              <a:xfrm>
                <a:off x="5204087" y="2238370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062E7166-E480-4421-BFB9-0AA2B6C3F1A7}"/>
                  </a:ext>
                </a:extLst>
              </p:cNvPr>
              <p:cNvSpPr/>
              <p:nvPr/>
            </p:nvSpPr>
            <p:spPr>
              <a:xfrm>
                <a:off x="5532121" y="2058692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097BF4CD-ED11-4F58-A66F-83DCAB827E4B}"/>
                  </a:ext>
                </a:extLst>
              </p:cNvPr>
              <p:cNvSpPr/>
              <p:nvPr/>
            </p:nvSpPr>
            <p:spPr>
              <a:xfrm>
                <a:off x="4942220" y="2492853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5ED905B4-D84E-4C73-95F2-47C1FECC2739}"/>
                  </a:ext>
                </a:extLst>
              </p:cNvPr>
              <p:cNvSpPr/>
              <p:nvPr/>
            </p:nvSpPr>
            <p:spPr>
              <a:xfrm>
                <a:off x="5974345" y="1966119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A317D1D-19B7-4256-BC88-94059B0CDEEA}"/>
                  </a:ext>
                </a:extLst>
              </p:cNvPr>
              <p:cNvSpPr/>
              <p:nvPr/>
            </p:nvSpPr>
            <p:spPr>
              <a:xfrm>
                <a:off x="4717539" y="2891504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4A097116-E7B4-42F7-B93E-DC896D0A93FF}"/>
                  </a:ext>
                </a:extLst>
              </p:cNvPr>
              <p:cNvSpPr/>
              <p:nvPr/>
            </p:nvSpPr>
            <p:spPr>
              <a:xfrm>
                <a:off x="4832758" y="2725873"/>
                <a:ext cx="49860" cy="4986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F13FBD27-4750-4453-9FE1-9F7BDAABF115}"/>
                  </a:ext>
                </a:extLst>
              </p:cNvPr>
              <p:cNvSpPr/>
              <p:nvPr/>
            </p:nvSpPr>
            <p:spPr>
              <a:xfrm>
                <a:off x="5085782" y="2402847"/>
                <a:ext cx="49860" cy="4986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C103C53-3B46-4763-BF57-E84900DA6893}"/>
                  </a:ext>
                </a:extLst>
              </p:cNvPr>
              <p:cNvSpPr/>
              <p:nvPr/>
            </p:nvSpPr>
            <p:spPr>
              <a:xfrm>
                <a:off x="5387529" y="2170414"/>
                <a:ext cx="49860" cy="4986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63C5F58-DF75-4EF7-8638-31893378E8A9}"/>
                  </a:ext>
                </a:extLst>
              </p:cNvPr>
              <p:cNvSpPr/>
              <p:nvPr/>
            </p:nvSpPr>
            <p:spPr>
              <a:xfrm>
                <a:off x="5792143" y="2025511"/>
                <a:ext cx="49860" cy="4986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D19DBB4-B00D-45EA-9D48-F0849B1F9F0C}"/>
                </a:ext>
              </a:extLst>
            </p:cNvPr>
            <p:cNvGrpSpPr/>
            <p:nvPr/>
          </p:nvGrpSpPr>
          <p:grpSpPr>
            <a:xfrm>
              <a:off x="7024812" y="3628456"/>
              <a:ext cx="468322" cy="790182"/>
              <a:chOff x="7061387" y="3665031"/>
              <a:chExt cx="468322" cy="790182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2F35CFDD-9A1F-4BE9-B8D2-709EA6951A60}"/>
                  </a:ext>
                </a:extLst>
              </p:cNvPr>
              <p:cNvSpPr/>
              <p:nvPr/>
            </p:nvSpPr>
            <p:spPr>
              <a:xfrm>
                <a:off x="7347505" y="3898159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72AAB05-9F53-44C5-A8BA-18880D88F6BA}"/>
                  </a:ext>
                </a:extLst>
              </p:cNvPr>
              <p:cNvSpPr/>
              <p:nvPr/>
            </p:nvSpPr>
            <p:spPr>
              <a:xfrm>
                <a:off x="7419818" y="3665031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F6F5B88-8046-4A76-937C-C38C99E2D535}"/>
                  </a:ext>
                </a:extLst>
              </p:cNvPr>
              <p:cNvSpPr/>
              <p:nvPr/>
            </p:nvSpPr>
            <p:spPr>
              <a:xfrm>
                <a:off x="7238874" y="4122865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F9BC65A-C01A-4E7D-A4F8-AEB8D2477565}"/>
                  </a:ext>
                </a:extLst>
              </p:cNvPr>
              <p:cNvSpPr/>
              <p:nvPr/>
            </p:nvSpPr>
            <p:spPr>
              <a:xfrm>
                <a:off x="7233581" y="4134937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5BDF9C3-0A05-40C4-8335-43D1AB744456}"/>
                  </a:ext>
                </a:extLst>
              </p:cNvPr>
              <p:cNvSpPr/>
              <p:nvPr/>
            </p:nvSpPr>
            <p:spPr>
              <a:xfrm>
                <a:off x="7061387" y="4345322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402B7A8-1B1B-4487-9118-19DBFE3AFA98}"/>
              </a:ext>
            </a:extLst>
          </p:cNvPr>
          <p:cNvGrpSpPr/>
          <p:nvPr/>
        </p:nvGrpSpPr>
        <p:grpSpPr>
          <a:xfrm rot="6299710">
            <a:off x="2481039" y="2842116"/>
            <a:ext cx="1816738" cy="1816738"/>
            <a:chOff x="4440936" y="1773936"/>
            <a:chExt cx="3310128" cy="3310128"/>
          </a:xfrm>
          <a:effectLst>
            <a:glow rad="101600">
              <a:schemeClr val="accent5">
                <a:satMod val="175000"/>
                <a:alpha val="28000"/>
              </a:schemeClr>
            </a:glow>
          </a:effectLst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0981D3D-E910-44B5-8D1B-3A52D27BF319}"/>
                </a:ext>
              </a:extLst>
            </p:cNvPr>
            <p:cNvSpPr/>
            <p:nvPr/>
          </p:nvSpPr>
          <p:spPr>
            <a:xfrm>
              <a:off x="4441251" y="1774251"/>
              <a:ext cx="3309498" cy="3309498"/>
            </a:xfrm>
            <a:prstGeom prst="ellipse">
              <a:avLst/>
            </a:prstGeom>
            <a:noFill/>
            <a:ln w="2222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6473BBA7-ADF8-467A-907F-AB5D20BC9086}"/>
                </a:ext>
              </a:extLst>
            </p:cNvPr>
            <p:cNvSpPr/>
            <p:nvPr/>
          </p:nvSpPr>
          <p:spPr>
            <a:xfrm>
              <a:off x="4440936" y="1773936"/>
              <a:ext cx="3310128" cy="3310128"/>
            </a:xfrm>
            <a:prstGeom prst="arc">
              <a:avLst/>
            </a:prstGeom>
            <a:ln w="1524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Arc 49">
              <a:extLst>
                <a:ext uri="{FF2B5EF4-FFF2-40B4-BE49-F238E27FC236}">
                  <a16:creationId xmlns:a16="http://schemas.microsoft.com/office/drawing/2014/main" id="{DF80F0F9-A086-461E-9005-B28803CB4CA6}"/>
                </a:ext>
              </a:extLst>
            </p:cNvPr>
            <p:cNvSpPr/>
            <p:nvPr/>
          </p:nvSpPr>
          <p:spPr>
            <a:xfrm flipH="1">
              <a:off x="4440936" y="1773936"/>
              <a:ext cx="3310128" cy="3310128"/>
            </a:xfrm>
            <a:prstGeom prst="arc">
              <a:avLst>
                <a:gd name="adj1" fmla="val 6117151"/>
                <a:gd name="adj2" fmla="val 8372158"/>
              </a:avLst>
            </a:prstGeom>
            <a:ln w="1524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FEE8290B-C563-48ED-9E3B-9579BDEE8D79}"/>
                </a:ext>
              </a:extLst>
            </p:cNvPr>
            <p:cNvSpPr/>
            <p:nvPr/>
          </p:nvSpPr>
          <p:spPr>
            <a:xfrm flipH="1">
              <a:off x="4440936" y="1773936"/>
              <a:ext cx="3310128" cy="3310128"/>
            </a:xfrm>
            <a:prstGeom prst="arc">
              <a:avLst>
                <a:gd name="adj1" fmla="val 20256575"/>
                <a:gd name="adj2" fmla="val 3001779"/>
              </a:avLst>
            </a:prstGeom>
            <a:ln w="1524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FBECD1B-A7FF-41FD-9B3B-2205D01C010F}"/>
              </a:ext>
            </a:extLst>
          </p:cNvPr>
          <p:cNvGrpSpPr/>
          <p:nvPr/>
        </p:nvGrpSpPr>
        <p:grpSpPr>
          <a:xfrm>
            <a:off x="1469323" y="1829092"/>
            <a:ext cx="3840171" cy="3842787"/>
            <a:chOff x="4292527" y="1629660"/>
            <a:chExt cx="3606945" cy="3609402"/>
          </a:xfrm>
          <a:solidFill>
            <a:srgbClr val="BDD7EE"/>
          </a:solidFill>
          <a:effectLst>
            <a:glow rad="63500">
              <a:schemeClr val="accent5">
                <a:satMod val="175000"/>
                <a:alpha val="24000"/>
              </a:schemeClr>
            </a:glow>
          </a:effectLst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72F2B80-26D5-4889-898B-F6D52F042AE4}"/>
                </a:ext>
              </a:extLst>
            </p:cNvPr>
            <p:cNvSpPr/>
            <p:nvPr/>
          </p:nvSpPr>
          <p:spPr>
            <a:xfrm>
              <a:off x="5792145" y="1629660"/>
              <a:ext cx="209664" cy="429485"/>
            </a:xfrm>
            <a:custGeom>
              <a:avLst/>
              <a:gdLst>
                <a:gd name="connsiteX0" fmla="*/ 158123 w 209664"/>
                <a:gd name="connsiteY0" fmla="*/ 0 h 429485"/>
                <a:gd name="connsiteX1" fmla="*/ 209664 w 209664"/>
                <a:gd name="connsiteY1" fmla="*/ 410274 h 429485"/>
                <a:gd name="connsiteX2" fmla="*/ 161346 w 209664"/>
                <a:gd name="connsiteY2" fmla="*/ 412714 h 429485"/>
                <a:gd name="connsiteX3" fmla="*/ 51458 w 209664"/>
                <a:gd name="connsiteY3" fmla="*/ 429485 h 429485"/>
                <a:gd name="connsiteX4" fmla="*/ 0 w 209664"/>
                <a:gd name="connsiteY4" fmla="*/ 19864 h 429485"/>
                <a:gd name="connsiteX5" fmla="*/ 158123 w 209664"/>
                <a:gd name="connsiteY5" fmla="*/ 0 h 429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664" h="429485">
                  <a:moveTo>
                    <a:pt x="158123" y="0"/>
                  </a:moveTo>
                  <a:lnTo>
                    <a:pt x="209664" y="410274"/>
                  </a:lnTo>
                  <a:lnTo>
                    <a:pt x="161346" y="412714"/>
                  </a:lnTo>
                  <a:lnTo>
                    <a:pt x="51458" y="429485"/>
                  </a:lnTo>
                  <a:lnTo>
                    <a:pt x="0" y="19864"/>
                  </a:lnTo>
                  <a:lnTo>
                    <a:pt x="158123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E9375578-0ED1-48F4-B42A-3E1F3A55D72D}"/>
                </a:ext>
              </a:extLst>
            </p:cNvPr>
            <p:cNvSpPr/>
            <p:nvPr/>
          </p:nvSpPr>
          <p:spPr>
            <a:xfrm>
              <a:off x="6013668" y="1632117"/>
              <a:ext cx="159367" cy="407218"/>
            </a:xfrm>
            <a:custGeom>
              <a:avLst/>
              <a:gdLst>
                <a:gd name="connsiteX0" fmla="*/ 159367 w 159367"/>
                <a:gd name="connsiteY0" fmla="*/ 0 h 407218"/>
                <a:gd name="connsiteX1" fmla="*/ 159367 w 159367"/>
                <a:gd name="connsiteY1" fmla="*/ 406951 h 407218"/>
                <a:gd name="connsiteX2" fmla="*/ 82333 w 159367"/>
                <a:gd name="connsiteY2" fmla="*/ 403061 h 407218"/>
                <a:gd name="connsiteX3" fmla="*/ 0 w 159367"/>
                <a:gd name="connsiteY3" fmla="*/ 407218 h 407218"/>
                <a:gd name="connsiteX4" fmla="*/ 0 w 159367"/>
                <a:gd name="connsiteY4" fmla="*/ 1 h 407218"/>
                <a:gd name="connsiteX5" fmla="*/ 159367 w 159367"/>
                <a:gd name="connsiteY5" fmla="*/ 0 h 407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9367" h="407218">
                  <a:moveTo>
                    <a:pt x="159367" y="0"/>
                  </a:moveTo>
                  <a:lnTo>
                    <a:pt x="159367" y="406951"/>
                  </a:lnTo>
                  <a:lnTo>
                    <a:pt x="82333" y="403061"/>
                  </a:lnTo>
                  <a:lnTo>
                    <a:pt x="0" y="407218"/>
                  </a:lnTo>
                  <a:lnTo>
                    <a:pt x="0" y="1"/>
                  </a:lnTo>
                  <a:lnTo>
                    <a:pt x="159367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3BD53DA8-0878-4746-B954-C905BD797089}"/>
                </a:ext>
              </a:extLst>
            </p:cNvPr>
            <p:cNvSpPr/>
            <p:nvPr/>
          </p:nvSpPr>
          <p:spPr>
            <a:xfrm>
              <a:off x="6199956" y="1637209"/>
              <a:ext cx="212252" cy="423408"/>
            </a:xfrm>
            <a:custGeom>
              <a:avLst/>
              <a:gdLst>
                <a:gd name="connsiteX0" fmla="*/ 54311 w 212252"/>
                <a:gd name="connsiteY0" fmla="*/ 0 h 423408"/>
                <a:gd name="connsiteX1" fmla="*/ 212252 w 212252"/>
                <a:gd name="connsiteY1" fmla="*/ 21273 h 423408"/>
                <a:gd name="connsiteX2" fmla="*/ 158087 w 212252"/>
                <a:gd name="connsiteY2" fmla="*/ 423408 h 423408"/>
                <a:gd name="connsiteX3" fmla="*/ 38555 w 212252"/>
                <a:gd name="connsiteY3" fmla="*/ 405165 h 423408"/>
                <a:gd name="connsiteX4" fmla="*/ 0 w 212252"/>
                <a:gd name="connsiteY4" fmla="*/ 403218 h 423408"/>
                <a:gd name="connsiteX5" fmla="*/ 54311 w 212252"/>
                <a:gd name="connsiteY5" fmla="*/ 0 h 423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2252" h="423408">
                  <a:moveTo>
                    <a:pt x="54311" y="0"/>
                  </a:moveTo>
                  <a:lnTo>
                    <a:pt x="212252" y="21273"/>
                  </a:lnTo>
                  <a:lnTo>
                    <a:pt x="158087" y="423408"/>
                  </a:lnTo>
                  <a:lnTo>
                    <a:pt x="38555" y="405165"/>
                  </a:lnTo>
                  <a:lnTo>
                    <a:pt x="0" y="403218"/>
                  </a:lnTo>
                  <a:lnTo>
                    <a:pt x="5431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E903344-9EBF-4474-AA92-E50A2758031D}"/>
                </a:ext>
              </a:extLst>
            </p:cNvPr>
            <p:cNvSpPr/>
            <p:nvPr/>
          </p:nvSpPr>
          <p:spPr>
            <a:xfrm>
              <a:off x="5557326" y="1665217"/>
              <a:ext cx="259452" cy="439445"/>
            </a:xfrm>
            <a:custGeom>
              <a:avLst/>
              <a:gdLst>
                <a:gd name="connsiteX0" fmla="*/ 154057 w 259452"/>
                <a:gd name="connsiteY0" fmla="*/ 0 h 439445"/>
                <a:gd name="connsiteX1" fmla="*/ 259452 w 259452"/>
                <a:gd name="connsiteY1" fmla="*/ 398023 h 439445"/>
                <a:gd name="connsiteX2" fmla="*/ 257771 w 259452"/>
                <a:gd name="connsiteY2" fmla="*/ 398279 h 439445"/>
                <a:gd name="connsiteX3" fmla="*/ 124195 w 259452"/>
                <a:gd name="connsiteY3" fmla="*/ 432625 h 439445"/>
                <a:gd name="connsiteX4" fmla="*/ 105562 w 259452"/>
                <a:gd name="connsiteY4" fmla="*/ 439445 h 439445"/>
                <a:gd name="connsiteX5" fmla="*/ 0 w 259452"/>
                <a:gd name="connsiteY5" fmla="*/ 40794 h 439445"/>
                <a:gd name="connsiteX6" fmla="*/ 154057 w 259452"/>
                <a:gd name="connsiteY6" fmla="*/ 0 h 439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452" h="439445">
                  <a:moveTo>
                    <a:pt x="154057" y="0"/>
                  </a:moveTo>
                  <a:lnTo>
                    <a:pt x="259452" y="398023"/>
                  </a:lnTo>
                  <a:lnTo>
                    <a:pt x="257771" y="398279"/>
                  </a:lnTo>
                  <a:cubicBezTo>
                    <a:pt x="212404" y="407562"/>
                    <a:pt x="167840" y="419050"/>
                    <a:pt x="124195" y="432625"/>
                  </a:cubicBezTo>
                  <a:lnTo>
                    <a:pt x="105562" y="439445"/>
                  </a:lnTo>
                  <a:lnTo>
                    <a:pt x="0" y="40794"/>
                  </a:lnTo>
                  <a:lnTo>
                    <a:pt x="154057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E70EFCA-D5FE-496C-B8A8-D3BB8896ADE3}"/>
                </a:ext>
              </a:extLst>
            </p:cNvPr>
            <p:cNvSpPr/>
            <p:nvPr/>
          </p:nvSpPr>
          <p:spPr>
            <a:xfrm>
              <a:off x="6377051" y="1672147"/>
              <a:ext cx="258916" cy="433150"/>
            </a:xfrm>
            <a:custGeom>
              <a:avLst/>
              <a:gdLst>
                <a:gd name="connsiteX0" fmla="*/ 104990 w 258916"/>
                <a:gd name="connsiteY0" fmla="*/ 0 h 433150"/>
                <a:gd name="connsiteX1" fmla="*/ 258916 w 258916"/>
                <a:gd name="connsiteY1" fmla="*/ 41289 h 433150"/>
                <a:gd name="connsiteX2" fmla="*/ 153798 w 258916"/>
                <a:gd name="connsiteY2" fmla="*/ 433150 h 433150"/>
                <a:gd name="connsiteX3" fmla="*/ 133430 w 258916"/>
                <a:gd name="connsiteY3" fmla="*/ 425695 h 433150"/>
                <a:gd name="connsiteX4" fmla="*/ 0 w 258916"/>
                <a:gd name="connsiteY4" fmla="*/ 391386 h 433150"/>
                <a:gd name="connsiteX5" fmla="*/ 104990 w 258916"/>
                <a:gd name="connsiteY5" fmla="*/ 0 h 433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8916" h="433150">
                  <a:moveTo>
                    <a:pt x="104990" y="0"/>
                  </a:moveTo>
                  <a:lnTo>
                    <a:pt x="258916" y="41289"/>
                  </a:lnTo>
                  <a:lnTo>
                    <a:pt x="153798" y="433150"/>
                  </a:lnTo>
                  <a:lnTo>
                    <a:pt x="133430" y="425695"/>
                  </a:lnTo>
                  <a:lnTo>
                    <a:pt x="0" y="391386"/>
                  </a:lnTo>
                  <a:lnTo>
                    <a:pt x="104990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4C7E158-F346-4C19-A5C5-77F883CE64CD}"/>
                </a:ext>
              </a:extLst>
            </p:cNvPr>
            <p:cNvSpPr/>
            <p:nvPr/>
          </p:nvSpPr>
          <p:spPr>
            <a:xfrm>
              <a:off x="5339439" y="1729614"/>
              <a:ext cx="303853" cy="442827"/>
            </a:xfrm>
            <a:custGeom>
              <a:avLst/>
              <a:gdLst>
                <a:gd name="connsiteX0" fmla="*/ 147503 w 303853"/>
                <a:gd name="connsiteY0" fmla="*/ 0 h 442827"/>
                <a:gd name="connsiteX1" fmla="*/ 303853 w 303853"/>
                <a:gd name="connsiteY1" fmla="*/ 382220 h 442827"/>
                <a:gd name="connsiteX2" fmla="*/ 214023 w 303853"/>
                <a:gd name="connsiteY2" fmla="*/ 415098 h 442827"/>
                <a:gd name="connsiteX3" fmla="*/ 156461 w 303853"/>
                <a:gd name="connsiteY3" fmla="*/ 442827 h 442827"/>
                <a:gd name="connsiteX4" fmla="*/ 0 w 303853"/>
                <a:gd name="connsiteY4" fmla="*/ 60338 h 442827"/>
                <a:gd name="connsiteX5" fmla="*/ 147503 w 303853"/>
                <a:gd name="connsiteY5" fmla="*/ 0 h 442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853" h="442827">
                  <a:moveTo>
                    <a:pt x="147503" y="0"/>
                  </a:moveTo>
                  <a:lnTo>
                    <a:pt x="303853" y="382220"/>
                  </a:lnTo>
                  <a:lnTo>
                    <a:pt x="214023" y="415098"/>
                  </a:lnTo>
                  <a:lnTo>
                    <a:pt x="156461" y="442827"/>
                  </a:lnTo>
                  <a:lnTo>
                    <a:pt x="0" y="60338"/>
                  </a:lnTo>
                  <a:lnTo>
                    <a:pt x="147503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DCF0F45-D85E-4C9A-9F50-6DF4FF314567}"/>
                </a:ext>
              </a:extLst>
            </p:cNvPr>
            <p:cNvSpPr/>
            <p:nvPr/>
          </p:nvSpPr>
          <p:spPr>
            <a:xfrm>
              <a:off x="6556254" y="1739402"/>
              <a:ext cx="303887" cy="436528"/>
            </a:xfrm>
            <a:custGeom>
              <a:avLst/>
              <a:gdLst>
                <a:gd name="connsiteX0" fmla="*/ 156851 w 303887"/>
                <a:gd name="connsiteY0" fmla="*/ 0 h 436528"/>
                <a:gd name="connsiteX1" fmla="*/ 303887 w 303887"/>
                <a:gd name="connsiteY1" fmla="*/ 61468 h 436528"/>
                <a:gd name="connsiteX2" fmla="*/ 147092 w 303887"/>
                <a:gd name="connsiteY2" fmla="*/ 436528 h 436528"/>
                <a:gd name="connsiteX3" fmla="*/ 82286 w 303887"/>
                <a:gd name="connsiteY3" fmla="*/ 405310 h 436528"/>
                <a:gd name="connsiteX4" fmla="*/ 0 w 303887"/>
                <a:gd name="connsiteY4" fmla="*/ 375193 h 436528"/>
                <a:gd name="connsiteX5" fmla="*/ 156851 w 303887"/>
                <a:gd name="connsiteY5" fmla="*/ 0 h 436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887" h="436528">
                  <a:moveTo>
                    <a:pt x="156851" y="0"/>
                  </a:moveTo>
                  <a:lnTo>
                    <a:pt x="303887" y="61468"/>
                  </a:lnTo>
                  <a:lnTo>
                    <a:pt x="147092" y="436528"/>
                  </a:lnTo>
                  <a:lnTo>
                    <a:pt x="82286" y="405310"/>
                  </a:lnTo>
                  <a:lnTo>
                    <a:pt x="0" y="375193"/>
                  </a:lnTo>
                  <a:lnTo>
                    <a:pt x="15685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7BA70293-8078-42C4-BE4D-3C93E149153C}"/>
                </a:ext>
              </a:extLst>
            </p:cNvPr>
            <p:cNvSpPr/>
            <p:nvPr/>
          </p:nvSpPr>
          <p:spPr>
            <a:xfrm>
              <a:off x="5127417" y="1826126"/>
              <a:ext cx="344161" cy="437075"/>
            </a:xfrm>
            <a:custGeom>
              <a:avLst/>
              <a:gdLst>
                <a:gd name="connsiteX0" fmla="*/ 138128 w 344161"/>
                <a:gd name="connsiteY0" fmla="*/ 0 h 437075"/>
                <a:gd name="connsiteX1" fmla="*/ 344161 w 344161"/>
                <a:gd name="connsiteY1" fmla="*/ 358032 h 437075"/>
                <a:gd name="connsiteX2" fmla="*/ 304205 w 344161"/>
                <a:gd name="connsiteY2" fmla="*/ 377279 h 437075"/>
                <a:gd name="connsiteX3" fmla="*/ 205777 w 344161"/>
                <a:gd name="connsiteY3" fmla="*/ 437075 h 437075"/>
                <a:gd name="connsiteX4" fmla="*/ 0 w 344161"/>
                <a:gd name="connsiteY4" fmla="*/ 79487 h 437075"/>
                <a:gd name="connsiteX5" fmla="*/ 138128 w 344161"/>
                <a:gd name="connsiteY5" fmla="*/ 0 h 437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4161" h="437075">
                  <a:moveTo>
                    <a:pt x="138128" y="0"/>
                  </a:moveTo>
                  <a:lnTo>
                    <a:pt x="344161" y="358032"/>
                  </a:lnTo>
                  <a:lnTo>
                    <a:pt x="304205" y="377279"/>
                  </a:lnTo>
                  <a:lnTo>
                    <a:pt x="205777" y="437075"/>
                  </a:lnTo>
                  <a:lnTo>
                    <a:pt x="0" y="79487"/>
                  </a:lnTo>
                  <a:lnTo>
                    <a:pt x="138128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2707ADC1-259F-42C8-9A1B-07C1DAA38774}"/>
                </a:ext>
              </a:extLst>
            </p:cNvPr>
            <p:cNvSpPr/>
            <p:nvPr/>
          </p:nvSpPr>
          <p:spPr>
            <a:xfrm>
              <a:off x="6722083" y="1833187"/>
              <a:ext cx="341816" cy="430970"/>
            </a:xfrm>
            <a:custGeom>
              <a:avLst/>
              <a:gdLst>
                <a:gd name="connsiteX0" fmla="*/ 203943 w 341816"/>
                <a:gd name="connsiteY0" fmla="*/ 0 h 430970"/>
                <a:gd name="connsiteX1" fmla="*/ 341816 w 341816"/>
                <a:gd name="connsiteY1" fmla="*/ 79932 h 430970"/>
                <a:gd name="connsiteX2" fmla="*/ 138297 w 341816"/>
                <a:gd name="connsiteY2" fmla="*/ 430970 h 430970"/>
                <a:gd name="connsiteX3" fmla="*/ 38297 w 341816"/>
                <a:gd name="connsiteY3" fmla="*/ 370218 h 430970"/>
                <a:gd name="connsiteX4" fmla="*/ 0 w 341816"/>
                <a:gd name="connsiteY4" fmla="*/ 351770 h 430970"/>
                <a:gd name="connsiteX5" fmla="*/ 203943 w 341816"/>
                <a:gd name="connsiteY5" fmla="*/ 0 h 430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1816" h="430970">
                  <a:moveTo>
                    <a:pt x="203943" y="0"/>
                  </a:moveTo>
                  <a:lnTo>
                    <a:pt x="341816" y="79932"/>
                  </a:lnTo>
                  <a:lnTo>
                    <a:pt x="138297" y="430970"/>
                  </a:lnTo>
                  <a:lnTo>
                    <a:pt x="38297" y="370218"/>
                  </a:lnTo>
                  <a:lnTo>
                    <a:pt x="0" y="351770"/>
                  </a:lnTo>
                  <a:lnTo>
                    <a:pt x="203943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497DB35-2E33-4D89-B6B2-EE7D386AB219}"/>
                </a:ext>
              </a:extLst>
            </p:cNvPr>
            <p:cNvSpPr/>
            <p:nvPr/>
          </p:nvSpPr>
          <p:spPr>
            <a:xfrm>
              <a:off x="4940606" y="1945450"/>
              <a:ext cx="376167" cy="425093"/>
            </a:xfrm>
            <a:custGeom>
              <a:avLst/>
              <a:gdLst>
                <a:gd name="connsiteX0" fmla="*/ 126832 w 376167"/>
                <a:gd name="connsiteY0" fmla="*/ 0 h 425093"/>
                <a:gd name="connsiteX1" fmla="*/ 376167 w 376167"/>
                <a:gd name="connsiteY1" fmla="*/ 327727 h 425093"/>
                <a:gd name="connsiteX2" fmla="*/ 376095 w 376167"/>
                <a:gd name="connsiteY2" fmla="*/ 327771 h 425093"/>
                <a:gd name="connsiteX3" fmla="*/ 268794 w 376167"/>
                <a:gd name="connsiteY3" fmla="*/ 408009 h 425093"/>
                <a:gd name="connsiteX4" fmla="*/ 249997 w 376167"/>
                <a:gd name="connsiteY4" fmla="*/ 425093 h 425093"/>
                <a:gd name="connsiteX5" fmla="*/ 0 w 376167"/>
                <a:gd name="connsiteY5" fmla="*/ 96494 h 425093"/>
                <a:gd name="connsiteX6" fmla="*/ 126832 w 376167"/>
                <a:gd name="connsiteY6" fmla="*/ 0 h 425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6167" h="425093">
                  <a:moveTo>
                    <a:pt x="126832" y="0"/>
                  </a:moveTo>
                  <a:lnTo>
                    <a:pt x="376167" y="327727"/>
                  </a:lnTo>
                  <a:lnTo>
                    <a:pt x="376095" y="327771"/>
                  </a:lnTo>
                  <a:cubicBezTo>
                    <a:pt x="339020" y="352819"/>
                    <a:pt x="303214" y="379604"/>
                    <a:pt x="268794" y="408009"/>
                  </a:cubicBezTo>
                  <a:lnTo>
                    <a:pt x="249997" y="425093"/>
                  </a:lnTo>
                  <a:lnTo>
                    <a:pt x="0" y="96494"/>
                  </a:lnTo>
                  <a:lnTo>
                    <a:pt x="126832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A43BCB7B-6BD0-459F-8E86-2439F7781165}"/>
                </a:ext>
              </a:extLst>
            </p:cNvPr>
            <p:cNvSpPr/>
            <p:nvPr/>
          </p:nvSpPr>
          <p:spPr>
            <a:xfrm>
              <a:off x="6883049" y="1958267"/>
              <a:ext cx="374539" cy="418856"/>
            </a:xfrm>
            <a:custGeom>
              <a:avLst/>
              <a:gdLst>
                <a:gd name="connsiteX0" fmla="*/ 248571 w 374539"/>
                <a:gd name="connsiteY0" fmla="*/ 0 h 418856"/>
                <a:gd name="connsiteX1" fmla="*/ 374539 w 374539"/>
                <a:gd name="connsiteY1" fmla="*/ 97622 h 418856"/>
                <a:gd name="connsiteX2" fmla="*/ 125591 w 374539"/>
                <a:gd name="connsiteY2" fmla="*/ 418856 h 418856"/>
                <a:gd name="connsiteX3" fmla="*/ 99553 w 374539"/>
                <a:gd name="connsiteY3" fmla="*/ 395192 h 418856"/>
                <a:gd name="connsiteX4" fmla="*/ 0 w 374539"/>
                <a:gd name="connsiteY4" fmla="*/ 320748 h 418856"/>
                <a:gd name="connsiteX5" fmla="*/ 248571 w 374539"/>
                <a:gd name="connsiteY5" fmla="*/ 0 h 41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4539" h="418856">
                  <a:moveTo>
                    <a:pt x="248571" y="0"/>
                  </a:moveTo>
                  <a:lnTo>
                    <a:pt x="374539" y="97622"/>
                  </a:lnTo>
                  <a:lnTo>
                    <a:pt x="125591" y="418856"/>
                  </a:lnTo>
                  <a:lnTo>
                    <a:pt x="99553" y="395192"/>
                  </a:lnTo>
                  <a:lnTo>
                    <a:pt x="0" y="320748"/>
                  </a:lnTo>
                  <a:lnTo>
                    <a:pt x="24857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136702C8-9650-47C7-8F69-C291EFBDA92E}"/>
                </a:ext>
              </a:extLst>
            </p:cNvPr>
            <p:cNvSpPr/>
            <p:nvPr/>
          </p:nvSpPr>
          <p:spPr>
            <a:xfrm>
              <a:off x="4765791" y="2096027"/>
              <a:ext cx="404830" cy="405259"/>
            </a:xfrm>
            <a:custGeom>
              <a:avLst/>
              <a:gdLst>
                <a:gd name="connsiteX0" fmla="*/ 112817 w 404830"/>
                <a:gd name="connsiteY0" fmla="*/ 0 h 405259"/>
                <a:gd name="connsiteX1" fmla="*/ 404830 w 404830"/>
                <a:gd name="connsiteY1" fmla="*/ 292677 h 405259"/>
                <a:gd name="connsiteX2" fmla="*/ 344628 w 404830"/>
                <a:gd name="connsiteY2" fmla="*/ 347392 h 405259"/>
                <a:gd name="connsiteX3" fmla="*/ 292035 w 404830"/>
                <a:gd name="connsiteY3" fmla="*/ 405259 h 405259"/>
                <a:gd name="connsiteX4" fmla="*/ 0 w 404830"/>
                <a:gd name="connsiteY4" fmla="*/ 112562 h 405259"/>
                <a:gd name="connsiteX5" fmla="*/ 112817 w 404830"/>
                <a:gd name="connsiteY5" fmla="*/ 0 h 405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4830" h="405259">
                  <a:moveTo>
                    <a:pt x="112817" y="0"/>
                  </a:moveTo>
                  <a:lnTo>
                    <a:pt x="404830" y="292677"/>
                  </a:lnTo>
                  <a:lnTo>
                    <a:pt x="344628" y="347392"/>
                  </a:lnTo>
                  <a:lnTo>
                    <a:pt x="292035" y="405259"/>
                  </a:lnTo>
                  <a:lnTo>
                    <a:pt x="0" y="112562"/>
                  </a:lnTo>
                  <a:lnTo>
                    <a:pt x="112817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F9F23F10-0254-4A37-B093-9B3DFD709D98}"/>
                </a:ext>
              </a:extLst>
            </p:cNvPr>
            <p:cNvSpPr/>
            <p:nvPr/>
          </p:nvSpPr>
          <p:spPr>
            <a:xfrm>
              <a:off x="7024019" y="2099151"/>
              <a:ext cx="405314" cy="404773"/>
            </a:xfrm>
            <a:custGeom>
              <a:avLst/>
              <a:gdLst>
                <a:gd name="connsiteX0" fmla="*/ 292785 w 405314"/>
                <a:gd name="connsiteY0" fmla="*/ 0 h 404773"/>
                <a:gd name="connsiteX1" fmla="*/ 405314 w 405314"/>
                <a:gd name="connsiteY1" fmla="*/ 112850 h 404773"/>
                <a:gd name="connsiteX2" fmla="*/ 112555 w 405314"/>
                <a:gd name="connsiteY2" fmla="*/ 404773 h 404773"/>
                <a:gd name="connsiteX3" fmla="*/ 57564 w 405314"/>
                <a:gd name="connsiteY3" fmla="*/ 344268 h 404773"/>
                <a:gd name="connsiteX4" fmla="*/ 0 w 405314"/>
                <a:gd name="connsiteY4" fmla="*/ 291950 h 404773"/>
                <a:gd name="connsiteX5" fmla="*/ 292785 w 405314"/>
                <a:gd name="connsiteY5" fmla="*/ 0 h 404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14" h="404773">
                  <a:moveTo>
                    <a:pt x="292785" y="0"/>
                  </a:moveTo>
                  <a:lnTo>
                    <a:pt x="405314" y="112850"/>
                  </a:lnTo>
                  <a:lnTo>
                    <a:pt x="112555" y="404773"/>
                  </a:lnTo>
                  <a:lnTo>
                    <a:pt x="57564" y="344268"/>
                  </a:lnTo>
                  <a:lnTo>
                    <a:pt x="0" y="291950"/>
                  </a:lnTo>
                  <a:lnTo>
                    <a:pt x="292785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2AA5A34-94A8-445C-9238-ECB34DDC7392}"/>
                </a:ext>
              </a:extLst>
            </p:cNvPr>
            <p:cNvSpPr/>
            <p:nvPr/>
          </p:nvSpPr>
          <p:spPr>
            <a:xfrm>
              <a:off x="4621681" y="2261282"/>
              <a:ext cx="424231" cy="378549"/>
            </a:xfrm>
            <a:custGeom>
              <a:avLst/>
              <a:gdLst>
                <a:gd name="connsiteX0" fmla="*/ 97621 w 424231"/>
                <a:gd name="connsiteY0" fmla="*/ 0 h 378549"/>
                <a:gd name="connsiteX1" fmla="*/ 424231 w 424231"/>
                <a:gd name="connsiteY1" fmla="*/ 253114 h 378549"/>
                <a:gd name="connsiteX2" fmla="*/ 398778 w 424231"/>
                <a:gd name="connsiteY2" fmla="*/ 281118 h 378549"/>
                <a:gd name="connsiteX3" fmla="*/ 325921 w 424231"/>
                <a:gd name="connsiteY3" fmla="*/ 378549 h 378549"/>
                <a:gd name="connsiteX4" fmla="*/ 0 w 424231"/>
                <a:gd name="connsiteY4" fmla="*/ 125968 h 378549"/>
                <a:gd name="connsiteX5" fmla="*/ 97621 w 424231"/>
                <a:gd name="connsiteY5" fmla="*/ 0 h 378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4231" h="378549">
                  <a:moveTo>
                    <a:pt x="97621" y="0"/>
                  </a:moveTo>
                  <a:lnTo>
                    <a:pt x="424231" y="253114"/>
                  </a:lnTo>
                  <a:lnTo>
                    <a:pt x="398778" y="281118"/>
                  </a:lnTo>
                  <a:lnTo>
                    <a:pt x="325921" y="378549"/>
                  </a:lnTo>
                  <a:lnTo>
                    <a:pt x="0" y="125968"/>
                  </a:lnTo>
                  <a:lnTo>
                    <a:pt x="9762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6326B13-DD09-49D0-8E41-C9C9689E26A2}"/>
                </a:ext>
              </a:extLst>
            </p:cNvPr>
            <p:cNvSpPr/>
            <p:nvPr/>
          </p:nvSpPr>
          <p:spPr>
            <a:xfrm>
              <a:off x="7154736" y="2274015"/>
              <a:ext cx="425118" cy="376110"/>
            </a:xfrm>
            <a:custGeom>
              <a:avLst/>
              <a:gdLst>
                <a:gd name="connsiteX0" fmla="*/ 328661 w 425118"/>
                <a:gd name="connsiteY0" fmla="*/ 0 h 376110"/>
                <a:gd name="connsiteX1" fmla="*/ 425118 w 425118"/>
                <a:gd name="connsiteY1" fmla="*/ 126861 h 376110"/>
                <a:gd name="connsiteX2" fmla="*/ 97303 w 425118"/>
                <a:gd name="connsiteY2" fmla="*/ 376110 h 376110"/>
                <a:gd name="connsiteX3" fmla="*/ 97045 w 425118"/>
                <a:gd name="connsiteY3" fmla="*/ 375686 h 376110"/>
                <a:gd name="connsiteX4" fmla="*/ 16807 w 425118"/>
                <a:gd name="connsiteY4" fmla="*/ 268385 h 376110"/>
                <a:gd name="connsiteX5" fmla="*/ 0 w 425118"/>
                <a:gd name="connsiteY5" fmla="*/ 249892 h 376110"/>
                <a:gd name="connsiteX6" fmla="*/ 328661 w 425118"/>
                <a:gd name="connsiteY6" fmla="*/ 0 h 376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5118" h="376110">
                  <a:moveTo>
                    <a:pt x="328661" y="0"/>
                  </a:moveTo>
                  <a:lnTo>
                    <a:pt x="425118" y="126861"/>
                  </a:lnTo>
                  <a:lnTo>
                    <a:pt x="97303" y="376110"/>
                  </a:lnTo>
                  <a:lnTo>
                    <a:pt x="97045" y="375686"/>
                  </a:lnTo>
                  <a:cubicBezTo>
                    <a:pt x="71997" y="338611"/>
                    <a:pt x="45212" y="302805"/>
                    <a:pt x="16807" y="268385"/>
                  </a:cubicBezTo>
                  <a:lnTo>
                    <a:pt x="0" y="249892"/>
                  </a:lnTo>
                  <a:lnTo>
                    <a:pt x="32866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E4C35070-7EB6-40EF-931F-E2C6F2DD2707}"/>
                </a:ext>
              </a:extLst>
            </p:cNvPr>
            <p:cNvSpPr/>
            <p:nvPr/>
          </p:nvSpPr>
          <p:spPr>
            <a:xfrm>
              <a:off x="4495814" y="2455505"/>
              <a:ext cx="436719" cy="345019"/>
            </a:xfrm>
            <a:custGeom>
              <a:avLst/>
              <a:gdLst>
                <a:gd name="connsiteX0" fmla="*/ 79933 w 436719"/>
                <a:gd name="connsiteY0" fmla="*/ 0 h 345019"/>
                <a:gd name="connsiteX1" fmla="*/ 436719 w 436719"/>
                <a:gd name="connsiteY1" fmla="*/ 206851 h 345019"/>
                <a:gd name="connsiteX2" fmla="*/ 374591 w 436719"/>
                <a:gd name="connsiteY2" fmla="*/ 309117 h 345019"/>
                <a:gd name="connsiteX3" fmla="*/ 357296 w 436719"/>
                <a:gd name="connsiteY3" fmla="*/ 345019 h 345019"/>
                <a:gd name="connsiteX4" fmla="*/ 0 w 436719"/>
                <a:gd name="connsiteY4" fmla="*/ 137872 h 345019"/>
                <a:gd name="connsiteX5" fmla="*/ 79933 w 436719"/>
                <a:gd name="connsiteY5" fmla="*/ 0 h 345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6719" h="345019">
                  <a:moveTo>
                    <a:pt x="79933" y="0"/>
                  </a:moveTo>
                  <a:lnTo>
                    <a:pt x="436719" y="206851"/>
                  </a:lnTo>
                  <a:lnTo>
                    <a:pt x="374591" y="309117"/>
                  </a:lnTo>
                  <a:lnTo>
                    <a:pt x="357296" y="345019"/>
                  </a:lnTo>
                  <a:lnTo>
                    <a:pt x="0" y="137872"/>
                  </a:lnTo>
                  <a:lnTo>
                    <a:pt x="79933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CC28DC6D-10B5-4066-98A8-F44303E6C362}"/>
                </a:ext>
              </a:extLst>
            </p:cNvPr>
            <p:cNvSpPr/>
            <p:nvPr/>
          </p:nvSpPr>
          <p:spPr>
            <a:xfrm>
              <a:off x="7262013" y="2460866"/>
              <a:ext cx="437106" cy="344082"/>
            </a:xfrm>
            <a:custGeom>
              <a:avLst/>
              <a:gdLst>
                <a:gd name="connsiteX0" fmla="*/ 357659 w 437106"/>
                <a:gd name="connsiteY0" fmla="*/ 0 h 344082"/>
                <a:gd name="connsiteX1" fmla="*/ 437106 w 437106"/>
                <a:gd name="connsiteY1" fmla="*/ 138151 h 344082"/>
                <a:gd name="connsiteX2" fmla="*/ 79010 w 437106"/>
                <a:gd name="connsiteY2" fmla="*/ 344082 h 344082"/>
                <a:gd name="connsiteX3" fmla="*/ 59584 w 437106"/>
                <a:gd name="connsiteY3" fmla="*/ 303756 h 344082"/>
                <a:gd name="connsiteX4" fmla="*/ 0 w 437106"/>
                <a:gd name="connsiteY4" fmla="*/ 205678 h 344082"/>
                <a:gd name="connsiteX5" fmla="*/ 357659 w 437106"/>
                <a:gd name="connsiteY5" fmla="*/ 0 h 344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7106" h="344082">
                  <a:moveTo>
                    <a:pt x="357659" y="0"/>
                  </a:moveTo>
                  <a:lnTo>
                    <a:pt x="437106" y="138151"/>
                  </a:lnTo>
                  <a:lnTo>
                    <a:pt x="79010" y="344082"/>
                  </a:lnTo>
                  <a:lnTo>
                    <a:pt x="59584" y="303756"/>
                  </a:lnTo>
                  <a:lnTo>
                    <a:pt x="0" y="205678"/>
                  </a:lnTo>
                  <a:lnTo>
                    <a:pt x="357659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D9E308E-D24E-4CC2-BA98-ABEDC4BFB05B}"/>
                </a:ext>
              </a:extLst>
            </p:cNvPr>
            <p:cNvSpPr/>
            <p:nvPr/>
          </p:nvSpPr>
          <p:spPr>
            <a:xfrm>
              <a:off x="4401343" y="2659874"/>
              <a:ext cx="442739" cy="306383"/>
            </a:xfrm>
            <a:custGeom>
              <a:avLst/>
              <a:gdLst>
                <a:gd name="connsiteX0" fmla="*/ 61468 w 442739"/>
                <a:gd name="connsiteY0" fmla="*/ 0 h 306383"/>
                <a:gd name="connsiteX1" fmla="*/ 442739 w 442739"/>
                <a:gd name="connsiteY1" fmla="*/ 159391 h 306383"/>
                <a:gd name="connsiteX2" fmla="*/ 410369 w 442739"/>
                <a:gd name="connsiteY2" fmla="*/ 226588 h 306383"/>
                <a:gd name="connsiteX3" fmla="*/ 381164 w 442739"/>
                <a:gd name="connsiteY3" fmla="*/ 306383 h 306383"/>
                <a:gd name="connsiteX4" fmla="*/ 0 w 442739"/>
                <a:gd name="connsiteY4" fmla="*/ 147036 h 306383"/>
                <a:gd name="connsiteX5" fmla="*/ 61468 w 442739"/>
                <a:gd name="connsiteY5" fmla="*/ 0 h 306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2739" h="306383">
                  <a:moveTo>
                    <a:pt x="61468" y="0"/>
                  </a:moveTo>
                  <a:lnTo>
                    <a:pt x="442739" y="159391"/>
                  </a:lnTo>
                  <a:lnTo>
                    <a:pt x="410369" y="226588"/>
                  </a:lnTo>
                  <a:lnTo>
                    <a:pt x="381164" y="306383"/>
                  </a:lnTo>
                  <a:lnTo>
                    <a:pt x="0" y="147036"/>
                  </a:lnTo>
                  <a:lnTo>
                    <a:pt x="61468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C421A03-8FE7-4B10-B69B-4362BAE70D16}"/>
                </a:ext>
              </a:extLst>
            </p:cNvPr>
            <p:cNvSpPr/>
            <p:nvPr/>
          </p:nvSpPr>
          <p:spPr>
            <a:xfrm>
              <a:off x="7352739" y="2672921"/>
              <a:ext cx="442825" cy="303756"/>
            </a:xfrm>
            <a:custGeom>
              <a:avLst/>
              <a:gdLst>
                <a:gd name="connsiteX0" fmla="*/ 382531 w 442825"/>
                <a:gd name="connsiteY0" fmla="*/ 0 h 303756"/>
                <a:gd name="connsiteX1" fmla="*/ 442825 w 442825"/>
                <a:gd name="connsiteY1" fmla="*/ 147522 h 303756"/>
                <a:gd name="connsiteX2" fmla="*/ 60570 w 442825"/>
                <a:gd name="connsiteY2" fmla="*/ 303756 h 303756"/>
                <a:gd name="connsiteX3" fmla="*/ 27551 w 442825"/>
                <a:gd name="connsiteY3" fmla="*/ 213541 h 303756"/>
                <a:gd name="connsiteX4" fmla="*/ 0 w 442825"/>
                <a:gd name="connsiteY4" fmla="*/ 156348 h 303756"/>
                <a:gd name="connsiteX5" fmla="*/ 382531 w 442825"/>
                <a:gd name="connsiteY5" fmla="*/ 0 h 30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2825" h="303756">
                  <a:moveTo>
                    <a:pt x="382531" y="0"/>
                  </a:moveTo>
                  <a:lnTo>
                    <a:pt x="442825" y="147522"/>
                  </a:lnTo>
                  <a:lnTo>
                    <a:pt x="60570" y="303756"/>
                  </a:lnTo>
                  <a:lnTo>
                    <a:pt x="27551" y="213541"/>
                  </a:lnTo>
                  <a:lnTo>
                    <a:pt x="0" y="156348"/>
                  </a:lnTo>
                  <a:lnTo>
                    <a:pt x="38253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DA261A6D-913B-4F09-A732-1B84F85B5C2C}"/>
                </a:ext>
              </a:extLst>
            </p:cNvPr>
            <p:cNvSpPr/>
            <p:nvPr/>
          </p:nvSpPr>
          <p:spPr>
            <a:xfrm>
              <a:off x="4333467" y="2884768"/>
              <a:ext cx="439744" cy="260617"/>
            </a:xfrm>
            <a:custGeom>
              <a:avLst/>
              <a:gdLst>
                <a:gd name="connsiteX0" fmla="*/ 41291 w 439744"/>
                <a:gd name="connsiteY0" fmla="*/ 0 h 260617"/>
                <a:gd name="connsiteX1" fmla="*/ 439744 w 439744"/>
                <a:gd name="connsiteY1" fmla="*/ 106887 h 260617"/>
                <a:gd name="connsiteX2" fmla="*/ 431375 w 439744"/>
                <a:gd name="connsiteY2" fmla="*/ 129753 h 260617"/>
                <a:gd name="connsiteX3" fmla="*/ 397727 w 439744"/>
                <a:gd name="connsiteY3" fmla="*/ 260617 h 260617"/>
                <a:gd name="connsiteX4" fmla="*/ 0 w 439744"/>
                <a:gd name="connsiteY4" fmla="*/ 153925 h 260617"/>
                <a:gd name="connsiteX5" fmla="*/ 41291 w 439744"/>
                <a:gd name="connsiteY5" fmla="*/ 0 h 260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9744" h="260617">
                  <a:moveTo>
                    <a:pt x="41291" y="0"/>
                  </a:moveTo>
                  <a:lnTo>
                    <a:pt x="439744" y="106887"/>
                  </a:lnTo>
                  <a:lnTo>
                    <a:pt x="431375" y="129753"/>
                  </a:lnTo>
                  <a:lnTo>
                    <a:pt x="397727" y="260617"/>
                  </a:lnTo>
                  <a:lnTo>
                    <a:pt x="0" y="153925"/>
                  </a:lnTo>
                  <a:lnTo>
                    <a:pt x="4129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D5A8C9D2-3788-4AAD-B7DF-4772C2ACD5EB}"/>
                </a:ext>
              </a:extLst>
            </p:cNvPr>
            <p:cNvSpPr/>
            <p:nvPr/>
          </p:nvSpPr>
          <p:spPr>
            <a:xfrm>
              <a:off x="7420482" y="2890834"/>
              <a:ext cx="439415" cy="259352"/>
            </a:xfrm>
            <a:custGeom>
              <a:avLst/>
              <a:gdLst>
                <a:gd name="connsiteX0" fmla="*/ 398666 w 439415"/>
                <a:gd name="connsiteY0" fmla="*/ 0 h 259352"/>
                <a:gd name="connsiteX1" fmla="*/ 439415 w 439415"/>
                <a:gd name="connsiteY1" fmla="*/ 154069 h 259352"/>
                <a:gd name="connsiteX2" fmla="*/ 41343 w 439415"/>
                <a:gd name="connsiteY2" fmla="*/ 259352 h 259352"/>
                <a:gd name="connsiteX3" fmla="*/ 41024 w 439415"/>
                <a:gd name="connsiteY3" fmla="*/ 257263 h 259352"/>
                <a:gd name="connsiteX4" fmla="*/ 6678 w 439415"/>
                <a:gd name="connsiteY4" fmla="*/ 123687 h 259352"/>
                <a:gd name="connsiteX5" fmla="*/ 0 w 439415"/>
                <a:gd name="connsiteY5" fmla="*/ 105440 h 259352"/>
                <a:gd name="connsiteX6" fmla="*/ 398666 w 439415"/>
                <a:gd name="connsiteY6" fmla="*/ 0 h 259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9415" h="259352">
                  <a:moveTo>
                    <a:pt x="398666" y="0"/>
                  </a:moveTo>
                  <a:lnTo>
                    <a:pt x="439415" y="154069"/>
                  </a:lnTo>
                  <a:lnTo>
                    <a:pt x="41343" y="259352"/>
                  </a:lnTo>
                  <a:lnTo>
                    <a:pt x="41024" y="257263"/>
                  </a:lnTo>
                  <a:cubicBezTo>
                    <a:pt x="31741" y="211896"/>
                    <a:pt x="20254" y="167332"/>
                    <a:pt x="6678" y="123687"/>
                  </a:cubicBezTo>
                  <a:lnTo>
                    <a:pt x="0" y="105440"/>
                  </a:lnTo>
                  <a:lnTo>
                    <a:pt x="398666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10507D49-55E1-4197-B936-BE5D243A1E07}"/>
                </a:ext>
              </a:extLst>
            </p:cNvPr>
            <p:cNvSpPr/>
            <p:nvPr/>
          </p:nvSpPr>
          <p:spPr>
            <a:xfrm>
              <a:off x="4298032" y="3109287"/>
              <a:ext cx="429985" cy="213103"/>
            </a:xfrm>
            <a:custGeom>
              <a:avLst/>
              <a:gdLst>
                <a:gd name="connsiteX0" fmla="*/ 21273 w 429985"/>
                <a:gd name="connsiteY0" fmla="*/ 0 h 213103"/>
                <a:gd name="connsiteX1" fmla="*/ 429985 w 429985"/>
                <a:gd name="connsiteY1" fmla="*/ 55051 h 213103"/>
                <a:gd name="connsiteX2" fmla="*/ 411342 w 429985"/>
                <a:gd name="connsiteY2" fmla="*/ 177204 h 213103"/>
                <a:gd name="connsiteX3" fmla="*/ 409530 w 429985"/>
                <a:gd name="connsiteY3" fmla="*/ 213103 h 213103"/>
                <a:gd name="connsiteX4" fmla="*/ 0 w 429985"/>
                <a:gd name="connsiteY4" fmla="*/ 157941 h 213103"/>
                <a:gd name="connsiteX5" fmla="*/ 21273 w 429985"/>
                <a:gd name="connsiteY5" fmla="*/ 0 h 213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9985" h="213103">
                  <a:moveTo>
                    <a:pt x="21273" y="0"/>
                  </a:moveTo>
                  <a:lnTo>
                    <a:pt x="429985" y="55051"/>
                  </a:lnTo>
                  <a:lnTo>
                    <a:pt x="411342" y="177204"/>
                  </a:lnTo>
                  <a:lnTo>
                    <a:pt x="409530" y="213103"/>
                  </a:lnTo>
                  <a:lnTo>
                    <a:pt x="0" y="157941"/>
                  </a:lnTo>
                  <a:lnTo>
                    <a:pt x="21273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DD3C3BF-51D2-41F8-8ACA-6CACDC04C1E2}"/>
                </a:ext>
              </a:extLst>
            </p:cNvPr>
            <p:cNvSpPr/>
            <p:nvPr/>
          </p:nvSpPr>
          <p:spPr>
            <a:xfrm>
              <a:off x="7465919" y="3125669"/>
              <a:ext cx="429463" cy="209551"/>
            </a:xfrm>
            <a:custGeom>
              <a:avLst/>
              <a:gdLst>
                <a:gd name="connsiteX0" fmla="*/ 409646 w 429463"/>
                <a:gd name="connsiteY0" fmla="*/ 0 h 209551"/>
                <a:gd name="connsiteX1" fmla="*/ 429463 w 429463"/>
                <a:gd name="connsiteY1" fmla="*/ 158131 h 209551"/>
                <a:gd name="connsiteX2" fmla="*/ 19170 w 429463"/>
                <a:gd name="connsiteY2" fmla="*/ 209551 h 209551"/>
                <a:gd name="connsiteX3" fmla="*/ 16709 w 429463"/>
                <a:gd name="connsiteY3" fmla="*/ 160822 h 209551"/>
                <a:gd name="connsiteX4" fmla="*/ 0 w 429463"/>
                <a:gd name="connsiteY4" fmla="*/ 51339 h 209551"/>
                <a:gd name="connsiteX5" fmla="*/ 409646 w 429463"/>
                <a:gd name="connsiteY5" fmla="*/ 0 h 209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9463" h="209551">
                  <a:moveTo>
                    <a:pt x="409646" y="0"/>
                  </a:moveTo>
                  <a:lnTo>
                    <a:pt x="429463" y="158131"/>
                  </a:lnTo>
                  <a:lnTo>
                    <a:pt x="19170" y="209551"/>
                  </a:lnTo>
                  <a:lnTo>
                    <a:pt x="16709" y="160822"/>
                  </a:lnTo>
                  <a:lnTo>
                    <a:pt x="0" y="51339"/>
                  </a:lnTo>
                  <a:lnTo>
                    <a:pt x="409646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C6D81E35-6069-4947-AC8F-1EB9CB84BBF9}"/>
                </a:ext>
              </a:extLst>
            </p:cNvPr>
            <p:cNvSpPr/>
            <p:nvPr/>
          </p:nvSpPr>
          <p:spPr>
            <a:xfrm>
              <a:off x="4292527" y="3349316"/>
              <a:ext cx="413675" cy="159367"/>
            </a:xfrm>
            <a:custGeom>
              <a:avLst/>
              <a:gdLst>
                <a:gd name="connsiteX0" fmla="*/ 1 w 413675"/>
                <a:gd name="connsiteY0" fmla="*/ 0 h 159367"/>
                <a:gd name="connsiteX1" fmla="*/ 413675 w 413675"/>
                <a:gd name="connsiteY1" fmla="*/ 1 h 159367"/>
                <a:gd name="connsiteX2" fmla="*/ 409651 w 413675"/>
                <a:gd name="connsiteY2" fmla="*/ 79685 h 159367"/>
                <a:gd name="connsiteX3" fmla="*/ 413675 w 413675"/>
                <a:gd name="connsiteY3" fmla="*/ 159367 h 159367"/>
                <a:gd name="connsiteX4" fmla="*/ 0 w 413675"/>
                <a:gd name="connsiteY4" fmla="*/ 159367 h 159367"/>
                <a:gd name="connsiteX5" fmla="*/ 1 w 413675"/>
                <a:gd name="connsiteY5" fmla="*/ 0 h 159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3675" h="159367">
                  <a:moveTo>
                    <a:pt x="1" y="0"/>
                  </a:moveTo>
                  <a:lnTo>
                    <a:pt x="413675" y="1"/>
                  </a:lnTo>
                  <a:lnTo>
                    <a:pt x="409651" y="79685"/>
                  </a:lnTo>
                  <a:lnTo>
                    <a:pt x="413675" y="159367"/>
                  </a:lnTo>
                  <a:lnTo>
                    <a:pt x="0" y="159367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C46900E8-CA66-488E-8CFB-BC6782E65075}"/>
                </a:ext>
              </a:extLst>
            </p:cNvPr>
            <p:cNvSpPr/>
            <p:nvPr/>
          </p:nvSpPr>
          <p:spPr>
            <a:xfrm>
              <a:off x="7485801" y="3349316"/>
              <a:ext cx="413671" cy="159367"/>
            </a:xfrm>
            <a:custGeom>
              <a:avLst/>
              <a:gdLst>
                <a:gd name="connsiteX0" fmla="*/ 413671 w 413671"/>
                <a:gd name="connsiteY0" fmla="*/ 0 h 159367"/>
                <a:gd name="connsiteX1" fmla="*/ 413671 w 413671"/>
                <a:gd name="connsiteY1" fmla="*/ 159367 h 159367"/>
                <a:gd name="connsiteX2" fmla="*/ 0 w 413671"/>
                <a:gd name="connsiteY2" fmla="*/ 159367 h 159367"/>
                <a:gd name="connsiteX3" fmla="*/ 4023 w 413671"/>
                <a:gd name="connsiteY3" fmla="*/ 79685 h 159367"/>
                <a:gd name="connsiteX4" fmla="*/ 0 w 413671"/>
                <a:gd name="connsiteY4" fmla="*/ 1 h 159367"/>
                <a:gd name="connsiteX5" fmla="*/ 413671 w 413671"/>
                <a:gd name="connsiteY5" fmla="*/ 0 h 159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3671" h="159367">
                  <a:moveTo>
                    <a:pt x="413671" y="0"/>
                  </a:moveTo>
                  <a:lnTo>
                    <a:pt x="413671" y="159367"/>
                  </a:lnTo>
                  <a:lnTo>
                    <a:pt x="0" y="159367"/>
                  </a:lnTo>
                  <a:lnTo>
                    <a:pt x="4023" y="79685"/>
                  </a:lnTo>
                  <a:lnTo>
                    <a:pt x="0" y="1"/>
                  </a:lnTo>
                  <a:lnTo>
                    <a:pt x="41367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CC5CB88A-D67D-4E20-A635-0F2F5F7CA514}"/>
                </a:ext>
              </a:extLst>
            </p:cNvPr>
            <p:cNvSpPr/>
            <p:nvPr/>
          </p:nvSpPr>
          <p:spPr>
            <a:xfrm>
              <a:off x="4296617" y="3522780"/>
              <a:ext cx="429466" cy="209550"/>
            </a:xfrm>
            <a:custGeom>
              <a:avLst/>
              <a:gdLst>
                <a:gd name="connsiteX0" fmla="*/ 410297 w 429466"/>
                <a:gd name="connsiteY0" fmla="*/ 0 h 209550"/>
                <a:gd name="connsiteX1" fmla="*/ 412757 w 429466"/>
                <a:gd name="connsiteY1" fmla="*/ 48731 h 209550"/>
                <a:gd name="connsiteX2" fmla="*/ 429466 w 429466"/>
                <a:gd name="connsiteY2" fmla="*/ 158211 h 209550"/>
                <a:gd name="connsiteX3" fmla="*/ 19818 w 429466"/>
                <a:gd name="connsiteY3" fmla="*/ 209550 h 209550"/>
                <a:gd name="connsiteX4" fmla="*/ 0 w 429466"/>
                <a:gd name="connsiteY4" fmla="*/ 51420 h 209550"/>
                <a:gd name="connsiteX5" fmla="*/ 410297 w 429466"/>
                <a:gd name="connsiteY5" fmla="*/ 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9466" h="209550">
                  <a:moveTo>
                    <a:pt x="410297" y="0"/>
                  </a:moveTo>
                  <a:lnTo>
                    <a:pt x="412757" y="48731"/>
                  </a:lnTo>
                  <a:lnTo>
                    <a:pt x="429466" y="158211"/>
                  </a:lnTo>
                  <a:lnTo>
                    <a:pt x="19818" y="209550"/>
                  </a:lnTo>
                  <a:lnTo>
                    <a:pt x="0" y="51420"/>
                  </a:lnTo>
                  <a:lnTo>
                    <a:pt x="410297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22130FA-837A-4A56-9142-1140C8953256}"/>
                </a:ext>
              </a:extLst>
            </p:cNvPr>
            <p:cNvSpPr/>
            <p:nvPr/>
          </p:nvSpPr>
          <p:spPr>
            <a:xfrm>
              <a:off x="7463985" y="3535610"/>
              <a:ext cx="429983" cy="213102"/>
            </a:xfrm>
            <a:custGeom>
              <a:avLst/>
              <a:gdLst>
                <a:gd name="connsiteX0" fmla="*/ 20456 w 429983"/>
                <a:gd name="connsiteY0" fmla="*/ 0 h 213102"/>
                <a:gd name="connsiteX1" fmla="*/ 429983 w 429983"/>
                <a:gd name="connsiteY1" fmla="*/ 55161 h 213102"/>
                <a:gd name="connsiteX2" fmla="*/ 408710 w 429983"/>
                <a:gd name="connsiteY2" fmla="*/ 213102 h 213102"/>
                <a:gd name="connsiteX3" fmla="*/ 0 w 429983"/>
                <a:gd name="connsiteY3" fmla="*/ 158051 h 213102"/>
                <a:gd name="connsiteX4" fmla="*/ 18643 w 429983"/>
                <a:gd name="connsiteY4" fmla="*/ 35901 h 213102"/>
                <a:gd name="connsiteX5" fmla="*/ 20456 w 429983"/>
                <a:gd name="connsiteY5" fmla="*/ 0 h 213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9983" h="213102">
                  <a:moveTo>
                    <a:pt x="20456" y="0"/>
                  </a:moveTo>
                  <a:lnTo>
                    <a:pt x="429983" y="55161"/>
                  </a:lnTo>
                  <a:lnTo>
                    <a:pt x="408710" y="213102"/>
                  </a:lnTo>
                  <a:lnTo>
                    <a:pt x="0" y="158051"/>
                  </a:lnTo>
                  <a:lnTo>
                    <a:pt x="18643" y="35901"/>
                  </a:lnTo>
                  <a:lnTo>
                    <a:pt x="20456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E996C057-887B-4BE0-8B21-DA81D4A1857E}"/>
                </a:ext>
              </a:extLst>
            </p:cNvPr>
            <p:cNvSpPr/>
            <p:nvPr/>
          </p:nvSpPr>
          <p:spPr>
            <a:xfrm>
              <a:off x="4332103" y="3707813"/>
              <a:ext cx="439417" cy="259352"/>
            </a:xfrm>
            <a:custGeom>
              <a:avLst/>
              <a:gdLst>
                <a:gd name="connsiteX0" fmla="*/ 398074 w 439417"/>
                <a:gd name="connsiteY0" fmla="*/ 0 h 259352"/>
                <a:gd name="connsiteX1" fmla="*/ 398393 w 439417"/>
                <a:gd name="connsiteY1" fmla="*/ 2092 h 259352"/>
                <a:gd name="connsiteX2" fmla="*/ 432739 w 439417"/>
                <a:gd name="connsiteY2" fmla="*/ 135668 h 259352"/>
                <a:gd name="connsiteX3" fmla="*/ 439417 w 439417"/>
                <a:gd name="connsiteY3" fmla="*/ 153912 h 259352"/>
                <a:gd name="connsiteX4" fmla="*/ 40749 w 439417"/>
                <a:gd name="connsiteY4" fmla="*/ 259352 h 259352"/>
                <a:gd name="connsiteX5" fmla="*/ 0 w 439417"/>
                <a:gd name="connsiteY5" fmla="*/ 105283 h 259352"/>
                <a:gd name="connsiteX6" fmla="*/ 398074 w 439417"/>
                <a:gd name="connsiteY6" fmla="*/ 0 h 259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9417" h="259352">
                  <a:moveTo>
                    <a:pt x="398074" y="0"/>
                  </a:moveTo>
                  <a:lnTo>
                    <a:pt x="398393" y="2092"/>
                  </a:lnTo>
                  <a:cubicBezTo>
                    <a:pt x="407676" y="47459"/>
                    <a:pt x="419164" y="92024"/>
                    <a:pt x="432739" y="135668"/>
                  </a:cubicBezTo>
                  <a:lnTo>
                    <a:pt x="439417" y="153912"/>
                  </a:lnTo>
                  <a:lnTo>
                    <a:pt x="40749" y="259352"/>
                  </a:lnTo>
                  <a:lnTo>
                    <a:pt x="0" y="105283"/>
                  </a:lnTo>
                  <a:lnTo>
                    <a:pt x="398074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0406425-854C-44D8-8007-3209B48744D8}"/>
                </a:ext>
              </a:extLst>
            </p:cNvPr>
            <p:cNvSpPr/>
            <p:nvPr/>
          </p:nvSpPr>
          <p:spPr>
            <a:xfrm>
              <a:off x="7418792" y="3712615"/>
              <a:ext cx="439741" cy="260617"/>
            </a:xfrm>
            <a:custGeom>
              <a:avLst/>
              <a:gdLst>
                <a:gd name="connsiteX0" fmla="*/ 42017 w 439741"/>
                <a:gd name="connsiteY0" fmla="*/ 0 h 260617"/>
                <a:gd name="connsiteX1" fmla="*/ 439741 w 439741"/>
                <a:gd name="connsiteY1" fmla="*/ 106691 h 260617"/>
                <a:gd name="connsiteX2" fmla="*/ 398450 w 439741"/>
                <a:gd name="connsiteY2" fmla="*/ 260617 h 260617"/>
                <a:gd name="connsiteX3" fmla="*/ 0 w 439741"/>
                <a:gd name="connsiteY3" fmla="*/ 153731 h 260617"/>
                <a:gd name="connsiteX4" fmla="*/ 8368 w 439741"/>
                <a:gd name="connsiteY4" fmla="*/ 130866 h 260617"/>
                <a:gd name="connsiteX5" fmla="*/ 42017 w 439741"/>
                <a:gd name="connsiteY5" fmla="*/ 0 h 260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9741" h="260617">
                  <a:moveTo>
                    <a:pt x="42017" y="0"/>
                  </a:moveTo>
                  <a:lnTo>
                    <a:pt x="439741" y="106691"/>
                  </a:lnTo>
                  <a:lnTo>
                    <a:pt x="398450" y="260617"/>
                  </a:lnTo>
                  <a:lnTo>
                    <a:pt x="0" y="153731"/>
                  </a:lnTo>
                  <a:lnTo>
                    <a:pt x="8368" y="130866"/>
                  </a:lnTo>
                  <a:lnTo>
                    <a:pt x="42017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0027E26-78D4-481E-9A9F-CF9B8B60341A}"/>
                </a:ext>
              </a:extLst>
            </p:cNvPr>
            <p:cNvSpPr/>
            <p:nvPr/>
          </p:nvSpPr>
          <p:spPr>
            <a:xfrm>
              <a:off x="4396435" y="3881322"/>
              <a:ext cx="442827" cy="303756"/>
            </a:xfrm>
            <a:custGeom>
              <a:avLst/>
              <a:gdLst>
                <a:gd name="connsiteX0" fmla="*/ 382257 w 442827"/>
                <a:gd name="connsiteY0" fmla="*/ 0 h 303756"/>
                <a:gd name="connsiteX1" fmla="*/ 415277 w 442827"/>
                <a:gd name="connsiteY1" fmla="*/ 90218 h 303756"/>
                <a:gd name="connsiteX2" fmla="*/ 442827 w 442827"/>
                <a:gd name="connsiteY2" fmla="*/ 147409 h 303756"/>
                <a:gd name="connsiteX3" fmla="*/ 60295 w 442827"/>
                <a:gd name="connsiteY3" fmla="*/ 303756 h 303756"/>
                <a:gd name="connsiteX4" fmla="*/ 0 w 442827"/>
                <a:gd name="connsiteY4" fmla="*/ 156235 h 303756"/>
                <a:gd name="connsiteX5" fmla="*/ 382257 w 442827"/>
                <a:gd name="connsiteY5" fmla="*/ 0 h 303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2827" h="303756">
                  <a:moveTo>
                    <a:pt x="382257" y="0"/>
                  </a:moveTo>
                  <a:lnTo>
                    <a:pt x="415277" y="90218"/>
                  </a:lnTo>
                  <a:lnTo>
                    <a:pt x="442827" y="147409"/>
                  </a:lnTo>
                  <a:lnTo>
                    <a:pt x="60295" y="303756"/>
                  </a:lnTo>
                  <a:lnTo>
                    <a:pt x="0" y="156235"/>
                  </a:lnTo>
                  <a:lnTo>
                    <a:pt x="382257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6E98C8E1-E78B-457F-AD9C-3CD39744D632}"/>
                </a:ext>
              </a:extLst>
            </p:cNvPr>
            <p:cNvSpPr/>
            <p:nvPr/>
          </p:nvSpPr>
          <p:spPr>
            <a:xfrm>
              <a:off x="7347921" y="3891744"/>
              <a:ext cx="442736" cy="306382"/>
            </a:xfrm>
            <a:custGeom>
              <a:avLst/>
              <a:gdLst>
                <a:gd name="connsiteX0" fmla="*/ 61575 w 442736"/>
                <a:gd name="connsiteY0" fmla="*/ 0 h 306382"/>
                <a:gd name="connsiteX1" fmla="*/ 442736 w 442736"/>
                <a:gd name="connsiteY1" fmla="*/ 159346 h 306382"/>
                <a:gd name="connsiteX2" fmla="*/ 381268 w 442736"/>
                <a:gd name="connsiteY2" fmla="*/ 306382 h 306382"/>
                <a:gd name="connsiteX3" fmla="*/ 0 w 442736"/>
                <a:gd name="connsiteY3" fmla="*/ 146992 h 306382"/>
                <a:gd name="connsiteX4" fmla="*/ 32369 w 442736"/>
                <a:gd name="connsiteY4" fmla="*/ 79796 h 306382"/>
                <a:gd name="connsiteX5" fmla="*/ 61575 w 442736"/>
                <a:gd name="connsiteY5" fmla="*/ 0 h 306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2736" h="306382">
                  <a:moveTo>
                    <a:pt x="61575" y="0"/>
                  </a:moveTo>
                  <a:lnTo>
                    <a:pt x="442736" y="159346"/>
                  </a:lnTo>
                  <a:lnTo>
                    <a:pt x="381268" y="306382"/>
                  </a:lnTo>
                  <a:lnTo>
                    <a:pt x="0" y="146992"/>
                  </a:lnTo>
                  <a:lnTo>
                    <a:pt x="32369" y="79796"/>
                  </a:lnTo>
                  <a:lnTo>
                    <a:pt x="61575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D15B0C96-039D-4940-A0EE-A60D17030A1D}"/>
                </a:ext>
              </a:extLst>
            </p:cNvPr>
            <p:cNvSpPr/>
            <p:nvPr/>
          </p:nvSpPr>
          <p:spPr>
            <a:xfrm>
              <a:off x="4492880" y="4053051"/>
              <a:ext cx="437107" cy="344082"/>
            </a:xfrm>
            <a:custGeom>
              <a:avLst/>
              <a:gdLst>
                <a:gd name="connsiteX0" fmla="*/ 358098 w 437107"/>
                <a:gd name="connsiteY0" fmla="*/ 0 h 344082"/>
                <a:gd name="connsiteX1" fmla="*/ 377525 w 437107"/>
                <a:gd name="connsiteY1" fmla="*/ 40329 h 344082"/>
                <a:gd name="connsiteX2" fmla="*/ 437107 w 437107"/>
                <a:gd name="connsiteY2" fmla="*/ 138404 h 344082"/>
                <a:gd name="connsiteX3" fmla="*/ 79448 w 437107"/>
                <a:gd name="connsiteY3" fmla="*/ 344082 h 344082"/>
                <a:gd name="connsiteX4" fmla="*/ 0 w 437107"/>
                <a:gd name="connsiteY4" fmla="*/ 205931 h 344082"/>
                <a:gd name="connsiteX5" fmla="*/ 358098 w 437107"/>
                <a:gd name="connsiteY5" fmla="*/ 0 h 344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7107" h="344082">
                  <a:moveTo>
                    <a:pt x="358098" y="0"/>
                  </a:moveTo>
                  <a:lnTo>
                    <a:pt x="377525" y="40329"/>
                  </a:lnTo>
                  <a:lnTo>
                    <a:pt x="437107" y="138404"/>
                  </a:lnTo>
                  <a:lnTo>
                    <a:pt x="79448" y="344082"/>
                  </a:lnTo>
                  <a:lnTo>
                    <a:pt x="0" y="205931"/>
                  </a:lnTo>
                  <a:lnTo>
                    <a:pt x="358098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A18BEC0B-772F-4936-B5D2-E2741DEDDE94}"/>
                </a:ext>
              </a:extLst>
            </p:cNvPr>
            <p:cNvSpPr/>
            <p:nvPr/>
          </p:nvSpPr>
          <p:spPr>
            <a:xfrm>
              <a:off x="7259470" y="4057477"/>
              <a:ext cx="436716" cy="345018"/>
            </a:xfrm>
            <a:custGeom>
              <a:avLst/>
              <a:gdLst>
                <a:gd name="connsiteX0" fmla="*/ 79422 w 436716"/>
                <a:gd name="connsiteY0" fmla="*/ 0 h 345018"/>
                <a:gd name="connsiteX1" fmla="*/ 436716 w 436716"/>
                <a:gd name="connsiteY1" fmla="*/ 207146 h 345018"/>
                <a:gd name="connsiteX2" fmla="*/ 356783 w 436716"/>
                <a:gd name="connsiteY2" fmla="*/ 345018 h 345018"/>
                <a:gd name="connsiteX3" fmla="*/ 0 w 436716"/>
                <a:gd name="connsiteY3" fmla="*/ 138168 h 345018"/>
                <a:gd name="connsiteX4" fmla="*/ 62127 w 436716"/>
                <a:gd name="connsiteY4" fmla="*/ 35903 h 345018"/>
                <a:gd name="connsiteX5" fmla="*/ 79422 w 436716"/>
                <a:gd name="connsiteY5" fmla="*/ 0 h 345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6716" h="345018">
                  <a:moveTo>
                    <a:pt x="79422" y="0"/>
                  </a:moveTo>
                  <a:lnTo>
                    <a:pt x="436716" y="207146"/>
                  </a:lnTo>
                  <a:lnTo>
                    <a:pt x="356783" y="345018"/>
                  </a:lnTo>
                  <a:lnTo>
                    <a:pt x="0" y="138168"/>
                  </a:lnTo>
                  <a:lnTo>
                    <a:pt x="62127" y="35903"/>
                  </a:lnTo>
                  <a:lnTo>
                    <a:pt x="79422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68AD5522-7427-46D7-B66D-234A7B611F7D}"/>
                </a:ext>
              </a:extLst>
            </p:cNvPr>
            <p:cNvSpPr/>
            <p:nvPr/>
          </p:nvSpPr>
          <p:spPr>
            <a:xfrm>
              <a:off x="4612146" y="4207874"/>
              <a:ext cx="425119" cy="376111"/>
            </a:xfrm>
            <a:custGeom>
              <a:avLst/>
              <a:gdLst>
                <a:gd name="connsiteX0" fmla="*/ 327816 w 425119"/>
                <a:gd name="connsiteY0" fmla="*/ 0 h 376111"/>
                <a:gd name="connsiteX1" fmla="*/ 328075 w 425119"/>
                <a:gd name="connsiteY1" fmla="*/ 427 h 376111"/>
                <a:gd name="connsiteX2" fmla="*/ 408313 w 425119"/>
                <a:gd name="connsiteY2" fmla="*/ 107728 h 376111"/>
                <a:gd name="connsiteX3" fmla="*/ 425119 w 425119"/>
                <a:gd name="connsiteY3" fmla="*/ 126219 h 376111"/>
                <a:gd name="connsiteX4" fmla="*/ 96457 w 425119"/>
                <a:gd name="connsiteY4" fmla="*/ 376111 h 376111"/>
                <a:gd name="connsiteX5" fmla="*/ 0 w 425119"/>
                <a:gd name="connsiteY5" fmla="*/ 249250 h 376111"/>
                <a:gd name="connsiteX6" fmla="*/ 327816 w 425119"/>
                <a:gd name="connsiteY6" fmla="*/ 0 h 376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5119" h="376111">
                  <a:moveTo>
                    <a:pt x="327816" y="0"/>
                  </a:moveTo>
                  <a:lnTo>
                    <a:pt x="328075" y="427"/>
                  </a:lnTo>
                  <a:cubicBezTo>
                    <a:pt x="353123" y="37503"/>
                    <a:pt x="379908" y="73309"/>
                    <a:pt x="408313" y="107728"/>
                  </a:cubicBezTo>
                  <a:lnTo>
                    <a:pt x="425119" y="126219"/>
                  </a:lnTo>
                  <a:lnTo>
                    <a:pt x="96457" y="376111"/>
                  </a:lnTo>
                  <a:lnTo>
                    <a:pt x="0" y="249250"/>
                  </a:lnTo>
                  <a:lnTo>
                    <a:pt x="327816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DC3C1CD-2213-43A1-B639-58BB4D08B4F5}"/>
                </a:ext>
              </a:extLst>
            </p:cNvPr>
            <p:cNvSpPr/>
            <p:nvPr/>
          </p:nvSpPr>
          <p:spPr>
            <a:xfrm>
              <a:off x="7146092" y="4218171"/>
              <a:ext cx="424227" cy="378547"/>
            </a:xfrm>
            <a:custGeom>
              <a:avLst/>
              <a:gdLst>
                <a:gd name="connsiteX0" fmla="*/ 98309 w 424227"/>
                <a:gd name="connsiteY0" fmla="*/ 0 h 378547"/>
                <a:gd name="connsiteX1" fmla="*/ 424227 w 424227"/>
                <a:gd name="connsiteY1" fmla="*/ 252579 h 378547"/>
                <a:gd name="connsiteX2" fmla="*/ 326606 w 424227"/>
                <a:gd name="connsiteY2" fmla="*/ 378547 h 378547"/>
                <a:gd name="connsiteX3" fmla="*/ 0 w 424227"/>
                <a:gd name="connsiteY3" fmla="*/ 125435 h 378547"/>
                <a:gd name="connsiteX4" fmla="*/ 25451 w 424227"/>
                <a:gd name="connsiteY4" fmla="*/ 97431 h 378547"/>
                <a:gd name="connsiteX5" fmla="*/ 98309 w 424227"/>
                <a:gd name="connsiteY5" fmla="*/ 0 h 378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4227" h="378547">
                  <a:moveTo>
                    <a:pt x="98309" y="0"/>
                  </a:moveTo>
                  <a:lnTo>
                    <a:pt x="424227" y="252579"/>
                  </a:lnTo>
                  <a:lnTo>
                    <a:pt x="326606" y="378547"/>
                  </a:lnTo>
                  <a:lnTo>
                    <a:pt x="0" y="125435"/>
                  </a:lnTo>
                  <a:lnTo>
                    <a:pt x="25451" y="97431"/>
                  </a:lnTo>
                  <a:lnTo>
                    <a:pt x="98309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C3CE006E-6321-4EB4-88A0-EF3ADD88B475}"/>
                </a:ext>
              </a:extLst>
            </p:cNvPr>
            <p:cNvSpPr/>
            <p:nvPr/>
          </p:nvSpPr>
          <p:spPr>
            <a:xfrm>
              <a:off x="4762667" y="4354075"/>
              <a:ext cx="405314" cy="404774"/>
            </a:xfrm>
            <a:custGeom>
              <a:avLst/>
              <a:gdLst>
                <a:gd name="connsiteX0" fmla="*/ 292759 w 405314"/>
                <a:gd name="connsiteY0" fmla="*/ 0 h 404774"/>
                <a:gd name="connsiteX1" fmla="*/ 347752 w 405314"/>
                <a:gd name="connsiteY1" fmla="*/ 60508 h 404774"/>
                <a:gd name="connsiteX2" fmla="*/ 405314 w 405314"/>
                <a:gd name="connsiteY2" fmla="*/ 112824 h 404774"/>
                <a:gd name="connsiteX3" fmla="*/ 112529 w 405314"/>
                <a:gd name="connsiteY3" fmla="*/ 404774 h 404774"/>
                <a:gd name="connsiteX4" fmla="*/ 0 w 405314"/>
                <a:gd name="connsiteY4" fmla="*/ 291923 h 404774"/>
                <a:gd name="connsiteX5" fmla="*/ 292759 w 405314"/>
                <a:gd name="connsiteY5" fmla="*/ 0 h 404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5314" h="404774">
                  <a:moveTo>
                    <a:pt x="292759" y="0"/>
                  </a:moveTo>
                  <a:lnTo>
                    <a:pt x="347752" y="60508"/>
                  </a:lnTo>
                  <a:lnTo>
                    <a:pt x="405314" y="112824"/>
                  </a:lnTo>
                  <a:lnTo>
                    <a:pt x="112529" y="404774"/>
                  </a:lnTo>
                  <a:lnTo>
                    <a:pt x="0" y="291923"/>
                  </a:lnTo>
                  <a:lnTo>
                    <a:pt x="292759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FD04C80-F7FD-4363-8044-21E79F35F1D3}"/>
                </a:ext>
              </a:extLst>
            </p:cNvPr>
            <p:cNvSpPr/>
            <p:nvPr/>
          </p:nvSpPr>
          <p:spPr>
            <a:xfrm>
              <a:off x="7021380" y="4356716"/>
              <a:ext cx="404829" cy="405258"/>
            </a:xfrm>
            <a:custGeom>
              <a:avLst/>
              <a:gdLst>
                <a:gd name="connsiteX0" fmla="*/ 112797 w 404829"/>
                <a:gd name="connsiteY0" fmla="*/ 0 h 405258"/>
                <a:gd name="connsiteX1" fmla="*/ 404829 w 404829"/>
                <a:gd name="connsiteY1" fmla="*/ 292695 h 405258"/>
                <a:gd name="connsiteX2" fmla="*/ 292011 w 404829"/>
                <a:gd name="connsiteY2" fmla="*/ 405258 h 405258"/>
                <a:gd name="connsiteX3" fmla="*/ 0 w 404829"/>
                <a:gd name="connsiteY3" fmla="*/ 112584 h 405258"/>
                <a:gd name="connsiteX4" fmla="*/ 60203 w 404829"/>
                <a:gd name="connsiteY4" fmla="*/ 57867 h 405258"/>
                <a:gd name="connsiteX5" fmla="*/ 112797 w 404829"/>
                <a:gd name="connsiteY5" fmla="*/ 0 h 405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4829" h="405258">
                  <a:moveTo>
                    <a:pt x="112797" y="0"/>
                  </a:moveTo>
                  <a:lnTo>
                    <a:pt x="404829" y="292695"/>
                  </a:lnTo>
                  <a:lnTo>
                    <a:pt x="292011" y="405258"/>
                  </a:lnTo>
                  <a:lnTo>
                    <a:pt x="0" y="112584"/>
                  </a:lnTo>
                  <a:lnTo>
                    <a:pt x="60203" y="57867"/>
                  </a:lnTo>
                  <a:lnTo>
                    <a:pt x="112797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C065139C-D698-4050-81A6-A8F1405DB962}"/>
                </a:ext>
              </a:extLst>
            </p:cNvPr>
            <p:cNvSpPr/>
            <p:nvPr/>
          </p:nvSpPr>
          <p:spPr>
            <a:xfrm>
              <a:off x="4922153" y="4477304"/>
              <a:ext cx="382557" cy="429603"/>
            </a:xfrm>
            <a:custGeom>
              <a:avLst/>
              <a:gdLst>
                <a:gd name="connsiteX0" fmla="*/ 257276 w 382557"/>
                <a:gd name="connsiteY0" fmla="*/ 0 h 429603"/>
                <a:gd name="connsiteX1" fmla="*/ 287247 w 382557"/>
                <a:gd name="connsiteY1" fmla="*/ 27239 h 429603"/>
                <a:gd name="connsiteX2" fmla="*/ 382557 w 382557"/>
                <a:gd name="connsiteY2" fmla="*/ 98510 h 429603"/>
                <a:gd name="connsiteX3" fmla="*/ 125967 w 382557"/>
                <a:gd name="connsiteY3" fmla="*/ 429603 h 429603"/>
                <a:gd name="connsiteX4" fmla="*/ 0 w 382557"/>
                <a:gd name="connsiteY4" fmla="*/ 331980 h 429603"/>
                <a:gd name="connsiteX5" fmla="*/ 257276 w 382557"/>
                <a:gd name="connsiteY5" fmla="*/ 0 h 429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2557" h="429603">
                  <a:moveTo>
                    <a:pt x="257276" y="0"/>
                  </a:moveTo>
                  <a:lnTo>
                    <a:pt x="287247" y="27239"/>
                  </a:lnTo>
                  <a:lnTo>
                    <a:pt x="382557" y="98510"/>
                  </a:lnTo>
                  <a:lnTo>
                    <a:pt x="125967" y="429603"/>
                  </a:lnTo>
                  <a:lnTo>
                    <a:pt x="0" y="331980"/>
                  </a:lnTo>
                  <a:lnTo>
                    <a:pt x="257276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A5951C3-C246-4F6E-B1EF-D04C82E9E817}"/>
                </a:ext>
              </a:extLst>
            </p:cNvPr>
            <p:cNvSpPr/>
            <p:nvPr/>
          </p:nvSpPr>
          <p:spPr>
            <a:xfrm>
              <a:off x="6875228" y="4487460"/>
              <a:ext cx="376166" cy="425091"/>
            </a:xfrm>
            <a:custGeom>
              <a:avLst/>
              <a:gdLst>
                <a:gd name="connsiteX0" fmla="*/ 126170 w 376166"/>
                <a:gd name="connsiteY0" fmla="*/ 0 h 425091"/>
                <a:gd name="connsiteX1" fmla="*/ 376166 w 376166"/>
                <a:gd name="connsiteY1" fmla="*/ 328596 h 425091"/>
                <a:gd name="connsiteX2" fmla="*/ 249333 w 376166"/>
                <a:gd name="connsiteY2" fmla="*/ 425091 h 425091"/>
                <a:gd name="connsiteX3" fmla="*/ 0 w 376166"/>
                <a:gd name="connsiteY3" fmla="*/ 97366 h 425091"/>
                <a:gd name="connsiteX4" fmla="*/ 73 w 376166"/>
                <a:gd name="connsiteY4" fmla="*/ 97321 h 425091"/>
                <a:gd name="connsiteX5" fmla="*/ 107374 w 376166"/>
                <a:gd name="connsiteY5" fmla="*/ 17083 h 425091"/>
                <a:gd name="connsiteX6" fmla="*/ 126170 w 376166"/>
                <a:gd name="connsiteY6" fmla="*/ 0 h 425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6166" h="425091">
                  <a:moveTo>
                    <a:pt x="126170" y="0"/>
                  </a:moveTo>
                  <a:lnTo>
                    <a:pt x="376166" y="328596"/>
                  </a:lnTo>
                  <a:lnTo>
                    <a:pt x="249333" y="425091"/>
                  </a:lnTo>
                  <a:lnTo>
                    <a:pt x="0" y="97366"/>
                  </a:lnTo>
                  <a:lnTo>
                    <a:pt x="73" y="97321"/>
                  </a:lnTo>
                  <a:cubicBezTo>
                    <a:pt x="37149" y="72273"/>
                    <a:pt x="72955" y="45488"/>
                    <a:pt x="107374" y="17083"/>
                  </a:cubicBezTo>
                  <a:lnTo>
                    <a:pt x="126170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A67D3F1F-9A10-4A9D-8355-FDBB65F797CA}"/>
                </a:ext>
              </a:extLst>
            </p:cNvPr>
            <p:cNvSpPr/>
            <p:nvPr/>
          </p:nvSpPr>
          <p:spPr>
            <a:xfrm>
              <a:off x="5116909" y="4591094"/>
              <a:ext cx="348222" cy="442465"/>
            </a:xfrm>
            <a:custGeom>
              <a:avLst/>
              <a:gdLst>
                <a:gd name="connsiteX0" fmla="*/ 210184 w 348222"/>
                <a:gd name="connsiteY0" fmla="*/ 0 h 442465"/>
                <a:gd name="connsiteX1" fmla="*/ 314713 w 348222"/>
                <a:gd name="connsiteY1" fmla="*/ 63503 h 442465"/>
                <a:gd name="connsiteX2" fmla="*/ 348222 w 348222"/>
                <a:gd name="connsiteY2" fmla="*/ 79645 h 442465"/>
                <a:gd name="connsiteX3" fmla="*/ 137872 w 348222"/>
                <a:gd name="connsiteY3" fmla="*/ 442465 h 442465"/>
                <a:gd name="connsiteX4" fmla="*/ 0 w 348222"/>
                <a:gd name="connsiteY4" fmla="*/ 362531 h 442465"/>
                <a:gd name="connsiteX5" fmla="*/ 210184 w 348222"/>
                <a:gd name="connsiteY5" fmla="*/ 0 h 442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8222" h="442465">
                  <a:moveTo>
                    <a:pt x="210184" y="0"/>
                  </a:moveTo>
                  <a:lnTo>
                    <a:pt x="314713" y="63503"/>
                  </a:lnTo>
                  <a:lnTo>
                    <a:pt x="348222" y="79645"/>
                  </a:lnTo>
                  <a:lnTo>
                    <a:pt x="137872" y="442465"/>
                  </a:lnTo>
                  <a:lnTo>
                    <a:pt x="0" y="362531"/>
                  </a:lnTo>
                  <a:lnTo>
                    <a:pt x="210184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C0A0FE1D-5BC0-4A35-BE59-A01B91CE283E}"/>
                </a:ext>
              </a:extLst>
            </p:cNvPr>
            <p:cNvSpPr/>
            <p:nvPr/>
          </p:nvSpPr>
          <p:spPr>
            <a:xfrm>
              <a:off x="6720423" y="4594802"/>
              <a:ext cx="344160" cy="437072"/>
            </a:xfrm>
            <a:custGeom>
              <a:avLst/>
              <a:gdLst>
                <a:gd name="connsiteX0" fmla="*/ 138384 w 344160"/>
                <a:gd name="connsiteY0" fmla="*/ 0 h 437072"/>
                <a:gd name="connsiteX1" fmla="*/ 344160 w 344160"/>
                <a:gd name="connsiteY1" fmla="*/ 357584 h 437072"/>
                <a:gd name="connsiteX2" fmla="*/ 206031 w 344160"/>
                <a:gd name="connsiteY2" fmla="*/ 437072 h 437072"/>
                <a:gd name="connsiteX3" fmla="*/ 0 w 344160"/>
                <a:gd name="connsiteY3" fmla="*/ 79043 h 437072"/>
                <a:gd name="connsiteX4" fmla="*/ 39957 w 344160"/>
                <a:gd name="connsiteY4" fmla="*/ 59795 h 437072"/>
                <a:gd name="connsiteX5" fmla="*/ 138384 w 344160"/>
                <a:gd name="connsiteY5" fmla="*/ 0 h 43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4160" h="437072">
                  <a:moveTo>
                    <a:pt x="138384" y="0"/>
                  </a:moveTo>
                  <a:lnTo>
                    <a:pt x="344160" y="357584"/>
                  </a:lnTo>
                  <a:lnTo>
                    <a:pt x="206031" y="437072"/>
                  </a:lnTo>
                  <a:lnTo>
                    <a:pt x="0" y="79043"/>
                  </a:lnTo>
                  <a:lnTo>
                    <a:pt x="39957" y="59795"/>
                  </a:lnTo>
                  <a:lnTo>
                    <a:pt x="138384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79508917-764D-43BB-B12F-3A905ED06BF8}"/>
                </a:ext>
              </a:extLst>
            </p:cNvPr>
            <p:cNvSpPr/>
            <p:nvPr/>
          </p:nvSpPr>
          <p:spPr>
            <a:xfrm>
              <a:off x="5321890" y="4679769"/>
              <a:ext cx="308877" cy="448947"/>
            </a:xfrm>
            <a:custGeom>
              <a:avLst/>
              <a:gdLst>
                <a:gd name="connsiteX0" fmla="*/ 161986 w 308877"/>
                <a:gd name="connsiteY0" fmla="*/ 0 h 448947"/>
                <a:gd name="connsiteX1" fmla="*/ 231572 w 308877"/>
                <a:gd name="connsiteY1" fmla="*/ 33521 h 448947"/>
                <a:gd name="connsiteX2" fmla="*/ 308877 w 308877"/>
                <a:gd name="connsiteY2" fmla="*/ 61815 h 448947"/>
                <a:gd name="connsiteX3" fmla="*/ 147035 w 308877"/>
                <a:gd name="connsiteY3" fmla="*/ 448947 h 448947"/>
                <a:gd name="connsiteX4" fmla="*/ 0 w 308877"/>
                <a:gd name="connsiteY4" fmla="*/ 387478 h 448947"/>
                <a:gd name="connsiteX5" fmla="*/ 161986 w 308877"/>
                <a:gd name="connsiteY5" fmla="*/ 0 h 448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8877" h="448947">
                  <a:moveTo>
                    <a:pt x="161986" y="0"/>
                  </a:moveTo>
                  <a:lnTo>
                    <a:pt x="231572" y="33521"/>
                  </a:lnTo>
                  <a:lnTo>
                    <a:pt x="308877" y="61815"/>
                  </a:lnTo>
                  <a:lnTo>
                    <a:pt x="147035" y="448947"/>
                  </a:lnTo>
                  <a:lnTo>
                    <a:pt x="0" y="387478"/>
                  </a:lnTo>
                  <a:lnTo>
                    <a:pt x="161986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49E3914-7750-4E3B-8A87-C640C7651E68}"/>
                </a:ext>
              </a:extLst>
            </p:cNvPr>
            <p:cNvSpPr/>
            <p:nvPr/>
          </p:nvSpPr>
          <p:spPr>
            <a:xfrm>
              <a:off x="6548708" y="4685562"/>
              <a:ext cx="303853" cy="442823"/>
            </a:xfrm>
            <a:custGeom>
              <a:avLst/>
              <a:gdLst>
                <a:gd name="connsiteX0" fmla="*/ 147394 w 303853"/>
                <a:gd name="connsiteY0" fmla="*/ 0 h 442823"/>
                <a:gd name="connsiteX1" fmla="*/ 303853 w 303853"/>
                <a:gd name="connsiteY1" fmla="*/ 382486 h 442823"/>
                <a:gd name="connsiteX2" fmla="*/ 156350 w 303853"/>
                <a:gd name="connsiteY2" fmla="*/ 442823 h 442823"/>
                <a:gd name="connsiteX3" fmla="*/ 0 w 303853"/>
                <a:gd name="connsiteY3" fmla="*/ 60607 h 442823"/>
                <a:gd name="connsiteX4" fmla="*/ 89832 w 303853"/>
                <a:gd name="connsiteY4" fmla="*/ 27728 h 442823"/>
                <a:gd name="connsiteX5" fmla="*/ 147394 w 303853"/>
                <a:gd name="connsiteY5" fmla="*/ 0 h 442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3853" h="442823">
                  <a:moveTo>
                    <a:pt x="147394" y="0"/>
                  </a:moveTo>
                  <a:lnTo>
                    <a:pt x="303853" y="382486"/>
                  </a:lnTo>
                  <a:lnTo>
                    <a:pt x="156350" y="442823"/>
                  </a:lnTo>
                  <a:lnTo>
                    <a:pt x="0" y="60607"/>
                  </a:lnTo>
                  <a:lnTo>
                    <a:pt x="89832" y="27728"/>
                  </a:lnTo>
                  <a:lnTo>
                    <a:pt x="147394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4734C5E-DDFD-4101-BCE4-E7B152B4C35D}"/>
                </a:ext>
              </a:extLst>
            </p:cNvPr>
            <p:cNvSpPr/>
            <p:nvPr/>
          </p:nvSpPr>
          <p:spPr>
            <a:xfrm>
              <a:off x="5547503" y="4750877"/>
              <a:ext cx="262318" cy="446335"/>
            </a:xfrm>
            <a:custGeom>
              <a:avLst/>
              <a:gdLst>
                <a:gd name="connsiteX0" fmla="*/ 108655 w 262318"/>
                <a:gd name="connsiteY0" fmla="*/ 0 h 446335"/>
                <a:gd name="connsiteX1" fmla="*/ 134018 w 262318"/>
                <a:gd name="connsiteY1" fmla="*/ 9283 h 446335"/>
                <a:gd name="connsiteX2" fmla="*/ 262318 w 262318"/>
                <a:gd name="connsiteY2" fmla="*/ 42272 h 446335"/>
                <a:gd name="connsiteX3" fmla="*/ 153925 w 262318"/>
                <a:gd name="connsiteY3" fmla="*/ 446335 h 446335"/>
                <a:gd name="connsiteX4" fmla="*/ 0 w 262318"/>
                <a:gd name="connsiteY4" fmla="*/ 405042 h 446335"/>
                <a:gd name="connsiteX5" fmla="*/ 108655 w 262318"/>
                <a:gd name="connsiteY5" fmla="*/ 0 h 44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2318" h="446335">
                  <a:moveTo>
                    <a:pt x="108655" y="0"/>
                  </a:moveTo>
                  <a:lnTo>
                    <a:pt x="134018" y="9283"/>
                  </a:lnTo>
                  <a:lnTo>
                    <a:pt x="262318" y="42272"/>
                  </a:lnTo>
                  <a:lnTo>
                    <a:pt x="153925" y="446335"/>
                  </a:lnTo>
                  <a:lnTo>
                    <a:pt x="0" y="405042"/>
                  </a:lnTo>
                  <a:lnTo>
                    <a:pt x="108655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BEEB9CBD-6EDC-4505-8F9D-3E4E2BE0DD6B}"/>
                </a:ext>
              </a:extLst>
            </p:cNvPr>
            <p:cNvSpPr/>
            <p:nvPr/>
          </p:nvSpPr>
          <p:spPr>
            <a:xfrm>
              <a:off x="6375221" y="4753341"/>
              <a:ext cx="259453" cy="439442"/>
            </a:xfrm>
            <a:custGeom>
              <a:avLst/>
              <a:gdLst>
                <a:gd name="connsiteX0" fmla="*/ 153891 w 259453"/>
                <a:gd name="connsiteY0" fmla="*/ 0 h 439442"/>
                <a:gd name="connsiteX1" fmla="*/ 259453 w 259453"/>
                <a:gd name="connsiteY1" fmla="*/ 398648 h 439442"/>
                <a:gd name="connsiteX2" fmla="*/ 105395 w 259453"/>
                <a:gd name="connsiteY2" fmla="*/ 439442 h 439442"/>
                <a:gd name="connsiteX3" fmla="*/ 0 w 259453"/>
                <a:gd name="connsiteY3" fmla="*/ 41422 h 439442"/>
                <a:gd name="connsiteX4" fmla="*/ 1684 w 259453"/>
                <a:gd name="connsiteY4" fmla="*/ 41165 h 439442"/>
                <a:gd name="connsiteX5" fmla="*/ 135260 w 259453"/>
                <a:gd name="connsiteY5" fmla="*/ 6819 h 439442"/>
                <a:gd name="connsiteX6" fmla="*/ 153891 w 259453"/>
                <a:gd name="connsiteY6" fmla="*/ 0 h 439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9453" h="439442">
                  <a:moveTo>
                    <a:pt x="153891" y="0"/>
                  </a:moveTo>
                  <a:lnTo>
                    <a:pt x="259453" y="398648"/>
                  </a:lnTo>
                  <a:lnTo>
                    <a:pt x="105395" y="439442"/>
                  </a:lnTo>
                  <a:lnTo>
                    <a:pt x="0" y="41422"/>
                  </a:lnTo>
                  <a:lnTo>
                    <a:pt x="1684" y="41165"/>
                  </a:lnTo>
                  <a:cubicBezTo>
                    <a:pt x="47051" y="31882"/>
                    <a:pt x="91616" y="20395"/>
                    <a:pt x="135260" y="6819"/>
                  </a:cubicBezTo>
                  <a:lnTo>
                    <a:pt x="15389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F252439-2D23-47B6-976E-C33DE24BE5DA}"/>
                </a:ext>
              </a:extLst>
            </p:cNvPr>
            <p:cNvSpPr/>
            <p:nvPr/>
          </p:nvSpPr>
          <p:spPr>
            <a:xfrm>
              <a:off x="5772785" y="4796586"/>
              <a:ext cx="213951" cy="436560"/>
            </a:xfrm>
            <a:custGeom>
              <a:avLst/>
              <a:gdLst>
                <a:gd name="connsiteX0" fmla="*/ 55937 w 213951"/>
                <a:gd name="connsiteY0" fmla="*/ 0 h 436560"/>
                <a:gd name="connsiteX1" fmla="*/ 180706 w 213951"/>
                <a:gd name="connsiteY1" fmla="*/ 19042 h 436560"/>
                <a:gd name="connsiteX2" fmla="*/ 213951 w 213951"/>
                <a:gd name="connsiteY2" fmla="*/ 20721 h 436560"/>
                <a:gd name="connsiteX3" fmla="*/ 157940 w 213951"/>
                <a:gd name="connsiteY3" fmla="*/ 436560 h 436560"/>
                <a:gd name="connsiteX4" fmla="*/ 0 w 213951"/>
                <a:gd name="connsiteY4" fmla="*/ 415286 h 436560"/>
                <a:gd name="connsiteX5" fmla="*/ 55937 w 213951"/>
                <a:gd name="connsiteY5" fmla="*/ 0 h 436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951" h="436560">
                  <a:moveTo>
                    <a:pt x="55937" y="0"/>
                  </a:moveTo>
                  <a:lnTo>
                    <a:pt x="180706" y="19042"/>
                  </a:lnTo>
                  <a:lnTo>
                    <a:pt x="213951" y="20721"/>
                  </a:lnTo>
                  <a:lnTo>
                    <a:pt x="157940" y="436560"/>
                  </a:lnTo>
                  <a:lnTo>
                    <a:pt x="0" y="415286"/>
                  </a:lnTo>
                  <a:lnTo>
                    <a:pt x="55937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C75AEA79-1DE0-4D44-99A5-6AF5B89AF408}"/>
                </a:ext>
              </a:extLst>
            </p:cNvPr>
            <p:cNvSpPr/>
            <p:nvPr/>
          </p:nvSpPr>
          <p:spPr>
            <a:xfrm>
              <a:off x="6190191" y="4798857"/>
              <a:ext cx="209664" cy="429483"/>
            </a:xfrm>
            <a:custGeom>
              <a:avLst/>
              <a:gdLst>
                <a:gd name="connsiteX0" fmla="*/ 158206 w 209664"/>
                <a:gd name="connsiteY0" fmla="*/ 0 h 429483"/>
                <a:gd name="connsiteX1" fmla="*/ 209664 w 209664"/>
                <a:gd name="connsiteY1" fmla="*/ 409618 h 429483"/>
                <a:gd name="connsiteX2" fmla="*/ 51539 w 209664"/>
                <a:gd name="connsiteY2" fmla="*/ 429483 h 429483"/>
                <a:gd name="connsiteX3" fmla="*/ 0 w 209664"/>
                <a:gd name="connsiteY3" fmla="*/ 19211 h 429483"/>
                <a:gd name="connsiteX4" fmla="*/ 48320 w 209664"/>
                <a:gd name="connsiteY4" fmla="*/ 16771 h 429483"/>
                <a:gd name="connsiteX5" fmla="*/ 158206 w 209664"/>
                <a:gd name="connsiteY5" fmla="*/ 0 h 429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9664" h="429483">
                  <a:moveTo>
                    <a:pt x="158206" y="0"/>
                  </a:moveTo>
                  <a:lnTo>
                    <a:pt x="209664" y="409618"/>
                  </a:lnTo>
                  <a:lnTo>
                    <a:pt x="51539" y="429483"/>
                  </a:lnTo>
                  <a:lnTo>
                    <a:pt x="0" y="19211"/>
                  </a:lnTo>
                  <a:lnTo>
                    <a:pt x="48320" y="16771"/>
                  </a:lnTo>
                  <a:lnTo>
                    <a:pt x="158206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D4ECD22-6A9E-4F37-A83F-28B357560B52}"/>
                </a:ext>
              </a:extLst>
            </p:cNvPr>
            <p:cNvSpPr/>
            <p:nvPr/>
          </p:nvSpPr>
          <p:spPr>
            <a:xfrm>
              <a:off x="6013668" y="4818667"/>
              <a:ext cx="159368" cy="420395"/>
            </a:xfrm>
            <a:custGeom>
              <a:avLst/>
              <a:gdLst>
                <a:gd name="connsiteX0" fmla="*/ 1 w 159368"/>
                <a:gd name="connsiteY0" fmla="*/ 0 h 420395"/>
                <a:gd name="connsiteX1" fmla="*/ 82333 w 159368"/>
                <a:gd name="connsiteY1" fmla="*/ 4157 h 420395"/>
                <a:gd name="connsiteX2" fmla="*/ 159368 w 159368"/>
                <a:gd name="connsiteY2" fmla="*/ 267 h 420395"/>
                <a:gd name="connsiteX3" fmla="*/ 159368 w 159368"/>
                <a:gd name="connsiteY3" fmla="*/ 420395 h 420395"/>
                <a:gd name="connsiteX4" fmla="*/ 0 w 159368"/>
                <a:gd name="connsiteY4" fmla="*/ 420394 h 420395"/>
                <a:gd name="connsiteX5" fmla="*/ 1 w 159368"/>
                <a:gd name="connsiteY5" fmla="*/ 0 h 420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9368" h="420395">
                  <a:moveTo>
                    <a:pt x="1" y="0"/>
                  </a:moveTo>
                  <a:lnTo>
                    <a:pt x="82333" y="4157"/>
                  </a:lnTo>
                  <a:lnTo>
                    <a:pt x="159368" y="267"/>
                  </a:lnTo>
                  <a:lnTo>
                    <a:pt x="159368" y="420395"/>
                  </a:lnTo>
                  <a:lnTo>
                    <a:pt x="0" y="420394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5FA15352-39F5-4067-889F-FDAE1AD2B0A6}"/>
              </a:ext>
            </a:extLst>
          </p:cNvPr>
          <p:cNvGrpSpPr/>
          <p:nvPr/>
        </p:nvGrpSpPr>
        <p:grpSpPr>
          <a:xfrm rot="6291444">
            <a:off x="2742982" y="3104059"/>
            <a:ext cx="1292852" cy="1292852"/>
            <a:chOff x="4626679" y="1959679"/>
            <a:chExt cx="2938643" cy="2938643"/>
          </a:xfrm>
          <a:effectLst>
            <a:glow rad="635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2FF6D4BA-BAC6-46D6-A097-EC4818056A0C}"/>
                </a:ext>
              </a:extLst>
            </p:cNvPr>
            <p:cNvSpPr/>
            <p:nvPr/>
          </p:nvSpPr>
          <p:spPr>
            <a:xfrm>
              <a:off x="4626679" y="1959679"/>
              <a:ext cx="2938643" cy="2938643"/>
            </a:xfrm>
            <a:prstGeom prst="ellipse">
              <a:avLst/>
            </a:prstGeom>
            <a:noFill/>
            <a:ln w="15875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CC1A796B-A85A-40F7-8537-6B22E5958F03}"/>
                </a:ext>
              </a:extLst>
            </p:cNvPr>
            <p:cNvGrpSpPr/>
            <p:nvPr/>
          </p:nvGrpSpPr>
          <p:grpSpPr>
            <a:xfrm>
              <a:off x="4768744" y="1995379"/>
              <a:ext cx="1366697" cy="1035276"/>
              <a:chOff x="4717539" y="1966119"/>
              <a:chExt cx="1366697" cy="1035276"/>
            </a:xfrm>
          </p:grpSpPr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F4E9B4DC-9734-4985-B909-FAE358FD803C}"/>
                  </a:ext>
                </a:extLst>
              </p:cNvPr>
              <p:cNvSpPr/>
              <p:nvPr/>
            </p:nvSpPr>
            <p:spPr>
              <a:xfrm>
                <a:off x="5204087" y="2238370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DEDC3FB7-6B21-4D45-B203-FA17D574AD0D}"/>
                  </a:ext>
                </a:extLst>
              </p:cNvPr>
              <p:cNvSpPr/>
              <p:nvPr/>
            </p:nvSpPr>
            <p:spPr>
              <a:xfrm>
                <a:off x="5532121" y="2058692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5A1FB3B9-36D7-462B-B411-D0F793FB136B}"/>
                  </a:ext>
                </a:extLst>
              </p:cNvPr>
              <p:cNvSpPr/>
              <p:nvPr/>
            </p:nvSpPr>
            <p:spPr>
              <a:xfrm>
                <a:off x="4942220" y="2492853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1F988DE3-00C7-4D56-BD8E-B8C7A31D0C92}"/>
                  </a:ext>
                </a:extLst>
              </p:cNvPr>
              <p:cNvSpPr/>
              <p:nvPr/>
            </p:nvSpPr>
            <p:spPr>
              <a:xfrm>
                <a:off x="5974345" y="1966119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24045F52-7BE0-457D-A3EE-67F7C3AB6380}"/>
                  </a:ext>
                </a:extLst>
              </p:cNvPr>
              <p:cNvSpPr/>
              <p:nvPr/>
            </p:nvSpPr>
            <p:spPr>
              <a:xfrm>
                <a:off x="4717539" y="2891504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EB742BAE-033C-486A-9C6C-8BD5E3BA75AF}"/>
                  </a:ext>
                </a:extLst>
              </p:cNvPr>
              <p:cNvSpPr/>
              <p:nvPr/>
            </p:nvSpPr>
            <p:spPr>
              <a:xfrm>
                <a:off x="4832758" y="2725873"/>
                <a:ext cx="49860" cy="4986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7E905DEE-BFAF-4BAF-8D19-362230F79E3F}"/>
                  </a:ext>
                </a:extLst>
              </p:cNvPr>
              <p:cNvSpPr/>
              <p:nvPr/>
            </p:nvSpPr>
            <p:spPr>
              <a:xfrm>
                <a:off x="5085782" y="2402847"/>
                <a:ext cx="49860" cy="4986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A65B61E8-804F-4FF0-870D-A238B7207328}"/>
                  </a:ext>
                </a:extLst>
              </p:cNvPr>
              <p:cNvSpPr/>
              <p:nvPr/>
            </p:nvSpPr>
            <p:spPr>
              <a:xfrm>
                <a:off x="5387529" y="2170414"/>
                <a:ext cx="49860" cy="4986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0C3E2CF7-EBB9-4C68-B405-A31E0EAAB68A}"/>
                  </a:ext>
                </a:extLst>
              </p:cNvPr>
              <p:cNvSpPr/>
              <p:nvPr/>
            </p:nvSpPr>
            <p:spPr>
              <a:xfrm>
                <a:off x="5792143" y="2025511"/>
                <a:ext cx="49860" cy="49860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F6261DD2-2388-4DB1-8259-3DE98EE6BA09}"/>
                </a:ext>
              </a:extLst>
            </p:cNvPr>
            <p:cNvGrpSpPr/>
            <p:nvPr/>
          </p:nvGrpSpPr>
          <p:grpSpPr>
            <a:xfrm>
              <a:off x="7024812" y="3628456"/>
              <a:ext cx="468322" cy="790182"/>
              <a:chOff x="7061387" y="3665031"/>
              <a:chExt cx="468322" cy="790182"/>
            </a:xfrm>
          </p:grpSpPr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3E56A15A-C280-4DED-A53D-9761126D2913}"/>
                  </a:ext>
                </a:extLst>
              </p:cNvPr>
              <p:cNvSpPr/>
              <p:nvPr/>
            </p:nvSpPr>
            <p:spPr>
              <a:xfrm>
                <a:off x="7347505" y="3898159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A8D66F50-C945-4AAF-9940-DD91CC38E45F}"/>
                  </a:ext>
                </a:extLst>
              </p:cNvPr>
              <p:cNvSpPr/>
              <p:nvPr/>
            </p:nvSpPr>
            <p:spPr>
              <a:xfrm>
                <a:off x="7419818" y="3665031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B0A607D9-6C3B-4228-B5CC-9AF22D9C1E90}"/>
                  </a:ext>
                </a:extLst>
              </p:cNvPr>
              <p:cNvSpPr/>
              <p:nvPr/>
            </p:nvSpPr>
            <p:spPr>
              <a:xfrm>
                <a:off x="7238874" y="4122865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399A254E-6FE5-4643-A40B-5DA8DC2A69EC}"/>
                  </a:ext>
                </a:extLst>
              </p:cNvPr>
              <p:cNvSpPr/>
              <p:nvPr/>
            </p:nvSpPr>
            <p:spPr>
              <a:xfrm>
                <a:off x="7233581" y="4134937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AA623DA4-A3C7-4B5A-9397-D165EF0F6ED3}"/>
                  </a:ext>
                </a:extLst>
              </p:cNvPr>
              <p:cNvSpPr/>
              <p:nvPr/>
            </p:nvSpPr>
            <p:spPr>
              <a:xfrm>
                <a:off x="7061387" y="4345322"/>
                <a:ext cx="109891" cy="109891"/>
              </a:xfrm>
              <a:prstGeom prst="ellipse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158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DB14E908-DC07-419D-9A8D-7B985DF490F3}"/>
              </a:ext>
            </a:extLst>
          </p:cNvPr>
          <p:cNvGrpSpPr/>
          <p:nvPr/>
        </p:nvGrpSpPr>
        <p:grpSpPr>
          <a:xfrm rot="6299710">
            <a:off x="1114091" y="1491497"/>
            <a:ext cx="4517977" cy="4517977"/>
            <a:chOff x="4440936" y="1773936"/>
            <a:chExt cx="3310128" cy="3310128"/>
          </a:xfrm>
          <a:effectLst>
            <a:glow rad="101600">
              <a:schemeClr val="accent5">
                <a:satMod val="175000"/>
                <a:alpha val="28000"/>
              </a:schemeClr>
            </a:glow>
          </a:effectLst>
        </p:grpSpPr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92A64F09-A59F-4DFB-A4BE-C9F25689634A}"/>
                </a:ext>
              </a:extLst>
            </p:cNvPr>
            <p:cNvSpPr/>
            <p:nvPr/>
          </p:nvSpPr>
          <p:spPr>
            <a:xfrm>
              <a:off x="4441251" y="1774251"/>
              <a:ext cx="3309498" cy="3309498"/>
            </a:xfrm>
            <a:prstGeom prst="ellipse">
              <a:avLst/>
            </a:prstGeom>
            <a:noFill/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1" name="Arc 120">
              <a:extLst>
                <a:ext uri="{FF2B5EF4-FFF2-40B4-BE49-F238E27FC236}">
                  <a16:creationId xmlns:a16="http://schemas.microsoft.com/office/drawing/2014/main" id="{BB3F79BA-83E2-41FD-B48E-43403100CD54}"/>
                </a:ext>
              </a:extLst>
            </p:cNvPr>
            <p:cNvSpPr/>
            <p:nvPr/>
          </p:nvSpPr>
          <p:spPr>
            <a:xfrm>
              <a:off x="4440936" y="1773936"/>
              <a:ext cx="3310128" cy="3310128"/>
            </a:xfrm>
            <a:prstGeom prst="arc">
              <a:avLst/>
            </a:prstGeom>
            <a:ln w="1524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2" name="Arc 121">
              <a:extLst>
                <a:ext uri="{FF2B5EF4-FFF2-40B4-BE49-F238E27FC236}">
                  <a16:creationId xmlns:a16="http://schemas.microsoft.com/office/drawing/2014/main" id="{F9F9D753-CEEE-4C26-82A1-019D36F444C0}"/>
                </a:ext>
              </a:extLst>
            </p:cNvPr>
            <p:cNvSpPr/>
            <p:nvPr/>
          </p:nvSpPr>
          <p:spPr>
            <a:xfrm flipH="1">
              <a:off x="4440936" y="1773936"/>
              <a:ext cx="3310128" cy="3310128"/>
            </a:xfrm>
            <a:prstGeom prst="arc">
              <a:avLst>
                <a:gd name="adj1" fmla="val 6117151"/>
                <a:gd name="adj2" fmla="val 8372158"/>
              </a:avLst>
            </a:prstGeom>
            <a:ln w="1524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3" name="Arc 122">
              <a:extLst>
                <a:ext uri="{FF2B5EF4-FFF2-40B4-BE49-F238E27FC236}">
                  <a16:creationId xmlns:a16="http://schemas.microsoft.com/office/drawing/2014/main" id="{D2EB225F-B27A-4136-A35A-F35C785F7147}"/>
                </a:ext>
              </a:extLst>
            </p:cNvPr>
            <p:cNvSpPr/>
            <p:nvPr/>
          </p:nvSpPr>
          <p:spPr>
            <a:xfrm flipH="1">
              <a:off x="4440936" y="1773936"/>
              <a:ext cx="3310128" cy="3310128"/>
            </a:xfrm>
            <a:prstGeom prst="arc">
              <a:avLst>
                <a:gd name="adj1" fmla="val 20256575"/>
                <a:gd name="adj2" fmla="val 3001779"/>
              </a:avLst>
            </a:prstGeom>
            <a:ln w="1524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4" name="TextBox 123">
            <a:extLst>
              <a:ext uri="{FF2B5EF4-FFF2-40B4-BE49-F238E27FC236}">
                <a16:creationId xmlns:a16="http://schemas.microsoft.com/office/drawing/2014/main" id="{225AB5B5-6731-40DC-90C7-925D838549F8}"/>
              </a:ext>
            </a:extLst>
          </p:cNvPr>
          <p:cNvSpPr txBox="1"/>
          <p:nvPr/>
        </p:nvSpPr>
        <p:spPr>
          <a:xfrm>
            <a:off x="5635469" y="3171814"/>
            <a:ext cx="6434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glow rad="63500">
                    <a:srgbClr val="5B9BD5">
                      <a:satMod val="175000"/>
                      <a:alpha val="40000"/>
                    </a:srgbClr>
                  </a:glow>
                </a:effectLst>
                <a:uLnTx/>
                <a:uFillTx/>
              </a:rPr>
              <a:t>THANKS FOR WATHCHING !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F2BD9F7C-3726-4503-95D9-ACA5FE1F4F96}"/>
              </a:ext>
            </a:extLst>
          </p:cNvPr>
          <p:cNvSpPr/>
          <p:nvPr/>
        </p:nvSpPr>
        <p:spPr>
          <a:xfrm>
            <a:off x="2971119" y="3321892"/>
            <a:ext cx="871053" cy="871053"/>
          </a:xfrm>
          <a:prstGeom prst="ellipse">
            <a:avLst/>
          </a:prstGeom>
          <a:noFill/>
          <a:ln w="15875">
            <a:solidFill>
              <a:schemeClr val="accent5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FA56515A-1E86-4866-AD83-F6EDF910F34D}"/>
              </a:ext>
            </a:extLst>
          </p:cNvPr>
          <p:cNvGrpSpPr/>
          <p:nvPr/>
        </p:nvGrpSpPr>
        <p:grpSpPr>
          <a:xfrm>
            <a:off x="-10035608" y="560245"/>
            <a:ext cx="22505609" cy="663117"/>
            <a:chOff x="-3210580" y="576235"/>
            <a:chExt cx="22505609" cy="760471"/>
          </a:xfrm>
          <a:effectLst>
            <a:glow rad="63500">
              <a:srgbClr val="00B0F0">
                <a:alpha val="28000"/>
              </a:srgbClr>
            </a:glow>
          </a:effectLst>
        </p:grpSpPr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7BDE712A-BB8E-402D-8265-B2A0DAC8FB58}"/>
                </a:ext>
              </a:extLst>
            </p:cNvPr>
            <p:cNvGrpSpPr/>
            <p:nvPr/>
          </p:nvGrpSpPr>
          <p:grpSpPr>
            <a:xfrm>
              <a:off x="-3210580" y="576235"/>
              <a:ext cx="11183109" cy="750872"/>
              <a:chOff x="65055" y="835233"/>
              <a:chExt cx="14182026" cy="1109250"/>
            </a:xfrm>
          </p:grpSpPr>
          <p:grpSp>
            <p:nvGrpSpPr>
              <p:cNvPr id="216" name="Group 215">
                <a:extLst>
                  <a:ext uri="{FF2B5EF4-FFF2-40B4-BE49-F238E27FC236}">
                    <a16:creationId xmlns:a16="http://schemas.microsoft.com/office/drawing/2014/main" id="{B0C20666-1A7F-480B-A314-F14B23387332}"/>
                  </a:ext>
                </a:extLst>
              </p:cNvPr>
              <p:cNvGrpSpPr/>
              <p:nvPr/>
            </p:nvGrpSpPr>
            <p:grpSpPr>
              <a:xfrm>
                <a:off x="65055" y="835233"/>
                <a:ext cx="4583987" cy="1099349"/>
                <a:chOff x="65055" y="835233"/>
                <a:chExt cx="4583987" cy="1099349"/>
              </a:xfrm>
            </p:grpSpPr>
            <p:grpSp>
              <p:nvGrpSpPr>
                <p:cNvPr id="275" name="Group 274">
                  <a:extLst>
                    <a:ext uri="{FF2B5EF4-FFF2-40B4-BE49-F238E27FC236}">
                      <a16:creationId xmlns:a16="http://schemas.microsoft.com/office/drawing/2014/main" id="{34D9B137-075B-43D9-9871-41C0DAAC7F76}"/>
                    </a:ext>
                  </a:extLst>
                </p:cNvPr>
                <p:cNvGrpSpPr/>
                <p:nvPr/>
              </p:nvGrpSpPr>
              <p:grpSpPr>
                <a:xfrm>
                  <a:off x="1055981" y="845134"/>
                  <a:ext cx="1197865" cy="1089448"/>
                  <a:chOff x="3153001" y="1419726"/>
                  <a:chExt cx="1197865" cy="1089448"/>
                </a:xfrm>
              </p:grpSpPr>
              <p:cxnSp>
                <p:nvCxnSpPr>
                  <p:cNvPr id="296" name="Straight Connector 295">
                    <a:extLst>
                      <a:ext uri="{FF2B5EF4-FFF2-40B4-BE49-F238E27FC236}">
                        <a16:creationId xmlns:a16="http://schemas.microsoft.com/office/drawing/2014/main" id="{695B8911-4FD3-4DE3-832A-C992C05C620E}"/>
                      </a:ext>
                    </a:extLst>
                  </p:cNvPr>
                  <p:cNvCxnSpPr/>
                  <p:nvPr/>
                </p:nvCxnSpPr>
                <p:spPr>
                  <a:xfrm>
                    <a:off x="3153001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7" name="Straight Connector 296">
                    <a:extLst>
                      <a:ext uri="{FF2B5EF4-FFF2-40B4-BE49-F238E27FC236}">
                        <a16:creationId xmlns:a16="http://schemas.microsoft.com/office/drawing/2014/main" id="{A3F89D27-9812-4965-AF57-88D4658D864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>
                    <a:extLst>
                      <a:ext uri="{FF2B5EF4-FFF2-40B4-BE49-F238E27FC236}">
                        <a16:creationId xmlns:a16="http://schemas.microsoft.com/office/drawing/2014/main" id="{2B501D80-B462-4A13-AB88-E83373003F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9" name="Straight Connector 298">
                    <a:extLst>
                      <a:ext uri="{FF2B5EF4-FFF2-40B4-BE49-F238E27FC236}">
                        <a16:creationId xmlns:a16="http://schemas.microsoft.com/office/drawing/2014/main" id="{3D4F4062-B114-42A3-8C57-88F3A7BD41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0" name="Straight Connector 299">
                    <a:extLst>
                      <a:ext uri="{FF2B5EF4-FFF2-40B4-BE49-F238E27FC236}">
                        <a16:creationId xmlns:a16="http://schemas.microsoft.com/office/drawing/2014/main" id="{BA80B2F1-49D4-4068-BC0F-E943035DFD6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1" name="Straight Connector 300">
                    <a:extLst>
                      <a:ext uri="{FF2B5EF4-FFF2-40B4-BE49-F238E27FC236}">
                        <a16:creationId xmlns:a16="http://schemas.microsoft.com/office/drawing/2014/main" id="{1DBC24D7-C0C0-43DC-AA7D-F664FB3CF9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2" name="Straight Connector 301">
                    <a:extLst>
                      <a:ext uri="{FF2B5EF4-FFF2-40B4-BE49-F238E27FC236}">
                        <a16:creationId xmlns:a16="http://schemas.microsoft.com/office/drawing/2014/main" id="{DEFA7598-3C66-466D-AFDF-8050AD7BC30C}"/>
                      </a:ext>
                    </a:extLst>
                  </p:cNvPr>
                  <p:cNvCxnSpPr/>
                  <p:nvPr/>
                </p:nvCxnSpPr>
                <p:spPr>
                  <a:xfrm>
                    <a:off x="4350866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6" name="Group 275">
                  <a:extLst>
                    <a:ext uri="{FF2B5EF4-FFF2-40B4-BE49-F238E27FC236}">
                      <a16:creationId xmlns:a16="http://schemas.microsoft.com/office/drawing/2014/main" id="{864A771C-912E-477A-83A0-F80476409412}"/>
                    </a:ext>
                  </a:extLst>
                </p:cNvPr>
                <p:cNvGrpSpPr/>
                <p:nvPr/>
              </p:nvGrpSpPr>
              <p:grpSpPr>
                <a:xfrm>
                  <a:off x="2459405" y="842566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290" name="Straight Connector 289">
                    <a:extLst>
                      <a:ext uri="{FF2B5EF4-FFF2-40B4-BE49-F238E27FC236}">
                        <a16:creationId xmlns:a16="http://schemas.microsoft.com/office/drawing/2014/main" id="{D87CA93A-7B4A-4029-8BA2-F121E0A22E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1" name="Straight Connector 290">
                    <a:extLst>
                      <a:ext uri="{FF2B5EF4-FFF2-40B4-BE49-F238E27FC236}">
                        <a16:creationId xmlns:a16="http://schemas.microsoft.com/office/drawing/2014/main" id="{C7C28069-1155-4538-B2AA-15AC62A110E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Straight Connector 291">
                    <a:extLst>
                      <a:ext uri="{FF2B5EF4-FFF2-40B4-BE49-F238E27FC236}">
                        <a16:creationId xmlns:a16="http://schemas.microsoft.com/office/drawing/2014/main" id="{927DA611-82AA-41F1-ADC7-F8C723E031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Straight Connector 292">
                    <a:extLst>
                      <a:ext uri="{FF2B5EF4-FFF2-40B4-BE49-F238E27FC236}">
                        <a16:creationId xmlns:a16="http://schemas.microsoft.com/office/drawing/2014/main" id="{4738A757-4DBF-446A-A886-556F646BFD6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Straight Connector 293">
                    <a:extLst>
                      <a:ext uri="{FF2B5EF4-FFF2-40B4-BE49-F238E27FC236}">
                        <a16:creationId xmlns:a16="http://schemas.microsoft.com/office/drawing/2014/main" id="{60C7572F-1096-4260-98C5-E0C48770BF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Straight Connector 294">
                    <a:extLst>
                      <a:ext uri="{FF2B5EF4-FFF2-40B4-BE49-F238E27FC236}">
                        <a16:creationId xmlns:a16="http://schemas.microsoft.com/office/drawing/2014/main" id="{8E6F29EE-012D-4855-9DDB-D0141FEFFE2A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7" name="Group 276">
                  <a:extLst>
                    <a:ext uri="{FF2B5EF4-FFF2-40B4-BE49-F238E27FC236}">
                      <a16:creationId xmlns:a16="http://schemas.microsoft.com/office/drawing/2014/main" id="{A1A63FDB-1F7E-47AD-BE46-5BF30C076B2B}"/>
                    </a:ext>
                  </a:extLst>
                </p:cNvPr>
                <p:cNvGrpSpPr/>
                <p:nvPr/>
              </p:nvGrpSpPr>
              <p:grpSpPr>
                <a:xfrm>
                  <a:off x="3652946" y="835233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284" name="Straight Connector 283">
                    <a:extLst>
                      <a:ext uri="{FF2B5EF4-FFF2-40B4-BE49-F238E27FC236}">
                        <a16:creationId xmlns:a16="http://schemas.microsoft.com/office/drawing/2014/main" id="{E215C65F-06CF-440F-A90C-7AFAF71D655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Straight Connector 284">
                    <a:extLst>
                      <a:ext uri="{FF2B5EF4-FFF2-40B4-BE49-F238E27FC236}">
                        <a16:creationId xmlns:a16="http://schemas.microsoft.com/office/drawing/2014/main" id="{C18B26DA-BF11-4822-88CF-FF01B5EDEC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6" name="Straight Connector 285">
                    <a:extLst>
                      <a:ext uri="{FF2B5EF4-FFF2-40B4-BE49-F238E27FC236}">
                        <a16:creationId xmlns:a16="http://schemas.microsoft.com/office/drawing/2014/main" id="{11296EB4-4B17-48CC-ACB0-43AE301BC0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Straight Connector 286">
                    <a:extLst>
                      <a:ext uri="{FF2B5EF4-FFF2-40B4-BE49-F238E27FC236}">
                        <a16:creationId xmlns:a16="http://schemas.microsoft.com/office/drawing/2014/main" id="{63B9DC49-216E-44D2-9F2C-D6C3E4073F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8" name="Straight Connector 287">
                    <a:extLst>
                      <a:ext uri="{FF2B5EF4-FFF2-40B4-BE49-F238E27FC236}">
                        <a16:creationId xmlns:a16="http://schemas.microsoft.com/office/drawing/2014/main" id="{32B061F9-D8D1-455E-BEB2-C93337E740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9" name="Straight Connector 288">
                    <a:extLst>
                      <a:ext uri="{FF2B5EF4-FFF2-40B4-BE49-F238E27FC236}">
                        <a16:creationId xmlns:a16="http://schemas.microsoft.com/office/drawing/2014/main" id="{91107E9E-2B53-40B2-BC31-8183BA665CFC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8" name="Group 277">
                  <a:extLst>
                    <a:ext uri="{FF2B5EF4-FFF2-40B4-BE49-F238E27FC236}">
                      <a16:creationId xmlns:a16="http://schemas.microsoft.com/office/drawing/2014/main" id="{DAB8E79E-C195-4ECB-82D0-38E7056DC861}"/>
                    </a:ext>
                  </a:extLst>
                </p:cNvPr>
                <p:cNvGrpSpPr/>
                <p:nvPr/>
              </p:nvGrpSpPr>
              <p:grpSpPr>
                <a:xfrm flipH="1">
                  <a:off x="65055" y="835233"/>
                  <a:ext cx="807076" cy="542156"/>
                  <a:chOff x="3354770" y="1419726"/>
                  <a:chExt cx="807076" cy="542156"/>
                </a:xfrm>
              </p:grpSpPr>
              <p:cxnSp>
                <p:nvCxnSpPr>
                  <p:cNvPr id="279" name="Straight Connector 278">
                    <a:extLst>
                      <a:ext uri="{FF2B5EF4-FFF2-40B4-BE49-F238E27FC236}">
                        <a16:creationId xmlns:a16="http://schemas.microsoft.com/office/drawing/2014/main" id="{479FD07E-C0DA-49BA-9B48-A21E2F3604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0" name="Straight Connector 279">
                    <a:extLst>
                      <a:ext uri="{FF2B5EF4-FFF2-40B4-BE49-F238E27FC236}">
                        <a16:creationId xmlns:a16="http://schemas.microsoft.com/office/drawing/2014/main" id="{4E5885DF-7F9C-47C0-9CB7-B6DBDDB0B84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1" name="Straight Connector 280">
                    <a:extLst>
                      <a:ext uri="{FF2B5EF4-FFF2-40B4-BE49-F238E27FC236}">
                        <a16:creationId xmlns:a16="http://schemas.microsoft.com/office/drawing/2014/main" id="{3705799D-92CE-418F-8E85-996364334C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2" name="Straight Connector 281">
                    <a:extLst>
                      <a:ext uri="{FF2B5EF4-FFF2-40B4-BE49-F238E27FC236}">
                        <a16:creationId xmlns:a16="http://schemas.microsoft.com/office/drawing/2014/main" id="{6B35FC3B-2226-4B70-8362-6DF111C1FD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Straight Connector 282">
                    <a:extLst>
                      <a:ext uri="{FF2B5EF4-FFF2-40B4-BE49-F238E27FC236}">
                        <a16:creationId xmlns:a16="http://schemas.microsoft.com/office/drawing/2014/main" id="{8047CD98-57EC-4923-BFF1-B5634376A7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38300DC1-B224-4354-AA38-D25979C61780}"/>
                  </a:ext>
                </a:extLst>
              </p:cNvPr>
              <p:cNvGrpSpPr/>
              <p:nvPr/>
            </p:nvGrpSpPr>
            <p:grpSpPr>
              <a:xfrm>
                <a:off x="4862745" y="845134"/>
                <a:ext cx="4583987" cy="1099349"/>
                <a:chOff x="65055" y="835233"/>
                <a:chExt cx="4583987" cy="1099349"/>
              </a:xfrm>
            </p:grpSpPr>
            <p:grpSp>
              <p:nvGrpSpPr>
                <p:cNvPr id="247" name="Group 246">
                  <a:extLst>
                    <a:ext uri="{FF2B5EF4-FFF2-40B4-BE49-F238E27FC236}">
                      <a16:creationId xmlns:a16="http://schemas.microsoft.com/office/drawing/2014/main" id="{1C806DEC-22B8-4F51-BF5D-FBED67C91FF6}"/>
                    </a:ext>
                  </a:extLst>
                </p:cNvPr>
                <p:cNvGrpSpPr/>
                <p:nvPr/>
              </p:nvGrpSpPr>
              <p:grpSpPr>
                <a:xfrm>
                  <a:off x="1055981" y="845134"/>
                  <a:ext cx="1197865" cy="1089448"/>
                  <a:chOff x="3153001" y="1419726"/>
                  <a:chExt cx="1197865" cy="1089448"/>
                </a:xfrm>
              </p:grpSpPr>
              <p:cxnSp>
                <p:nvCxnSpPr>
                  <p:cNvPr id="268" name="Straight Connector 267">
                    <a:extLst>
                      <a:ext uri="{FF2B5EF4-FFF2-40B4-BE49-F238E27FC236}">
                        <a16:creationId xmlns:a16="http://schemas.microsoft.com/office/drawing/2014/main" id="{2778D352-43A4-4074-B446-0222A00933A6}"/>
                      </a:ext>
                    </a:extLst>
                  </p:cNvPr>
                  <p:cNvCxnSpPr/>
                  <p:nvPr/>
                </p:nvCxnSpPr>
                <p:spPr>
                  <a:xfrm>
                    <a:off x="3153001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9" name="Straight Connector 268">
                    <a:extLst>
                      <a:ext uri="{FF2B5EF4-FFF2-40B4-BE49-F238E27FC236}">
                        <a16:creationId xmlns:a16="http://schemas.microsoft.com/office/drawing/2014/main" id="{E2FD75F4-D11C-456D-9021-35A41617E8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0" name="Straight Connector 269">
                    <a:extLst>
                      <a:ext uri="{FF2B5EF4-FFF2-40B4-BE49-F238E27FC236}">
                        <a16:creationId xmlns:a16="http://schemas.microsoft.com/office/drawing/2014/main" id="{3AABCA91-C398-43CA-83A3-DF14C6AA3B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1" name="Straight Connector 270">
                    <a:extLst>
                      <a:ext uri="{FF2B5EF4-FFF2-40B4-BE49-F238E27FC236}">
                        <a16:creationId xmlns:a16="http://schemas.microsoft.com/office/drawing/2014/main" id="{F1F9A42D-70AD-4206-A78F-DD158C9AE1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2" name="Straight Connector 271">
                    <a:extLst>
                      <a:ext uri="{FF2B5EF4-FFF2-40B4-BE49-F238E27FC236}">
                        <a16:creationId xmlns:a16="http://schemas.microsoft.com/office/drawing/2014/main" id="{9CBC9AF7-5BAC-4992-BDE3-DD52DC3E59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3" name="Straight Connector 272">
                    <a:extLst>
                      <a:ext uri="{FF2B5EF4-FFF2-40B4-BE49-F238E27FC236}">
                        <a16:creationId xmlns:a16="http://schemas.microsoft.com/office/drawing/2014/main" id="{9FA3EFE8-801C-47E4-9407-F2195005E5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4" name="Straight Connector 273">
                    <a:extLst>
                      <a:ext uri="{FF2B5EF4-FFF2-40B4-BE49-F238E27FC236}">
                        <a16:creationId xmlns:a16="http://schemas.microsoft.com/office/drawing/2014/main" id="{57FDFCFF-BAA3-475E-B896-D751172272FB}"/>
                      </a:ext>
                    </a:extLst>
                  </p:cNvPr>
                  <p:cNvCxnSpPr/>
                  <p:nvPr/>
                </p:nvCxnSpPr>
                <p:spPr>
                  <a:xfrm>
                    <a:off x="4350866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8" name="Group 247">
                  <a:extLst>
                    <a:ext uri="{FF2B5EF4-FFF2-40B4-BE49-F238E27FC236}">
                      <a16:creationId xmlns:a16="http://schemas.microsoft.com/office/drawing/2014/main" id="{1F1571C6-3A64-4A5D-BC6A-28FC8096AA65}"/>
                    </a:ext>
                  </a:extLst>
                </p:cNvPr>
                <p:cNvGrpSpPr/>
                <p:nvPr/>
              </p:nvGrpSpPr>
              <p:grpSpPr>
                <a:xfrm>
                  <a:off x="2459405" y="842566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262" name="Straight Connector 261">
                    <a:extLst>
                      <a:ext uri="{FF2B5EF4-FFF2-40B4-BE49-F238E27FC236}">
                        <a16:creationId xmlns:a16="http://schemas.microsoft.com/office/drawing/2014/main" id="{BAA9C429-F8DA-4D65-990E-A4EC841FFF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3" name="Straight Connector 262">
                    <a:extLst>
                      <a:ext uri="{FF2B5EF4-FFF2-40B4-BE49-F238E27FC236}">
                        <a16:creationId xmlns:a16="http://schemas.microsoft.com/office/drawing/2014/main" id="{60098FF0-BA92-4BCC-8BE8-C60F7EE1E8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4" name="Straight Connector 263">
                    <a:extLst>
                      <a:ext uri="{FF2B5EF4-FFF2-40B4-BE49-F238E27FC236}">
                        <a16:creationId xmlns:a16="http://schemas.microsoft.com/office/drawing/2014/main" id="{46F187A9-B104-4269-B64D-4EF898E8D8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5" name="Straight Connector 264">
                    <a:extLst>
                      <a:ext uri="{FF2B5EF4-FFF2-40B4-BE49-F238E27FC236}">
                        <a16:creationId xmlns:a16="http://schemas.microsoft.com/office/drawing/2014/main" id="{7FD1B2CA-C92B-4002-B0DE-71DF58EC31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" name="Straight Connector 265">
                    <a:extLst>
                      <a:ext uri="{FF2B5EF4-FFF2-40B4-BE49-F238E27FC236}">
                        <a16:creationId xmlns:a16="http://schemas.microsoft.com/office/drawing/2014/main" id="{83781C60-4418-4D82-ADC9-62E87B55075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7" name="Straight Connector 266">
                    <a:extLst>
                      <a:ext uri="{FF2B5EF4-FFF2-40B4-BE49-F238E27FC236}">
                        <a16:creationId xmlns:a16="http://schemas.microsoft.com/office/drawing/2014/main" id="{4AAFC544-7A17-4CD3-9FAA-840C04FB6620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9" name="Group 248">
                  <a:extLst>
                    <a:ext uri="{FF2B5EF4-FFF2-40B4-BE49-F238E27FC236}">
                      <a16:creationId xmlns:a16="http://schemas.microsoft.com/office/drawing/2014/main" id="{8239CBAC-A173-441A-86E2-5CBF0CD03CF4}"/>
                    </a:ext>
                  </a:extLst>
                </p:cNvPr>
                <p:cNvGrpSpPr/>
                <p:nvPr/>
              </p:nvGrpSpPr>
              <p:grpSpPr>
                <a:xfrm>
                  <a:off x="3652946" y="835233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256" name="Straight Connector 255">
                    <a:extLst>
                      <a:ext uri="{FF2B5EF4-FFF2-40B4-BE49-F238E27FC236}">
                        <a16:creationId xmlns:a16="http://schemas.microsoft.com/office/drawing/2014/main" id="{E4C24AB9-0E3C-4ECF-B178-D45FC919CF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7" name="Straight Connector 256">
                    <a:extLst>
                      <a:ext uri="{FF2B5EF4-FFF2-40B4-BE49-F238E27FC236}">
                        <a16:creationId xmlns:a16="http://schemas.microsoft.com/office/drawing/2014/main" id="{74F61CF0-983F-48C6-AA5F-99D36E50B6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8" name="Straight Connector 257">
                    <a:extLst>
                      <a:ext uri="{FF2B5EF4-FFF2-40B4-BE49-F238E27FC236}">
                        <a16:creationId xmlns:a16="http://schemas.microsoft.com/office/drawing/2014/main" id="{4B29F47C-D675-4A90-B0D5-80EDD1C289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9" name="Straight Connector 258">
                    <a:extLst>
                      <a:ext uri="{FF2B5EF4-FFF2-40B4-BE49-F238E27FC236}">
                        <a16:creationId xmlns:a16="http://schemas.microsoft.com/office/drawing/2014/main" id="{54DEE2D2-3EEC-4126-A443-3B1CFC8324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Straight Connector 259">
                    <a:extLst>
                      <a:ext uri="{FF2B5EF4-FFF2-40B4-BE49-F238E27FC236}">
                        <a16:creationId xmlns:a16="http://schemas.microsoft.com/office/drawing/2014/main" id="{8ABDF35C-3E70-450C-9FF8-F416E9A0B76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1" name="Straight Connector 260">
                    <a:extLst>
                      <a:ext uri="{FF2B5EF4-FFF2-40B4-BE49-F238E27FC236}">
                        <a16:creationId xmlns:a16="http://schemas.microsoft.com/office/drawing/2014/main" id="{AC39BE4B-361A-4529-9496-79D777BD7ACB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0" name="Group 249">
                  <a:extLst>
                    <a:ext uri="{FF2B5EF4-FFF2-40B4-BE49-F238E27FC236}">
                      <a16:creationId xmlns:a16="http://schemas.microsoft.com/office/drawing/2014/main" id="{C9A61156-8073-4AC3-B013-3DB3B1FCF705}"/>
                    </a:ext>
                  </a:extLst>
                </p:cNvPr>
                <p:cNvGrpSpPr/>
                <p:nvPr/>
              </p:nvGrpSpPr>
              <p:grpSpPr>
                <a:xfrm flipH="1">
                  <a:off x="65055" y="835233"/>
                  <a:ext cx="807076" cy="542156"/>
                  <a:chOff x="3354770" y="1419726"/>
                  <a:chExt cx="807076" cy="542156"/>
                </a:xfrm>
              </p:grpSpPr>
              <p:cxnSp>
                <p:nvCxnSpPr>
                  <p:cNvPr id="251" name="Straight Connector 250">
                    <a:extLst>
                      <a:ext uri="{FF2B5EF4-FFF2-40B4-BE49-F238E27FC236}">
                        <a16:creationId xmlns:a16="http://schemas.microsoft.com/office/drawing/2014/main" id="{903B7B10-EBAF-4C01-96A5-F20B7AD0C2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2" name="Straight Connector 251">
                    <a:extLst>
                      <a:ext uri="{FF2B5EF4-FFF2-40B4-BE49-F238E27FC236}">
                        <a16:creationId xmlns:a16="http://schemas.microsoft.com/office/drawing/2014/main" id="{E493E040-004C-40F0-9F50-E73615F654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3" name="Straight Connector 252">
                    <a:extLst>
                      <a:ext uri="{FF2B5EF4-FFF2-40B4-BE49-F238E27FC236}">
                        <a16:creationId xmlns:a16="http://schemas.microsoft.com/office/drawing/2014/main" id="{72DBE1E3-1738-422C-84D0-229F1A8CE1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4" name="Straight Connector 253">
                    <a:extLst>
                      <a:ext uri="{FF2B5EF4-FFF2-40B4-BE49-F238E27FC236}">
                        <a16:creationId xmlns:a16="http://schemas.microsoft.com/office/drawing/2014/main" id="{E3A14555-5CA0-4A73-A984-A67009FEC3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5" name="Straight Connector 254">
                    <a:extLst>
                      <a:ext uri="{FF2B5EF4-FFF2-40B4-BE49-F238E27FC236}">
                        <a16:creationId xmlns:a16="http://schemas.microsoft.com/office/drawing/2014/main" id="{83C10AC2-73DB-47CE-8488-3BA3C12040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5A1407B7-E7F0-4DB6-A9B3-E83E9F31F1DF}"/>
                  </a:ext>
                </a:extLst>
              </p:cNvPr>
              <p:cNvGrpSpPr/>
              <p:nvPr/>
            </p:nvGrpSpPr>
            <p:grpSpPr>
              <a:xfrm>
                <a:off x="9663094" y="842566"/>
                <a:ext cx="4583987" cy="1099349"/>
                <a:chOff x="65055" y="835233"/>
                <a:chExt cx="4583987" cy="1099349"/>
              </a:xfrm>
            </p:grpSpPr>
            <p:grpSp>
              <p:nvGrpSpPr>
                <p:cNvPr id="219" name="Group 218">
                  <a:extLst>
                    <a:ext uri="{FF2B5EF4-FFF2-40B4-BE49-F238E27FC236}">
                      <a16:creationId xmlns:a16="http://schemas.microsoft.com/office/drawing/2014/main" id="{C6DFF931-07A8-4CBA-B618-887ACB2B49FA}"/>
                    </a:ext>
                  </a:extLst>
                </p:cNvPr>
                <p:cNvGrpSpPr/>
                <p:nvPr/>
              </p:nvGrpSpPr>
              <p:grpSpPr>
                <a:xfrm>
                  <a:off x="1055981" y="845134"/>
                  <a:ext cx="1197865" cy="1089448"/>
                  <a:chOff x="3153001" y="1419726"/>
                  <a:chExt cx="1197865" cy="1089448"/>
                </a:xfrm>
              </p:grpSpPr>
              <p:cxnSp>
                <p:nvCxnSpPr>
                  <p:cNvPr id="240" name="Straight Connector 239">
                    <a:extLst>
                      <a:ext uri="{FF2B5EF4-FFF2-40B4-BE49-F238E27FC236}">
                        <a16:creationId xmlns:a16="http://schemas.microsoft.com/office/drawing/2014/main" id="{69055C8A-0B1A-47C7-8AF9-E1AAA23E82C9}"/>
                      </a:ext>
                    </a:extLst>
                  </p:cNvPr>
                  <p:cNvCxnSpPr/>
                  <p:nvPr/>
                </p:nvCxnSpPr>
                <p:spPr>
                  <a:xfrm>
                    <a:off x="3153001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1" name="Straight Connector 240">
                    <a:extLst>
                      <a:ext uri="{FF2B5EF4-FFF2-40B4-BE49-F238E27FC236}">
                        <a16:creationId xmlns:a16="http://schemas.microsoft.com/office/drawing/2014/main" id="{C29991B0-0FDD-4809-A8DB-043E013D27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2" name="Straight Connector 241">
                    <a:extLst>
                      <a:ext uri="{FF2B5EF4-FFF2-40B4-BE49-F238E27FC236}">
                        <a16:creationId xmlns:a16="http://schemas.microsoft.com/office/drawing/2014/main" id="{152AF1A6-2CDB-4C2B-BCB0-1D0213A43B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3" name="Straight Connector 242">
                    <a:extLst>
                      <a:ext uri="{FF2B5EF4-FFF2-40B4-BE49-F238E27FC236}">
                        <a16:creationId xmlns:a16="http://schemas.microsoft.com/office/drawing/2014/main" id="{520ABDC7-94CC-43F4-A416-F0B7F5250E7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4" name="Straight Connector 243">
                    <a:extLst>
                      <a:ext uri="{FF2B5EF4-FFF2-40B4-BE49-F238E27FC236}">
                        <a16:creationId xmlns:a16="http://schemas.microsoft.com/office/drawing/2014/main" id="{67FD0938-BD35-4097-BD30-0F0FD87B70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5" name="Straight Connector 244">
                    <a:extLst>
                      <a:ext uri="{FF2B5EF4-FFF2-40B4-BE49-F238E27FC236}">
                        <a16:creationId xmlns:a16="http://schemas.microsoft.com/office/drawing/2014/main" id="{6240A9B3-A968-46E7-AE9A-14859F461E9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6" name="Straight Connector 245">
                    <a:extLst>
                      <a:ext uri="{FF2B5EF4-FFF2-40B4-BE49-F238E27FC236}">
                        <a16:creationId xmlns:a16="http://schemas.microsoft.com/office/drawing/2014/main" id="{2113920F-3A5E-47E0-A259-07D3B053856C}"/>
                      </a:ext>
                    </a:extLst>
                  </p:cNvPr>
                  <p:cNvCxnSpPr/>
                  <p:nvPr/>
                </p:nvCxnSpPr>
                <p:spPr>
                  <a:xfrm>
                    <a:off x="4350866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0" name="Group 219">
                  <a:extLst>
                    <a:ext uri="{FF2B5EF4-FFF2-40B4-BE49-F238E27FC236}">
                      <a16:creationId xmlns:a16="http://schemas.microsoft.com/office/drawing/2014/main" id="{6AD649D4-F805-4D09-B62C-42B9F4CB4EFF}"/>
                    </a:ext>
                  </a:extLst>
                </p:cNvPr>
                <p:cNvGrpSpPr/>
                <p:nvPr/>
              </p:nvGrpSpPr>
              <p:grpSpPr>
                <a:xfrm>
                  <a:off x="2459405" y="842566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234" name="Straight Connector 233">
                    <a:extLst>
                      <a:ext uri="{FF2B5EF4-FFF2-40B4-BE49-F238E27FC236}">
                        <a16:creationId xmlns:a16="http://schemas.microsoft.com/office/drawing/2014/main" id="{9F217627-946F-424F-8C5D-B8F6137DD8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Straight Connector 234">
                    <a:extLst>
                      <a:ext uri="{FF2B5EF4-FFF2-40B4-BE49-F238E27FC236}">
                        <a16:creationId xmlns:a16="http://schemas.microsoft.com/office/drawing/2014/main" id="{CDC7CA42-2C34-43A7-ACD3-FDDE57AE24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6" name="Straight Connector 235">
                    <a:extLst>
                      <a:ext uri="{FF2B5EF4-FFF2-40B4-BE49-F238E27FC236}">
                        <a16:creationId xmlns:a16="http://schemas.microsoft.com/office/drawing/2014/main" id="{0B4FF5EF-38F9-4225-893B-5290304FC7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7" name="Straight Connector 236">
                    <a:extLst>
                      <a:ext uri="{FF2B5EF4-FFF2-40B4-BE49-F238E27FC236}">
                        <a16:creationId xmlns:a16="http://schemas.microsoft.com/office/drawing/2014/main" id="{AEF2A622-677A-4B3D-8D71-C8EEF466C3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8" name="Straight Connector 237">
                    <a:extLst>
                      <a:ext uri="{FF2B5EF4-FFF2-40B4-BE49-F238E27FC236}">
                        <a16:creationId xmlns:a16="http://schemas.microsoft.com/office/drawing/2014/main" id="{35566D83-D281-4772-9F34-614C60B6A2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9" name="Straight Connector 238">
                    <a:extLst>
                      <a:ext uri="{FF2B5EF4-FFF2-40B4-BE49-F238E27FC236}">
                        <a16:creationId xmlns:a16="http://schemas.microsoft.com/office/drawing/2014/main" id="{A0D55202-5F07-4A38-BAE4-0D626803DC2F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1" name="Group 220">
                  <a:extLst>
                    <a:ext uri="{FF2B5EF4-FFF2-40B4-BE49-F238E27FC236}">
                      <a16:creationId xmlns:a16="http://schemas.microsoft.com/office/drawing/2014/main" id="{C88F6018-F125-4ADE-8F15-702C13770C7D}"/>
                    </a:ext>
                  </a:extLst>
                </p:cNvPr>
                <p:cNvGrpSpPr/>
                <p:nvPr/>
              </p:nvGrpSpPr>
              <p:grpSpPr>
                <a:xfrm>
                  <a:off x="3652946" y="835233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228" name="Straight Connector 227">
                    <a:extLst>
                      <a:ext uri="{FF2B5EF4-FFF2-40B4-BE49-F238E27FC236}">
                        <a16:creationId xmlns:a16="http://schemas.microsoft.com/office/drawing/2014/main" id="{7279B105-63DF-41E4-A69C-7E2A37C557E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9" name="Straight Connector 228">
                    <a:extLst>
                      <a:ext uri="{FF2B5EF4-FFF2-40B4-BE49-F238E27FC236}">
                        <a16:creationId xmlns:a16="http://schemas.microsoft.com/office/drawing/2014/main" id="{E38CFED8-D103-410A-8B1A-C129A69DC8C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0" name="Straight Connector 229">
                    <a:extLst>
                      <a:ext uri="{FF2B5EF4-FFF2-40B4-BE49-F238E27FC236}">
                        <a16:creationId xmlns:a16="http://schemas.microsoft.com/office/drawing/2014/main" id="{CE005692-5540-4147-AFC4-41EA79E2E1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" name="Straight Connector 230">
                    <a:extLst>
                      <a:ext uri="{FF2B5EF4-FFF2-40B4-BE49-F238E27FC236}">
                        <a16:creationId xmlns:a16="http://schemas.microsoft.com/office/drawing/2014/main" id="{9BA3F3E9-C2CD-405A-B7A5-A965747EC6E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Straight Connector 231">
                    <a:extLst>
                      <a:ext uri="{FF2B5EF4-FFF2-40B4-BE49-F238E27FC236}">
                        <a16:creationId xmlns:a16="http://schemas.microsoft.com/office/drawing/2014/main" id="{8119289F-C4C3-43F7-88AD-1456F40B85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3" name="Straight Connector 232">
                    <a:extLst>
                      <a:ext uri="{FF2B5EF4-FFF2-40B4-BE49-F238E27FC236}">
                        <a16:creationId xmlns:a16="http://schemas.microsoft.com/office/drawing/2014/main" id="{DE10C41D-C826-40E5-9DD0-F91DD3F17A7A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2" name="Group 221">
                  <a:extLst>
                    <a:ext uri="{FF2B5EF4-FFF2-40B4-BE49-F238E27FC236}">
                      <a16:creationId xmlns:a16="http://schemas.microsoft.com/office/drawing/2014/main" id="{DAF49BF2-688C-4BAB-B2ED-1542BB8089B5}"/>
                    </a:ext>
                  </a:extLst>
                </p:cNvPr>
                <p:cNvGrpSpPr/>
                <p:nvPr/>
              </p:nvGrpSpPr>
              <p:grpSpPr>
                <a:xfrm flipH="1">
                  <a:off x="65055" y="835233"/>
                  <a:ext cx="807076" cy="542156"/>
                  <a:chOff x="3354770" y="1419726"/>
                  <a:chExt cx="807076" cy="542156"/>
                </a:xfrm>
              </p:grpSpPr>
              <p:cxnSp>
                <p:nvCxnSpPr>
                  <p:cNvPr id="223" name="Straight Connector 222">
                    <a:extLst>
                      <a:ext uri="{FF2B5EF4-FFF2-40B4-BE49-F238E27FC236}">
                        <a16:creationId xmlns:a16="http://schemas.microsoft.com/office/drawing/2014/main" id="{6D7B02D8-3C21-42DE-84C6-ECD1EC5BA9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Straight Connector 223">
                    <a:extLst>
                      <a:ext uri="{FF2B5EF4-FFF2-40B4-BE49-F238E27FC236}">
                        <a16:creationId xmlns:a16="http://schemas.microsoft.com/office/drawing/2014/main" id="{966D3477-069C-4608-9B48-416357F8AE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Straight Connector 224">
                    <a:extLst>
                      <a:ext uri="{FF2B5EF4-FFF2-40B4-BE49-F238E27FC236}">
                        <a16:creationId xmlns:a16="http://schemas.microsoft.com/office/drawing/2014/main" id="{CD03960C-8D02-4140-87E6-1F54B17E8F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Straight Connector 225">
                    <a:extLst>
                      <a:ext uri="{FF2B5EF4-FFF2-40B4-BE49-F238E27FC236}">
                        <a16:creationId xmlns:a16="http://schemas.microsoft.com/office/drawing/2014/main" id="{8568D2D3-098D-470B-B2BF-CD967A080A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7" name="Straight Connector 226">
                    <a:extLst>
                      <a:ext uri="{FF2B5EF4-FFF2-40B4-BE49-F238E27FC236}">
                        <a16:creationId xmlns:a16="http://schemas.microsoft.com/office/drawing/2014/main" id="{36F796D3-3515-4DCE-B283-683073C52C8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2BA70699-73FA-46F7-8DB3-2FC01164D2C3}"/>
                </a:ext>
              </a:extLst>
            </p:cNvPr>
            <p:cNvGrpSpPr/>
            <p:nvPr/>
          </p:nvGrpSpPr>
          <p:grpSpPr>
            <a:xfrm>
              <a:off x="8111920" y="585834"/>
              <a:ext cx="11183109" cy="750872"/>
              <a:chOff x="65055" y="835233"/>
              <a:chExt cx="14182026" cy="1109250"/>
            </a:xfrm>
          </p:grpSpPr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4DFA8EE5-5C30-44CA-871E-75177CAF0475}"/>
                  </a:ext>
                </a:extLst>
              </p:cNvPr>
              <p:cNvGrpSpPr/>
              <p:nvPr/>
            </p:nvGrpSpPr>
            <p:grpSpPr>
              <a:xfrm>
                <a:off x="65055" y="835233"/>
                <a:ext cx="4583987" cy="1099349"/>
                <a:chOff x="65055" y="835233"/>
                <a:chExt cx="4583987" cy="1099349"/>
              </a:xfrm>
            </p:grpSpPr>
            <p:grpSp>
              <p:nvGrpSpPr>
                <p:cNvPr id="188" name="Group 187">
                  <a:extLst>
                    <a:ext uri="{FF2B5EF4-FFF2-40B4-BE49-F238E27FC236}">
                      <a16:creationId xmlns:a16="http://schemas.microsoft.com/office/drawing/2014/main" id="{5A2CD09F-923F-496D-8296-F17770BEDB7D}"/>
                    </a:ext>
                  </a:extLst>
                </p:cNvPr>
                <p:cNvGrpSpPr/>
                <p:nvPr/>
              </p:nvGrpSpPr>
              <p:grpSpPr>
                <a:xfrm>
                  <a:off x="1055981" y="845134"/>
                  <a:ext cx="1197865" cy="1089448"/>
                  <a:chOff x="3153001" y="1419726"/>
                  <a:chExt cx="1197865" cy="1089448"/>
                </a:xfrm>
              </p:grpSpPr>
              <p:cxnSp>
                <p:nvCxnSpPr>
                  <p:cNvPr id="209" name="Straight Connector 208">
                    <a:extLst>
                      <a:ext uri="{FF2B5EF4-FFF2-40B4-BE49-F238E27FC236}">
                        <a16:creationId xmlns:a16="http://schemas.microsoft.com/office/drawing/2014/main" id="{724111C6-741A-4BA4-9A1A-3DC7277DFAA3}"/>
                      </a:ext>
                    </a:extLst>
                  </p:cNvPr>
                  <p:cNvCxnSpPr/>
                  <p:nvPr/>
                </p:nvCxnSpPr>
                <p:spPr>
                  <a:xfrm>
                    <a:off x="3153001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Straight Connector 209">
                    <a:extLst>
                      <a:ext uri="{FF2B5EF4-FFF2-40B4-BE49-F238E27FC236}">
                        <a16:creationId xmlns:a16="http://schemas.microsoft.com/office/drawing/2014/main" id="{DA531C27-349C-4EFC-91D9-7B11FEF224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" name="Straight Connector 210">
                    <a:extLst>
                      <a:ext uri="{FF2B5EF4-FFF2-40B4-BE49-F238E27FC236}">
                        <a16:creationId xmlns:a16="http://schemas.microsoft.com/office/drawing/2014/main" id="{B2D40F15-F9AD-45C9-8A10-AAC3384F15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2" name="Straight Connector 211">
                    <a:extLst>
                      <a:ext uri="{FF2B5EF4-FFF2-40B4-BE49-F238E27FC236}">
                        <a16:creationId xmlns:a16="http://schemas.microsoft.com/office/drawing/2014/main" id="{DF8B8A3F-8C01-4358-B0AE-9C6E4A16EE3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3" name="Straight Connector 212">
                    <a:extLst>
                      <a:ext uri="{FF2B5EF4-FFF2-40B4-BE49-F238E27FC236}">
                        <a16:creationId xmlns:a16="http://schemas.microsoft.com/office/drawing/2014/main" id="{ED52A334-2034-47A8-A702-EFE0F19B821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" name="Straight Connector 213">
                    <a:extLst>
                      <a:ext uri="{FF2B5EF4-FFF2-40B4-BE49-F238E27FC236}">
                        <a16:creationId xmlns:a16="http://schemas.microsoft.com/office/drawing/2014/main" id="{F6E0004A-137A-4F80-817B-2AF7B42D773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Straight Connector 214">
                    <a:extLst>
                      <a:ext uri="{FF2B5EF4-FFF2-40B4-BE49-F238E27FC236}">
                        <a16:creationId xmlns:a16="http://schemas.microsoft.com/office/drawing/2014/main" id="{88E70768-DD1C-48D7-82F5-DE1AF45F7CD5}"/>
                      </a:ext>
                    </a:extLst>
                  </p:cNvPr>
                  <p:cNvCxnSpPr/>
                  <p:nvPr/>
                </p:nvCxnSpPr>
                <p:spPr>
                  <a:xfrm>
                    <a:off x="4350866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9" name="Group 188">
                  <a:extLst>
                    <a:ext uri="{FF2B5EF4-FFF2-40B4-BE49-F238E27FC236}">
                      <a16:creationId xmlns:a16="http://schemas.microsoft.com/office/drawing/2014/main" id="{971C124E-2CDA-4AA8-88CD-4DF91461266D}"/>
                    </a:ext>
                  </a:extLst>
                </p:cNvPr>
                <p:cNvGrpSpPr/>
                <p:nvPr/>
              </p:nvGrpSpPr>
              <p:grpSpPr>
                <a:xfrm>
                  <a:off x="2459405" y="842566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203" name="Straight Connector 202">
                    <a:extLst>
                      <a:ext uri="{FF2B5EF4-FFF2-40B4-BE49-F238E27FC236}">
                        <a16:creationId xmlns:a16="http://schemas.microsoft.com/office/drawing/2014/main" id="{B3F49F84-877B-43C8-98D0-8108ED27306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Straight Connector 203">
                    <a:extLst>
                      <a:ext uri="{FF2B5EF4-FFF2-40B4-BE49-F238E27FC236}">
                        <a16:creationId xmlns:a16="http://schemas.microsoft.com/office/drawing/2014/main" id="{F8C16B41-9DEE-445D-B04B-66BF447787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" name="Straight Connector 204">
                    <a:extLst>
                      <a:ext uri="{FF2B5EF4-FFF2-40B4-BE49-F238E27FC236}">
                        <a16:creationId xmlns:a16="http://schemas.microsoft.com/office/drawing/2014/main" id="{3CE790AC-CFC1-4CEE-A00F-18CC636D58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Straight Connector 205">
                    <a:extLst>
                      <a:ext uri="{FF2B5EF4-FFF2-40B4-BE49-F238E27FC236}">
                        <a16:creationId xmlns:a16="http://schemas.microsoft.com/office/drawing/2014/main" id="{59940E07-2726-4AC7-88FE-A49F0ADB78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Straight Connector 206">
                    <a:extLst>
                      <a:ext uri="{FF2B5EF4-FFF2-40B4-BE49-F238E27FC236}">
                        <a16:creationId xmlns:a16="http://schemas.microsoft.com/office/drawing/2014/main" id="{49CF3573-315A-42D0-9CBA-28862CB3113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8" name="Straight Connector 207">
                    <a:extLst>
                      <a:ext uri="{FF2B5EF4-FFF2-40B4-BE49-F238E27FC236}">
                        <a16:creationId xmlns:a16="http://schemas.microsoft.com/office/drawing/2014/main" id="{F1F395EB-499A-49DE-928D-99F3CE4F16A0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0" name="Group 189">
                  <a:extLst>
                    <a:ext uri="{FF2B5EF4-FFF2-40B4-BE49-F238E27FC236}">
                      <a16:creationId xmlns:a16="http://schemas.microsoft.com/office/drawing/2014/main" id="{313EC0A2-9926-4CF4-80E1-91EA796B5A37}"/>
                    </a:ext>
                  </a:extLst>
                </p:cNvPr>
                <p:cNvGrpSpPr/>
                <p:nvPr/>
              </p:nvGrpSpPr>
              <p:grpSpPr>
                <a:xfrm>
                  <a:off x="3652946" y="835233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197" name="Straight Connector 196">
                    <a:extLst>
                      <a:ext uri="{FF2B5EF4-FFF2-40B4-BE49-F238E27FC236}">
                        <a16:creationId xmlns:a16="http://schemas.microsoft.com/office/drawing/2014/main" id="{410692A0-2A68-4E97-8F78-68524D42C3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Straight Connector 197">
                    <a:extLst>
                      <a:ext uri="{FF2B5EF4-FFF2-40B4-BE49-F238E27FC236}">
                        <a16:creationId xmlns:a16="http://schemas.microsoft.com/office/drawing/2014/main" id="{00C426DD-073C-4F08-878E-EFAD492E75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" name="Straight Connector 198">
                    <a:extLst>
                      <a:ext uri="{FF2B5EF4-FFF2-40B4-BE49-F238E27FC236}">
                        <a16:creationId xmlns:a16="http://schemas.microsoft.com/office/drawing/2014/main" id="{469FCBD5-FF75-47DF-A658-78C8B17BAF6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Straight Connector 199">
                    <a:extLst>
                      <a:ext uri="{FF2B5EF4-FFF2-40B4-BE49-F238E27FC236}">
                        <a16:creationId xmlns:a16="http://schemas.microsoft.com/office/drawing/2014/main" id="{A6A31B23-E4CD-45A6-B765-F4E6E6425F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Straight Connector 200">
                    <a:extLst>
                      <a:ext uri="{FF2B5EF4-FFF2-40B4-BE49-F238E27FC236}">
                        <a16:creationId xmlns:a16="http://schemas.microsoft.com/office/drawing/2014/main" id="{DB2144B5-3150-4807-AA93-A4E8487D60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Straight Connector 201">
                    <a:extLst>
                      <a:ext uri="{FF2B5EF4-FFF2-40B4-BE49-F238E27FC236}">
                        <a16:creationId xmlns:a16="http://schemas.microsoft.com/office/drawing/2014/main" id="{896D3441-5D2D-4A29-89BE-AE8EB56B3095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1" name="Group 190">
                  <a:extLst>
                    <a:ext uri="{FF2B5EF4-FFF2-40B4-BE49-F238E27FC236}">
                      <a16:creationId xmlns:a16="http://schemas.microsoft.com/office/drawing/2014/main" id="{A7B40386-4F4A-4A5F-936D-FC5D1F039046}"/>
                    </a:ext>
                  </a:extLst>
                </p:cNvPr>
                <p:cNvGrpSpPr/>
                <p:nvPr/>
              </p:nvGrpSpPr>
              <p:grpSpPr>
                <a:xfrm flipH="1">
                  <a:off x="65055" y="835233"/>
                  <a:ext cx="807076" cy="542156"/>
                  <a:chOff x="3354770" y="1419726"/>
                  <a:chExt cx="807076" cy="542156"/>
                </a:xfrm>
              </p:grpSpPr>
              <p:cxnSp>
                <p:nvCxnSpPr>
                  <p:cNvPr id="192" name="Straight Connector 191">
                    <a:extLst>
                      <a:ext uri="{FF2B5EF4-FFF2-40B4-BE49-F238E27FC236}">
                        <a16:creationId xmlns:a16="http://schemas.microsoft.com/office/drawing/2014/main" id="{BC81D0AC-8AF5-4414-AB3F-9CE8E775EB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Straight Connector 192">
                    <a:extLst>
                      <a:ext uri="{FF2B5EF4-FFF2-40B4-BE49-F238E27FC236}">
                        <a16:creationId xmlns:a16="http://schemas.microsoft.com/office/drawing/2014/main" id="{F3D488AA-60CD-4E2B-BF9B-83F3B8E5A48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Straight Connector 193">
                    <a:extLst>
                      <a:ext uri="{FF2B5EF4-FFF2-40B4-BE49-F238E27FC236}">
                        <a16:creationId xmlns:a16="http://schemas.microsoft.com/office/drawing/2014/main" id="{B8CBC60C-2045-42F1-ABD9-847F5BEA9F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Straight Connector 194">
                    <a:extLst>
                      <a:ext uri="{FF2B5EF4-FFF2-40B4-BE49-F238E27FC236}">
                        <a16:creationId xmlns:a16="http://schemas.microsoft.com/office/drawing/2014/main" id="{B5C87427-E1FD-49C2-90FF-D5F5AEAECD3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Straight Connector 195">
                    <a:extLst>
                      <a:ext uri="{FF2B5EF4-FFF2-40B4-BE49-F238E27FC236}">
                        <a16:creationId xmlns:a16="http://schemas.microsoft.com/office/drawing/2014/main" id="{E45DD001-D7EE-4144-93D1-18B55928ABA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BB859177-084E-4A28-A761-5244350DCC30}"/>
                  </a:ext>
                </a:extLst>
              </p:cNvPr>
              <p:cNvGrpSpPr/>
              <p:nvPr/>
            </p:nvGrpSpPr>
            <p:grpSpPr>
              <a:xfrm>
                <a:off x="4862745" y="845134"/>
                <a:ext cx="4583987" cy="1099349"/>
                <a:chOff x="65055" y="835233"/>
                <a:chExt cx="4583987" cy="1099349"/>
              </a:xfrm>
            </p:grpSpPr>
            <p:grpSp>
              <p:nvGrpSpPr>
                <p:cNvPr id="160" name="Group 159">
                  <a:extLst>
                    <a:ext uri="{FF2B5EF4-FFF2-40B4-BE49-F238E27FC236}">
                      <a16:creationId xmlns:a16="http://schemas.microsoft.com/office/drawing/2014/main" id="{BD6AA71B-1314-49F5-AB90-18420A186886}"/>
                    </a:ext>
                  </a:extLst>
                </p:cNvPr>
                <p:cNvGrpSpPr/>
                <p:nvPr/>
              </p:nvGrpSpPr>
              <p:grpSpPr>
                <a:xfrm>
                  <a:off x="1055981" y="845134"/>
                  <a:ext cx="1197865" cy="1089448"/>
                  <a:chOff x="3153001" y="1419726"/>
                  <a:chExt cx="1197865" cy="1089448"/>
                </a:xfrm>
              </p:grpSpPr>
              <p:cxnSp>
                <p:nvCxnSpPr>
                  <p:cNvPr id="181" name="Straight Connector 180">
                    <a:extLst>
                      <a:ext uri="{FF2B5EF4-FFF2-40B4-BE49-F238E27FC236}">
                        <a16:creationId xmlns:a16="http://schemas.microsoft.com/office/drawing/2014/main" id="{FAB354AE-8A64-4A72-AE01-292CC5B839B7}"/>
                      </a:ext>
                    </a:extLst>
                  </p:cNvPr>
                  <p:cNvCxnSpPr/>
                  <p:nvPr/>
                </p:nvCxnSpPr>
                <p:spPr>
                  <a:xfrm>
                    <a:off x="3153001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Straight Connector 181">
                    <a:extLst>
                      <a:ext uri="{FF2B5EF4-FFF2-40B4-BE49-F238E27FC236}">
                        <a16:creationId xmlns:a16="http://schemas.microsoft.com/office/drawing/2014/main" id="{0229F729-03AC-4A6D-9E27-71CB9143FD6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Straight Connector 182">
                    <a:extLst>
                      <a:ext uri="{FF2B5EF4-FFF2-40B4-BE49-F238E27FC236}">
                        <a16:creationId xmlns:a16="http://schemas.microsoft.com/office/drawing/2014/main" id="{1614C249-9B65-40F5-988D-162BF67EF60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Straight Connector 183">
                    <a:extLst>
                      <a:ext uri="{FF2B5EF4-FFF2-40B4-BE49-F238E27FC236}">
                        <a16:creationId xmlns:a16="http://schemas.microsoft.com/office/drawing/2014/main" id="{9FB61D6D-B01B-4EF9-B34A-955A851785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Straight Connector 184">
                    <a:extLst>
                      <a:ext uri="{FF2B5EF4-FFF2-40B4-BE49-F238E27FC236}">
                        <a16:creationId xmlns:a16="http://schemas.microsoft.com/office/drawing/2014/main" id="{0212BA12-3A12-4E87-8E89-D80075597B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Straight Connector 185">
                    <a:extLst>
                      <a:ext uri="{FF2B5EF4-FFF2-40B4-BE49-F238E27FC236}">
                        <a16:creationId xmlns:a16="http://schemas.microsoft.com/office/drawing/2014/main" id="{7ED9F23E-DF48-4738-848A-2BB79BA26F8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>
                    <a:extLst>
                      <a:ext uri="{FF2B5EF4-FFF2-40B4-BE49-F238E27FC236}">
                        <a16:creationId xmlns:a16="http://schemas.microsoft.com/office/drawing/2014/main" id="{78855DCF-C066-48A7-9105-02B2F1172311}"/>
                      </a:ext>
                    </a:extLst>
                  </p:cNvPr>
                  <p:cNvCxnSpPr/>
                  <p:nvPr/>
                </p:nvCxnSpPr>
                <p:spPr>
                  <a:xfrm>
                    <a:off x="4350866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747EFB99-EEBA-4939-88AC-135A8B30BF69}"/>
                    </a:ext>
                  </a:extLst>
                </p:cNvPr>
                <p:cNvGrpSpPr/>
                <p:nvPr/>
              </p:nvGrpSpPr>
              <p:grpSpPr>
                <a:xfrm>
                  <a:off x="2459405" y="842566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175" name="Straight Connector 174">
                    <a:extLst>
                      <a:ext uri="{FF2B5EF4-FFF2-40B4-BE49-F238E27FC236}">
                        <a16:creationId xmlns:a16="http://schemas.microsoft.com/office/drawing/2014/main" id="{2109A476-642B-4ACE-9D14-BA1A292C25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Straight Connector 175">
                    <a:extLst>
                      <a:ext uri="{FF2B5EF4-FFF2-40B4-BE49-F238E27FC236}">
                        <a16:creationId xmlns:a16="http://schemas.microsoft.com/office/drawing/2014/main" id="{BAC61A0A-B400-4737-A376-9CD48CF15C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Straight Connector 176">
                    <a:extLst>
                      <a:ext uri="{FF2B5EF4-FFF2-40B4-BE49-F238E27FC236}">
                        <a16:creationId xmlns:a16="http://schemas.microsoft.com/office/drawing/2014/main" id="{010EFEA8-6EE6-4F2F-BB6B-5EF49EEB5BF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Straight Connector 177">
                    <a:extLst>
                      <a:ext uri="{FF2B5EF4-FFF2-40B4-BE49-F238E27FC236}">
                        <a16:creationId xmlns:a16="http://schemas.microsoft.com/office/drawing/2014/main" id="{3B103F51-DC9F-41F5-B46F-BE191497E6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9" name="Straight Connector 178">
                    <a:extLst>
                      <a:ext uri="{FF2B5EF4-FFF2-40B4-BE49-F238E27FC236}">
                        <a16:creationId xmlns:a16="http://schemas.microsoft.com/office/drawing/2014/main" id="{96A886E0-C1E9-4D8F-AF7E-497DFA572C1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0" name="Straight Connector 179">
                    <a:extLst>
                      <a:ext uri="{FF2B5EF4-FFF2-40B4-BE49-F238E27FC236}">
                        <a16:creationId xmlns:a16="http://schemas.microsoft.com/office/drawing/2014/main" id="{D2623020-E74C-4CF1-BCB0-9D030C26776E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2" name="Group 161">
                  <a:extLst>
                    <a:ext uri="{FF2B5EF4-FFF2-40B4-BE49-F238E27FC236}">
                      <a16:creationId xmlns:a16="http://schemas.microsoft.com/office/drawing/2014/main" id="{992E345F-4628-4E1D-8785-387E4ECBC715}"/>
                    </a:ext>
                  </a:extLst>
                </p:cNvPr>
                <p:cNvGrpSpPr/>
                <p:nvPr/>
              </p:nvGrpSpPr>
              <p:grpSpPr>
                <a:xfrm>
                  <a:off x="3652946" y="835233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169" name="Straight Connector 168">
                    <a:extLst>
                      <a:ext uri="{FF2B5EF4-FFF2-40B4-BE49-F238E27FC236}">
                        <a16:creationId xmlns:a16="http://schemas.microsoft.com/office/drawing/2014/main" id="{14442338-45D2-436B-B56F-9823ED22586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Connector 169">
                    <a:extLst>
                      <a:ext uri="{FF2B5EF4-FFF2-40B4-BE49-F238E27FC236}">
                        <a16:creationId xmlns:a16="http://schemas.microsoft.com/office/drawing/2014/main" id="{46367A48-A990-46FB-986A-9F40881451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Straight Connector 170">
                    <a:extLst>
                      <a:ext uri="{FF2B5EF4-FFF2-40B4-BE49-F238E27FC236}">
                        <a16:creationId xmlns:a16="http://schemas.microsoft.com/office/drawing/2014/main" id="{59BB687D-59F3-4C11-A26C-5B3850A36A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" name="Straight Connector 171">
                    <a:extLst>
                      <a:ext uri="{FF2B5EF4-FFF2-40B4-BE49-F238E27FC236}">
                        <a16:creationId xmlns:a16="http://schemas.microsoft.com/office/drawing/2014/main" id="{E7D3A814-03EF-4CF6-9357-9174D23B91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Straight Connector 172">
                    <a:extLst>
                      <a:ext uri="{FF2B5EF4-FFF2-40B4-BE49-F238E27FC236}">
                        <a16:creationId xmlns:a16="http://schemas.microsoft.com/office/drawing/2014/main" id="{35A8CD28-1DD0-4BDE-9B8B-0A41464338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" name="Straight Connector 173">
                    <a:extLst>
                      <a:ext uri="{FF2B5EF4-FFF2-40B4-BE49-F238E27FC236}">
                        <a16:creationId xmlns:a16="http://schemas.microsoft.com/office/drawing/2014/main" id="{81DE6C3E-738E-4B97-96CB-DFD0E44B01FE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3" name="Group 162">
                  <a:extLst>
                    <a:ext uri="{FF2B5EF4-FFF2-40B4-BE49-F238E27FC236}">
                      <a16:creationId xmlns:a16="http://schemas.microsoft.com/office/drawing/2014/main" id="{531A7CA6-21DC-4D3B-B87B-9E70B1490492}"/>
                    </a:ext>
                  </a:extLst>
                </p:cNvPr>
                <p:cNvGrpSpPr/>
                <p:nvPr/>
              </p:nvGrpSpPr>
              <p:grpSpPr>
                <a:xfrm flipH="1">
                  <a:off x="65055" y="835233"/>
                  <a:ext cx="807076" cy="542156"/>
                  <a:chOff x="3354770" y="1419726"/>
                  <a:chExt cx="807076" cy="542156"/>
                </a:xfrm>
              </p:grpSpPr>
              <p:cxnSp>
                <p:nvCxnSpPr>
                  <p:cNvPr id="164" name="Straight Connector 163">
                    <a:extLst>
                      <a:ext uri="{FF2B5EF4-FFF2-40B4-BE49-F238E27FC236}">
                        <a16:creationId xmlns:a16="http://schemas.microsoft.com/office/drawing/2014/main" id="{6BA212B2-44A4-4C2D-AEF0-1F7B51F393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Straight Connector 164">
                    <a:extLst>
                      <a:ext uri="{FF2B5EF4-FFF2-40B4-BE49-F238E27FC236}">
                        <a16:creationId xmlns:a16="http://schemas.microsoft.com/office/drawing/2014/main" id="{380AEAE3-EAE9-425C-8686-E4CD931062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6" name="Straight Connector 165">
                    <a:extLst>
                      <a:ext uri="{FF2B5EF4-FFF2-40B4-BE49-F238E27FC236}">
                        <a16:creationId xmlns:a16="http://schemas.microsoft.com/office/drawing/2014/main" id="{54C4CE3B-23AE-4BAC-9BD4-B4C78F98396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Straight Connector 166">
                    <a:extLst>
                      <a:ext uri="{FF2B5EF4-FFF2-40B4-BE49-F238E27FC236}">
                        <a16:creationId xmlns:a16="http://schemas.microsoft.com/office/drawing/2014/main" id="{1E20F080-3D1E-4338-9A0F-297184CD8C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>
                    <a:extLst>
                      <a:ext uri="{FF2B5EF4-FFF2-40B4-BE49-F238E27FC236}">
                        <a16:creationId xmlns:a16="http://schemas.microsoft.com/office/drawing/2014/main" id="{B040D0AD-08E4-4456-AD8E-DB702F24DD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7A01DD93-1208-48D8-B8C9-E2A9C40F4C5C}"/>
                  </a:ext>
                </a:extLst>
              </p:cNvPr>
              <p:cNvGrpSpPr/>
              <p:nvPr/>
            </p:nvGrpSpPr>
            <p:grpSpPr>
              <a:xfrm>
                <a:off x="9663094" y="842566"/>
                <a:ext cx="4583987" cy="1099349"/>
                <a:chOff x="65055" y="835233"/>
                <a:chExt cx="4583987" cy="1099349"/>
              </a:xfrm>
            </p:grpSpPr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B926946D-46EB-4F4A-A79F-C42F5165C63B}"/>
                    </a:ext>
                  </a:extLst>
                </p:cNvPr>
                <p:cNvGrpSpPr/>
                <p:nvPr/>
              </p:nvGrpSpPr>
              <p:grpSpPr>
                <a:xfrm>
                  <a:off x="1055981" y="845134"/>
                  <a:ext cx="1197865" cy="1089448"/>
                  <a:chOff x="3153001" y="1419726"/>
                  <a:chExt cx="1197865" cy="1089448"/>
                </a:xfrm>
              </p:grpSpPr>
              <p:cxnSp>
                <p:nvCxnSpPr>
                  <p:cNvPr id="153" name="Straight Connector 152">
                    <a:extLst>
                      <a:ext uri="{FF2B5EF4-FFF2-40B4-BE49-F238E27FC236}">
                        <a16:creationId xmlns:a16="http://schemas.microsoft.com/office/drawing/2014/main" id="{2382AAF1-B1DC-4AA7-B8F8-77FC94A24EBE}"/>
                      </a:ext>
                    </a:extLst>
                  </p:cNvPr>
                  <p:cNvCxnSpPr/>
                  <p:nvPr/>
                </p:nvCxnSpPr>
                <p:spPr>
                  <a:xfrm>
                    <a:off x="3153001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Straight Connector 153">
                    <a:extLst>
                      <a:ext uri="{FF2B5EF4-FFF2-40B4-BE49-F238E27FC236}">
                        <a16:creationId xmlns:a16="http://schemas.microsoft.com/office/drawing/2014/main" id="{E55870CA-F164-4580-9DF1-3BF1876BE6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5" name="Straight Connector 154">
                    <a:extLst>
                      <a:ext uri="{FF2B5EF4-FFF2-40B4-BE49-F238E27FC236}">
                        <a16:creationId xmlns:a16="http://schemas.microsoft.com/office/drawing/2014/main" id="{F228EFCA-E850-4B84-ACC6-AE3BF7BDC7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6" name="Straight Connector 155">
                    <a:extLst>
                      <a:ext uri="{FF2B5EF4-FFF2-40B4-BE49-F238E27FC236}">
                        <a16:creationId xmlns:a16="http://schemas.microsoft.com/office/drawing/2014/main" id="{1E01865F-793D-48B0-8748-E523A2B5B7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Straight Connector 156">
                    <a:extLst>
                      <a:ext uri="{FF2B5EF4-FFF2-40B4-BE49-F238E27FC236}">
                        <a16:creationId xmlns:a16="http://schemas.microsoft.com/office/drawing/2014/main" id="{99595F54-6AD1-4292-9473-E2267A3848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8" name="Straight Connector 157">
                    <a:extLst>
                      <a:ext uri="{FF2B5EF4-FFF2-40B4-BE49-F238E27FC236}">
                        <a16:creationId xmlns:a16="http://schemas.microsoft.com/office/drawing/2014/main" id="{7286D6F3-FED5-438E-B74F-98B30CEE64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Straight Connector 158">
                    <a:extLst>
                      <a:ext uri="{FF2B5EF4-FFF2-40B4-BE49-F238E27FC236}">
                        <a16:creationId xmlns:a16="http://schemas.microsoft.com/office/drawing/2014/main" id="{14EB9861-375F-4650-91C5-4A62B5F064AF}"/>
                      </a:ext>
                    </a:extLst>
                  </p:cNvPr>
                  <p:cNvCxnSpPr/>
                  <p:nvPr/>
                </p:nvCxnSpPr>
                <p:spPr>
                  <a:xfrm>
                    <a:off x="4350866" y="14197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4B9EBCD1-1468-4866-8084-D8066ED27EC8}"/>
                    </a:ext>
                  </a:extLst>
                </p:cNvPr>
                <p:cNvGrpSpPr/>
                <p:nvPr/>
              </p:nvGrpSpPr>
              <p:grpSpPr>
                <a:xfrm>
                  <a:off x="2459405" y="842566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147" name="Straight Connector 146">
                    <a:extLst>
                      <a:ext uri="{FF2B5EF4-FFF2-40B4-BE49-F238E27FC236}">
                        <a16:creationId xmlns:a16="http://schemas.microsoft.com/office/drawing/2014/main" id="{A7E8C324-F8DB-44CF-A4D4-872DFBC1FC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Straight Connector 147">
                    <a:extLst>
                      <a:ext uri="{FF2B5EF4-FFF2-40B4-BE49-F238E27FC236}">
                        <a16:creationId xmlns:a16="http://schemas.microsoft.com/office/drawing/2014/main" id="{98C0919E-88C5-43D4-B6A7-6DD96BB489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Straight Connector 148">
                    <a:extLst>
                      <a:ext uri="{FF2B5EF4-FFF2-40B4-BE49-F238E27FC236}">
                        <a16:creationId xmlns:a16="http://schemas.microsoft.com/office/drawing/2014/main" id="{714AF5C8-AAD7-4C8D-839B-692C08B674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Straight Connector 149">
                    <a:extLst>
                      <a:ext uri="{FF2B5EF4-FFF2-40B4-BE49-F238E27FC236}">
                        <a16:creationId xmlns:a16="http://schemas.microsoft.com/office/drawing/2014/main" id="{DC5E8887-AB00-4BB2-B22D-3AF3CB9951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Straight Connector 150">
                    <a:extLst>
                      <a:ext uri="{FF2B5EF4-FFF2-40B4-BE49-F238E27FC236}">
                        <a16:creationId xmlns:a16="http://schemas.microsoft.com/office/drawing/2014/main" id="{27302259-068C-409F-803A-61671B6533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>
                    <a:extLst>
                      <a:ext uri="{FF2B5EF4-FFF2-40B4-BE49-F238E27FC236}">
                        <a16:creationId xmlns:a16="http://schemas.microsoft.com/office/drawing/2014/main" id="{ABA1AE7D-FA45-47BC-BB00-44B8EF8B20E6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4" name="Group 133">
                  <a:extLst>
                    <a:ext uri="{FF2B5EF4-FFF2-40B4-BE49-F238E27FC236}">
                      <a16:creationId xmlns:a16="http://schemas.microsoft.com/office/drawing/2014/main" id="{2801F97E-647E-4A1C-9103-1CF491B064C8}"/>
                    </a:ext>
                  </a:extLst>
                </p:cNvPr>
                <p:cNvGrpSpPr/>
                <p:nvPr/>
              </p:nvGrpSpPr>
              <p:grpSpPr>
                <a:xfrm>
                  <a:off x="3652946" y="835233"/>
                  <a:ext cx="996096" cy="1089448"/>
                  <a:chOff x="3507170" y="1572126"/>
                  <a:chExt cx="996096" cy="1089448"/>
                </a:xfrm>
              </p:grpSpPr>
              <p:cxnSp>
                <p:nvCxnSpPr>
                  <p:cNvPr id="141" name="Straight Connector 140">
                    <a:extLst>
                      <a:ext uri="{FF2B5EF4-FFF2-40B4-BE49-F238E27FC236}">
                        <a16:creationId xmlns:a16="http://schemas.microsoft.com/office/drawing/2014/main" id="{76D093E2-4261-457B-ABB0-E1817F253D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7170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Straight Connector 141">
                    <a:extLst>
                      <a:ext uri="{FF2B5EF4-FFF2-40B4-BE49-F238E27FC236}">
                        <a16:creationId xmlns:a16="http://schemas.microsoft.com/office/drawing/2014/main" id="{31327722-5A51-429B-8E0B-4647FA681F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13232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Straight Connector 142">
                    <a:extLst>
                      <a:ext uri="{FF2B5EF4-FFF2-40B4-BE49-F238E27FC236}">
                        <a16:creationId xmlns:a16="http://schemas.microsoft.com/office/drawing/2014/main" id="{A446DD05-312D-4FAB-BB6F-ADEEFE12DD8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15001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Straight Connector 143">
                    <a:extLst>
                      <a:ext uri="{FF2B5EF4-FFF2-40B4-BE49-F238E27FC236}">
                        <a16:creationId xmlns:a16="http://schemas.microsoft.com/office/drawing/2014/main" id="{CA7ECAE9-2DB3-4AFF-8715-723A414D9E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12477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Straight Connector 144">
                    <a:extLst>
                      <a:ext uri="{FF2B5EF4-FFF2-40B4-BE49-F238E27FC236}">
                        <a16:creationId xmlns:a16="http://schemas.microsoft.com/office/drawing/2014/main" id="{7B0BE405-EA80-4EF4-B078-14CDEA4DC7B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14246" y="15721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>
                    <a:extLst>
                      <a:ext uri="{FF2B5EF4-FFF2-40B4-BE49-F238E27FC236}">
                        <a16:creationId xmlns:a16="http://schemas.microsoft.com/office/drawing/2014/main" id="{24C013F0-C2D1-4F5D-8989-1633C3F96C5B}"/>
                      </a:ext>
                    </a:extLst>
                  </p:cNvPr>
                  <p:cNvCxnSpPr/>
                  <p:nvPr/>
                </p:nvCxnSpPr>
                <p:spPr>
                  <a:xfrm>
                    <a:off x="4503266" y="1572126"/>
                    <a:ext cx="0" cy="1089448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5" name="Group 134">
                  <a:extLst>
                    <a:ext uri="{FF2B5EF4-FFF2-40B4-BE49-F238E27FC236}">
                      <a16:creationId xmlns:a16="http://schemas.microsoft.com/office/drawing/2014/main" id="{3BE2FF94-A4CF-485B-9CC6-AAC5168A77E1}"/>
                    </a:ext>
                  </a:extLst>
                </p:cNvPr>
                <p:cNvGrpSpPr/>
                <p:nvPr/>
              </p:nvGrpSpPr>
              <p:grpSpPr>
                <a:xfrm flipH="1">
                  <a:off x="65055" y="835233"/>
                  <a:ext cx="807076" cy="542156"/>
                  <a:chOff x="3354770" y="1419726"/>
                  <a:chExt cx="807076" cy="542156"/>
                </a:xfrm>
              </p:grpSpPr>
              <p:cxnSp>
                <p:nvCxnSpPr>
                  <p:cNvPr id="136" name="Straight Connector 135">
                    <a:extLst>
                      <a:ext uri="{FF2B5EF4-FFF2-40B4-BE49-F238E27FC236}">
                        <a16:creationId xmlns:a16="http://schemas.microsoft.com/office/drawing/2014/main" id="{8348EC72-2E67-4D57-ADEB-98ACA746B0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54770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Straight Connector 136">
                    <a:extLst>
                      <a:ext uri="{FF2B5EF4-FFF2-40B4-BE49-F238E27FC236}">
                        <a16:creationId xmlns:a16="http://schemas.microsoft.com/office/drawing/2014/main" id="{5D8258A8-C1FF-4EBE-A5A2-BAE9D9816D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0832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Straight Connector 137">
                    <a:extLst>
                      <a:ext uri="{FF2B5EF4-FFF2-40B4-BE49-F238E27FC236}">
                        <a16:creationId xmlns:a16="http://schemas.microsoft.com/office/drawing/2014/main" id="{4709A4FB-E97E-46C0-8CCF-DB716AB6B6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2601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>
                    <a:extLst>
                      <a:ext uri="{FF2B5EF4-FFF2-40B4-BE49-F238E27FC236}">
                        <a16:creationId xmlns:a16="http://schemas.microsoft.com/office/drawing/2014/main" id="{960F3749-05E4-4F1E-868C-F8F9DF7DC5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960077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Straight Connector 139">
                    <a:extLst>
                      <a:ext uri="{FF2B5EF4-FFF2-40B4-BE49-F238E27FC236}">
                        <a16:creationId xmlns:a16="http://schemas.microsoft.com/office/drawing/2014/main" id="{B2B83881-9476-4B43-98EB-74C2CC4FD6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61846" y="1419726"/>
                    <a:ext cx="0" cy="542156"/>
                  </a:xfrm>
                  <a:prstGeom prst="line">
                    <a:avLst/>
                  </a:prstGeom>
                  <a:ln w="19050">
                    <a:solidFill>
                      <a:schemeClr val="accent5">
                        <a:lumMod val="40000"/>
                        <a:lumOff val="60000"/>
                      </a:schemeClr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</p:spTree>
    <p:extLst>
      <p:ext uri="{BB962C8B-B14F-4D97-AF65-F5344CB8AC3E}">
        <p14:creationId xmlns:p14="http://schemas.microsoft.com/office/powerpoint/2010/main" val="333344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75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36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23" presetClass="entr" presetSubtype="3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8" presetClass="emph" presetSubtype="0" repeatCount="indefinite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Rot by="-21600000">
                                      <p:cBhvr>
                                        <p:cTn id="18" dur="5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23" presetClass="entr" presetSubtype="3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8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21600000">
                                      <p:cBhvr>
                                        <p:cTn id="24" dur="89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23" presetClass="entr" presetSubtype="32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8" presetClass="emph" presetSubtype="0" repeatCount="indefinite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21600000">
                                      <p:cBhvr>
                                        <p:cTn id="30" dur="36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23" presetClass="entr" presetSubtype="32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8" presetClass="emph" presetSubtype="0" repeatCount="indefinite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21600000">
                                      <p:cBhvr>
                                        <p:cTn id="36" dur="5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23" presetClass="entr" presetSubtype="32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8" presetClass="emph" presetSubtype="0" repeatCount="indefinite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Rot by="21600000">
                                      <p:cBhvr>
                                        <p:cTn id="42" dur="89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3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repeatCount="indefinite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repeatCount="indefinite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2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2" repeatCount="indefinite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3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repeatCount="indefinite" fill="hold" grpId="0" nodeType="withEffect">
                                  <p:stCondLst>
                                    <p:cond delay="6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repeatCount="indefinite" fill="hold" grpId="0" nodeType="withEffect">
                                  <p:stCondLst>
                                    <p:cond delay="13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repeatCount="indefinite" fill="hold" grpId="0" nodeType="withEffect">
                                  <p:stCondLst>
                                    <p:cond delay="18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5" presetClass="pat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1.85185E-6 L -0.06705 1.85185E-6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59" y="0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63" presetClass="pat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-2.22222E-6 L 0.0496 -2.22222E-6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4" y="0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63" presetClass="pat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59259E-6 L 0.80781 -2.59259E-6 " pathEditMode="relative" rAng="0" ptsTypes="AA">
                                      <p:cBhvr>
                                        <p:cTn id="81" dur="20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39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6" grpId="0" animBg="1"/>
      <p:bldP spid="27" grpId="0" animBg="1"/>
      <p:bldP spid="28" grpId="0" animBg="1"/>
      <p:bldP spid="124" grpId="0"/>
      <p:bldP spid="125" grpId="0" animBg="1"/>
      <p:bldP spid="125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6872" y="1674612"/>
            <a:ext cx="10157993" cy="297818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0241" y="2570988"/>
            <a:ext cx="46329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0" dirty="0"/>
              <a:t>Creator:</a:t>
            </a:r>
            <a:r>
              <a:rPr sz="2000" spc="-95" dirty="0"/>
              <a:t> </a:t>
            </a:r>
            <a:r>
              <a:rPr sz="2000" spc="55" dirty="0"/>
              <a:t>Andy</a:t>
            </a:r>
            <a:r>
              <a:rPr sz="2000" spc="-105" dirty="0"/>
              <a:t> </a:t>
            </a:r>
            <a:r>
              <a:rPr sz="2000" spc="70" dirty="0"/>
              <a:t>Wick</a:t>
            </a:r>
            <a:r>
              <a:rPr sz="2000" spc="-100" dirty="0"/>
              <a:t> </a:t>
            </a:r>
            <a:r>
              <a:rPr sz="2000" spc="125" dirty="0"/>
              <a:t>/</a:t>
            </a:r>
            <a:r>
              <a:rPr sz="2000" spc="-105" dirty="0"/>
              <a:t> </a:t>
            </a:r>
            <a:r>
              <a:rPr sz="2000" spc="114" dirty="0"/>
              <a:t>AOL</a:t>
            </a:r>
            <a:r>
              <a:rPr sz="2000" spc="-100" dirty="0"/>
              <a:t> </a:t>
            </a:r>
            <a:r>
              <a:rPr sz="2000" spc="125" dirty="0"/>
              <a:t>/</a:t>
            </a:r>
            <a:r>
              <a:rPr sz="2000" spc="-105" dirty="0"/>
              <a:t> </a:t>
            </a:r>
            <a:r>
              <a:rPr sz="2000" spc="-10" dirty="0"/>
              <a:t>Verizon</a:t>
            </a:r>
            <a:endParaRPr sz="2000" dirty="0"/>
          </a:p>
        </p:txBody>
      </p:sp>
      <p:sp>
        <p:nvSpPr>
          <p:cNvPr id="3" name="object 3"/>
          <p:cNvSpPr txBox="1"/>
          <p:nvPr/>
        </p:nvSpPr>
        <p:spPr>
          <a:xfrm>
            <a:off x="1815271" y="4294123"/>
            <a:ext cx="889571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Verdana"/>
                <a:cs typeface="Verdana"/>
              </a:rPr>
              <a:t>Arkime</a:t>
            </a:r>
            <a:r>
              <a:rPr sz="24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/>
                <a:cs typeface="Verdana"/>
              </a:rPr>
              <a:t>(formerly</a:t>
            </a:r>
            <a:r>
              <a:rPr sz="24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/>
                <a:cs typeface="Verdana"/>
              </a:rPr>
              <a:t>Moloch)</a:t>
            </a:r>
            <a:r>
              <a:rPr sz="24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/>
                <a:cs typeface="Verdana"/>
              </a:rPr>
              <a:t>augments</a:t>
            </a:r>
            <a:r>
              <a:rPr sz="24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/>
                <a:cs typeface="Verdana"/>
              </a:rPr>
              <a:t>your</a:t>
            </a:r>
            <a:r>
              <a:rPr sz="24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/>
                <a:cs typeface="Verdana"/>
              </a:rPr>
              <a:t>current</a:t>
            </a:r>
            <a:r>
              <a:rPr sz="24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/>
                <a:cs typeface="Verdana"/>
              </a:rPr>
              <a:t>security </a:t>
            </a: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infrastructure</a:t>
            </a:r>
            <a:r>
              <a:rPr sz="24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55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24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/>
                <a:cs typeface="Verdana"/>
              </a:rPr>
              <a:t>store</a:t>
            </a:r>
            <a:r>
              <a:rPr sz="24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24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/>
                <a:cs typeface="Verdana"/>
              </a:rPr>
              <a:t>index</a:t>
            </a:r>
            <a:r>
              <a:rPr sz="24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/>
                <a:cs typeface="Verdana"/>
              </a:rPr>
              <a:t>network</a:t>
            </a:r>
            <a:r>
              <a:rPr sz="24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/>
                <a:cs typeface="Verdana"/>
              </a:rPr>
              <a:t>traffic</a:t>
            </a:r>
            <a:r>
              <a:rPr sz="24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/>
                <a:cs typeface="Verdana"/>
              </a:rPr>
              <a:t>in </a:t>
            </a:r>
            <a:r>
              <a:rPr sz="2400" dirty="0">
                <a:solidFill>
                  <a:srgbClr val="404040"/>
                </a:solidFill>
                <a:latin typeface="Verdana"/>
                <a:cs typeface="Verdana"/>
              </a:rPr>
              <a:t>standard</a:t>
            </a:r>
            <a:r>
              <a:rPr sz="24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50" dirty="0">
                <a:solidFill>
                  <a:srgbClr val="404040"/>
                </a:solidFill>
                <a:latin typeface="Verdana"/>
                <a:cs typeface="Verdana"/>
              </a:rPr>
              <a:t>PCAP</a:t>
            </a:r>
            <a:r>
              <a:rPr sz="24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404040"/>
                </a:solidFill>
                <a:latin typeface="Verdana"/>
                <a:cs typeface="Verdana"/>
              </a:rPr>
              <a:t>format,</a:t>
            </a:r>
            <a:r>
              <a:rPr sz="24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/>
                <a:cs typeface="Verdana"/>
              </a:rPr>
              <a:t>providing</a:t>
            </a:r>
            <a:r>
              <a:rPr sz="24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60" dirty="0">
                <a:solidFill>
                  <a:srgbClr val="404040"/>
                </a:solidFill>
                <a:latin typeface="Verdana"/>
                <a:cs typeface="Verdana"/>
              </a:rPr>
              <a:t>fast,</a:t>
            </a:r>
            <a:r>
              <a:rPr sz="24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/>
                <a:cs typeface="Verdana"/>
              </a:rPr>
              <a:t>indexed</a:t>
            </a:r>
            <a:r>
              <a:rPr sz="24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404040"/>
                </a:solidFill>
                <a:latin typeface="Verdana"/>
                <a:cs typeface="Verdana"/>
              </a:rPr>
              <a:t>access.</a:t>
            </a:r>
            <a:r>
              <a:rPr sz="24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75" dirty="0">
                <a:solidFill>
                  <a:srgbClr val="404040"/>
                </a:solidFill>
                <a:latin typeface="Verdana"/>
                <a:cs typeface="Verdana"/>
              </a:rPr>
              <a:t>An </a:t>
            </a:r>
            <a:r>
              <a:rPr sz="2400" dirty="0">
                <a:solidFill>
                  <a:srgbClr val="404040"/>
                </a:solidFill>
                <a:latin typeface="Verdana"/>
                <a:cs typeface="Verdana"/>
              </a:rPr>
              <a:t>intuitive</a:t>
            </a:r>
            <a:r>
              <a:rPr sz="2400" spc="-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2400" spc="-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/>
                <a:cs typeface="Verdana"/>
              </a:rPr>
              <a:t>simple</a:t>
            </a:r>
            <a:r>
              <a:rPr sz="2400" spc="-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50" dirty="0">
                <a:solidFill>
                  <a:srgbClr val="404040"/>
                </a:solidFill>
                <a:latin typeface="Verdana"/>
                <a:cs typeface="Verdana"/>
              </a:rPr>
              <a:t>web</a:t>
            </a:r>
            <a:r>
              <a:rPr sz="2400" spc="-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/>
                <a:cs typeface="Verdana"/>
              </a:rPr>
              <a:t>interface</a:t>
            </a:r>
            <a:r>
              <a:rPr sz="2400" spc="-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/>
                <a:cs typeface="Verdana"/>
              </a:rPr>
              <a:t>is</a:t>
            </a:r>
            <a:r>
              <a:rPr sz="2400" spc="-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/>
                <a:cs typeface="Verdana"/>
              </a:rPr>
              <a:t>provided</a:t>
            </a:r>
            <a:r>
              <a:rPr sz="2400" spc="-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/>
                <a:cs typeface="Verdana"/>
              </a:rPr>
              <a:t>for</a:t>
            </a:r>
            <a:r>
              <a:rPr sz="2400" spc="-8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130" dirty="0">
                <a:solidFill>
                  <a:srgbClr val="404040"/>
                </a:solidFill>
                <a:latin typeface="Verdana"/>
                <a:cs typeface="Verdana"/>
              </a:rPr>
              <a:t>PCAP </a:t>
            </a:r>
            <a:r>
              <a:rPr sz="2400" spc="-10" dirty="0">
                <a:solidFill>
                  <a:srgbClr val="404040"/>
                </a:solidFill>
                <a:latin typeface="Verdana"/>
                <a:cs typeface="Verdana"/>
              </a:rPr>
              <a:t>browsing,</a:t>
            </a:r>
            <a:r>
              <a:rPr sz="24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/>
                <a:cs typeface="Verdana"/>
              </a:rPr>
              <a:t>searching,</a:t>
            </a:r>
            <a:r>
              <a:rPr sz="24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2400" spc="-1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/>
                <a:cs typeface="Verdana"/>
              </a:rPr>
              <a:t>exporting.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255620" y="3591074"/>
            <a:ext cx="1680845" cy="96520"/>
          </a:xfrm>
          <a:custGeom>
            <a:avLst/>
            <a:gdLst/>
            <a:ahLst/>
            <a:cxnLst/>
            <a:rect l="l" t="t" r="r" b="b"/>
            <a:pathLst>
              <a:path w="1680845" h="96520">
                <a:moveTo>
                  <a:pt x="1680754" y="0"/>
                </a:moveTo>
                <a:lnTo>
                  <a:pt x="0" y="0"/>
                </a:lnTo>
                <a:lnTo>
                  <a:pt x="0" y="96094"/>
                </a:lnTo>
                <a:lnTo>
                  <a:pt x="1680754" y="96094"/>
                </a:lnTo>
                <a:lnTo>
                  <a:pt x="1680754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98829" y="667552"/>
            <a:ext cx="4285210" cy="12563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" y="0"/>
            <a:ext cx="4646930" cy="6858000"/>
            <a:chOff x="1" y="0"/>
            <a:chExt cx="4646930" cy="6858000"/>
          </a:xfrm>
        </p:grpSpPr>
        <p:sp>
          <p:nvSpPr>
            <p:cNvPr id="3" name="object 3"/>
            <p:cNvSpPr/>
            <p:nvPr/>
          </p:nvSpPr>
          <p:spPr>
            <a:xfrm>
              <a:off x="1" y="0"/>
              <a:ext cx="4646930" cy="6858000"/>
            </a:xfrm>
            <a:custGeom>
              <a:avLst/>
              <a:gdLst/>
              <a:ahLst/>
              <a:cxnLst/>
              <a:rect l="l" t="t" r="r" b="b"/>
              <a:pathLst>
                <a:path w="4646930" h="6858000">
                  <a:moveTo>
                    <a:pt x="4646427" y="0"/>
                  </a:moveTo>
                  <a:lnTo>
                    <a:pt x="0" y="0"/>
                  </a:lnTo>
                  <a:lnTo>
                    <a:pt x="0" y="6857999"/>
                  </a:lnTo>
                  <a:lnTo>
                    <a:pt x="4646427" y="6857999"/>
                  </a:lnTo>
                  <a:lnTo>
                    <a:pt x="4646427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8033" y="1570366"/>
              <a:ext cx="2291856" cy="3717265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226051" y="1270508"/>
            <a:ext cx="6343015" cy="407670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sz="2400" dirty="0">
                <a:solidFill>
                  <a:srgbClr val="404040"/>
                </a:solidFill>
                <a:latin typeface="Verdana"/>
                <a:cs typeface="Verdana"/>
              </a:rPr>
              <a:t>Large</a:t>
            </a:r>
            <a:r>
              <a:rPr sz="2400" spc="-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Verdana"/>
                <a:cs typeface="Verdana"/>
              </a:rPr>
              <a:t>scale,</a:t>
            </a:r>
            <a:r>
              <a:rPr sz="2400" spc="-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/>
                <a:cs typeface="Verdana"/>
              </a:rPr>
              <a:t>open</a:t>
            </a:r>
            <a:r>
              <a:rPr sz="2400" spc="-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404040"/>
                </a:solidFill>
                <a:latin typeface="Verdana"/>
                <a:cs typeface="Verdana"/>
              </a:rPr>
              <a:t>source,</a:t>
            </a:r>
            <a:r>
              <a:rPr sz="2400" spc="-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/>
                <a:cs typeface="Verdana"/>
              </a:rPr>
              <a:t>indexed</a:t>
            </a:r>
            <a:r>
              <a:rPr sz="2400" spc="-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/>
                <a:cs typeface="Verdana"/>
              </a:rPr>
              <a:t>packet </a:t>
            </a:r>
            <a:r>
              <a:rPr sz="2400" dirty="0">
                <a:solidFill>
                  <a:srgbClr val="404040"/>
                </a:solidFill>
                <a:latin typeface="Verdana"/>
                <a:cs typeface="Verdana"/>
              </a:rPr>
              <a:t>capture</a:t>
            </a:r>
            <a:r>
              <a:rPr sz="2400" spc="-7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2400" spc="-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/>
                <a:cs typeface="Verdana"/>
              </a:rPr>
              <a:t>search</a:t>
            </a:r>
            <a:endParaRPr sz="2400" dirty="0">
              <a:latin typeface="Verdana"/>
              <a:cs typeface="Verdana"/>
            </a:endParaRPr>
          </a:p>
          <a:p>
            <a:pPr marL="12700" marR="76835">
              <a:lnSpc>
                <a:spcPts val="2810"/>
              </a:lnSpc>
              <a:spcBef>
                <a:spcPts val="1975"/>
              </a:spcBef>
            </a:pPr>
            <a:r>
              <a:rPr sz="2400" dirty="0">
                <a:solidFill>
                  <a:srgbClr val="404040"/>
                </a:solidFill>
                <a:latin typeface="Verdana"/>
                <a:cs typeface="Verdana"/>
              </a:rPr>
              <a:t>Available</a:t>
            </a:r>
            <a:r>
              <a:rPr sz="24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/>
                <a:cs typeface="Verdana"/>
              </a:rPr>
              <a:t>under</a:t>
            </a:r>
            <a:r>
              <a:rPr sz="24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/>
                <a:cs typeface="Verdana"/>
              </a:rPr>
              <a:t>Apache</a:t>
            </a:r>
            <a:r>
              <a:rPr sz="24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/>
                <a:cs typeface="Verdana"/>
              </a:rPr>
              <a:t>2.0</a:t>
            </a:r>
            <a:r>
              <a:rPr sz="2400" spc="-9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/>
                <a:cs typeface="Verdana"/>
              </a:rPr>
              <a:t>open-</a:t>
            </a:r>
            <a:r>
              <a:rPr sz="2400" spc="-10" dirty="0">
                <a:solidFill>
                  <a:srgbClr val="404040"/>
                </a:solidFill>
                <a:latin typeface="Verdana"/>
                <a:cs typeface="Verdana"/>
              </a:rPr>
              <a:t>source license</a:t>
            </a:r>
            <a:endParaRPr sz="2400" dirty="0">
              <a:latin typeface="Verdana"/>
              <a:cs typeface="Verdana"/>
            </a:endParaRPr>
          </a:p>
          <a:p>
            <a:pPr marL="541020" indent="-288290">
              <a:lnSpc>
                <a:spcPct val="100000"/>
              </a:lnSpc>
              <a:spcBef>
                <a:spcPts val="515"/>
              </a:spcBef>
              <a:buSzPct val="75000"/>
              <a:buFont typeface="Lucida Sans Unicode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rgbClr val="404040"/>
                </a:solidFill>
                <a:latin typeface="Verdana"/>
                <a:cs typeface="Verdana"/>
              </a:rPr>
              <a:t>Available</a:t>
            </a:r>
            <a:r>
              <a:rPr sz="2400" spc="-1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/>
                <a:cs typeface="Verdana"/>
              </a:rPr>
              <a:t>at</a:t>
            </a:r>
            <a:r>
              <a:rPr sz="24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u="sng" spc="-10" dirty="0">
                <a:solidFill>
                  <a:srgbClr val="2A9FBC"/>
                </a:solidFill>
                <a:uFill>
                  <a:solidFill>
                    <a:srgbClr val="2A9FBC"/>
                  </a:solidFill>
                </a:uFill>
                <a:latin typeface="Verdana"/>
                <a:cs typeface="Verdana"/>
              </a:rPr>
              <a:t>https://arkime.com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dirty="0">
                <a:solidFill>
                  <a:srgbClr val="404040"/>
                </a:solidFill>
                <a:latin typeface="Verdana"/>
                <a:cs typeface="Verdana"/>
              </a:rPr>
              <a:t>Comprised</a:t>
            </a:r>
            <a:r>
              <a:rPr sz="2400" spc="-6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80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2400" spc="-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/>
                <a:cs typeface="Verdana"/>
              </a:rPr>
              <a:t>three</a:t>
            </a:r>
            <a:r>
              <a:rPr sz="2400" spc="-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/>
                <a:cs typeface="Verdana"/>
              </a:rPr>
              <a:t>components:</a:t>
            </a:r>
            <a:endParaRPr sz="2400" dirty="0">
              <a:latin typeface="Verdana"/>
              <a:cs typeface="Verdana"/>
            </a:endParaRPr>
          </a:p>
          <a:p>
            <a:pPr marL="541020" indent="-288290">
              <a:lnSpc>
                <a:spcPct val="100000"/>
              </a:lnSpc>
              <a:spcBef>
                <a:spcPts val="625"/>
              </a:spcBef>
              <a:buSzPct val="75000"/>
              <a:buFont typeface="Lucida Sans Unicode"/>
              <a:buChar char="-"/>
              <a:tabLst>
                <a:tab pos="541020" algn="l"/>
                <a:tab pos="541655" algn="l"/>
              </a:tabLst>
            </a:pPr>
            <a:r>
              <a:rPr sz="2400" spc="-65" dirty="0">
                <a:solidFill>
                  <a:srgbClr val="404040"/>
                </a:solidFill>
                <a:latin typeface="Verdana"/>
                <a:cs typeface="Verdana"/>
              </a:rPr>
              <a:t>Capture:</a:t>
            </a:r>
            <a:r>
              <a:rPr sz="2400" spc="-1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/>
                <a:cs typeface="Verdana"/>
              </a:rPr>
              <a:t>threaded</a:t>
            </a:r>
            <a:r>
              <a:rPr sz="2400" spc="-1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80" dirty="0">
                <a:solidFill>
                  <a:srgbClr val="404040"/>
                </a:solidFill>
                <a:latin typeface="Verdana"/>
                <a:cs typeface="Verdana"/>
              </a:rPr>
              <a:t>C</a:t>
            </a:r>
            <a:r>
              <a:rPr sz="24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/>
                <a:cs typeface="Verdana"/>
              </a:rPr>
              <a:t>application</a:t>
            </a:r>
            <a:endParaRPr sz="2400" dirty="0">
              <a:latin typeface="Verdana"/>
              <a:cs typeface="Verdana"/>
            </a:endParaRPr>
          </a:p>
          <a:p>
            <a:pPr marL="541020" indent="-288290">
              <a:lnSpc>
                <a:spcPct val="100000"/>
              </a:lnSpc>
              <a:spcBef>
                <a:spcPts val="625"/>
              </a:spcBef>
              <a:buSzPct val="75000"/>
              <a:buFont typeface="Lucida Sans Unicode"/>
              <a:buChar char="-"/>
              <a:tabLst>
                <a:tab pos="541020" algn="l"/>
                <a:tab pos="541655" algn="l"/>
              </a:tabLst>
            </a:pPr>
            <a:r>
              <a:rPr sz="2400" spc="-80" dirty="0">
                <a:solidFill>
                  <a:srgbClr val="404040"/>
                </a:solidFill>
                <a:latin typeface="Verdana"/>
                <a:cs typeface="Verdana"/>
              </a:rPr>
              <a:t>Viewer:</a:t>
            </a:r>
            <a:r>
              <a:rPr sz="24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60" dirty="0">
                <a:solidFill>
                  <a:srgbClr val="404040"/>
                </a:solidFill>
                <a:latin typeface="Verdana"/>
                <a:cs typeface="Verdana"/>
              </a:rPr>
              <a:t>Intuitive</a:t>
            </a:r>
            <a:r>
              <a:rPr sz="24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75" dirty="0">
                <a:solidFill>
                  <a:srgbClr val="404040"/>
                </a:solidFill>
                <a:latin typeface="Verdana"/>
                <a:cs typeface="Verdana"/>
              </a:rPr>
              <a:t>node.js</a:t>
            </a:r>
            <a:r>
              <a:rPr sz="24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/>
                <a:cs typeface="Verdana"/>
              </a:rPr>
              <a:t>application</a:t>
            </a:r>
            <a:endParaRPr sz="2400" dirty="0">
              <a:latin typeface="Verdana"/>
              <a:cs typeface="Verdana"/>
            </a:endParaRPr>
          </a:p>
          <a:p>
            <a:pPr marL="541020" indent="-288290">
              <a:lnSpc>
                <a:spcPct val="100000"/>
              </a:lnSpc>
              <a:spcBef>
                <a:spcPts val="525"/>
              </a:spcBef>
              <a:buSzPct val="75000"/>
              <a:buFont typeface="Lucida Sans Unicode"/>
              <a:buChar char="-"/>
              <a:tabLst>
                <a:tab pos="541020" algn="l"/>
                <a:tab pos="541655" algn="l"/>
              </a:tabLst>
            </a:pPr>
            <a:r>
              <a:rPr sz="2400" spc="-70" dirty="0">
                <a:solidFill>
                  <a:srgbClr val="404040"/>
                </a:solidFill>
                <a:latin typeface="Verdana"/>
                <a:cs typeface="Verdana"/>
              </a:rPr>
              <a:t>Elastic</a:t>
            </a:r>
            <a:r>
              <a:rPr sz="2400" spc="-25" dirty="0">
                <a:solidFill>
                  <a:srgbClr val="404040"/>
                </a:solidFill>
                <a:latin typeface="Verdana"/>
                <a:cs typeface="Verdana"/>
              </a:rPr>
              <a:t>search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9462C169-77AE-45F9-94B6-68535AB4AE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71" t="15747"/>
          <a:stretch/>
        </p:blipFill>
        <p:spPr>
          <a:xfrm>
            <a:off x="-38100" y="-189865"/>
            <a:ext cx="12382500" cy="715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234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NIST</a:t>
            </a:r>
            <a:r>
              <a:rPr spc="-180" dirty="0"/>
              <a:t> </a:t>
            </a:r>
            <a:r>
              <a:rPr spc="-20" dirty="0"/>
              <a:t>Cybersecurity</a:t>
            </a:r>
            <a:r>
              <a:rPr spc="-185" dirty="0"/>
              <a:t> </a:t>
            </a:r>
            <a:r>
              <a:rPr spc="-10" dirty="0"/>
              <a:t>Framework</a:t>
            </a: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40844" y="1507520"/>
            <a:ext cx="5699379" cy="486508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420740" y="3285235"/>
            <a:ext cx="959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Recover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43471" y="5549900"/>
            <a:ext cx="795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Detect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66184" y="5549900"/>
            <a:ext cx="1038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Respond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45928" y="3285235"/>
            <a:ext cx="870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Protect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07367" y="2005076"/>
            <a:ext cx="911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Identify</a:t>
            </a:r>
            <a:endParaRPr sz="1800" dirty="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18504" y="3757676"/>
            <a:ext cx="490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CSF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NIST</a:t>
            </a:r>
            <a:r>
              <a:rPr spc="-180" dirty="0"/>
              <a:t> </a:t>
            </a:r>
            <a:r>
              <a:rPr spc="-20" dirty="0"/>
              <a:t>Cybersecurity</a:t>
            </a:r>
            <a:r>
              <a:rPr spc="-185" dirty="0"/>
              <a:t> </a:t>
            </a:r>
            <a:r>
              <a:rPr spc="-10" dirty="0"/>
              <a:t>Framework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485901" y="3273164"/>
            <a:ext cx="3239770" cy="1181100"/>
            <a:chOff x="1485901" y="3273164"/>
            <a:chExt cx="3239770" cy="1181100"/>
          </a:xfrm>
        </p:grpSpPr>
        <p:sp>
          <p:nvSpPr>
            <p:cNvPr id="4" name="object 4"/>
            <p:cNvSpPr/>
            <p:nvPr/>
          </p:nvSpPr>
          <p:spPr>
            <a:xfrm>
              <a:off x="2628901" y="3844664"/>
              <a:ext cx="2096770" cy="38100"/>
            </a:xfrm>
            <a:custGeom>
              <a:avLst/>
              <a:gdLst/>
              <a:ahLst/>
              <a:cxnLst/>
              <a:rect l="l" t="t" r="r" b="b"/>
              <a:pathLst>
                <a:path w="2096770" h="38100">
                  <a:moveTo>
                    <a:pt x="19050" y="0"/>
                  </a:moveTo>
                  <a:lnTo>
                    <a:pt x="11634" y="1497"/>
                  </a:lnTo>
                  <a:lnTo>
                    <a:pt x="5579" y="5579"/>
                  </a:lnTo>
                  <a:lnTo>
                    <a:pt x="1496" y="11635"/>
                  </a:lnTo>
                  <a:lnTo>
                    <a:pt x="0" y="19049"/>
                  </a:lnTo>
                  <a:lnTo>
                    <a:pt x="1496" y="26465"/>
                  </a:lnTo>
                  <a:lnTo>
                    <a:pt x="5579" y="32520"/>
                  </a:lnTo>
                  <a:lnTo>
                    <a:pt x="11634" y="36603"/>
                  </a:lnTo>
                  <a:lnTo>
                    <a:pt x="19088" y="38099"/>
                  </a:lnTo>
                  <a:lnTo>
                    <a:pt x="26503" y="36603"/>
                  </a:lnTo>
                  <a:lnTo>
                    <a:pt x="32558" y="32520"/>
                  </a:lnTo>
                  <a:lnTo>
                    <a:pt x="36641" y="26465"/>
                  </a:lnTo>
                  <a:lnTo>
                    <a:pt x="38138" y="19049"/>
                  </a:lnTo>
                  <a:lnTo>
                    <a:pt x="36641" y="11635"/>
                  </a:lnTo>
                  <a:lnTo>
                    <a:pt x="32558" y="5579"/>
                  </a:lnTo>
                  <a:lnTo>
                    <a:pt x="26503" y="1497"/>
                  </a:lnTo>
                  <a:lnTo>
                    <a:pt x="19050" y="0"/>
                  </a:lnTo>
                  <a:close/>
                </a:path>
                <a:path w="2096770" h="38100">
                  <a:moveTo>
                    <a:pt x="95288" y="0"/>
                  </a:moveTo>
                  <a:lnTo>
                    <a:pt x="87872" y="1497"/>
                  </a:lnTo>
                  <a:lnTo>
                    <a:pt x="81817" y="5579"/>
                  </a:lnTo>
                  <a:lnTo>
                    <a:pt x="77735" y="11635"/>
                  </a:lnTo>
                  <a:lnTo>
                    <a:pt x="76238" y="19049"/>
                  </a:lnTo>
                  <a:lnTo>
                    <a:pt x="77735" y="26465"/>
                  </a:lnTo>
                  <a:lnTo>
                    <a:pt x="81817" y="32520"/>
                  </a:lnTo>
                  <a:lnTo>
                    <a:pt x="87872" y="36603"/>
                  </a:lnTo>
                  <a:lnTo>
                    <a:pt x="95326" y="38099"/>
                  </a:lnTo>
                  <a:lnTo>
                    <a:pt x="102741" y="36603"/>
                  </a:lnTo>
                  <a:lnTo>
                    <a:pt x="108796" y="32520"/>
                  </a:lnTo>
                  <a:lnTo>
                    <a:pt x="112879" y="26465"/>
                  </a:lnTo>
                  <a:lnTo>
                    <a:pt x="114376" y="19049"/>
                  </a:lnTo>
                  <a:lnTo>
                    <a:pt x="112879" y="11635"/>
                  </a:lnTo>
                  <a:lnTo>
                    <a:pt x="108796" y="5579"/>
                  </a:lnTo>
                  <a:lnTo>
                    <a:pt x="102741" y="1497"/>
                  </a:lnTo>
                  <a:lnTo>
                    <a:pt x="95288" y="0"/>
                  </a:lnTo>
                  <a:close/>
                </a:path>
                <a:path w="2096770" h="38100">
                  <a:moveTo>
                    <a:pt x="171526" y="0"/>
                  </a:moveTo>
                  <a:lnTo>
                    <a:pt x="164110" y="1497"/>
                  </a:lnTo>
                  <a:lnTo>
                    <a:pt x="158055" y="5579"/>
                  </a:lnTo>
                  <a:lnTo>
                    <a:pt x="153973" y="11635"/>
                  </a:lnTo>
                  <a:lnTo>
                    <a:pt x="152476" y="19049"/>
                  </a:lnTo>
                  <a:lnTo>
                    <a:pt x="153973" y="26465"/>
                  </a:lnTo>
                  <a:lnTo>
                    <a:pt x="158055" y="32520"/>
                  </a:lnTo>
                  <a:lnTo>
                    <a:pt x="164110" y="36603"/>
                  </a:lnTo>
                  <a:lnTo>
                    <a:pt x="171564" y="38099"/>
                  </a:lnTo>
                  <a:lnTo>
                    <a:pt x="178979" y="36603"/>
                  </a:lnTo>
                  <a:lnTo>
                    <a:pt x="185034" y="32520"/>
                  </a:lnTo>
                  <a:lnTo>
                    <a:pt x="189117" y="26465"/>
                  </a:lnTo>
                  <a:lnTo>
                    <a:pt x="190614" y="19049"/>
                  </a:lnTo>
                  <a:lnTo>
                    <a:pt x="189117" y="11635"/>
                  </a:lnTo>
                  <a:lnTo>
                    <a:pt x="185034" y="5579"/>
                  </a:lnTo>
                  <a:lnTo>
                    <a:pt x="178979" y="1497"/>
                  </a:lnTo>
                  <a:lnTo>
                    <a:pt x="171526" y="0"/>
                  </a:lnTo>
                  <a:close/>
                </a:path>
                <a:path w="2096770" h="38100">
                  <a:moveTo>
                    <a:pt x="247764" y="0"/>
                  </a:moveTo>
                  <a:lnTo>
                    <a:pt x="240348" y="1497"/>
                  </a:lnTo>
                  <a:lnTo>
                    <a:pt x="234293" y="5579"/>
                  </a:lnTo>
                  <a:lnTo>
                    <a:pt x="230211" y="11635"/>
                  </a:lnTo>
                  <a:lnTo>
                    <a:pt x="228714" y="19049"/>
                  </a:lnTo>
                  <a:lnTo>
                    <a:pt x="230211" y="26465"/>
                  </a:lnTo>
                  <a:lnTo>
                    <a:pt x="234293" y="32520"/>
                  </a:lnTo>
                  <a:lnTo>
                    <a:pt x="240348" y="36603"/>
                  </a:lnTo>
                  <a:lnTo>
                    <a:pt x="247802" y="38099"/>
                  </a:lnTo>
                  <a:lnTo>
                    <a:pt x="255217" y="36603"/>
                  </a:lnTo>
                  <a:lnTo>
                    <a:pt x="261272" y="32520"/>
                  </a:lnTo>
                  <a:lnTo>
                    <a:pt x="265355" y="26465"/>
                  </a:lnTo>
                  <a:lnTo>
                    <a:pt x="266852" y="19049"/>
                  </a:lnTo>
                  <a:lnTo>
                    <a:pt x="265355" y="11635"/>
                  </a:lnTo>
                  <a:lnTo>
                    <a:pt x="261272" y="5579"/>
                  </a:lnTo>
                  <a:lnTo>
                    <a:pt x="255217" y="1497"/>
                  </a:lnTo>
                  <a:lnTo>
                    <a:pt x="247764" y="0"/>
                  </a:lnTo>
                  <a:close/>
                </a:path>
                <a:path w="2096770" h="38100">
                  <a:moveTo>
                    <a:pt x="324002" y="0"/>
                  </a:moveTo>
                  <a:lnTo>
                    <a:pt x="316586" y="1497"/>
                  </a:lnTo>
                  <a:lnTo>
                    <a:pt x="310531" y="5579"/>
                  </a:lnTo>
                  <a:lnTo>
                    <a:pt x="306449" y="11635"/>
                  </a:lnTo>
                  <a:lnTo>
                    <a:pt x="304952" y="19049"/>
                  </a:lnTo>
                  <a:lnTo>
                    <a:pt x="306449" y="26465"/>
                  </a:lnTo>
                  <a:lnTo>
                    <a:pt x="310531" y="32520"/>
                  </a:lnTo>
                  <a:lnTo>
                    <a:pt x="316586" y="36603"/>
                  </a:lnTo>
                  <a:lnTo>
                    <a:pt x="324040" y="38099"/>
                  </a:lnTo>
                  <a:lnTo>
                    <a:pt x="331455" y="36603"/>
                  </a:lnTo>
                  <a:lnTo>
                    <a:pt x="337510" y="32520"/>
                  </a:lnTo>
                  <a:lnTo>
                    <a:pt x="341593" y="26465"/>
                  </a:lnTo>
                  <a:lnTo>
                    <a:pt x="343090" y="19049"/>
                  </a:lnTo>
                  <a:lnTo>
                    <a:pt x="341593" y="11635"/>
                  </a:lnTo>
                  <a:lnTo>
                    <a:pt x="337510" y="5579"/>
                  </a:lnTo>
                  <a:lnTo>
                    <a:pt x="331455" y="1497"/>
                  </a:lnTo>
                  <a:lnTo>
                    <a:pt x="324002" y="0"/>
                  </a:lnTo>
                  <a:close/>
                </a:path>
                <a:path w="2096770" h="38100">
                  <a:moveTo>
                    <a:pt x="400240" y="1"/>
                  </a:moveTo>
                  <a:lnTo>
                    <a:pt x="392824" y="1498"/>
                  </a:lnTo>
                  <a:lnTo>
                    <a:pt x="386769" y="5580"/>
                  </a:lnTo>
                  <a:lnTo>
                    <a:pt x="382687" y="11635"/>
                  </a:lnTo>
                  <a:lnTo>
                    <a:pt x="381190" y="19051"/>
                  </a:lnTo>
                  <a:lnTo>
                    <a:pt x="382687" y="26466"/>
                  </a:lnTo>
                  <a:lnTo>
                    <a:pt x="386769" y="32521"/>
                  </a:lnTo>
                  <a:lnTo>
                    <a:pt x="392824" y="36604"/>
                  </a:lnTo>
                  <a:lnTo>
                    <a:pt x="400278" y="38101"/>
                  </a:lnTo>
                  <a:lnTo>
                    <a:pt x="407693" y="36604"/>
                  </a:lnTo>
                  <a:lnTo>
                    <a:pt x="413748" y="32521"/>
                  </a:lnTo>
                  <a:lnTo>
                    <a:pt x="417831" y="26466"/>
                  </a:lnTo>
                  <a:lnTo>
                    <a:pt x="419328" y="19051"/>
                  </a:lnTo>
                  <a:lnTo>
                    <a:pt x="417831" y="11635"/>
                  </a:lnTo>
                  <a:lnTo>
                    <a:pt x="413748" y="5580"/>
                  </a:lnTo>
                  <a:lnTo>
                    <a:pt x="407693" y="1498"/>
                  </a:lnTo>
                  <a:lnTo>
                    <a:pt x="400240" y="1"/>
                  </a:lnTo>
                  <a:close/>
                </a:path>
                <a:path w="2096770" h="38100">
                  <a:moveTo>
                    <a:pt x="476478" y="1"/>
                  </a:moveTo>
                  <a:lnTo>
                    <a:pt x="469063" y="1498"/>
                  </a:lnTo>
                  <a:lnTo>
                    <a:pt x="463007" y="5580"/>
                  </a:lnTo>
                  <a:lnTo>
                    <a:pt x="458925" y="11635"/>
                  </a:lnTo>
                  <a:lnTo>
                    <a:pt x="457428" y="19051"/>
                  </a:lnTo>
                  <a:lnTo>
                    <a:pt x="458925" y="26466"/>
                  </a:lnTo>
                  <a:lnTo>
                    <a:pt x="463007" y="32521"/>
                  </a:lnTo>
                  <a:lnTo>
                    <a:pt x="469063" y="36604"/>
                  </a:lnTo>
                  <a:lnTo>
                    <a:pt x="476516" y="38101"/>
                  </a:lnTo>
                  <a:lnTo>
                    <a:pt x="483931" y="36604"/>
                  </a:lnTo>
                  <a:lnTo>
                    <a:pt x="489986" y="32521"/>
                  </a:lnTo>
                  <a:lnTo>
                    <a:pt x="494069" y="26466"/>
                  </a:lnTo>
                  <a:lnTo>
                    <a:pt x="495566" y="19051"/>
                  </a:lnTo>
                  <a:lnTo>
                    <a:pt x="494069" y="11635"/>
                  </a:lnTo>
                  <a:lnTo>
                    <a:pt x="489986" y="5580"/>
                  </a:lnTo>
                  <a:lnTo>
                    <a:pt x="483931" y="1498"/>
                  </a:lnTo>
                  <a:lnTo>
                    <a:pt x="476478" y="1"/>
                  </a:lnTo>
                  <a:close/>
                </a:path>
                <a:path w="2096770" h="38100">
                  <a:moveTo>
                    <a:pt x="552716" y="1"/>
                  </a:moveTo>
                  <a:lnTo>
                    <a:pt x="545301" y="1498"/>
                  </a:lnTo>
                  <a:lnTo>
                    <a:pt x="539245" y="5580"/>
                  </a:lnTo>
                  <a:lnTo>
                    <a:pt x="535163" y="11635"/>
                  </a:lnTo>
                  <a:lnTo>
                    <a:pt x="533666" y="19051"/>
                  </a:lnTo>
                  <a:lnTo>
                    <a:pt x="535163" y="26466"/>
                  </a:lnTo>
                  <a:lnTo>
                    <a:pt x="539245" y="32521"/>
                  </a:lnTo>
                  <a:lnTo>
                    <a:pt x="545301" y="36604"/>
                  </a:lnTo>
                  <a:lnTo>
                    <a:pt x="552754" y="38101"/>
                  </a:lnTo>
                  <a:lnTo>
                    <a:pt x="560169" y="36604"/>
                  </a:lnTo>
                  <a:lnTo>
                    <a:pt x="566225" y="32521"/>
                  </a:lnTo>
                  <a:lnTo>
                    <a:pt x="570307" y="26466"/>
                  </a:lnTo>
                  <a:lnTo>
                    <a:pt x="571804" y="19051"/>
                  </a:lnTo>
                  <a:lnTo>
                    <a:pt x="570307" y="11635"/>
                  </a:lnTo>
                  <a:lnTo>
                    <a:pt x="566225" y="5580"/>
                  </a:lnTo>
                  <a:lnTo>
                    <a:pt x="560169" y="1498"/>
                  </a:lnTo>
                  <a:lnTo>
                    <a:pt x="552716" y="1"/>
                  </a:lnTo>
                  <a:close/>
                </a:path>
                <a:path w="2096770" h="38100">
                  <a:moveTo>
                    <a:pt x="628954" y="1"/>
                  </a:moveTo>
                  <a:lnTo>
                    <a:pt x="621539" y="1498"/>
                  </a:lnTo>
                  <a:lnTo>
                    <a:pt x="615484" y="5580"/>
                  </a:lnTo>
                  <a:lnTo>
                    <a:pt x="611401" y="11635"/>
                  </a:lnTo>
                  <a:lnTo>
                    <a:pt x="609904" y="19051"/>
                  </a:lnTo>
                  <a:lnTo>
                    <a:pt x="611401" y="26466"/>
                  </a:lnTo>
                  <a:lnTo>
                    <a:pt x="615484" y="32521"/>
                  </a:lnTo>
                  <a:lnTo>
                    <a:pt x="621539" y="36604"/>
                  </a:lnTo>
                  <a:lnTo>
                    <a:pt x="628992" y="38101"/>
                  </a:lnTo>
                  <a:lnTo>
                    <a:pt x="636407" y="36604"/>
                  </a:lnTo>
                  <a:lnTo>
                    <a:pt x="642463" y="32521"/>
                  </a:lnTo>
                  <a:lnTo>
                    <a:pt x="646545" y="26466"/>
                  </a:lnTo>
                  <a:lnTo>
                    <a:pt x="648042" y="19051"/>
                  </a:lnTo>
                  <a:lnTo>
                    <a:pt x="646545" y="11635"/>
                  </a:lnTo>
                  <a:lnTo>
                    <a:pt x="642463" y="5580"/>
                  </a:lnTo>
                  <a:lnTo>
                    <a:pt x="636407" y="1498"/>
                  </a:lnTo>
                  <a:lnTo>
                    <a:pt x="628954" y="1"/>
                  </a:lnTo>
                  <a:close/>
                </a:path>
                <a:path w="2096770" h="38100">
                  <a:moveTo>
                    <a:pt x="705192" y="1"/>
                  </a:moveTo>
                  <a:lnTo>
                    <a:pt x="697777" y="1498"/>
                  </a:lnTo>
                  <a:lnTo>
                    <a:pt x="691721" y="5581"/>
                  </a:lnTo>
                  <a:lnTo>
                    <a:pt x="687639" y="11636"/>
                  </a:lnTo>
                  <a:lnTo>
                    <a:pt x="686142" y="19051"/>
                  </a:lnTo>
                  <a:lnTo>
                    <a:pt x="687639" y="26466"/>
                  </a:lnTo>
                  <a:lnTo>
                    <a:pt x="691722" y="32521"/>
                  </a:lnTo>
                  <a:lnTo>
                    <a:pt x="697777" y="36604"/>
                  </a:lnTo>
                  <a:lnTo>
                    <a:pt x="705231" y="38101"/>
                  </a:lnTo>
                  <a:lnTo>
                    <a:pt x="712645" y="36604"/>
                  </a:lnTo>
                  <a:lnTo>
                    <a:pt x="718701" y="32521"/>
                  </a:lnTo>
                  <a:lnTo>
                    <a:pt x="722783" y="26466"/>
                  </a:lnTo>
                  <a:lnTo>
                    <a:pt x="724281" y="19051"/>
                  </a:lnTo>
                  <a:lnTo>
                    <a:pt x="722783" y="11635"/>
                  </a:lnTo>
                  <a:lnTo>
                    <a:pt x="718700" y="5580"/>
                  </a:lnTo>
                  <a:lnTo>
                    <a:pt x="712645" y="1498"/>
                  </a:lnTo>
                  <a:lnTo>
                    <a:pt x="705192" y="1"/>
                  </a:lnTo>
                  <a:close/>
                </a:path>
                <a:path w="2096770" h="38100">
                  <a:moveTo>
                    <a:pt x="781431" y="1"/>
                  </a:moveTo>
                  <a:lnTo>
                    <a:pt x="774015" y="1498"/>
                  </a:lnTo>
                  <a:lnTo>
                    <a:pt x="767960" y="5581"/>
                  </a:lnTo>
                  <a:lnTo>
                    <a:pt x="763877" y="11636"/>
                  </a:lnTo>
                  <a:lnTo>
                    <a:pt x="762381" y="19051"/>
                  </a:lnTo>
                  <a:lnTo>
                    <a:pt x="763877" y="26466"/>
                  </a:lnTo>
                  <a:lnTo>
                    <a:pt x="767960" y="32521"/>
                  </a:lnTo>
                  <a:lnTo>
                    <a:pt x="774015" y="36604"/>
                  </a:lnTo>
                  <a:lnTo>
                    <a:pt x="781469" y="38101"/>
                  </a:lnTo>
                  <a:lnTo>
                    <a:pt x="788884" y="36604"/>
                  </a:lnTo>
                  <a:lnTo>
                    <a:pt x="794939" y="32521"/>
                  </a:lnTo>
                  <a:lnTo>
                    <a:pt x="799022" y="26466"/>
                  </a:lnTo>
                  <a:lnTo>
                    <a:pt x="800519" y="19051"/>
                  </a:lnTo>
                  <a:lnTo>
                    <a:pt x="799022" y="11636"/>
                  </a:lnTo>
                  <a:lnTo>
                    <a:pt x="794939" y="5581"/>
                  </a:lnTo>
                  <a:lnTo>
                    <a:pt x="788884" y="1498"/>
                  </a:lnTo>
                  <a:lnTo>
                    <a:pt x="781431" y="1"/>
                  </a:lnTo>
                  <a:close/>
                </a:path>
                <a:path w="2096770" h="38100">
                  <a:moveTo>
                    <a:pt x="857669" y="1"/>
                  </a:moveTo>
                  <a:lnTo>
                    <a:pt x="850253" y="1498"/>
                  </a:lnTo>
                  <a:lnTo>
                    <a:pt x="844198" y="5581"/>
                  </a:lnTo>
                  <a:lnTo>
                    <a:pt x="840116" y="11636"/>
                  </a:lnTo>
                  <a:lnTo>
                    <a:pt x="838619" y="19051"/>
                  </a:lnTo>
                  <a:lnTo>
                    <a:pt x="840116" y="26466"/>
                  </a:lnTo>
                  <a:lnTo>
                    <a:pt x="844198" y="32521"/>
                  </a:lnTo>
                  <a:lnTo>
                    <a:pt x="850253" y="36604"/>
                  </a:lnTo>
                  <a:lnTo>
                    <a:pt x="857707" y="38101"/>
                  </a:lnTo>
                  <a:lnTo>
                    <a:pt x="865122" y="36604"/>
                  </a:lnTo>
                  <a:lnTo>
                    <a:pt x="871177" y="32521"/>
                  </a:lnTo>
                  <a:lnTo>
                    <a:pt x="875260" y="26466"/>
                  </a:lnTo>
                  <a:lnTo>
                    <a:pt x="876757" y="19051"/>
                  </a:lnTo>
                  <a:lnTo>
                    <a:pt x="875260" y="11636"/>
                  </a:lnTo>
                  <a:lnTo>
                    <a:pt x="871177" y="5581"/>
                  </a:lnTo>
                  <a:lnTo>
                    <a:pt x="865122" y="1498"/>
                  </a:lnTo>
                  <a:lnTo>
                    <a:pt x="857669" y="1"/>
                  </a:lnTo>
                  <a:close/>
                </a:path>
                <a:path w="2096770" h="38100">
                  <a:moveTo>
                    <a:pt x="933907" y="1"/>
                  </a:moveTo>
                  <a:lnTo>
                    <a:pt x="926492" y="1498"/>
                  </a:lnTo>
                  <a:lnTo>
                    <a:pt x="920436" y="5581"/>
                  </a:lnTo>
                  <a:lnTo>
                    <a:pt x="916354" y="11636"/>
                  </a:lnTo>
                  <a:lnTo>
                    <a:pt x="914857" y="19051"/>
                  </a:lnTo>
                  <a:lnTo>
                    <a:pt x="916354" y="26466"/>
                  </a:lnTo>
                  <a:lnTo>
                    <a:pt x="920436" y="32521"/>
                  </a:lnTo>
                  <a:lnTo>
                    <a:pt x="926491" y="36604"/>
                  </a:lnTo>
                  <a:lnTo>
                    <a:pt x="933945" y="38101"/>
                  </a:lnTo>
                  <a:lnTo>
                    <a:pt x="941360" y="36604"/>
                  </a:lnTo>
                  <a:lnTo>
                    <a:pt x="947415" y="32521"/>
                  </a:lnTo>
                  <a:lnTo>
                    <a:pt x="951498" y="26466"/>
                  </a:lnTo>
                  <a:lnTo>
                    <a:pt x="952995" y="19051"/>
                  </a:lnTo>
                  <a:lnTo>
                    <a:pt x="951498" y="11636"/>
                  </a:lnTo>
                  <a:lnTo>
                    <a:pt x="947415" y="5581"/>
                  </a:lnTo>
                  <a:lnTo>
                    <a:pt x="941360" y="1498"/>
                  </a:lnTo>
                  <a:lnTo>
                    <a:pt x="933907" y="1"/>
                  </a:lnTo>
                  <a:close/>
                </a:path>
                <a:path w="2096770" h="38100">
                  <a:moveTo>
                    <a:pt x="1010145" y="1"/>
                  </a:moveTo>
                  <a:lnTo>
                    <a:pt x="1002730" y="1498"/>
                  </a:lnTo>
                  <a:lnTo>
                    <a:pt x="996675" y="5581"/>
                  </a:lnTo>
                  <a:lnTo>
                    <a:pt x="992592" y="11636"/>
                  </a:lnTo>
                  <a:lnTo>
                    <a:pt x="991095" y="19051"/>
                  </a:lnTo>
                  <a:lnTo>
                    <a:pt x="992592" y="26466"/>
                  </a:lnTo>
                  <a:lnTo>
                    <a:pt x="996674" y="32521"/>
                  </a:lnTo>
                  <a:lnTo>
                    <a:pt x="1002729" y="36604"/>
                  </a:lnTo>
                  <a:lnTo>
                    <a:pt x="1010183" y="38101"/>
                  </a:lnTo>
                  <a:lnTo>
                    <a:pt x="1017598" y="36604"/>
                  </a:lnTo>
                  <a:lnTo>
                    <a:pt x="1023653" y="32521"/>
                  </a:lnTo>
                  <a:lnTo>
                    <a:pt x="1027736" y="26466"/>
                  </a:lnTo>
                  <a:lnTo>
                    <a:pt x="1029233" y="19051"/>
                  </a:lnTo>
                  <a:lnTo>
                    <a:pt x="1027736" y="11636"/>
                  </a:lnTo>
                  <a:lnTo>
                    <a:pt x="1023653" y="5581"/>
                  </a:lnTo>
                  <a:lnTo>
                    <a:pt x="1017598" y="1498"/>
                  </a:lnTo>
                  <a:lnTo>
                    <a:pt x="1010145" y="1"/>
                  </a:lnTo>
                  <a:close/>
                </a:path>
                <a:path w="2096770" h="38100">
                  <a:moveTo>
                    <a:pt x="1086383" y="1"/>
                  </a:moveTo>
                  <a:lnTo>
                    <a:pt x="1078968" y="1498"/>
                  </a:lnTo>
                  <a:lnTo>
                    <a:pt x="1072913" y="5581"/>
                  </a:lnTo>
                  <a:lnTo>
                    <a:pt x="1068830" y="11636"/>
                  </a:lnTo>
                  <a:lnTo>
                    <a:pt x="1067333" y="19051"/>
                  </a:lnTo>
                  <a:lnTo>
                    <a:pt x="1068830" y="26466"/>
                  </a:lnTo>
                  <a:lnTo>
                    <a:pt x="1072913" y="32521"/>
                  </a:lnTo>
                  <a:lnTo>
                    <a:pt x="1078968" y="36604"/>
                  </a:lnTo>
                  <a:lnTo>
                    <a:pt x="1086421" y="38101"/>
                  </a:lnTo>
                  <a:lnTo>
                    <a:pt x="1093836" y="36604"/>
                  </a:lnTo>
                  <a:lnTo>
                    <a:pt x="1099891" y="32521"/>
                  </a:lnTo>
                  <a:lnTo>
                    <a:pt x="1103974" y="26466"/>
                  </a:lnTo>
                  <a:lnTo>
                    <a:pt x="1105471" y="19051"/>
                  </a:lnTo>
                  <a:lnTo>
                    <a:pt x="1103974" y="11636"/>
                  </a:lnTo>
                  <a:lnTo>
                    <a:pt x="1099891" y="5581"/>
                  </a:lnTo>
                  <a:lnTo>
                    <a:pt x="1093836" y="1498"/>
                  </a:lnTo>
                  <a:lnTo>
                    <a:pt x="1086383" y="1"/>
                  </a:lnTo>
                  <a:close/>
                </a:path>
                <a:path w="2096770" h="38100">
                  <a:moveTo>
                    <a:pt x="1162621" y="1"/>
                  </a:moveTo>
                  <a:lnTo>
                    <a:pt x="1155206" y="1498"/>
                  </a:lnTo>
                  <a:lnTo>
                    <a:pt x="1149151" y="5581"/>
                  </a:lnTo>
                  <a:lnTo>
                    <a:pt x="1145068" y="11636"/>
                  </a:lnTo>
                  <a:lnTo>
                    <a:pt x="1143571" y="19051"/>
                  </a:lnTo>
                  <a:lnTo>
                    <a:pt x="1145068" y="26466"/>
                  </a:lnTo>
                  <a:lnTo>
                    <a:pt x="1149151" y="32521"/>
                  </a:lnTo>
                  <a:lnTo>
                    <a:pt x="1155206" y="36604"/>
                  </a:lnTo>
                  <a:lnTo>
                    <a:pt x="1162659" y="38101"/>
                  </a:lnTo>
                  <a:lnTo>
                    <a:pt x="1170074" y="36604"/>
                  </a:lnTo>
                  <a:lnTo>
                    <a:pt x="1176129" y="32521"/>
                  </a:lnTo>
                  <a:lnTo>
                    <a:pt x="1180212" y="26466"/>
                  </a:lnTo>
                  <a:lnTo>
                    <a:pt x="1181709" y="19051"/>
                  </a:lnTo>
                  <a:lnTo>
                    <a:pt x="1180212" y="11636"/>
                  </a:lnTo>
                  <a:lnTo>
                    <a:pt x="1176129" y="5581"/>
                  </a:lnTo>
                  <a:lnTo>
                    <a:pt x="1170074" y="1498"/>
                  </a:lnTo>
                  <a:lnTo>
                    <a:pt x="1162621" y="1"/>
                  </a:lnTo>
                  <a:close/>
                </a:path>
                <a:path w="2096770" h="38100">
                  <a:moveTo>
                    <a:pt x="1238859" y="1"/>
                  </a:moveTo>
                  <a:lnTo>
                    <a:pt x="1231444" y="1498"/>
                  </a:lnTo>
                  <a:lnTo>
                    <a:pt x="1225389" y="5581"/>
                  </a:lnTo>
                  <a:lnTo>
                    <a:pt x="1221306" y="11636"/>
                  </a:lnTo>
                  <a:lnTo>
                    <a:pt x="1219809" y="19051"/>
                  </a:lnTo>
                  <a:lnTo>
                    <a:pt x="1221306" y="26466"/>
                  </a:lnTo>
                  <a:lnTo>
                    <a:pt x="1225389" y="32521"/>
                  </a:lnTo>
                  <a:lnTo>
                    <a:pt x="1231444" y="36604"/>
                  </a:lnTo>
                  <a:lnTo>
                    <a:pt x="1238897" y="38101"/>
                  </a:lnTo>
                  <a:lnTo>
                    <a:pt x="1246312" y="36604"/>
                  </a:lnTo>
                  <a:lnTo>
                    <a:pt x="1252367" y="32521"/>
                  </a:lnTo>
                  <a:lnTo>
                    <a:pt x="1256450" y="26466"/>
                  </a:lnTo>
                  <a:lnTo>
                    <a:pt x="1257947" y="19051"/>
                  </a:lnTo>
                  <a:lnTo>
                    <a:pt x="1256450" y="11636"/>
                  </a:lnTo>
                  <a:lnTo>
                    <a:pt x="1252367" y="5581"/>
                  </a:lnTo>
                  <a:lnTo>
                    <a:pt x="1246312" y="1498"/>
                  </a:lnTo>
                  <a:lnTo>
                    <a:pt x="1238859" y="1"/>
                  </a:lnTo>
                  <a:close/>
                </a:path>
                <a:path w="2096770" h="38100">
                  <a:moveTo>
                    <a:pt x="1315097" y="1"/>
                  </a:moveTo>
                  <a:lnTo>
                    <a:pt x="1307682" y="1498"/>
                  </a:lnTo>
                  <a:lnTo>
                    <a:pt x="1301627" y="5581"/>
                  </a:lnTo>
                  <a:lnTo>
                    <a:pt x="1297544" y="11636"/>
                  </a:lnTo>
                  <a:lnTo>
                    <a:pt x="1296047" y="19051"/>
                  </a:lnTo>
                  <a:lnTo>
                    <a:pt x="1297545" y="26466"/>
                  </a:lnTo>
                  <a:lnTo>
                    <a:pt x="1301628" y="32522"/>
                  </a:lnTo>
                  <a:lnTo>
                    <a:pt x="1307683" y="36604"/>
                  </a:lnTo>
                  <a:lnTo>
                    <a:pt x="1315135" y="38101"/>
                  </a:lnTo>
                  <a:lnTo>
                    <a:pt x="1322551" y="36604"/>
                  </a:lnTo>
                  <a:lnTo>
                    <a:pt x="1328606" y="32521"/>
                  </a:lnTo>
                  <a:lnTo>
                    <a:pt x="1332688" y="26466"/>
                  </a:lnTo>
                  <a:lnTo>
                    <a:pt x="1334185" y="19051"/>
                  </a:lnTo>
                  <a:lnTo>
                    <a:pt x="1332688" y="11636"/>
                  </a:lnTo>
                  <a:lnTo>
                    <a:pt x="1328606" y="5581"/>
                  </a:lnTo>
                  <a:lnTo>
                    <a:pt x="1322550" y="1498"/>
                  </a:lnTo>
                  <a:lnTo>
                    <a:pt x="1315097" y="1"/>
                  </a:lnTo>
                  <a:close/>
                </a:path>
                <a:path w="2096770" h="38100">
                  <a:moveTo>
                    <a:pt x="1391335" y="1"/>
                  </a:moveTo>
                  <a:lnTo>
                    <a:pt x="1383920" y="1498"/>
                  </a:lnTo>
                  <a:lnTo>
                    <a:pt x="1377865" y="5581"/>
                  </a:lnTo>
                  <a:lnTo>
                    <a:pt x="1373782" y="11636"/>
                  </a:lnTo>
                  <a:lnTo>
                    <a:pt x="1372285" y="19051"/>
                  </a:lnTo>
                  <a:lnTo>
                    <a:pt x="1373782" y="26466"/>
                  </a:lnTo>
                  <a:lnTo>
                    <a:pt x="1377865" y="32522"/>
                  </a:lnTo>
                  <a:lnTo>
                    <a:pt x="1383920" y="36604"/>
                  </a:lnTo>
                  <a:lnTo>
                    <a:pt x="1391373" y="38101"/>
                  </a:lnTo>
                  <a:lnTo>
                    <a:pt x="1398788" y="36604"/>
                  </a:lnTo>
                  <a:lnTo>
                    <a:pt x="1404844" y="32522"/>
                  </a:lnTo>
                  <a:lnTo>
                    <a:pt x="1408926" y="26466"/>
                  </a:lnTo>
                  <a:lnTo>
                    <a:pt x="1410423" y="19051"/>
                  </a:lnTo>
                  <a:lnTo>
                    <a:pt x="1408926" y="11636"/>
                  </a:lnTo>
                  <a:lnTo>
                    <a:pt x="1404844" y="5581"/>
                  </a:lnTo>
                  <a:lnTo>
                    <a:pt x="1398788" y="1498"/>
                  </a:lnTo>
                  <a:lnTo>
                    <a:pt x="1391335" y="1"/>
                  </a:lnTo>
                  <a:close/>
                </a:path>
                <a:path w="2096770" h="38100">
                  <a:moveTo>
                    <a:pt x="1467573" y="1"/>
                  </a:moveTo>
                  <a:lnTo>
                    <a:pt x="1460158" y="1498"/>
                  </a:lnTo>
                  <a:lnTo>
                    <a:pt x="1454103" y="5581"/>
                  </a:lnTo>
                  <a:lnTo>
                    <a:pt x="1450020" y="11636"/>
                  </a:lnTo>
                  <a:lnTo>
                    <a:pt x="1448523" y="19051"/>
                  </a:lnTo>
                  <a:lnTo>
                    <a:pt x="1450020" y="26466"/>
                  </a:lnTo>
                  <a:lnTo>
                    <a:pt x="1454103" y="32522"/>
                  </a:lnTo>
                  <a:lnTo>
                    <a:pt x="1460158" y="36604"/>
                  </a:lnTo>
                  <a:lnTo>
                    <a:pt x="1467611" y="38101"/>
                  </a:lnTo>
                  <a:lnTo>
                    <a:pt x="1475026" y="36604"/>
                  </a:lnTo>
                  <a:lnTo>
                    <a:pt x="1481082" y="32522"/>
                  </a:lnTo>
                  <a:lnTo>
                    <a:pt x="1485164" y="26466"/>
                  </a:lnTo>
                  <a:lnTo>
                    <a:pt x="1486661" y="19051"/>
                  </a:lnTo>
                  <a:lnTo>
                    <a:pt x="1485164" y="11636"/>
                  </a:lnTo>
                  <a:lnTo>
                    <a:pt x="1481082" y="5581"/>
                  </a:lnTo>
                  <a:lnTo>
                    <a:pt x="1475026" y="1498"/>
                  </a:lnTo>
                  <a:lnTo>
                    <a:pt x="1467573" y="1"/>
                  </a:lnTo>
                  <a:close/>
                </a:path>
                <a:path w="2096770" h="38100">
                  <a:moveTo>
                    <a:pt x="1543811" y="1"/>
                  </a:moveTo>
                  <a:lnTo>
                    <a:pt x="1536397" y="1498"/>
                  </a:lnTo>
                  <a:lnTo>
                    <a:pt x="1530341" y="5581"/>
                  </a:lnTo>
                  <a:lnTo>
                    <a:pt x="1526259" y="11636"/>
                  </a:lnTo>
                  <a:lnTo>
                    <a:pt x="1524761" y="19051"/>
                  </a:lnTo>
                  <a:lnTo>
                    <a:pt x="1526259" y="26466"/>
                  </a:lnTo>
                  <a:lnTo>
                    <a:pt x="1530341" y="32522"/>
                  </a:lnTo>
                  <a:lnTo>
                    <a:pt x="1536397" y="36604"/>
                  </a:lnTo>
                  <a:lnTo>
                    <a:pt x="1543850" y="38101"/>
                  </a:lnTo>
                  <a:lnTo>
                    <a:pt x="1551265" y="36604"/>
                  </a:lnTo>
                  <a:lnTo>
                    <a:pt x="1557320" y="32522"/>
                  </a:lnTo>
                  <a:lnTo>
                    <a:pt x="1561403" y="26466"/>
                  </a:lnTo>
                  <a:lnTo>
                    <a:pt x="1562900" y="19051"/>
                  </a:lnTo>
                  <a:lnTo>
                    <a:pt x="1561403" y="11636"/>
                  </a:lnTo>
                  <a:lnTo>
                    <a:pt x="1557320" y="5581"/>
                  </a:lnTo>
                  <a:lnTo>
                    <a:pt x="1551265" y="1498"/>
                  </a:lnTo>
                  <a:lnTo>
                    <a:pt x="1543811" y="1"/>
                  </a:lnTo>
                  <a:close/>
                </a:path>
                <a:path w="2096770" h="38100">
                  <a:moveTo>
                    <a:pt x="1620050" y="1"/>
                  </a:moveTo>
                  <a:lnTo>
                    <a:pt x="1612635" y="1498"/>
                  </a:lnTo>
                  <a:lnTo>
                    <a:pt x="1606579" y="5581"/>
                  </a:lnTo>
                  <a:lnTo>
                    <a:pt x="1602497" y="11636"/>
                  </a:lnTo>
                  <a:lnTo>
                    <a:pt x="1601000" y="19051"/>
                  </a:lnTo>
                  <a:lnTo>
                    <a:pt x="1602497" y="26466"/>
                  </a:lnTo>
                  <a:lnTo>
                    <a:pt x="1606579" y="32522"/>
                  </a:lnTo>
                  <a:lnTo>
                    <a:pt x="1612635" y="36604"/>
                  </a:lnTo>
                  <a:lnTo>
                    <a:pt x="1620088" y="38101"/>
                  </a:lnTo>
                  <a:lnTo>
                    <a:pt x="1627503" y="36604"/>
                  </a:lnTo>
                  <a:lnTo>
                    <a:pt x="1633558" y="32522"/>
                  </a:lnTo>
                  <a:lnTo>
                    <a:pt x="1637641" y="26466"/>
                  </a:lnTo>
                  <a:lnTo>
                    <a:pt x="1639138" y="19051"/>
                  </a:lnTo>
                  <a:lnTo>
                    <a:pt x="1637641" y="11636"/>
                  </a:lnTo>
                  <a:lnTo>
                    <a:pt x="1633558" y="5581"/>
                  </a:lnTo>
                  <a:lnTo>
                    <a:pt x="1627503" y="1498"/>
                  </a:lnTo>
                  <a:lnTo>
                    <a:pt x="1620050" y="1"/>
                  </a:lnTo>
                  <a:close/>
                </a:path>
                <a:path w="2096770" h="38100">
                  <a:moveTo>
                    <a:pt x="1696288" y="2"/>
                  </a:moveTo>
                  <a:lnTo>
                    <a:pt x="1688873" y="1499"/>
                  </a:lnTo>
                  <a:lnTo>
                    <a:pt x="1682817" y="5581"/>
                  </a:lnTo>
                  <a:lnTo>
                    <a:pt x="1678735" y="11637"/>
                  </a:lnTo>
                  <a:lnTo>
                    <a:pt x="1677238" y="19052"/>
                  </a:lnTo>
                  <a:lnTo>
                    <a:pt x="1678735" y="26467"/>
                  </a:lnTo>
                  <a:lnTo>
                    <a:pt x="1682818" y="32522"/>
                  </a:lnTo>
                  <a:lnTo>
                    <a:pt x="1688873" y="36605"/>
                  </a:lnTo>
                  <a:lnTo>
                    <a:pt x="1696326" y="38102"/>
                  </a:lnTo>
                  <a:lnTo>
                    <a:pt x="1703741" y="36605"/>
                  </a:lnTo>
                  <a:lnTo>
                    <a:pt x="1709796" y="32522"/>
                  </a:lnTo>
                  <a:lnTo>
                    <a:pt x="1713879" y="26466"/>
                  </a:lnTo>
                  <a:lnTo>
                    <a:pt x="1715376" y="19051"/>
                  </a:lnTo>
                  <a:lnTo>
                    <a:pt x="1713878" y="11636"/>
                  </a:lnTo>
                  <a:lnTo>
                    <a:pt x="1709796" y="5581"/>
                  </a:lnTo>
                  <a:lnTo>
                    <a:pt x="1703741" y="1499"/>
                  </a:lnTo>
                  <a:lnTo>
                    <a:pt x="1696288" y="2"/>
                  </a:lnTo>
                  <a:close/>
                </a:path>
                <a:path w="2096770" h="38100">
                  <a:moveTo>
                    <a:pt x="1772526" y="2"/>
                  </a:moveTo>
                  <a:lnTo>
                    <a:pt x="1765111" y="1499"/>
                  </a:lnTo>
                  <a:lnTo>
                    <a:pt x="1759056" y="5581"/>
                  </a:lnTo>
                  <a:lnTo>
                    <a:pt x="1754973" y="11637"/>
                  </a:lnTo>
                  <a:lnTo>
                    <a:pt x="1753476" y="19052"/>
                  </a:lnTo>
                  <a:lnTo>
                    <a:pt x="1754973" y="26467"/>
                  </a:lnTo>
                  <a:lnTo>
                    <a:pt x="1759056" y="32522"/>
                  </a:lnTo>
                  <a:lnTo>
                    <a:pt x="1765111" y="36605"/>
                  </a:lnTo>
                  <a:lnTo>
                    <a:pt x="1772564" y="38102"/>
                  </a:lnTo>
                  <a:lnTo>
                    <a:pt x="1779979" y="36605"/>
                  </a:lnTo>
                  <a:lnTo>
                    <a:pt x="1786034" y="32522"/>
                  </a:lnTo>
                  <a:lnTo>
                    <a:pt x="1790117" y="26467"/>
                  </a:lnTo>
                  <a:lnTo>
                    <a:pt x="1791614" y="19052"/>
                  </a:lnTo>
                  <a:lnTo>
                    <a:pt x="1790117" y="11637"/>
                  </a:lnTo>
                  <a:lnTo>
                    <a:pt x="1786034" y="5581"/>
                  </a:lnTo>
                  <a:lnTo>
                    <a:pt x="1779979" y="1499"/>
                  </a:lnTo>
                  <a:lnTo>
                    <a:pt x="1772526" y="2"/>
                  </a:lnTo>
                  <a:close/>
                </a:path>
                <a:path w="2096770" h="38100">
                  <a:moveTo>
                    <a:pt x="1848764" y="2"/>
                  </a:moveTo>
                  <a:lnTo>
                    <a:pt x="1841349" y="1499"/>
                  </a:lnTo>
                  <a:lnTo>
                    <a:pt x="1835294" y="5581"/>
                  </a:lnTo>
                  <a:lnTo>
                    <a:pt x="1831211" y="11637"/>
                  </a:lnTo>
                  <a:lnTo>
                    <a:pt x="1829714" y="19052"/>
                  </a:lnTo>
                  <a:lnTo>
                    <a:pt x="1831211" y="26467"/>
                  </a:lnTo>
                  <a:lnTo>
                    <a:pt x="1835294" y="32522"/>
                  </a:lnTo>
                  <a:lnTo>
                    <a:pt x="1841349" y="36605"/>
                  </a:lnTo>
                  <a:lnTo>
                    <a:pt x="1848802" y="38102"/>
                  </a:lnTo>
                  <a:lnTo>
                    <a:pt x="1856217" y="36605"/>
                  </a:lnTo>
                  <a:lnTo>
                    <a:pt x="1862272" y="32522"/>
                  </a:lnTo>
                  <a:lnTo>
                    <a:pt x="1866355" y="26467"/>
                  </a:lnTo>
                  <a:lnTo>
                    <a:pt x="1867852" y="19052"/>
                  </a:lnTo>
                  <a:lnTo>
                    <a:pt x="1866355" y="11637"/>
                  </a:lnTo>
                  <a:lnTo>
                    <a:pt x="1862272" y="5581"/>
                  </a:lnTo>
                  <a:lnTo>
                    <a:pt x="1856217" y="1499"/>
                  </a:lnTo>
                  <a:lnTo>
                    <a:pt x="1848764" y="2"/>
                  </a:lnTo>
                  <a:close/>
                </a:path>
                <a:path w="2096770" h="38100">
                  <a:moveTo>
                    <a:pt x="1925002" y="2"/>
                  </a:moveTo>
                  <a:lnTo>
                    <a:pt x="1917587" y="1499"/>
                  </a:lnTo>
                  <a:lnTo>
                    <a:pt x="1911532" y="5581"/>
                  </a:lnTo>
                  <a:lnTo>
                    <a:pt x="1907449" y="11637"/>
                  </a:lnTo>
                  <a:lnTo>
                    <a:pt x="1905952" y="19052"/>
                  </a:lnTo>
                  <a:lnTo>
                    <a:pt x="1907449" y="26467"/>
                  </a:lnTo>
                  <a:lnTo>
                    <a:pt x="1911532" y="32522"/>
                  </a:lnTo>
                  <a:lnTo>
                    <a:pt x="1917587" y="36605"/>
                  </a:lnTo>
                  <a:lnTo>
                    <a:pt x="1925040" y="38102"/>
                  </a:lnTo>
                  <a:lnTo>
                    <a:pt x="1932455" y="36605"/>
                  </a:lnTo>
                  <a:lnTo>
                    <a:pt x="1938510" y="32522"/>
                  </a:lnTo>
                  <a:lnTo>
                    <a:pt x="1942593" y="26467"/>
                  </a:lnTo>
                  <a:lnTo>
                    <a:pt x="1944090" y="19052"/>
                  </a:lnTo>
                  <a:lnTo>
                    <a:pt x="1942593" y="11637"/>
                  </a:lnTo>
                  <a:lnTo>
                    <a:pt x="1938510" y="5581"/>
                  </a:lnTo>
                  <a:lnTo>
                    <a:pt x="1932455" y="1499"/>
                  </a:lnTo>
                  <a:lnTo>
                    <a:pt x="1925002" y="2"/>
                  </a:lnTo>
                  <a:close/>
                </a:path>
                <a:path w="2096770" h="38100">
                  <a:moveTo>
                    <a:pt x="2001240" y="2"/>
                  </a:moveTo>
                  <a:lnTo>
                    <a:pt x="1993825" y="1499"/>
                  </a:lnTo>
                  <a:lnTo>
                    <a:pt x="1987770" y="5581"/>
                  </a:lnTo>
                  <a:lnTo>
                    <a:pt x="1983687" y="11637"/>
                  </a:lnTo>
                  <a:lnTo>
                    <a:pt x="1982190" y="19052"/>
                  </a:lnTo>
                  <a:lnTo>
                    <a:pt x="1983687" y="26467"/>
                  </a:lnTo>
                  <a:lnTo>
                    <a:pt x="1987770" y="32522"/>
                  </a:lnTo>
                  <a:lnTo>
                    <a:pt x="1993825" y="36605"/>
                  </a:lnTo>
                  <a:lnTo>
                    <a:pt x="2001278" y="38102"/>
                  </a:lnTo>
                  <a:lnTo>
                    <a:pt x="2008693" y="36605"/>
                  </a:lnTo>
                  <a:lnTo>
                    <a:pt x="2014748" y="32522"/>
                  </a:lnTo>
                  <a:lnTo>
                    <a:pt x="2018831" y="26467"/>
                  </a:lnTo>
                  <a:lnTo>
                    <a:pt x="2020328" y="19052"/>
                  </a:lnTo>
                  <a:lnTo>
                    <a:pt x="2018831" y="11637"/>
                  </a:lnTo>
                  <a:lnTo>
                    <a:pt x="2014748" y="5581"/>
                  </a:lnTo>
                  <a:lnTo>
                    <a:pt x="2008693" y="1499"/>
                  </a:lnTo>
                  <a:lnTo>
                    <a:pt x="2001240" y="2"/>
                  </a:lnTo>
                  <a:close/>
                </a:path>
                <a:path w="2096770" h="38100">
                  <a:moveTo>
                    <a:pt x="2077478" y="2"/>
                  </a:moveTo>
                  <a:lnTo>
                    <a:pt x="2070063" y="1499"/>
                  </a:lnTo>
                  <a:lnTo>
                    <a:pt x="2064008" y="5582"/>
                  </a:lnTo>
                  <a:lnTo>
                    <a:pt x="2059925" y="11637"/>
                  </a:lnTo>
                  <a:lnTo>
                    <a:pt x="2058428" y="19052"/>
                  </a:lnTo>
                  <a:lnTo>
                    <a:pt x="2059925" y="26467"/>
                  </a:lnTo>
                  <a:lnTo>
                    <a:pt x="2064008" y="32522"/>
                  </a:lnTo>
                  <a:lnTo>
                    <a:pt x="2070063" y="36605"/>
                  </a:lnTo>
                  <a:lnTo>
                    <a:pt x="2077516" y="38102"/>
                  </a:lnTo>
                  <a:lnTo>
                    <a:pt x="2084931" y="36605"/>
                  </a:lnTo>
                  <a:lnTo>
                    <a:pt x="2090987" y="32522"/>
                  </a:lnTo>
                  <a:lnTo>
                    <a:pt x="2095069" y="26467"/>
                  </a:lnTo>
                  <a:lnTo>
                    <a:pt x="2096566" y="19052"/>
                  </a:lnTo>
                  <a:lnTo>
                    <a:pt x="2095069" y="11637"/>
                  </a:lnTo>
                  <a:lnTo>
                    <a:pt x="2090987" y="5582"/>
                  </a:lnTo>
                  <a:lnTo>
                    <a:pt x="2084931" y="1499"/>
                  </a:lnTo>
                  <a:lnTo>
                    <a:pt x="2077478" y="2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04951" y="3292214"/>
              <a:ext cx="1143000" cy="1143000"/>
            </a:xfrm>
            <a:custGeom>
              <a:avLst/>
              <a:gdLst/>
              <a:ahLst/>
              <a:cxnLst/>
              <a:rect l="l" t="t" r="r" b="b"/>
              <a:pathLst>
                <a:path w="1143000" h="1143000">
                  <a:moveTo>
                    <a:pt x="571500" y="0"/>
                  </a:moveTo>
                  <a:lnTo>
                    <a:pt x="524628" y="1894"/>
                  </a:lnTo>
                  <a:lnTo>
                    <a:pt x="478799" y="7479"/>
                  </a:lnTo>
                  <a:lnTo>
                    <a:pt x="434161" y="16609"/>
                  </a:lnTo>
                  <a:lnTo>
                    <a:pt x="390861" y="29135"/>
                  </a:lnTo>
                  <a:lnTo>
                    <a:pt x="349046" y="44911"/>
                  </a:lnTo>
                  <a:lnTo>
                    <a:pt x="308862" y="63789"/>
                  </a:lnTo>
                  <a:lnTo>
                    <a:pt x="270458" y="85623"/>
                  </a:lnTo>
                  <a:lnTo>
                    <a:pt x="233979" y="110266"/>
                  </a:lnTo>
                  <a:lnTo>
                    <a:pt x="199573" y="137570"/>
                  </a:lnTo>
                  <a:lnTo>
                    <a:pt x="167388" y="167388"/>
                  </a:lnTo>
                  <a:lnTo>
                    <a:pt x="137570" y="199573"/>
                  </a:lnTo>
                  <a:lnTo>
                    <a:pt x="110266" y="233979"/>
                  </a:lnTo>
                  <a:lnTo>
                    <a:pt x="85623" y="270458"/>
                  </a:lnTo>
                  <a:lnTo>
                    <a:pt x="63789" y="308862"/>
                  </a:lnTo>
                  <a:lnTo>
                    <a:pt x="44911" y="349046"/>
                  </a:lnTo>
                  <a:lnTo>
                    <a:pt x="29135" y="390861"/>
                  </a:lnTo>
                  <a:lnTo>
                    <a:pt x="16609" y="434161"/>
                  </a:lnTo>
                  <a:lnTo>
                    <a:pt x="7479" y="478799"/>
                  </a:lnTo>
                  <a:lnTo>
                    <a:pt x="1894" y="524628"/>
                  </a:lnTo>
                  <a:lnTo>
                    <a:pt x="0" y="571500"/>
                  </a:lnTo>
                  <a:lnTo>
                    <a:pt x="1894" y="618371"/>
                  </a:lnTo>
                  <a:lnTo>
                    <a:pt x="7479" y="664200"/>
                  </a:lnTo>
                  <a:lnTo>
                    <a:pt x="16609" y="708838"/>
                  </a:lnTo>
                  <a:lnTo>
                    <a:pt x="29135" y="752138"/>
                  </a:lnTo>
                  <a:lnTo>
                    <a:pt x="44911" y="793953"/>
                  </a:lnTo>
                  <a:lnTo>
                    <a:pt x="63789" y="834137"/>
                  </a:lnTo>
                  <a:lnTo>
                    <a:pt x="85623" y="872541"/>
                  </a:lnTo>
                  <a:lnTo>
                    <a:pt x="110266" y="909020"/>
                  </a:lnTo>
                  <a:lnTo>
                    <a:pt x="137570" y="943426"/>
                  </a:lnTo>
                  <a:lnTo>
                    <a:pt x="167388" y="975611"/>
                  </a:lnTo>
                  <a:lnTo>
                    <a:pt x="199573" y="1005429"/>
                  </a:lnTo>
                  <a:lnTo>
                    <a:pt x="233979" y="1032733"/>
                  </a:lnTo>
                  <a:lnTo>
                    <a:pt x="270458" y="1057376"/>
                  </a:lnTo>
                  <a:lnTo>
                    <a:pt x="308862" y="1079210"/>
                  </a:lnTo>
                  <a:lnTo>
                    <a:pt x="349046" y="1098088"/>
                  </a:lnTo>
                  <a:lnTo>
                    <a:pt x="390861" y="1113864"/>
                  </a:lnTo>
                  <a:lnTo>
                    <a:pt x="434161" y="1126390"/>
                  </a:lnTo>
                  <a:lnTo>
                    <a:pt x="478799" y="1135520"/>
                  </a:lnTo>
                  <a:lnTo>
                    <a:pt x="524628" y="1141105"/>
                  </a:lnTo>
                  <a:lnTo>
                    <a:pt x="571500" y="1143000"/>
                  </a:lnTo>
                  <a:lnTo>
                    <a:pt x="618371" y="1141105"/>
                  </a:lnTo>
                  <a:lnTo>
                    <a:pt x="664200" y="1135520"/>
                  </a:lnTo>
                  <a:lnTo>
                    <a:pt x="708838" y="1126390"/>
                  </a:lnTo>
                  <a:lnTo>
                    <a:pt x="752138" y="1113864"/>
                  </a:lnTo>
                  <a:lnTo>
                    <a:pt x="793953" y="1098088"/>
                  </a:lnTo>
                  <a:lnTo>
                    <a:pt x="834137" y="1079210"/>
                  </a:lnTo>
                  <a:lnTo>
                    <a:pt x="872541" y="1057376"/>
                  </a:lnTo>
                  <a:lnTo>
                    <a:pt x="909020" y="1032733"/>
                  </a:lnTo>
                  <a:lnTo>
                    <a:pt x="943426" y="1005429"/>
                  </a:lnTo>
                  <a:lnTo>
                    <a:pt x="975611" y="975611"/>
                  </a:lnTo>
                  <a:lnTo>
                    <a:pt x="1005429" y="943426"/>
                  </a:lnTo>
                  <a:lnTo>
                    <a:pt x="1032733" y="909020"/>
                  </a:lnTo>
                  <a:lnTo>
                    <a:pt x="1057376" y="872541"/>
                  </a:lnTo>
                  <a:lnTo>
                    <a:pt x="1079210" y="834137"/>
                  </a:lnTo>
                  <a:lnTo>
                    <a:pt x="1098088" y="793953"/>
                  </a:lnTo>
                  <a:lnTo>
                    <a:pt x="1113864" y="752138"/>
                  </a:lnTo>
                  <a:lnTo>
                    <a:pt x="1126390" y="708838"/>
                  </a:lnTo>
                  <a:lnTo>
                    <a:pt x="1135520" y="664200"/>
                  </a:lnTo>
                  <a:lnTo>
                    <a:pt x="1141105" y="618371"/>
                  </a:lnTo>
                  <a:lnTo>
                    <a:pt x="1143000" y="571500"/>
                  </a:lnTo>
                  <a:lnTo>
                    <a:pt x="1141105" y="524628"/>
                  </a:lnTo>
                  <a:lnTo>
                    <a:pt x="1135520" y="478799"/>
                  </a:lnTo>
                  <a:lnTo>
                    <a:pt x="1126390" y="434161"/>
                  </a:lnTo>
                  <a:lnTo>
                    <a:pt x="1113864" y="390861"/>
                  </a:lnTo>
                  <a:lnTo>
                    <a:pt x="1098088" y="349046"/>
                  </a:lnTo>
                  <a:lnTo>
                    <a:pt x="1079210" y="308862"/>
                  </a:lnTo>
                  <a:lnTo>
                    <a:pt x="1057376" y="270458"/>
                  </a:lnTo>
                  <a:lnTo>
                    <a:pt x="1032733" y="233979"/>
                  </a:lnTo>
                  <a:lnTo>
                    <a:pt x="1005429" y="199573"/>
                  </a:lnTo>
                  <a:lnTo>
                    <a:pt x="975611" y="167388"/>
                  </a:lnTo>
                  <a:lnTo>
                    <a:pt x="943426" y="137570"/>
                  </a:lnTo>
                  <a:lnTo>
                    <a:pt x="909020" y="110266"/>
                  </a:lnTo>
                  <a:lnTo>
                    <a:pt x="872541" y="85623"/>
                  </a:lnTo>
                  <a:lnTo>
                    <a:pt x="834137" y="63789"/>
                  </a:lnTo>
                  <a:lnTo>
                    <a:pt x="793953" y="44911"/>
                  </a:lnTo>
                  <a:lnTo>
                    <a:pt x="752138" y="29135"/>
                  </a:lnTo>
                  <a:lnTo>
                    <a:pt x="708838" y="16609"/>
                  </a:lnTo>
                  <a:lnTo>
                    <a:pt x="664200" y="7479"/>
                  </a:lnTo>
                  <a:lnTo>
                    <a:pt x="618371" y="1894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04951" y="3292214"/>
              <a:ext cx="1143000" cy="1143000"/>
            </a:xfrm>
            <a:custGeom>
              <a:avLst/>
              <a:gdLst/>
              <a:ahLst/>
              <a:cxnLst/>
              <a:rect l="l" t="t" r="r" b="b"/>
              <a:pathLst>
                <a:path w="1143000" h="1143000">
                  <a:moveTo>
                    <a:pt x="0" y="571500"/>
                  </a:moveTo>
                  <a:lnTo>
                    <a:pt x="1894" y="524628"/>
                  </a:lnTo>
                  <a:lnTo>
                    <a:pt x="7479" y="478799"/>
                  </a:lnTo>
                  <a:lnTo>
                    <a:pt x="16609" y="434161"/>
                  </a:lnTo>
                  <a:lnTo>
                    <a:pt x="29135" y="390861"/>
                  </a:lnTo>
                  <a:lnTo>
                    <a:pt x="44911" y="349046"/>
                  </a:lnTo>
                  <a:lnTo>
                    <a:pt x="63789" y="308862"/>
                  </a:lnTo>
                  <a:lnTo>
                    <a:pt x="85623" y="270458"/>
                  </a:lnTo>
                  <a:lnTo>
                    <a:pt x="110266" y="233979"/>
                  </a:lnTo>
                  <a:lnTo>
                    <a:pt x="137570" y="199573"/>
                  </a:lnTo>
                  <a:lnTo>
                    <a:pt x="167388" y="167388"/>
                  </a:lnTo>
                  <a:lnTo>
                    <a:pt x="199573" y="137570"/>
                  </a:lnTo>
                  <a:lnTo>
                    <a:pt x="233979" y="110266"/>
                  </a:lnTo>
                  <a:lnTo>
                    <a:pt x="270458" y="85623"/>
                  </a:lnTo>
                  <a:lnTo>
                    <a:pt x="308862" y="63789"/>
                  </a:lnTo>
                  <a:lnTo>
                    <a:pt x="349046" y="44911"/>
                  </a:lnTo>
                  <a:lnTo>
                    <a:pt x="390861" y="29135"/>
                  </a:lnTo>
                  <a:lnTo>
                    <a:pt x="434161" y="16609"/>
                  </a:lnTo>
                  <a:lnTo>
                    <a:pt x="478799" y="7479"/>
                  </a:lnTo>
                  <a:lnTo>
                    <a:pt x="524628" y="1894"/>
                  </a:lnTo>
                  <a:lnTo>
                    <a:pt x="571500" y="0"/>
                  </a:lnTo>
                  <a:lnTo>
                    <a:pt x="618371" y="1894"/>
                  </a:lnTo>
                  <a:lnTo>
                    <a:pt x="664200" y="7479"/>
                  </a:lnTo>
                  <a:lnTo>
                    <a:pt x="708838" y="16609"/>
                  </a:lnTo>
                  <a:lnTo>
                    <a:pt x="752138" y="29135"/>
                  </a:lnTo>
                  <a:lnTo>
                    <a:pt x="793953" y="44911"/>
                  </a:lnTo>
                  <a:lnTo>
                    <a:pt x="834137" y="63789"/>
                  </a:lnTo>
                  <a:lnTo>
                    <a:pt x="872541" y="85623"/>
                  </a:lnTo>
                  <a:lnTo>
                    <a:pt x="909020" y="110266"/>
                  </a:lnTo>
                  <a:lnTo>
                    <a:pt x="943426" y="137570"/>
                  </a:lnTo>
                  <a:lnTo>
                    <a:pt x="975611" y="167388"/>
                  </a:lnTo>
                  <a:lnTo>
                    <a:pt x="1005429" y="199573"/>
                  </a:lnTo>
                  <a:lnTo>
                    <a:pt x="1032733" y="233979"/>
                  </a:lnTo>
                  <a:lnTo>
                    <a:pt x="1057376" y="270458"/>
                  </a:lnTo>
                  <a:lnTo>
                    <a:pt x="1079210" y="308862"/>
                  </a:lnTo>
                  <a:lnTo>
                    <a:pt x="1098088" y="349046"/>
                  </a:lnTo>
                  <a:lnTo>
                    <a:pt x="1113864" y="390861"/>
                  </a:lnTo>
                  <a:lnTo>
                    <a:pt x="1126390" y="434161"/>
                  </a:lnTo>
                  <a:lnTo>
                    <a:pt x="1135520" y="478799"/>
                  </a:lnTo>
                  <a:lnTo>
                    <a:pt x="1141105" y="524628"/>
                  </a:lnTo>
                  <a:lnTo>
                    <a:pt x="1143000" y="571500"/>
                  </a:lnTo>
                  <a:lnTo>
                    <a:pt x="1141105" y="618371"/>
                  </a:lnTo>
                  <a:lnTo>
                    <a:pt x="1135520" y="664200"/>
                  </a:lnTo>
                  <a:lnTo>
                    <a:pt x="1126390" y="708838"/>
                  </a:lnTo>
                  <a:lnTo>
                    <a:pt x="1113864" y="752138"/>
                  </a:lnTo>
                  <a:lnTo>
                    <a:pt x="1098088" y="793953"/>
                  </a:lnTo>
                  <a:lnTo>
                    <a:pt x="1079210" y="834137"/>
                  </a:lnTo>
                  <a:lnTo>
                    <a:pt x="1057376" y="872541"/>
                  </a:lnTo>
                  <a:lnTo>
                    <a:pt x="1032733" y="909020"/>
                  </a:lnTo>
                  <a:lnTo>
                    <a:pt x="1005429" y="943426"/>
                  </a:lnTo>
                  <a:lnTo>
                    <a:pt x="975611" y="975611"/>
                  </a:lnTo>
                  <a:lnTo>
                    <a:pt x="943426" y="1005429"/>
                  </a:lnTo>
                  <a:lnTo>
                    <a:pt x="909020" y="1032733"/>
                  </a:lnTo>
                  <a:lnTo>
                    <a:pt x="872541" y="1057376"/>
                  </a:lnTo>
                  <a:lnTo>
                    <a:pt x="834137" y="1079210"/>
                  </a:lnTo>
                  <a:lnTo>
                    <a:pt x="793953" y="1098088"/>
                  </a:lnTo>
                  <a:lnTo>
                    <a:pt x="752138" y="1113864"/>
                  </a:lnTo>
                  <a:lnTo>
                    <a:pt x="708838" y="1126390"/>
                  </a:lnTo>
                  <a:lnTo>
                    <a:pt x="664200" y="1135520"/>
                  </a:lnTo>
                  <a:lnTo>
                    <a:pt x="618371" y="1141105"/>
                  </a:lnTo>
                  <a:lnTo>
                    <a:pt x="571500" y="1143000"/>
                  </a:lnTo>
                  <a:lnTo>
                    <a:pt x="524628" y="1141105"/>
                  </a:lnTo>
                  <a:lnTo>
                    <a:pt x="478799" y="1135520"/>
                  </a:lnTo>
                  <a:lnTo>
                    <a:pt x="434161" y="1126390"/>
                  </a:lnTo>
                  <a:lnTo>
                    <a:pt x="390861" y="1113864"/>
                  </a:lnTo>
                  <a:lnTo>
                    <a:pt x="349046" y="1098088"/>
                  </a:lnTo>
                  <a:lnTo>
                    <a:pt x="308862" y="1079210"/>
                  </a:lnTo>
                  <a:lnTo>
                    <a:pt x="270458" y="1057376"/>
                  </a:lnTo>
                  <a:lnTo>
                    <a:pt x="233979" y="1032733"/>
                  </a:lnTo>
                  <a:lnTo>
                    <a:pt x="199573" y="1005429"/>
                  </a:lnTo>
                  <a:lnTo>
                    <a:pt x="167388" y="975611"/>
                  </a:lnTo>
                  <a:lnTo>
                    <a:pt x="137570" y="943426"/>
                  </a:lnTo>
                  <a:lnTo>
                    <a:pt x="110266" y="909020"/>
                  </a:lnTo>
                  <a:lnTo>
                    <a:pt x="85623" y="872541"/>
                  </a:lnTo>
                  <a:lnTo>
                    <a:pt x="63789" y="834137"/>
                  </a:lnTo>
                  <a:lnTo>
                    <a:pt x="44911" y="793953"/>
                  </a:lnTo>
                  <a:lnTo>
                    <a:pt x="29135" y="752138"/>
                  </a:lnTo>
                  <a:lnTo>
                    <a:pt x="16609" y="708838"/>
                  </a:lnTo>
                  <a:lnTo>
                    <a:pt x="7479" y="664200"/>
                  </a:lnTo>
                  <a:lnTo>
                    <a:pt x="1894" y="618371"/>
                  </a:lnTo>
                  <a:lnTo>
                    <a:pt x="0" y="571500"/>
                  </a:lnTo>
                  <a:close/>
                </a:path>
              </a:pathLst>
            </a:custGeom>
            <a:ln w="381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31976" y="3699764"/>
            <a:ext cx="490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CSF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737294" y="3292217"/>
            <a:ext cx="1143000" cy="1143000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0" y="571500"/>
                </a:moveTo>
                <a:lnTo>
                  <a:pt x="1894" y="524628"/>
                </a:lnTo>
                <a:lnTo>
                  <a:pt x="7479" y="478799"/>
                </a:lnTo>
                <a:lnTo>
                  <a:pt x="16609" y="434161"/>
                </a:lnTo>
                <a:lnTo>
                  <a:pt x="29135" y="390861"/>
                </a:lnTo>
                <a:lnTo>
                  <a:pt x="44911" y="349046"/>
                </a:lnTo>
                <a:lnTo>
                  <a:pt x="63789" y="308862"/>
                </a:lnTo>
                <a:lnTo>
                  <a:pt x="85623" y="270458"/>
                </a:lnTo>
                <a:lnTo>
                  <a:pt x="110266" y="233979"/>
                </a:lnTo>
                <a:lnTo>
                  <a:pt x="137570" y="199573"/>
                </a:lnTo>
                <a:lnTo>
                  <a:pt x="167388" y="167388"/>
                </a:lnTo>
                <a:lnTo>
                  <a:pt x="199573" y="137570"/>
                </a:lnTo>
                <a:lnTo>
                  <a:pt x="233979" y="110266"/>
                </a:lnTo>
                <a:lnTo>
                  <a:pt x="270458" y="85623"/>
                </a:lnTo>
                <a:lnTo>
                  <a:pt x="308862" y="63789"/>
                </a:lnTo>
                <a:lnTo>
                  <a:pt x="349046" y="44911"/>
                </a:lnTo>
                <a:lnTo>
                  <a:pt x="390861" y="29135"/>
                </a:lnTo>
                <a:lnTo>
                  <a:pt x="434161" y="16609"/>
                </a:lnTo>
                <a:lnTo>
                  <a:pt x="478799" y="7479"/>
                </a:lnTo>
                <a:lnTo>
                  <a:pt x="524628" y="1894"/>
                </a:lnTo>
                <a:lnTo>
                  <a:pt x="571500" y="0"/>
                </a:lnTo>
                <a:lnTo>
                  <a:pt x="618371" y="1894"/>
                </a:lnTo>
                <a:lnTo>
                  <a:pt x="664200" y="7479"/>
                </a:lnTo>
                <a:lnTo>
                  <a:pt x="708838" y="16609"/>
                </a:lnTo>
                <a:lnTo>
                  <a:pt x="752138" y="29135"/>
                </a:lnTo>
                <a:lnTo>
                  <a:pt x="793953" y="44911"/>
                </a:lnTo>
                <a:lnTo>
                  <a:pt x="834137" y="63789"/>
                </a:lnTo>
                <a:lnTo>
                  <a:pt x="872541" y="85623"/>
                </a:lnTo>
                <a:lnTo>
                  <a:pt x="909020" y="110266"/>
                </a:lnTo>
                <a:lnTo>
                  <a:pt x="943426" y="137570"/>
                </a:lnTo>
                <a:lnTo>
                  <a:pt x="975611" y="167388"/>
                </a:lnTo>
                <a:lnTo>
                  <a:pt x="1005429" y="199573"/>
                </a:lnTo>
                <a:lnTo>
                  <a:pt x="1032733" y="233979"/>
                </a:lnTo>
                <a:lnTo>
                  <a:pt x="1057376" y="270458"/>
                </a:lnTo>
                <a:lnTo>
                  <a:pt x="1079210" y="308862"/>
                </a:lnTo>
                <a:lnTo>
                  <a:pt x="1098088" y="349046"/>
                </a:lnTo>
                <a:lnTo>
                  <a:pt x="1113864" y="390861"/>
                </a:lnTo>
                <a:lnTo>
                  <a:pt x="1126390" y="434161"/>
                </a:lnTo>
                <a:lnTo>
                  <a:pt x="1135520" y="478799"/>
                </a:lnTo>
                <a:lnTo>
                  <a:pt x="1141105" y="524628"/>
                </a:lnTo>
                <a:lnTo>
                  <a:pt x="1143000" y="571500"/>
                </a:lnTo>
                <a:lnTo>
                  <a:pt x="1141105" y="618371"/>
                </a:lnTo>
                <a:lnTo>
                  <a:pt x="1135520" y="664200"/>
                </a:lnTo>
                <a:lnTo>
                  <a:pt x="1126390" y="708838"/>
                </a:lnTo>
                <a:lnTo>
                  <a:pt x="1113864" y="752138"/>
                </a:lnTo>
                <a:lnTo>
                  <a:pt x="1098088" y="793953"/>
                </a:lnTo>
                <a:lnTo>
                  <a:pt x="1079210" y="834137"/>
                </a:lnTo>
                <a:lnTo>
                  <a:pt x="1057376" y="872541"/>
                </a:lnTo>
                <a:lnTo>
                  <a:pt x="1032733" y="909020"/>
                </a:lnTo>
                <a:lnTo>
                  <a:pt x="1005429" y="943426"/>
                </a:lnTo>
                <a:lnTo>
                  <a:pt x="975611" y="975611"/>
                </a:lnTo>
                <a:lnTo>
                  <a:pt x="943426" y="1005429"/>
                </a:lnTo>
                <a:lnTo>
                  <a:pt x="909020" y="1032733"/>
                </a:lnTo>
                <a:lnTo>
                  <a:pt x="872541" y="1057376"/>
                </a:lnTo>
                <a:lnTo>
                  <a:pt x="834137" y="1079210"/>
                </a:lnTo>
                <a:lnTo>
                  <a:pt x="793953" y="1098088"/>
                </a:lnTo>
                <a:lnTo>
                  <a:pt x="752138" y="1113864"/>
                </a:lnTo>
                <a:lnTo>
                  <a:pt x="708838" y="1126390"/>
                </a:lnTo>
                <a:lnTo>
                  <a:pt x="664200" y="1135520"/>
                </a:lnTo>
                <a:lnTo>
                  <a:pt x="618371" y="1141105"/>
                </a:lnTo>
                <a:lnTo>
                  <a:pt x="571500" y="1143000"/>
                </a:lnTo>
                <a:lnTo>
                  <a:pt x="524628" y="1141105"/>
                </a:lnTo>
                <a:lnTo>
                  <a:pt x="478799" y="1135520"/>
                </a:lnTo>
                <a:lnTo>
                  <a:pt x="434161" y="1126390"/>
                </a:lnTo>
                <a:lnTo>
                  <a:pt x="390861" y="1113864"/>
                </a:lnTo>
                <a:lnTo>
                  <a:pt x="349046" y="1098088"/>
                </a:lnTo>
                <a:lnTo>
                  <a:pt x="308862" y="1079210"/>
                </a:lnTo>
                <a:lnTo>
                  <a:pt x="270458" y="1057376"/>
                </a:lnTo>
                <a:lnTo>
                  <a:pt x="233979" y="1032733"/>
                </a:lnTo>
                <a:lnTo>
                  <a:pt x="199573" y="1005429"/>
                </a:lnTo>
                <a:lnTo>
                  <a:pt x="167388" y="975611"/>
                </a:lnTo>
                <a:lnTo>
                  <a:pt x="137570" y="943426"/>
                </a:lnTo>
                <a:lnTo>
                  <a:pt x="110266" y="909020"/>
                </a:lnTo>
                <a:lnTo>
                  <a:pt x="85623" y="872541"/>
                </a:lnTo>
                <a:lnTo>
                  <a:pt x="63789" y="834137"/>
                </a:lnTo>
                <a:lnTo>
                  <a:pt x="44911" y="793953"/>
                </a:lnTo>
                <a:lnTo>
                  <a:pt x="29135" y="752138"/>
                </a:lnTo>
                <a:lnTo>
                  <a:pt x="16609" y="708838"/>
                </a:lnTo>
                <a:lnTo>
                  <a:pt x="7479" y="664200"/>
                </a:lnTo>
                <a:lnTo>
                  <a:pt x="1894" y="618371"/>
                </a:lnTo>
                <a:lnTo>
                  <a:pt x="0" y="571500"/>
                </a:lnTo>
                <a:close/>
              </a:path>
            </a:pathLst>
          </a:custGeom>
          <a:ln w="38100">
            <a:solidFill>
              <a:srgbClr val="9BC8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11252" y="3699764"/>
            <a:ext cx="795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Detect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42818" y="2274854"/>
            <a:ext cx="2743200" cy="1028700"/>
          </a:xfrm>
          <a:prstGeom prst="rect">
            <a:avLst/>
          </a:prstGeom>
          <a:ln w="25400">
            <a:solidFill>
              <a:srgbClr val="F05A28"/>
            </a:solidFill>
          </a:ln>
        </p:spPr>
        <p:txBody>
          <a:bodyPr vert="horz" wrap="square" lIns="0" tIns="221615" rIns="0" bIns="0" rtlCol="0">
            <a:spAutoFit/>
          </a:bodyPr>
          <a:lstStyle/>
          <a:p>
            <a:pPr marL="987425" marR="510540" indent="-469265">
              <a:lnSpc>
                <a:spcPct val="102200"/>
              </a:lnSpc>
              <a:spcBef>
                <a:spcPts val="1745"/>
              </a:spcBef>
            </a:pP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Anomalies</a:t>
            </a:r>
            <a:r>
              <a:rPr sz="1800" spc="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and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Events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142818" y="4353960"/>
            <a:ext cx="2743200" cy="1028700"/>
          </a:xfrm>
          <a:prstGeom prst="rect">
            <a:avLst/>
          </a:prstGeom>
          <a:ln w="25400">
            <a:solidFill>
              <a:srgbClr val="F05A28"/>
            </a:solidFill>
          </a:ln>
        </p:spPr>
        <p:txBody>
          <a:bodyPr vert="horz" wrap="square" lIns="0" tIns="220979" rIns="0" bIns="0" rtlCol="0">
            <a:spAutoFit/>
          </a:bodyPr>
          <a:lstStyle/>
          <a:p>
            <a:pPr marL="746760" marR="204470" indent="-535305">
              <a:lnSpc>
                <a:spcPct val="102200"/>
              </a:lnSpc>
              <a:spcBef>
                <a:spcPts val="1739"/>
              </a:spcBef>
            </a:pP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Security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Continuous Monitoring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861240" y="2798089"/>
            <a:ext cx="2268220" cy="2075180"/>
          </a:xfrm>
          <a:custGeom>
            <a:avLst/>
            <a:gdLst/>
            <a:ahLst/>
            <a:cxnLst/>
            <a:rect l="l" t="t" r="r" b="b"/>
            <a:pathLst>
              <a:path w="2268220" h="2075179">
                <a:moveTo>
                  <a:pt x="38138" y="1065999"/>
                </a:moveTo>
                <a:lnTo>
                  <a:pt x="38023" y="1065377"/>
                </a:lnTo>
                <a:lnTo>
                  <a:pt x="38112" y="1064780"/>
                </a:lnTo>
                <a:lnTo>
                  <a:pt x="37439" y="1062088"/>
                </a:lnTo>
                <a:lnTo>
                  <a:pt x="36855" y="1058799"/>
                </a:lnTo>
                <a:lnTo>
                  <a:pt x="36461" y="1058189"/>
                </a:lnTo>
                <a:lnTo>
                  <a:pt x="36283" y="1057440"/>
                </a:lnTo>
                <a:lnTo>
                  <a:pt x="34582" y="1055192"/>
                </a:lnTo>
                <a:lnTo>
                  <a:pt x="32981" y="1052614"/>
                </a:lnTo>
                <a:lnTo>
                  <a:pt x="32296" y="1052144"/>
                </a:lnTo>
                <a:lnTo>
                  <a:pt x="31750" y="1051394"/>
                </a:lnTo>
                <a:lnTo>
                  <a:pt x="28765" y="1049629"/>
                </a:lnTo>
                <a:lnTo>
                  <a:pt x="26784" y="1048219"/>
                </a:lnTo>
                <a:lnTo>
                  <a:pt x="26162" y="1048092"/>
                </a:lnTo>
                <a:lnTo>
                  <a:pt x="25476" y="1047673"/>
                </a:lnTo>
                <a:lnTo>
                  <a:pt x="21831" y="1047127"/>
                </a:lnTo>
                <a:lnTo>
                  <a:pt x="19392" y="1046581"/>
                </a:lnTo>
                <a:lnTo>
                  <a:pt x="18859" y="1046683"/>
                </a:lnTo>
                <a:lnTo>
                  <a:pt x="18249" y="1046581"/>
                </a:lnTo>
                <a:lnTo>
                  <a:pt x="15468" y="1047280"/>
                </a:lnTo>
                <a:lnTo>
                  <a:pt x="12204" y="1047851"/>
                </a:lnTo>
                <a:lnTo>
                  <a:pt x="11569" y="1048258"/>
                </a:lnTo>
                <a:lnTo>
                  <a:pt x="10871" y="1048423"/>
                </a:lnTo>
                <a:lnTo>
                  <a:pt x="8686" y="1050061"/>
                </a:lnTo>
                <a:lnTo>
                  <a:pt x="6007" y="1051737"/>
                </a:lnTo>
                <a:lnTo>
                  <a:pt x="5511" y="1052436"/>
                </a:lnTo>
                <a:lnTo>
                  <a:pt x="4813" y="1052957"/>
                </a:lnTo>
                <a:lnTo>
                  <a:pt x="3175" y="1055725"/>
                </a:lnTo>
                <a:lnTo>
                  <a:pt x="1638" y="1057897"/>
                </a:lnTo>
                <a:lnTo>
                  <a:pt x="1473" y="1058608"/>
                </a:lnTo>
                <a:lnTo>
                  <a:pt x="1104" y="1059243"/>
                </a:lnTo>
                <a:lnTo>
                  <a:pt x="596" y="1062583"/>
                </a:lnTo>
                <a:lnTo>
                  <a:pt x="0" y="1065288"/>
                </a:lnTo>
                <a:lnTo>
                  <a:pt x="101" y="1065872"/>
                </a:lnTo>
                <a:lnTo>
                  <a:pt x="12" y="1066469"/>
                </a:lnTo>
                <a:lnTo>
                  <a:pt x="685" y="1069174"/>
                </a:lnTo>
                <a:lnTo>
                  <a:pt x="1270" y="1072476"/>
                </a:lnTo>
                <a:lnTo>
                  <a:pt x="1663" y="1073111"/>
                </a:lnTo>
                <a:lnTo>
                  <a:pt x="1841" y="1073810"/>
                </a:lnTo>
                <a:lnTo>
                  <a:pt x="3454" y="1075969"/>
                </a:lnTo>
                <a:lnTo>
                  <a:pt x="5143" y="1078661"/>
                </a:lnTo>
                <a:lnTo>
                  <a:pt x="5842" y="1079169"/>
                </a:lnTo>
                <a:lnTo>
                  <a:pt x="6375" y="1079868"/>
                </a:lnTo>
                <a:lnTo>
                  <a:pt x="9131" y="1081506"/>
                </a:lnTo>
                <a:lnTo>
                  <a:pt x="11315" y="1083043"/>
                </a:lnTo>
                <a:lnTo>
                  <a:pt x="12026" y="1083208"/>
                </a:lnTo>
                <a:lnTo>
                  <a:pt x="12661" y="1083576"/>
                </a:lnTo>
                <a:lnTo>
                  <a:pt x="15824" y="1084059"/>
                </a:lnTo>
                <a:lnTo>
                  <a:pt x="18732" y="1084707"/>
                </a:lnTo>
                <a:lnTo>
                  <a:pt x="19367" y="1084605"/>
                </a:lnTo>
                <a:lnTo>
                  <a:pt x="19875" y="1084668"/>
                </a:lnTo>
                <a:lnTo>
                  <a:pt x="22212" y="1084084"/>
                </a:lnTo>
                <a:lnTo>
                  <a:pt x="25920" y="1083424"/>
                </a:lnTo>
                <a:lnTo>
                  <a:pt x="26606" y="1082992"/>
                </a:lnTo>
                <a:lnTo>
                  <a:pt x="27216" y="1082840"/>
                </a:lnTo>
                <a:lnTo>
                  <a:pt x="29070" y="1081455"/>
                </a:lnTo>
                <a:lnTo>
                  <a:pt x="32118" y="1079550"/>
                </a:lnTo>
                <a:lnTo>
                  <a:pt x="32664" y="1078776"/>
                </a:lnTo>
                <a:lnTo>
                  <a:pt x="33312" y="1078293"/>
                </a:lnTo>
                <a:lnTo>
                  <a:pt x="34823" y="1075740"/>
                </a:lnTo>
                <a:lnTo>
                  <a:pt x="36499" y="1073378"/>
                </a:lnTo>
                <a:lnTo>
                  <a:pt x="36664" y="1072629"/>
                </a:lnTo>
                <a:lnTo>
                  <a:pt x="37033" y="1072007"/>
                </a:lnTo>
                <a:lnTo>
                  <a:pt x="37503" y="1068857"/>
                </a:lnTo>
                <a:lnTo>
                  <a:pt x="38138" y="1065999"/>
                </a:lnTo>
                <a:close/>
              </a:path>
              <a:path w="2268220" h="2075179">
                <a:moveTo>
                  <a:pt x="106984" y="1032078"/>
                </a:moveTo>
                <a:lnTo>
                  <a:pt x="105156" y="1024737"/>
                </a:lnTo>
                <a:lnTo>
                  <a:pt x="100622" y="1018679"/>
                </a:lnTo>
                <a:lnTo>
                  <a:pt x="94335" y="1014971"/>
                </a:lnTo>
                <a:lnTo>
                  <a:pt x="87109" y="1013879"/>
                </a:lnTo>
                <a:lnTo>
                  <a:pt x="79743" y="1015720"/>
                </a:lnTo>
                <a:lnTo>
                  <a:pt x="73685" y="1020254"/>
                </a:lnTo>
                <a:lnTo>
                  <a:pt x="69964" y="1026541"/>
                </a:lnTo>
                <a:lnTo>
                  <a:pt x="68872" y="1033767"/>
                </a:lnTo>
                <a:lnTo>
                  <a:pt x="70700" y="1041095"/>
                </a:lnTo>
                <a:lnTo>
                  <a:pt x="75234" y="1047153"/>
                </a:lnTo>
                <a:lnTo>
                  <a:pt x="81521" y="1050874"/>
                </a:lnTo>
                <a:lnTo>
                  <a:pt x="88747" y="1051966"/>
                </a:lnTo>
                <a:lnTo>
                  <a:pt x="96088" y="1050137"/>
                </a:lnTo>
                <a:lnTo>
                  <a:pt x="102171" y="1045591"/>
                </a:lnTo>
                <a:lnTo>
                  <a:pt x="105892" y="1039304"/>
                </a:lnTo>
                <a:lnTo>
                  <a:pt x="106984" y="1032078"/>
                </a:lnTo>
                <a:close/>
              </a:path>
              <a:path w="2268220" h="2075179">
                <a:moveTo>
                  <a:pt x="107810" y="1096937"/>
                </a:moveTo>
                <a:lnTo>
                  <a:pt x="106540" y="1089736"/>
                </a:lnTo>
                <a:lnTo>
                  <a:pt x="102666" y="1083551"/>
                </a:lnTo>
                <a:lnTo>
                  <a:pt x="96456" y="1079157"/>
                </a:lnTo>
                <a:lnTo>
                  <a:pt x="89077" y="1077518"/>
                </a:lnTo>
                <a:lnTo>
                  <a:pt x="81876" y="1078788"/>
                </a:lnTo>
                <a:lnTo>
                  <a:pt x="75692" y="1082675"/>
                </a:lnTo>
                <a:lnTo>
                  <a:pt x="71310" y="1088834"/>
                </a:lnTo>
                <a:lnTo>
                  <a:pt x="69672" y="1096225"/>
                </a:lnTo>
                <a:lnTo>
                  <a:pt x="70942" y="1103414"/>
                </a:lnTo>
                <a:lnTo>
                  <a:pt x="74828" y="1109611"/>
                </a:lnTo>
                <a:lnTo>
                  <a:pt x="81000" y="1113980"/>
                </a:lnTo>
                <a:lnTo>
                  <a:pt x="88417" y="1115644"/>
                </a:lnTo>
                <a:lnTo>
                  <a:pt x="95605" y="1114361"/>
                </a:lnTo>
                <a:lnTo>
                  <a:pt x="101790" y="1110488"/>
                </a:lnTo>
                <a:lnTo>
                  <a:pt x="106172" y="1104315"/>
                </a:lnTo>
                <a:lnTo>
                  <a:pt x="107810" y="1096937"/>
                </a:lnTo>
                <a:close/>
              </a:path>
              <a:path w="2268220" h="2075179">
                <a:moveTo>
                  <a:pt x="175856" y="999375"/>
                </a:moveTo>
                <a:lnTo>
                  <a:pt x="174028" y="992035"/>
                </a:lnTo>
                <a:lnTo>
                  <a:pt x="169494" y="985977"/>
                </a:lnTo>
                <a:lnTo>
                  <a:pt x="163207" y="982256"/>
                </a:lnTo>
                <a:lnTo>
                  <a:pt x="155981" y="981163"/>
                </a:lnTo>
                <a:lnTo>
                  <a:pt x="148615" y="983018"/>
                </a:lnTo>
                <a:lnTo>
                  <a:pt x="142557" y="987552"/>
                </a:lnTo>
                <a:lnTo>
                  <a:pt x="138836" y="993825"/>
                </a:lnTo>
                <a:lnTo>
                  <a:pt x="137744" y="1001052"/>
                </a:lnTo>
                <a:lnTo>
                  <a:pt x="139573" y="1008392"/>
                </a:lnTo>
                <a:lnTo>
                  <a:pt x="144106" y="1014450"/>
                </a:lnTo>
                <a:lnTo>
                  <a:pt x="150393" y="1018171"/>
                </a:lnTo>
                <a:lnTo>
                  <a:pt x="157607" y="1019263"/>
                </a:lnTo>
                <a:lnTo>
                  <a:pt x="164947" y="1017435"/>
                </a:lnTo>
                <a:lnTo>
                  <a:pt x="171043" y="1012875"/>
                </a:lnTo>
                <a:lnTo>
                  <a:pt x="174764" y="1006602"/>
                </a:lnTo>
                <a:lnTo>
                  <a:pt x="175856" y="999375"/>
                </a:lnTo>
                <a:close/>
              </a:path>
              <a:path w="2268220" h="2075179">
                <a:moveTo>
                  <a:pt x="177495" y="1127874"/>
                </a:moveTo>
                <a:lnTo>
                  <a:pt x="176212" y="1120673"/>
                </a:lnTo>
                <a:lnTo>
                  <a:pt x="172339" y="1114488"/>
                </a:lnTo>
                <a:lnTo>
                  <a:pt x="166128" y="1110094"/>
                </a:lnTo>
                <a:lnTo>
                  <a:pt x="158750" y="1108456"/>
                </a:lnTo>
                <a:lnTo>
                  <a:pt x="151561" y="1109738"/>
                </a:lnTo>
                <a:lnTo>
                  <a:pt x="145364" y="1113612"/>
                </a:lnTo>
                <a:lnTo>
                  <a:pt x="140995" y="1119784"/>
                </a:lnTo>
                <a:lnTo>
                  <a:pt x="139357" y="1127163"/>
                </a:lnTo>
                <a:lnTo>
                  <a:pt x="140627" y="1134351"/>
                </a:lnTo>
                <a:lnTo>
                  <a:pt x="144500" y="1140548"/>
                </a:lnTo>
                <a:lnTo>
                  <a:pt x="150672" y="1144917"/>
                </a:lnTo>
                <a:lnTo>
                  <a:pt x="158089" y="1146581"/>
                </a:lnTo>
                <a:lnTo>
                  <a:pt x="165290" y="1145298"/>
                </a:lnTo>
                <a:lnTo>
                  <a:pt x="171475" y="1141425"/>
                </a:lnTo>
                <a:lnTo>
                  <a:pt x="175856" y="1135253"/>
                </a:lnTo>
                <a:lnTo>
                  <a:pt x="177495" y="1127874"/>
                </a:lnTo>
                <a:close/>
              </a:path>
              <a:path w="2268220" h="2075179">
                <a:moveTo>
                  <a:pt x="244716" y="966673"/>
                </a:moveTo>
                <a:lnTo>
                  <a:pt x="242887" y="959332"/>
                </a:lnTo>
                <a:lnTo>
                  <a:pt x="238353" y="953274"/>
                </a:lnTo>
                <a:lnTo>
                  <a:pt x="232067" y="949553"/>
                </a:lnTo>
                <a:lnTo>
                  <a:pt x="224853" y="948461"/>
                </a:lnTo>
                <a:lnTo>
                  <a:pt x="217474" y="950302"/>
                </a:lnTo>
                <a:lnTo>
                  <a:pt x="211416" y="954836"/>
                </a:lnTo>
                <a:lnTo>
                  <a:pt x="207695" y="961123"/>
                </a:lnTo>
                <a:lnTo>
                  <a:pt x="206603" y="968349"/>
                </a:lnTo>
                <a:lnTo>
                  <a:pt x="208432" y="975690"/>
                </a:lnTo>
                <a:lnTo>
                  <a:pt x="212966" y="981748"/>
                </a:lnTo>
                <a:lnTo>
                  <a:pt x="219252" y="985456"/>
                </a:lnTo>
                <a:lnTo>
                  <a:pt x="226479" y="986548"/>
                </a:lnTo>
                <a:lnTo>
                  <a:pt x="233819" y="984719"/>
                </a:lnTo>
                <a:lnTo>
                  <a:pt x="239903" y="980173"/>
                </a:lnTo>
                <a:lnTo>
                  <a:pt x="243624" y="973886"/>
                </a:lnTo>
                <a:lnTo>
                  <a:pt x="244716" y="966673"/>
                </a:lnTo>
                <a:close/>
              </a:path>
              <a:path w="2268220" h="2075179">
                <a:moveTo>
                  <a:pt x="247167" y="1158811"/>
                </a:moveTo>
                <a:lnTo>
                  <a:pt x="245897" y="1151623"/>
                </a:lnTo>
                <a:lnTo>
                  <a:pt x="242011" y="1145425"/>
                </a:lnTo>
                <a:lnTo>
                  <a:pt x="235813" y="1141031"/>
                </a:lnTo>
                <a:lnTo>
                  <a:pt x="228422" y="1139393"/>
                </a:lnTo>
                <a:lnTo>
                  <a:pt x="221234" y="1140675"/>
                </a:lnTo>
                <a:lnTo>
                  <a:pt x="215049" y="1144549"/>
                </a:lnTo>
                <a:lnTo>
                  <a:pt x="210667" y="1150721"/>
                </a:lnTo>
                <a:lnTo>
                  <a:pt x="209029" y="1158100"/>
                </a:lnTo>
                <a:lnTo>
                  <a:pt x="210299" y="1165301"/>
                </a:lnTo>
                <a:lnTo>
                  <a:pt x="214185" y="1171486"/>
                </a:lnTo>
                <a:lnTo>
                  <a:pt x="220357" y="1175854"/>
                </a:lnTo>
                <a:lnTo>
                  <a:pt x="227774" y="1177518"/>
                </a:lnTo>
                <a:lnTo>
                  <a:pt x="234962" y="1176235"/>
                </a:lnTo>
                <a:lnTo>
                  <a:pt x="241147" y="1172362"/>
                </a:lnTo>
                <a:lnTo>
                  <a:pt x="245529" y="1166190"/>
                </a:lnTo>
                <a:lnTo>
                  <a:pt x="247167" y="1158811"/>
                </a:lnTo>
                <a:close/>
              </a:path>
              <a:path w="2268220" h="2075179">
                <a:moveTo>
                  <a:pt x="313588" y="933958"/>
                </a:moveTo>
                <a:lnTo>
                  <a:pt x="311759" y="926617"/>
                </a:lnTo>
                <a:lnTo>
                  <a:pt x="307225" y="920559"/>
                </a:lnTo>
                <a:lnTo>
                  <a:pt x="300939" y="916851"/>
                </a:lnTo>
                <a:lnTo>
                  <a:pt x="293712" y="915758"/>
                </a:lnTo>
                <a:lnTo>
                  <a:pt x="286334" y="917600"/>
                </a:lnTo>
                <a:lnTo>
                  <a:pt x="280289" y="922134"/>
                </a:lnTo>
                <a:lnTo>
                  <a:pt x="276567" y="928420"/>
                </a:lnTo>
                <a:lnTo>
                  <a:pt x="275475" y="935647"/>
                </a:lnTo>
                <a:lnTo>
                  <a:pt x="277304" y="942987"/>
                </a:lnTo>
                <a:lnTo>
                  <a:pt x="281838" y="949045"/>
                </a:lnTo>
                <a:lnTo>
                  <a:pt x="288124" y="952754"/>
                </a:lnTo>
                <a:lnTo>
                  <a:pt x="295351" y="953846"/>
                </a:lnTo>
                <a:lnTo>
                  <a:pt x="302691" y="952017"/>
                </a:lnTo>
                <a:lnTo>
                  <a:pt x="308775" y="947470"/>
                </a:lnTo>
                <a:lnTo>
                  <a:pt x="312496" y="941184"/>
                </a:lnTo>
                <a:lnTo>
                  <a:pt x="313588" y="933958"/>
                </a:lnTo>
                <a:close/>
              </a:path>
              <a:path w="2268220" h="2075179">
                <a:moveTo>
                  <a:pt x="316852" y="1189748"/>
                </a:moveTo>
                <a:lnTo>
                  <a:pt x="315569" y="1182560"/>
                </a:lnTo>
                <a:lnTo>
                  <a:pt x="311696" y="1176375"/>
                </a:lnTo>
                <a:lnTo>
                  <a:pt x="305498" y="1171981"/>
                </a:lnTo>
                <a:lnTo>
                  <a:pt x="298107" y="1170330"/>
                </a:lnTo>
                <a:lnTo>
                  <a:pt x="290918" y="1171613"/>
                </a:lnTo>
                <a:lnTo>
                  <a:pt x="284734" y="1175486"/>
                </a:lnTo>
                <a:lnTo>
                  <a:pt x="280352" y="1181658"/>
                </a:lnTo>
                <a:lnTo>
                  <a:pt x="278714" y="1189037"/>
                </a:lnTo>
                <a:lnTo>
                  <a:pt x="279984" y="1196225"/>
                </a:lnTo>
                <a:lnTo>
                  <a:pt x="283857" y="1202423"/>
                </a:lnTo>
                <a:lnTo>
                  <a:pt x="290029" y="1206792"/>
                </a:lnTo>
                <a:lnTo>
                  <a:pt x="297446" y="1208455"/>
                </a:lnTo>
                <a:lnTo>
                  <a:pt x="304634" y="1207185"/>
                </a:lnTo>
                <a:lnTo>
                  <a:pt x="310832" y="1203299"/>
                </a:lnTo>
                <a:lnTo>
                  <a:pt x="315201" y="1197127"/>
                </a:lnTo>
                <a:lnTo>
                  <a:pt x="316852" y="1189748"/>
                </a:lnTo>
                <a:close/>
              </a:path>
              <a:path w="2268220" h="2075179">
                <a:moveTo>
                  <a:pt x="382447" y="901255"/>
                </a:moveTo>
                <a:lnTo>
                  <a:pt x="380619" y="893914"/>
                </a:lnTo>
                <a:lnTo>
                  <a:pt x="376085" y="887857"/>
                </a:lnTo>
                <a:lnTo>
                  <a:pt x="369798" y="884135"/>
                </a:lnTo>
                <a:lnTo>
                  <a:pt x="362585" y="883056"/>
                </a:lnTo>
                <a:lnTo>
                  <a:pt x="355206" y="884897"/>
                </a:lnTo>
                <a:lnTo>
                  <a:pt x="349148" y="889431"/>
                </a:lnTo>
                <a:lnTo>
                  <a:pt x="345427" y="895718"/>
                </a:lnTo>
                <a:lnTo>
                  <a:pt x="344347" y="902944"/>
                </a:lnTo>
                <a:lnTo>
                  <a:pt x="346176" y="910272"/>
                </a:lnTo>
                <a:lnTo>
                  <a:pt x="350710" y="916330"/>
                </a:lnTo>
                <a:lnTo>
                  <a:pt x="356997" y="920051"/>
                </a:lnTo>
                <a:lnTo>
                  <a:pt x="364210" y="921143"/>
                </a:lnTo>
                <a:lnTo>
                  <a:pt x="371551" y="919314"/>
                </a:lnTo>
                <a:lnTo>
                  <a:pt x="377647" y="914755"/>
                </a:lnTo>
                <a:lnTo>
                  <a:pt x="381355" y="908481"/>
                </a:lnTo>
                <a:lnTo>
                  <a:pt x="382447" y="901255"/>
                </a:lnTo>
                <a:close/>
              </a:path>
              <a:path w="2268220" h="2075179">
                <a:moveTo>
                  <a:pt x="386524" y="1220685"/>
                </a:moveTo>
                <a:lnTo>
                  <a:pt x="385254" y="1213497"/>
                </a:lnTo>
                <a:lnTo>
                  <a:pt x="381381" y="1207312"/>
                </a:lnTo>
                <a:lnTo>
                  <a:pt x="375170" y="1202918"/>
                </a:lnTo>
                <a:lnTo>
                  <a:pt x="367792" y="1201267"/>
                </a:lnTo>
                <a:lnTo>
                  <a:pt x="360603" y="1202550"/>
                </a:lnTo>
                <a:lnTo>
                  <a:pt x="354406" y="1206423"/>
                </a:lnTo>
                <a:lnTo>
                  <a:pt x="350024" y="1212583"/>
                </a:lnTo>
                <a:lnTo>
                  <a:pt x="348386" y="1219974"/>
                </a:lnTo>
                <a:lnTo>
                  <a:pt x="349656" y="1227162"/>
                </a:lnTo>
                <a:lnTo>
                  <a:pt x="353529" y="1233347"/>
                </a:lnTo>
                <a:lnTo>
                  <a:pt x="359702" y="1237729"/>
                </a:lnTo>
                <a:lnTo>
                  <a:pt x="367118" y="1239393"/>
                </a:lnTo>
                <a:lnTo>
                  <a:pt x="374319" y="1238123"/>
                </a:lnTo>
                <a:lnTo>
                  <a:pt x="380504" y="1234249"/>
                </a:lnTo>
                <a:lnTo>
                  <a:pt x="384886" y="1228077"/>
                </a:lnTo>
                <a:lnTo>
                  <a:pt x="386524" y="1220685"/>
                </a:lnTo>
                <a:close/>
              </a:path>
              <a:path w="2268220" h="2075179">
                <a:moveTo>
                  <a:pt x="451319" y="868553"/>
                </a:moveTo>
                <a:lnTo>
                  <a:pt x="449491" y="861212"/>
                </a:lnTo>
                <a:lnTo>
                  <a:pt x="444957" y="855154"/>
                </a:lnTo>
                <a:lnTo>
                  <a:pt x="438670" y="851433"/>
                </a:lnTo>
                <a:lnTo>
                  <a:pt x="431444" y="850341"/>
                </a:lnTo>
                <a:lnTo>
                  <a:pt x="424065" y="852195"/>
                </a:lnTo>
                <a:lnTo>
                  <a:pt x="418020" y="856729"/>
                </a:lnTo>
                <a:lnTo>
                  <a:pt x="414299" y="863015"/>
                </a:lnTo>
                <a:lnTo>
                  <a:pt x="413207" y="870229"/>
                </a:lnTo>
                <a:lnTo>
                  <a:pt x="415036" y="877570"/>
                </a:lnTo>
                <a:lnTo>
                  <a:pt x="419569" y="883627"/>
                </a:lnTo>
                <a:lnTo>
                  <a:pt x="425856" y="887349"/>
                </a:lnTo>
                <a:lnTo>
                  <a:pt x="433082" y="888441"/>
                </a:lnTo>
                <a:lnTo>
                  <a:pt x="440423" y="886599"/>
                </a:lnTo>
                <a:lnTo>
                  <a:pt x="446506" y="882053"/>
                </a:lnTo>
                <a:lnTo>
                  <a:pt x="450227" y="875766"/>
                </a:lnTo>
                <a:lnTo>
                  <a:pt x="451319" y="868553"/>
                </a:lnTo>
                <a:close/>
              </a:path>
              <a:path w="2268220" h="2075179">
                <a:moveTo>
                  <a:pt x="456209" y="1251635"/>
                </a:moveTo>
                <a:lnTo>
                  <a:pt x="454926" y="1244434"/>
                </a:lnTo>
                <a:lnTo>
                  <a:pt x="451053" y="1238250"/>
                </a:lnTo>
                <a:lnTo>
                  <a:pt x="444855" y="1233855"/>
                </a:lnTo>
                <a:lnTo>
                  <a:pt x="437464" y="1232217"/>
                </a:lnTo>
                <a:lnTo>
                  <a:pt x="430276" y="1233487"/>
                </a:lnTo>
                <a:lnTo>
                  <a:pt x="424091" y="1237361"/>
                </a:lnTo>
                <a:lnTo>
                  <a:pt x="419709" y="1243520"/>
                </a:lnTo>
                <a:lnTo>
                  <a:pt x="418071" y="1250911"/>
                </a:lnTo>
                <a:lnTo>
                  <a:pt x="419341" y="1258100"/>
                </a:lnTo>
                <a:lnTo>
                  <a:pt x="423214" y="1264297"/>
                </a:lnTo>
                <a:lnTo>
                  <a:pt x="429387" y="1268666"/>
                </a:lnTo>
                <a:lnTo>
                  <a:pt x="436803" y="1270330"/>
                </a:lnTo>
                <a:lnTo>
                  <a:pt x="443992" y="1269060"/>
                </a:lnTo>
                <a:lnTo>
                  <a:pt x="450176" y="1265186"/>
                </a:lnTo>
                <a:lnTo>
                  <a:pt x="454558" y="1259014"/>
                </a:lnTo>
                <a:lnTo>
                  <a:pt x="456209" y="1251635"/>
                </a:lnTo>
                <a:close/>
              </a:path>
              <a:path w="2268220" h="2075179">
                <a:moveTo>
                  <a:pt x="520179" y="835837"/>
                </a:moveTo>
                <a:lnTo>
                  <a:pt x="518350" y="828497"/>
                </a:lnTo>
                <a:lnTo>
                  <a:pt x="513816" y="822452"/>
                </a:lnTo>
                <a:lnTo>
                  <a:pt x="507530" y="818730"/>
                </a:lnTo>
                <a:lnTo>
                  <a:pt x="500316" y="817638"/>
                </a:lnTo>
                <a:lnTo>
                  <a:pt x="492937" y="819480"/>
                </a:lnTo>
                <a:lnTo>
                  <a:pt x="486879" y="824014"/>
                </a:lnTo>
                <a:lnTo>
                  <a:pt x="483158" y="830300"/>
                </a:lnTo>
                <a:lnTo>
                  <a:pt x="482079" y="837526"/>
                </a:lnTo>
                <a:lnTo>
                  <a:pt x="483908" y="844867"/>
                </a:lnTo>
                <a:lnTo>
                  <a:pt x="488442" y="850925"/>
                </a:lnTo>
                <a:lnTo>
                  <a:pt x="494728" y="854633"/>
                </a:lnTo>
                <a:lnTo>
                  <a:pt x="501942" y="855726"/>
                </a:lnTo>
                <a:lnTo>
                  <a:pt x="509282" y="853897"/>
                </a:lnTo>
                <a:lnTo>
                  <a:pt x="515378" y="849350"/>
                </a:lnTo>
                <a:lnTo>
                  <a:pt x="519087" y="843064"/>
                </a:lnTo>
                <a:lnTo>
                  <a:pt x="520179" y="835837"/>
                </a:lnTo>
                <a:close/>
              </a:path>
              <a:path w="2268220" h="2075179">
                <a:moveTo>
                  <a:pt x="525881" y="1282573"/>
                </a:moveTo>
                <a:lnTo>
                  <a:pt x="524611" y="1275372"/>
                </a:lnTo>
                <a:lnTo>
                  <a:pt x="520738" y="1269187"/>
                </a:lnTo>
                <a:lnTo>
                  <a:pt x="514527" y="1264793"/>
                </a:lnTo>
                <a:lnTo>
                  <a:pt x="507149" y="1263154"/>
                </a:lnTo>
                <a:lnTo>
                  <a:pt x="499960" y="1264424"/>
                </a:lnTo>
                <a:lnTo>
                  <a:pt x="493763" y="1268298"/>
                </a:lnTo>
                <a:lnTo>
                  <a:pt x="489381" y="1274470"/>
                </a:lnTo>
                <a:lnTo>
                  <a:pt x="487743" y="1281849"/>
                </a:lnTo>
                <a:lnTo>
                  <a:pt x="489013" y="1289037"/>
                </a:lnTo>
                <a:lnTo>
                  <a:pt x="492887" y="1295234"/>
                </a:lnTo>
                <a:lnTo>
                  <a:pt x="499059" y="1299603"/>
                </a:lnTo>
                <a:lnTo>
                  <a:pt x="506476" y="1301267"/>
                </a:lnTo>
                <a:lnTo>
                  <a:pt x="513676" y="1299997"/>
                </a:lnTo>
                <a:lnTo>
                  <a:pt x="519861" y="1296123"/>
                </a:lnTo>
                <a:lnTo>
                  <a:pt x="524243" y="1289951"/>
                </a:lnTo>
                <a:lnTo>
                  <a:pt x="525881" y="1282573"/>
                </a:lnTo>
                <a:close/>
              </a:path>
              <a:path w="2268220" h="2075179">
                <a:moveTo>
                  <a:pt x="589051" y="803148"/>
                </a:moveTo>
                <a:lnTo>
                  <a:pt x="587222" y="795807"/>
                </a:lnTo>
                <a:lnTo>
                  <a:pt x="582688" y="789749"/>
                </a:lnTo>
                <a:lnTo>
                  <a:pt x="576402" y="786028"/>
                </a:lnTo>
                <a:lnTo>
                  <a:pt x="569188" y="784936"/>
                </a:lnTo>
                <a:lnTo>
                  <a:pt x="561809" y="786777"/>
                </a:lnTo>
                <a:lnTo>
                  <a:pt x="555752" y="791311"/>
                </a:lnTo>
                <a:lnTo>
                  <a:pt x="552030" y="797598"/>
                </a:lnTo>
                <a:lnTo>
                  <a:pt x="550938" y="804811"/>
                </a:lnTo>
                <a:lnTo>
                  <a:pt x="552767" y="812152"/>
                </a:lnTo>
                <a:lnTo>
                  <a:pt x="557301" y="818210"/>
                </a:lnTo>
                <a:lnTo>
                  <a:pt x="563587" y="821931"/>
                </a:lnTo>
                <a:lnTo>
                  <a:pt x="570801" y="823023"/>
                </a:lnTo>
                <a:lnTo>
                  <a:pt x="578142" y="821194"/>
                </a:lnTo>
                <a:lnTo>
                  <a:pt x="584238" y="816648"/>
                </a:lnTo>
                <a:lnTo>
                  <a:pt x="587959" y="810361"/>
                </a:lnTo>
                <a:lnTo>
                  <a:pt x="589051" y="803148"/>
                </a:lnTo>
                <a:close/>
              </a:path>
              <a:path w="2268220" h="2075179">
                <a:moveTo>
                  <a:pt x="595566" y="1313510"/>
                </a:moveTo>
                <a:lnTo>
                  <a:pt x="594283" y="1306309"/>
                </a:lnTo>
                <a:lnTo>
                  <a:pt x="590410" y="1300124"/>
                </a:lnTo>
                <a:lnTo>
                  <a:pt x="584212" y="1295730"/>
                </a:lnTo>
                <a:lnTo>
                  <a:pt x="576821" y="1294091"/>
                </a:lnTo>
                <a:lnTo>
                  <a:pt x="569633" y="1295361"/>
                </a:lnTo>
                <a:lnTo>
                  <a:pt x="563448" y="1299235"/>
                </a:lnTo>
                <a:lnTo>
                  <a:pt x="559066" y="1305407"/>
                </a:lnTo>
                <a:lnTo>
                  <a:pt x="557428" y="1312786"/>
                </a:lnTo>
                <a:lnTo>
                  <a:pt x="558698" y="1319974"/>
                </a:lnTo>
                <a:lnTo>
                  <a:pt x="562571" y="1326172"/>
                </a:lnTo>
                <a:lnTo>
                  <a:pt x="568744" y="1330553"/>
                </a:lnTo>
                <a:lnTo>
                  <a:pt x="576160" y="1332204"/>
                </a:lnTo>
                <a:lnTo>
                  <a:pt x="583349" y="1330934"/>
                </a:lnTo>
                <a:lnTo>
                  <a:pt x="589534" y="1327061"/>
                </a:lnTo>
                <a:lnTo>
                  <a:pt x="593915" y="1320888"/>
                </a:lnTo>
                <a:lnTo>
                  <a:pt x="595566" y="1313510"/>
                </a:lnTo>
                <a:close/>
              </a:path>
              <a:path w="2268220" h="2075179">
                <a:moveTo>
                  <a:pt x="657910" y="770432"/>
                </a:moveTo>
                <a:lnTo>
                  <a:pt x="656094" y="763092"/>
                </a:lnTo>
                <a:lnTo>
                  <a:pt x="651560" y="757034"/>
                </a:lnTo>
                <a:lnTo>
                  <a:pt x="645274" y="753325"/>
                </a:lnTo>
                <a:lnTo>
                  <a:pt x="638048" y="752233"/>
                </a:lnTo>
                <a:lnTo>
                  <a:pt x="630682" y="754075"/>
                </a:lnTo>
                <a:lnTo>
                  <a:pt x="624624" y="758609"/>
                </a:lnTo>
                <a:lnTo>
                  <a:pt x="620903" y="764882"/>
                </a:lnTo>
                <a:lnTo>
                  <a:pt x="619810" y="772109"/>
                </a:lnTo>
                <a:lnTo>
                  <a:pt x="621639" y="779449"/>
                </a:lnTo>
                <a:lnTo>
                  <a:pt x="626160" y="785507"/>
                </a:lnTo>
                <a:lnTo>
                  <a:pt x="632447" y="789228"/>
                </a:lnTo>
                <a:lnTo>
                  <a:pt x="639673" y="790321"/>
                </a:lnTo>
                <a:lnTo>
                  <a:pt x="647014" y="788492"/>
                </a:lnTo>
                <a:lnTo>
                  <a:pt x="653097" y="783945"/>
                </a:lnTo>
                <a:lnTo>
                  <a:pt x="656818" y="777659"/>
                </a:lnTo>
                <a:lnTo>
                  <a:pt x="657910" y="770432"/>
                </a:lnTo>
                <a:close/>
              </a:path>
              <a:path w="2268220" h="2075179">
                <a:moveTo>
                  <a:pt x="665238" y="1344447"/>
                </a:moveTo>
                <a:lnTo>
                  <a:pt x="663968" y="1337246"/>
                </a:lnTo>
                <a:lnTo>
                  <a:pt x="660095" y="1331061"/>
                </a:lnTo>
                <a:lnTo>
                  <a:pt x="653884" y="1326667"/>
                </a:lnTo>
                <a:lnTo>
                  <a:pt x="646506" y="1325029"/>
                </a:lnTo>
                <a:lnTo>
                  <a:pt x="639318" y="1326299"/>
                </a:lnTo>
                <a:lnTo>
                  <a:pt x="633120" y="1330172"/>
                </a:lnTo>
                <a:lnTo>
                  <a:pt x="628738" y="1336344"/>
                </a:lnTo>
                <a:lnTo>
                  <a:pt x="627100" y="1343723"/>
                </a:lnTo>
                <a:lnTo>
                  <a:pt x="628370" y="1350911"/>
                </a:lnTo>
                <a:lnTo>
                  <a:pt x="632244" y="1357109"/>
                </a:lnTo>
                <a:lnTo>
                  <a:pt x="638416" y="1361490"/>
                </a:lnTo>
                <a:lnTo>
                  <a:pt x="645833" y="1363141"/>
                </a:lnTo>
                <a:lnTo>
                  <a:pt x="653021" y="1361871"/>
                </a:lnTo>
                <a:lnTo>
                  <a:pt x="659218" y="1357998"/>
                </a:lnTo>
                <a:lnTo>
                  <a:pt x="663600" y="1351826"/>
                </a:lnTo>
                <a:lnTo>
                  <a:pt x="665238" y="1344447"/>
                </a:lnTo>
                <a:close/>
              </a:path>
              <a:path w="2268220" h="2075179">
                <a:moveTo>
                  <a:pt x="726782" y="737730"/>
                </a:moveTo>
                <a:lnTo>
                  <a:pt x="724954" y="730389"/>
                </a:lnTo>
                <a:lnTo>
                  <a:pt x="720420" y="724331"/>
                </a:lnTo>
                <a:lnTo>
                  <a:pt x="714133" y="720610"/>
                </a:lnTo>
                <a:lnTo>
                  <a:pt x="706920" y="719518"/>
                </a:lnTo>
                <a:lnTo>
                  <a:pt x="699541" y="721360"/>
                </a:lnTo>
                <a:lnTo>
                  <a:pt x="693483" y="725893"/>
                </a:lnTo>
                <a:lnTo>
                  <a:pt x="689762" y="732180"/>
                </a:lnTo>
                <a:lnTo>
                  <a:pt x="688670" y="739406"/>
                </a:lnTo>
                <a:lnTo>
                  <a:pt x="690499" y="746747"/>
                </a:lnTo>
                <a:lnTo>
                  <a:pt x="695032" y="752805"/>
                </a:lnTo>
                <a:lnTo>
                  <a:pt x="701319" y="756526"/>
                </a:lnTo>
                <a:lnTo>
                  <a:pt x="708533" y="757618"/>
                </a:lnTo>
                <a:lnTo>
                  <a:pt x="715873" y="755789"/>
                </a:lnTo>
                <a:lnTo>
                  <a:pt x="721969" y="751243"/>
                </a:lnTo>
                <a:lnTo>
                  <a:pt x="725690" y="744956"/>
                </a:lnTo>
                <a:lnTo>
                  <a:pt x="726782" y="737730"/>
                </a:lnTo>
                <a:close/>
              </a:path>
              <a:path w="2268220" h="2075179">
                <a:moveTo>
                  <a:pt x="734910" y="1375384"/>
                </a:moveTo>
                <a:lnTo>
                  <a:pt x="733640" y="1368196"/>
                </a:lnTo>
                <a:lnTo>
                  <a:pt x="729767" y="1361998"/>
                </a:lnTo>
                <a:lnTo>
                  <a:pt x="723569" y="1357604"/>
                </a:lnTo>
                <a:lnTo>
                  <a:pt x="716178" y="1355966"/>
                </a:lnTo>
                <a:lnTo>
                  <a:pt x="708990" y="1357236"/>
                </a:lnTo>
                <a:lnTo>
                  <a:pt x="702805" y="1361109"/>
                </a:lnTo>
                <a:lnTo>
                  <a:pt x="698423" y="1367282"/>
                </a:lnTo>
                <a:lnTo>
                  <a:pt x="696785" y="1374660"/>
                </a:lnTo>
                <a:lnTo>
                  <a:pt x="698055" y="1381861"/>
                </a:lnTo>
                <a:lnTo>
                  <a:pt x="701929" y="1388046"/>
                </a:lnTo>
                <a:lnTo>
                  <a:pt x="708088" y="1392428"/>
                </a:lnTo>
                <a:lnTo>
                  <a:pt x="715518" y="1394079"/>
                </a:lnTo>
                <a:lnTo>
                  <a:pt x="722706" y="1392809"/>
                </a:lnTo>
                <a:lnTo>
                  <a:pt x="728891" y="1388935"/>
                </a:lnTo>
                <a:lnTo>
                  <a:pt x="733272" y="1382763"/>
                </a:lnTo>
                <a:lnTo>
                  <a:pt x="734910" y="1375384"/>
                </a:lnTo>
                <a:close/>
              </a:path>
              <a:path w="2268220" h="2075179">
                <a:moveTo>
                  <a:pt x="795642" y="705027"/>
                </a:moveTo>
                <a:lnTo>
                  <a:pt x="793826" y="697687"/>
                </a:lnTo>
                <a:lnTo>
                  <a:pt x="789292" y="691629"/>
                </a:lnTo>
                <a:lnTo>
                  <a:pt x="783005" y="687908"/>
                </a:lnTo>
                <a:lnTo>
                  <a:pt x="775779" y="686816"/>
                </a:lnTo>
                <a:lnTo>
                  <a:pt x="768413" y="688657"/>
                </a:lnTo>
                <a:lnTo>
                  <a:pt x="762355" y="693191"/>
                </a:lnTo>
                <a:lnTo>
                  <a:pt x="758634" y="699477"/>
                </a:lnTo>
                <a:lnTo>
                  <a:pt x="757542" y="706691"/>
                </a:lnTo>
                <a:lnTo>
                  <a:pt x="759371" y="714032"/>
                </a:lnTo>
                <a:lnTo>
                  <a:pt x="763905" y="720090"/>
                </a:lnTo>
                <a:lnTo>
                  <a:pt x="770178" y="723811"/>
                </a:lnTo>
                <a:lnTo>
                  <a:pt x="777405" y="724903"/>
                </a:lnTo>
                <a:lnTo>
                  <a:pt x="784745" y="723074"/>
                </a:lnTo>
                <a:lnTo>
                  <a:pt x="790841" y="718527"/>
                </a:lnTo>
                <a:lnTo>
                  <a:pt x="794550" y="712241"/>
                </a:lnTo>
                <a:lnTo>
                  <a:pt x="795642" y="705027"/>
                </a:lnTo>
                <a:close/>
              </a:path>
              <a:path w="2268220" h="2075179">
                <a:moveTo>
                  <a:pt x="804595" y="1406321"/>
                </a:moveTo>
                <a:lnTo>
                  <a:pt x="803325" y="1399133"/>
                </a:lnTo>
                <a:lnTo>
                  <a:pt x="799452" y="1392936"/>
                </a:lnTo>
                <a:lnTo>
                  <a:pt x="793242" y="1388541"/>
                </a:lnTo>
                <a:lnTo>
                  <a:pt x="785863" y="1386903"/>
                </a:lnTo>
                <a:lnTo>
                  <a:pt x="778675" y="1388173"/>
                </a:lnTo>
                <a:lnTo>
                  <a:pt x="772477" y="1392047"/>
                </a:lnTo>
                <a:lnTo>
                  <a:pt x="768096" y="1398219"/>
                </a:lnTo>
                <a:lnTo>
                  <a:pt x="766457" y="1405597"/>
                </a:lnTo>
                <a:lnTo>
                  <a:pt x="767727" y="1412798"/>
                </a:lnTo>
                <a:lnTo>
                  <a:pt x="771601" y="1418983"/>
                </a:lnTo>
                <a:lnTo>
                  <a:pt x="777773" y="1423365"/>
                </a:lnTo>
                <a:lnTo>
                  <a:pt x="785190" y="1425016"/>
                </a:lnTo>
                <a:lnTo>
                  <a:pt x="792378" y="1423746"/>
                </a:lnTo>
                <a:lnTo>
                  <a:pt x="798576" y="1419872"/>
                </a:lnTo>
                <a:lnTo>
                  <a:pt x="802957" y="1413700"/>
                </a:lnTo>
                <a:lnTo>
                  <a:pt x="804595" y="1406321"/>
                </a:lnTo>
                <a:close/>
              </a:path>
              <a:path w="2268220" h="2075179">
                <a:moveTo>
                  <a:pt x="864514" y="672325"/>
                </a:moveTo>
                <a:lnTo>
                  <a:pt x="862685" y="664984"/>
                </a:lnTo>
                <a:lnTo>
                  <a:pt x="858151" y="658926"/>
                </a:lnTo>
                <a:lnTo>
                  <a:pt x="851877" y="655205"/>
                </a:lnTo>
                <a:lnTo>
                  <a:pt x="844651" y="654113"/>
                </a:lnTo>
                <a:lnTo>
                  <a:pt x="837272" y="655955"/>
                </a:lnTo>
                <a:lnTo>
                  <a:pt x="831215" y="660488"/>
                </a:lnTo>
                <a:lnTo>
                  <a:pt x="827493" y="666775"/>
                </a:lnTo>
                <a:lnTo>
                  <a:pt x="826401" y="673989"/>
                </a:lnTo>
                <a:lnTo>
                  <a:pt x="828230" y="681329"/>
                </a:lnTo>
                <a:lnTo>
                  <a:pt x="832764" y="687387"/>
                </a:lnTo>
                <a:lnTo>
                  <a:pt x="839050" y="691108"/>
                </a:lnTo>
                <a:lnTo>
                  <a:pt x="846264" y="692200"/>
                </a:lnTo>
                <a:lnTo>
                  <a:pt x="853617" y="690372"/>
                </a:lnTo>
                <a:lnTo>
                  <a:pt x="859701" y="685825"/>
                </a:lnTo>
                <a:lnTo>
                  <a:pt x="863422" y="679538"/>
                </a:lnTo>
                <a:lnTo>
                  <a:pt x="864514" y="672325"/>
                </a:lnTo>
                <a:close/>
              </a:path>
              <a:path w="2268220" h="2075179">
                <a:moveTo>
                  <a:pt x="874268" y="1437259"/>
                </a:moveTo>
                <a:lnTo>
                  <a:pt x="872998" y="1430070"/>
                </a:lnTo>
                <a:lnTo>
                  <a:pt x="869124" y="1423873"/>
                </a:lnTo>
                <a:lnTo>
                  <a:pt x="862926" y="1419479"/>
                </a:lnTo>
                <a:lnTo>
                  <a:pt x="855535" y="1417840"/>
                </a:lnTo>
                <a:lnTo>
                  <a:pt x="848347" y="1419110"/>
                </a:lnTo>
                <a:lnTo>
                  <a:pt x="842162" y="1422984"/>
                </a:lnTo>
                <a:lnTo>
                  <a:pt x="837780" y="1429156"/>
                </a:lnTo>
                <a:lnTo>
                  <a:pt x="836129" y="1436535"/>
                </a:lnTo>
                <a:lnTo>
                  <a:pt x="837412" y="1443736"/>
                </a:lnTo>
                <a:lnTo>
                  <a:pt x="841286" y="1449920"/>
                </a:lnTo>
                <a:lnTo>
                  <a:pt x="847458" y="1454302"/>
                </a:lnTo>
                <a:lnTo>
                  <a:pt x="854875" y="1455953"/>
                </a:lnTo>
                <a:lnTo>
                  <a:pt x="862063" y="1454683"/>
                </a:lnTo>
                <a:lnTo>
                  <a:pt x="868248" y="1450809"/>
                </a:lnTo>
                <a:lnTo>
                  <a:pt x="872629" y="1444637"/>
                </a:lnTo>
                <a:lnTo>
                  <a:pt x="874268" y="1437259"/>
                </a:lnTo>
                <a:close/>
              </a:path>
              <a:path w="2268220" h="2075179">
                <a:moveTo>
                  <a:pt x="933386" y="639610"/>
                </a:moveTo>
                <a:lnTo>
                  <a:pt x="931557" y="632269"/>
                </a:lnTo>
                <a:lnTo>
                  <a:pt x="927023" y="626211"/>
                </a:lnTo>
                <a:lnTo>
                  <a:pt x="920737" y="622490"/>
                </a:lnTo>
                <a:lnTo>
                  <a:pt x="913523" y="621398"/>
                </a:lnTo>
                <a:lnTo>
                  <a:pt x="906145" y="623252"/>
                </a:lnTo>
                <a:lnTo>
                  <a:pt x="900087" y="627773"/>
                </a:lnTo>
                <a:lnTo>
                  <a:pt x="896366" y="634060"/>
                </a:lnTo>
                <a:lnTo>
                  <a:pt x="895273" y="641286"/>
                </a:lnTo>
                <a:lnTo>
                  <a:pt x="897102" y="648627"/>
                </a:lnTo>
                <a:lnTo>
                  <a:pt x="901636" y="654685"/>
                </a:lnTo>
                <a:lnTo>
                  <a:pt x="907910" y="658406"/>
                </a:lnTo>
                <a:lnTo>
                  <a:pt x="915136" y="659498"/>
                </a:lnTo>
                <a:lnTo>
                  <a:pt x="922477" y="657669"/>
                </a:lnTo>
                <a:lnTo>
                  <a:pt x="928573" y="653122"/>
                </a:lnTo>
                <a:lnTo>
                  <a:pt x="932294" y="646836"/>
                </a:lnTo>
                <a:lnTo>
                  <a:pt x="933386" y="639610"/>
                </a:lnTo>
                <a:close/>
              </a:path>
              <a:path w="2268220" h="2075179">
                <a:moveTo>
                  <a:pt x="943952" y="1468196"/>
                </a:moveTo>
                <a:lnTo>
                  <a:pt x="942682" y="1461008"/>
                </a:lnTo>
                <a:lnTo>
                  <a:pt x="938809" y="1454810"/>
                </a:lnTo>
                <a:lnTo>
                  <a:pt x="932599" y="1450416"/>
                </a:lnTo>
                <a:lnTo>
                  <a:pt x="925220" y="1448777"/>
                </a:lnTo>
                <a:lnTo>
                  <a:pt x="918019" y="1450047"/>
                </a:lnTo>
                <a:lnTo>
                  <a:pt x="911834" y="1453921"/>
                </a:lnTo>
                <a:lnTo>
                  <a:pt x="907453" y="1460093"/>
                </a:lnTo>
                <a:lnTo>
                  <a:pt x="905814" y="1467485"/>
                </a:lnTo>
                <a:lnTo>
                  <a:pt x="907084" y="1474673"/>
                </a:lnTo>
                <a:lnTo>
                  <a:pt x="910958" y="1480858"/>
                </a:lnTo>
                <a:lnTo>
                  <a:pt x="917130" y="1485239"/>
                </a:lnTo>
                <a:lnTo>
                  <a:pt x="924547" y="1486903"/>
                </a:lnTo>
                <a:lnTo>
                  <a:pt x="931735" y="1485620"/>
                </a:lnTo>
                <a:lnTo>
                  <a:pt x="937933" y="1481747"/>
                </a:lnTo>
                <a:lnTo>
                  <a:pt x="942314" y="1475574"/>
                </a:lnTo>
                <a:lnTo>
                  <a:pt x="943952" y="1468196"/>
                </a:lnTo>
                <a:close/>
              </a:path>
              <a:path w="2268220" h="2075179">
                <a:moveTo>
                  <a:pt x="1002245" y="606907"/>
                </a:moveTo>
                <a:lnTo>
                  <a:pt x="1000417" y="599567"/>
                </a:lnTo>
                <a:lnTo>
                  <a:pt x="995883" y="593509"/>
                </a:lnTo>
                <a:lnTo>
                  <a:pt x="989609" y="589788"/>
                </a:lnTo>
                <a:lnTo>
                  <a:pt x="982383" y="588695"/>
                </a:lnTo>
                <a:lnTo>
                  <a:pt x="975004" y="590537"/>
                </a:lnTo>
                <a:lnTo>
                  <a:pt x="968946" y="595071"/>
                </a:lnTo>
                <a:lnTo>
                  <a:pt x="965225" y="601357"/>
                </a:lnTo>
                <a:lnTo>
                  <a:pt x="964133" y="608584"/>
                </a:lnTo>
                <a:lnTo>
                  <a:pt x="965962" y="615924"/>
                </a:lnTo>
                <a:lnTo>
                  <a:pt x="970495" y="621982"/>
                </a:lnTo>
                <a:lnTo>
                  <a:pt x="976782" y="625690"/>
                </a:lnTo>
                <a:lnTo>
                  <a:pt x="984008" y="626783"/>
                </a:lnTo>
                <a:lnTo>
                  <a:pt x="991349" y="624967"/>
                </a:lnTo>
                <a:lnTo>
                  <a:pt x="997432" y="620420"/>
                </a:lnTo>
                <a:lnTo>
                  <a:pt x="1001153" y="614133"/>
                </a:lnTo>
                <a:lnTo>
                  <a:pt x="1002245" y="606907"/>
                </a:lnTo>
                <a:close/>
              </a:path>
              <a:path w="2268220" h="2075179">
                <a:moveTo>
                  <a:pt x="1013625" y="1499133"/>
                </a:moveTo>
                <a:lnTo>
                  <a:pt x="1012355" y="1491945"/>
                </a:lnTo>
                <a:lnTo>
                  <a:pt x="1008481" y="1485760"/>
                </a:lnTo>
                <a:lnTo>
                  <a:pt x="1002284" y="1481353"/>
                </a:lnTo>
                <a:lnTo>
                  <a:pt x="994892" y="1479715"/>
                </a:lnTo>
                <a:lnTo>
                  <a:pt x="987704" y="1480985"/>
                </a:lnTo>
                <a:lnTo>
                  <a:pt x="981519" y="1484858"/>
                </a:lnTo>
                <a:lnTo>
                  <a:pt x="977138" y="1491030"/>
                </a:lnTo>
                <a:lnTo>
                  <a:pt x="975487" y="1498422"/>
                </a:lnTo>
                <a:lnTo>
                  <a:pt x="976769" y="1505610"/>
                </a:lnTo>
                <a:lnTo>
                  <a:pt x="980643" y="1511795"/>
                </a:lnTo>
                <a:lnTo>
                  <a:pt x="986815" y="1516176"/>
                </a:lnTo>
                <a:lnTo>
                  <a:pt x="994232" y="1517840"/>
                </a:lnTo>
                <a:lnTo>
                  <a:pt x="1001420" y="1516557"/>
                </a:lnTo>
                <a:lnTo>
                  <a:pt x="1007605" y="1512684"/>
                </a:lnTo>
                <a:lnTo>
                  <a:pt x="1011986" y="1506524"/>
                </a:lnTo>
                <a:lnTo>
                  <a:pt x="1013625" y="1499133"/>
                </a:lnTo>
                <a:close/>
              </a:path>
              <a:path w="2268220" h="2075179">
                <a:moveTo>
                  <a:pt x="1071118" y="574205"/>
                </a:moveTo>
                <a:lnTo>
                  <a:pt x="1069289" y="566864"/>
                </a:lnTo>
                <a:lnTo>
                  <a:pt x="1064755" y="560806"/>
                </a:lnTo>
                <a:lnTo>
                  <a:pt x="1058468" y="557085"/>
                </a:lnTo>
                <a:lnTo>
                  <a:pt x="1051255" y="555993"/>
                </a:lnTo>
                <a:lnTo>
                  <a:pt x="1043876" y="557834"/>
                </a:lnTo>
                <a:lnTo>
                  <a:pt x="1037818" y="562368"/>
                </a:lnTo>
                <a:lnTo>
                  <a:pt x="1034097" y="568655"/>
                </a:lnTo>
                <a:lnTo>
                  <a:pt x="1033005" y="575868"/>
                </a:lnTo>
                <a:lnTo>
                  <a:pt x="1034834" y="583209"/>
                </a:lnTo>
                <a:lnTo>
                  <a:pt x="1039368" y="589267"/>
                </a:lnTo>
                <a:lnTo>
                  <a:pt x="1045654" y="592988"/>
                </a:lnTo>
                <a:lnTo>
                  <a:pt x="1052868" y="594080"/>
                </a:lnTo>
                <a:lnTo>
                  <a:pt x="1060208" y="592251"/>
                </a:lnTo>
                <a:lnTo>
                  <a:pt x="1066304" y="587705"/>
                </a:lnTo>
                <a:lnTo>
                  <a:pt x="1070025" y="581418"/>
                </a:lnTo>
                <a:lnTo>
                  <a:pt x="1071118" y="574205"/>
                </a:lnTo>
                <a:close/>
              </a:path>
              <a:path w="2268220" h="2075179">
                <a:moveTo>
                  <a:pt x="1083310" y="1530070"/>
                </a:moveTo>
                <a:lnTo>
                  <a:pt x="1082040" y="1522882"/>
                </a:lnTo>
                <a:lnTo>
                  <a:pt x="1078166" y="1516697"/>
                </a:lnTo>
                <a:lnTo>
                  <a:pt x="1071956" y="1512303"/>
                </a:lnTo>
                <a:lnTo>
                  <a:pt x="1064577" y="1510652"/>
                </a:lnTo>
                <a:lnTo>
                  <a:pt x="1057376" y="1511922"/>
                </a:lnTo>
                <a:lnTo>
                  <a:pt x="1051191" y="1515808"/>
                </a:lnTo>
                <a:lnTo>
                  <a:pt x="1046810" y="1521968"/>
                </a:lnTo>
                <a:lnTo>
                  <a:pt x="1045171" y="1529359"/>
                </a:lnTo>
                <a:lnTo>
                  <a:pt x="1046441" y="1536547"/>
                </a:lnTo>
                <a:lnTo>
                  <a:pt x="1050315" y="1542732"/>
                </a:lnTo>
                <a:lnTo>
                  <a:pt x="1056487" y="1547114"/>
                </a:lnTo>
                <a:lnTo>
                  <a:pt x="1063904" y="1548777"/>
                </a:lnTo>
                <a:lnTo>
                  <a:pt x="1071092" y="1547507"/>
                </a:lnTo>
                <a:lnTo>
                  <a:pt x="1077290" y="1543621"/>
                </a:lnTo>
                <a:lnTo>
                  <a:pt x="1081671" y="1537462"/>
                </a:lnTo>
                <a:lnTo>
                  <a:pt x="1083310" y="1530070"/>
                </a:lnTo>
                <a:close/>
              </a:path>
              <a:path w="2268220" h="2075179">
                <a:moveTo>
                  <a:pt x="1139977" y="541489"/>
                </a:moveTo>
                <a:lnTo>
                  <a:pt x="1138148" y="534149"/>
                </a:lnTo>
                <a:lnTo>
                  <a:pt x="1133614" y="528091"/>
                </a:lnTo>
                <a:lnTo>
                  <a:pt x="1127328" y="524370"/>
                </a:lnTo>
                <a:lnTo>
                  <a:pt x="1120101" y="523290"/>
                </a:lnTo>
                <a:lnTo>
                  <a:pt x="1112735" y="525132"/>
                </a:lnTo>
                <a:lnTo>
                  <a:pt x="1106678" y="529666"/>
                </a:lnTo>
                <a:lnTo>
                  <a:pt x="1102956" y="535965"/>
                </a:lnTo>
                <a:lnTo>
                  <a:pt x="1101877" y="543179"/>
                </a:lnTo>
                <a:lnTo>
                  <a:pt x="1103706" y="550519"/>
                </a:lnTo>
                <a:lnTo>
                  <a:pt x="1108240" y="556577"/>
                </a:lnTo>
                <a:lnTo>
                  <a:pt x="1114526" y="560285"/>
                </a:lnTo>
                <a:lnTo>
                  <a:pt x="1121752" y="561378"/>
                </a:lnTo>
                <a:lnTo>
                  <a:pt x="1129093" y="559549"/>
                </a:lnTo>
                <a:lnTo>
                  <a:pt x="1135176" y="554990"/>
                </a:lnTo>
                <a:lnTo>
                  <a:pt x="1138897" y="548703"/>
                </a:lnTo>
                <a:lnTo>
                  <a:pt x="1139977" y="541489"/>
                </a:lnTo>
                <a:close/>
              </a:path>
              <a:path w="2268220" h="2075179">
                <a:moveTo>
                  <a:pt x="1152982" y="1560995"/>
                </a:moveTo>
                <a:lnTo>
                  <a:pt x="1151712" y="1553806"/>
                </a:lnTo>
                <a:lnTo>
                  <a:pt x="1147826" y="1547622"/>
                </a:lnTo>
                <a:lnTo>
                  <a:pt x="1141628" y="1543227"/>
                </a:lnTo>
                <a:lnTo>
                  <a:pt x="1134237" y="1541589"/>
                </a:lnTo>
                <a:lnTo>
                  <a:pt x="1127048" y="1542872"/>
                </a:lnTo>
                <a:lnTo>
                  <a:pt x="1120863" y="1546745"/>
                </a:lnTo>
                <a:lnTo>
                  <a:pt x="1116482" y="1552917"/>
                </a:lnTo>
                <a:lnTo>
                  <a:pt x="1114844" y="1560309"/>
                </a:lnTo>
                <a:lnTo>
                  <a:pt x="1116126" y="1567497"/>
                </a:lnTo>
                <a:lnTo>
                  <a:pt x="1120000" y="1573682"/>
                </a:lnTo>
                <a:lnTo>
                  <a:pt x="1126172" y="1578063"/>
                </a:lnTo>
                <a:lnTo>
                  <a:pt x="1133602" y="1579714"/>
                </a:lnTo>
                <a:lnTo>
                  <a:pt x="1140790" y="1578432"/>
                </a:lnTo>
                <a:lnTo>
                  <a:pt x="1146975" y="1574558"/>
                </a:lnTo>
                <a:lnTo>
                  <a:pt x="1151356" y="1568386"/>
                </a:lnTo>
                <a:lnTo>
                  <a:pt x="1152982" y="1560995"/>
                </a:lnTo>
                <a:close/>
              </a:path>
              <a:path w="2268220" h="2075179">
                <a:moveTo>
                  <a:pt x="1208849" y="508762"/>
                </a:moveTo>
                <a:lnTo>
                  <a:pt x="1207008" y="501421"/>
                </a:lnTo>
                <a:lnTo>
                  <a:pt x="1202461" y="495376"/>
                </a:lnTo>
                <a:lnTo>
                  <a:pt x="1196174" y="491667"/>
                </a:lnTo>
                <a:lnTo>
                  <a:pt x="1188961" y="490588"/>
                </a:lnTo>
                <a:lnTo>
                  <a:pt x="1181582" y="492429"/>
                </a:lnTo>
                <a:lnTo>
                  <a:pt x="1175537" y="496976"/>
                </a:lnTo>
                <a:lnTo>
                  <a:pt x="1171816" y="503262"/>
                </a:lnTo>
                <a:lnTo>
                  <a:pt x="1170736" y="510489"/>
                </a:lnTo>
                <a:lnTo>
                  <a:pt x="1172578" y="517829"/>
                </a:lnTo>
                <a:lnTo>
                  <a:pt x="1177112" y="523875"/>
                </a:lnTo>
                <a:lnTo>
                  <a:pt x="1183411" y="527583"/>
                </a:lnTo>
                <a:lnTo>
                  <a:pt x="1190625" y="528675"/>
                </a:lnTo>
                <a:lnTo>
                  <a:pt x="1197965" y="526834"/>
                </a:lnTo>
                <a:lnTo>
                  <a:pt x="1204048" y="522274"/>
                </a:lnTo>
                <a:lnTo>
                  <a:pt x="1207770" y="515988"/>
                </a:lnTo>
                <a:lnTo>
                  <a:pt x="1208849" y="508762"/>
                </a:lnTo>
                <a:close/>
              </a:path>
              <a:path w="2268220" h="2075179">
                <a:moveTo>
                  <a:pt x="1222667" y="1591919"/>
                </a:moveTo>
                <a:lnTo>
                  <a:pt x="1221384" y="1584731"/>
                </a:lnTo>
                <a:lnTo>
                  <a:pt x="1217498" y="1578546"/>
                </a:lnTo>
                <a:lnTo>
                  <a:pt x="1211287" y="1574165"/>
                </a:lnTo>
                <a:lnTo>
                  <a:pt x="1203909" y="1572526"/>
                </a:lnTo>
                <a:lnTo>
                  <a:pt x="1196708" y="1573809"/>
                </a:lnTo>
                <a:lnTo>
                  <a:pt x="1190536" y="1577695"/>
                </a:lnTo>
                <a:lnTo>
                  <a:pt x="1186154" y="1583867"/>
                </a:lnTo>
                <a:lnTo>
                  <a:pt x="1184529" y="1591259"/>
                </a:lnTo>
                <a:lnTo>
                  <a:pt x="1185811" y="1598447"/>
                </a:lnTo>
                <a:lnTo>
                  <a:pt x="1189697" y="1604632"/>
                </a:lnTo>
                <a:lnTo>
                  <a:pt x="1195870" y="1609001"/>
                </a:lnTo>
                <a:lnTo>
                  <a:pt x="1203286" y="1610652"/>
                </a:lnTo>
                <a:lnTo>
                  <a:pt x="1210475" y="1609369"/>
                </a:lnTo>
                <a:lnTo>
                  <a:pt x="1216660" y="1605483"/>
                </a:lnTo>
                <a:lnTo>
                  <a:pt x="1221028" y="1599311"/>
                </a:lnTo>
                <a:lnTo>
                  <a:pt x="1222667" y="1591919"/>
                </a:lnTo>
                <a:close/>
              </a:path>
              <a:path w="2268220" h="2075179">
                <a:moveTo>
                  <a:pt x="1277708" y="476059"/>
                </a:moveTo>
                <a:lnTo>
                  <a:pt x="1275880" y="468718"/>
                </a:lnTo>
                <a:lnTo>
                  <a:pt x="1271333" y="462673"/>
                </a:lnTo>
                <a:lnTo>
                  <a:pt x="1265047" y="458952"/>
                </a:lnTo>
                <a:lnTo>
                  <a:pt x="1257820" y="457873"/>
                </a:lnTo>
                <a:lnTo>
                  <a:pt x="1250454" y="459727"/>
                </a:lnTo>
                <a:lnTo>
                  <a:pt x="1244396" y="464273"/>
                </a:lnTo>
                <a:lnTo>
                  <a:pt x="1240688" y="470560"/>
                </a:lnTo>
                <a:lnTo>
                  <a:pt x="1239608" y="477786"/>
                </a:lnTo>
                <a:lnTo>
                  <a:pt x="1241437" y="485114"/>
                </a:lnTo>
                <a:lnTo>
                  <a:pt x="1245984" y="491172"/>
                </a:lnTo>
                <a:lnTo>
                  <a:pt x="1252270" y="494880"/>
                </a:lnTo>
                <a:lnTo>
                  <a:pt x="1259497" y="495960"/>
                </a:lnTo>
                <a:lnTo>
                  <a:pt x="1266837" y="494131"/>
                </a:lnTo>
                <a:lnTo>
                  <a:pt x="1272921" y="489572"/>
                </a:lnTo>
                <a:lnTo>
                  <a:pt x="1276629" y="483285"/>
                </a:lnTo>
                <a:lnTo>
                  <a:pt x="1277708" y="476059"/>
                </a:lnTo>
                <a:close/>
              </a:path>
              <a:path w="2268220" h="2075179">
                <a:moveTo>
                  <a:pt x="1292339" y="1622856"/>
                </a:moveTo>
                <a:lnTo>
                  <a:pt x="1291056" y="1615668"/>
                </a:lnTo>
                <a:lnTo>
                  <a:pt x="1287183" y="1609483"/>
                </a:lnTo>
                <a:lnTo>
                  <a:pt x="1280972" y="1605102"/>
                </a:lnTo>
                <a:lnTo>
                  <a:pt x="1273581" y="1603463"/>
                </a:lnTo>
                <a:lnTo>
                  <a:pt x="1266393" y="1604746"/>
                </a:lnTo>
                <a:lnTo>
                  <a:pt x="1260208" y="1608632"/>
                </a:lnTo>
                <a:lnTo>
                  <a:pt x="1255839" y="1614805"/>
                </a:lnTo>
                <a:lnTo>
                  <a:pt x="1254201" y="1622196"/>
                </a:lnTo>
                <a:lnTo>
                  <a:pt x="1255483" y="1629384"/>
                </a:lnTo>
                <a:lnTo>
                  <a:pt x="1259370" y="1635569"/>
                </a:lnTo>
                <a:lnTo>
                  <a:pt x="1265542" y="1639938"/>
                </a:lnTo>
                <a:lnTo>
                  <a:pt x="1272971" y="1641589"/>
                </a:lnTo>
                <a:lnTo>
                  <a:pt x="1280160" y="1640306"/>
                </a:lnTo>
                <a:lnTo>
                  <a:pt x="1286344" y="1636420"/>
                </a:lnTo>
                <a:lnTo>
                  <a:pt x="1290713" y="1630248"/>
                </a:lnTo>
                <a:lnTo>
                  <a:pt x="1292339" y="1622856"/>
                </a:lnTo>
                <a:close/>
              </a:path>
              <a:path w="2268220" h="2075179">
                <a:moveTo>
                  <a:pt x="1346581" y="443357"/>
                </a:moveTo>
                <a:lnTo>
                  <a:pt x="1344739" y="436016"/>
                </a:lnTo>
                <a:lnTo>
                  <a:pt x="1340205" y="429958"/>
                </a:lnTo>
                <a:lnTo>
                  <a:pt x="1333906" y="426250"/>
                </a:lnTo>
                <a:lnTo>
                  <a:pt x="1326692" y="425170"/>
                </a:lnTo>
                <a:lnTo>
                  <a:pt x="1319314" y="427024"/>
                </a:lnTo>
                <a:lnTo>
                  <a:pt x="1313268" y="431571"/>
                </a:lnTo>
                <a:lnTo>
                  <a:pt x="1309547" y="437857"/>
                </a:lnTo>
                <a:lnTo>
                  <a:pt x="1308468" y="445071"/>
                </a:lnTo>
                <a:lnTo>
                  <a:pt x="1310309" y="452412"/>
                </a:lnTo>
                <a:lnTo>
                  <a:pt x="1314856" y="458470"/>
                </a:lnTo>
                <a:lnTo>
                  <a:pt x="1321142" y="462178"/>
                </a:lnTo>
                <a:lnTo>
                  <a:pt x="1328356" y="463257"/>
                </a:lnTo>
                <a:lnTo>
                  <a:pt x="1335697" y="461416"/>
                </a:lnTo>
                <a:lnTo>
                  <a:pt x="1341780" y="456869"/>
                </a:lnTo>
                <a:lnTo>
                  <a:pt x="1345501" y="450570"/>
                </a:lnTo>
                <a:lnTo>
                  <a:pt x="1346581" y="443357"/>
                </a:lnTo>
                <a:close/>
              </a:path>
              <a:path w="2268220" h="2075179">
                <a:moveTo>
                  <a:pt x="1362024" y="1653794"/>
                </a:moveTo>
                <a:lnTo>
                  <a:pt x="1360741" y="1646605"/>
                </a:lnTo>
                <a:lnTo>
                  <a:pt x="1356855" y="1640420"/>
                </a:lnTo>
                <a:lnTo>
                  <a:pt x="1350645" y="1636039"/>
                </a:lnTo>
                <a:lnTo>
                  <a:pt x="1343266" y="1634401"/>
                </a:lnTo>
                <a:lnTo>
                  <a:pt x="1336065" y="1635683"/>
                </a:lnTo>
                <a:lnTo>
                  <a:pt x="1329893" y="1639570"/>
                </a:lnTo>
                <a:lnTo>
                  <a:pt x="1325511" y="1645742"/>
                </a:lnTo>
                <a:lnTo>
                  <a:pt x="1323886" y="1653133"/>
                </a:lnTo>
                <a:lnTo>
                  <a:pt x="1325168" y="1660321"/>
                </a:lnTo>
                <a:lnTo>
                  <a:pt x="1329055" y="1666506"/>
                </a:lnTo>
                <a:lnTo>
                  <a:pt x="1335227" y="1670875"/>
                </a:lnTo>
                <a:lnTo>
                  <a:pt x="1342644" y="1672526"/>
                </a:lnTo>
                <a:lnTo>
                  <a:pt x="1349832" y="1671243"/>
                </a:lnTo>
                <a:lnTo>
                  <a:pt x="1356017" y="1667357"/>
                </a:lnTo>
                <a:lnTo>
                  <a:pt x="1360385" y="1661185"/>
                </a:lnTo>
                <a:lnTo>
                  <a:pt x="1362024" y="1653794"/>
                </a:lnTo>
                <a:close/>
              </a:path>
              <a:path w="2268220" h="2075179">
                <a:moveTo>
                  <a:pt x="1415440" y="410641"/>
                </a:moveTo>
                <a:lnTo>
                  <a:pt x="1413611" y="403301"/>
                </a:lnTo>
                <a:lnTo>
                  <a:pt x="1409065" y="397256"/>
                </a:lnTo>
                <a:lnTo>
                  <a:pt x="1402778" y="393547"/>
                </a:lnTo>
                <a:lnTo>
                  <a:pt x="1395552" y="392468"/>
                </a:lnTo>
                <a:lnTo>
                  <a:pt x="1388186" y="394322"/>
                </a:lnTo>
                <a:lnTo>
                  <a:pt x="1382128" y="398856"/>
                </a:lnTo>
                <a:lnTo>
                  <a:pt x="1378419" y="405142"/>
                </a:lnTo>
                <a:lnTo>
                  <a:pt x="1377340" y="412369"/>
                </a:lnTo>
                <a:lnTo>
                  <a:pt x="1379181" y="419709"/>
                </a:lnTo>
                <a:lnTo>
                  <a:pt x="1383715" y="425754"/>
                </a:lnTo>
                <a:lnTo>
                  <a:pt x="1390002" y="429475"/>
                </a:lnTo>
                <a:lnTo>
                  <a:pt x="1397228" y="430555"/>
                </a:lnTo>
                <a:lnTo>
                  <a:pt x="1404569" y="428713"/>
                </a:lnTo>
                <a:lnTo>
                  <a:pt x="1410652" y="424154"/>
                </a:lnTo>
                <a:lnTo>
                  <a:pt x="1414360" y="417868"/>
                </a:lnTo>
                <a:lnTo>
                  <a:pt x="1415440" y="410641"/>
                </a:lnTo>
                <a:close/>
              </a:path>
              <a:path w="2268220" h="2075179">
                <a:moveTo>
                  <a:pt x="1431696" y="1684731"/>
                </a:moveTo>
                <a:lnTo>
                  <a:pt x="1430413" y="1677543"/>
                </a:lnTo>
                <a:lnTo>
                  <a:pt x="1426540" y="1671358"/>
                </a:lnTo>
                <a:lnTo>
                  <a:pt x="1420329" y="1666976"/>
                </a:lnTo>
                <a:lnTo>
                  <a:pt x="1412938" y="1665351"/>
                </a:lnTo>
                <a:lnTo>
                  <a:pt x="1405750" y="1666633"/>
                </a:lnTo>
                <a:lnTo>
                  <a:pt x="1399565" y="1670507"/>
                </a:lnTo>
                <a:lnTo>
                  <a:pt x="1395196" y="1676692"/>
                </a:lnTo>
                <a:lnTo>
                  <a:pt x="1393558" y="1684070"/>
                </a:lnTo>
                <a:lnTo>
                  <a:pt x="1394841" y="1691259"/>
                </a:lnTo>
                <a:lnTo>
                  <a:pt x="1398727" y="1697443"/>
                </a:lnTo>
                <a:lnTo>
                  <a:pt x="1404899" y="1701812"/>
                </a:lnTo>
                <a:lnTo>
                  <a:pt x="1412328" y="1703463"/>
                </a:lnTo>
                <a:lnTo>
                  <a:pt x="1419517" y="1702181"/>
                </a:lnTo>
                <a:lnTo>
                  <a:pt x="1425702" y="1698294"/>
                </a:lnTo>
                <a:lnTo>
                  <a:pt x="1430070" y="1692122"/>
                </a:lnTo>
                <a:lnTo>
                  <a:pt x="1431696" y="1684731"/>
                </a:lnTo>
                <a:close/>
              </a:path>
              <a:path w="2268220" h="2075179">
                <a:moveTo>
                  <a:pt x="1484312" y="377939"/>
                </a:moveTo>
                <a:lnTo>
                  <a:pt x="1482471" y="370598"/>
                </a:lnTo>
                <a:lnTo>
                  <a:pt x="1477937" y="364553"/>
                </a:lnTo>
                <a:lnTo>
                  <a:pt x="1471637" y="360845"/>
                </a:lnTo>
                <a:lnTo>
                  <a:pt x="1464424" y="359765"/>
                </a:lnTo>
                <a:lnTo>
                  <a:pt x="1457045" y="361607"/>
                </a:lnTo>
                <a:lnTo>
                  <a:pt x="1451000" y="366153"/>
                </a:lnTo>
                <a:lnTo>
                  <a:pt x="1447292" y="372440"/>
                </a:lnTo>
                <a:lnTo>
                  <a:pt x="1446199" y="379666"/>
                </a:lnTo>
                <a:lnTo>
                  <a:pt x="1448041" y="387007"/>
                </a:lnTo>
                <a:lnTo>
                  <a:pt x="1452587" y="393052"/>
                </a:lnTo>
                <a:lnTo>
                  <a:pt x="1458874" y="396760"/>
                </a:lnTo>
                <a:lnTo>
                  <a:pt x="1466100" y="397840"/>
                </a:lnTo>
                <a:lnTo>
                  <a:pt x="1473428" y="396011"/>
                </a:lnTo>
                <a:lnTo>
                  <a:pt x="1479524" y="391452"/>
                </a:lnTo>
                <a:lnTo>
                  <a:pt x="1483233" y="385165"/>
                </a:lnTo>
                <a:lnTo>
                  <a:pt x="1484312" y="377939"/>
                </a:lnTo>
                <a:close/>
              </a:path>
              <a:path w="2268220" h="2075179">
                <a:moveTo>
                  <a:pt x="1501381" y="1715681"/>
                </a:moveTo>
                <a:lnTo>
                  <a:pt x="1500098" y="1708480"/>
                </a:lnTo>
                <a:lnTo>
                  <a:pt x="1496212" y="1702308"/>
                </a:lnTo>
                <a:lnTo>
                  <a:pt x="1490002" y="1697913"/>
                </a:lnTo>
                <a:lnTo>
                  <a:pt x="1482623" y="1696288"/>
                </a:lnTo>
                <a:lnTo>
                  <a:pt x="1475422" y="1697570"/>
                </a:lnTo>
                <a:lnTo>
                  <a:pt x="1469250" y="1701444"/>
                </a:lnTo>
                <a:lnTo>
                  <a:pt x="1464868" y="1707629"/>
                </a:lnTo>
                <a:lnTo>
                  <a:pt x="1463243" y="1715008"/>
                </a:lnTo>
                <a:lnTo>
                  <a:pt x="1464525" y="1722196"/>
                </a:lnTo>
                <a:lnTo>
                  <a:pt x="1468412" y="1728381"/>
                </a:lnTo>
                <a:lnTo>
                  <a:pt x="1474584" y="1732749"/>
                </a:lnTo>
                <a:lnTo>
                  <a:pt x="1482001" y="1734400"/>
                </a:lnTo>
                <a:lnTo>
                  <a:pt x="1489189" y="1733118"/>
                </a:lnTo>
                <a:lnTo>
                  <a:pt x="1495374" y="1729232"/>
                </a:lnTo>
                <a:lnTo>
                  <a:pt x="1499743" y="1723059"/>
                </a:lnTo>
                <a:lnTo>
                  <a:pt x="1501381" y="1715681"/>
                </a:lnTo>
                <a:close/>
              </a:path>
              <a:path w="2268220" h="2075179">
                <a:moveTo>
                  <a:pt x="1553171" y="345236"/>
                </a:moveTo>
                <a:lnTo>
                  <a:pt x="1551343" y="337896"/>
                </a:lnTo>
                <a:lnTo>
                  <a:pt x="1546796" y="331851"/>
                </a:lnTo>
                <a:lnTo>
                  <a:pt x="1540510" y="328129"/>
                </a:lnTo>
                <a:lnTo>
                  <a:pt x="1533283" y="327050"/>
                </a:lnTo>
                <a:lnTo>
                  <a:pt x="1525917" y="328904"/>
                </a:lnTo>
                <a:lnTo>
                  <a:pt x="1519859" y="333451"/>
                </a:lnTo>
                <a:lnTo>
                  <a:pt x="1516151" y="339737"/>
                </a:lnTo>
                <a:lnTo>
                  <a:pt x="1515071" y="346964"/>
                </a:lnTo>
                <a:lnTo>
                  <a:pt x="1516913" y="354291"/>
                </a:lnTo>
                <a:lnTo>
                  <a:pt x="1521447" y="360349"/>
                </a:lnTo>
                <a:lnTo>
                  <a:pt x="1527733" y="364058"/>
                </a:lnTo>
                <a:lnTo>
                  <a:pt x="1534960" y="365137"/>
                </a:lnTo>
                <a:lnTo>
                  <a:pt x="1542300" y="363308"/>
                </a:lnTo>
                <a:lnTo>
                  <a:pt x="1548384" y="358749"/>
                </a:lnTo>
                <a:lnTo>
                  <a:pt x="1552092" y="352450"/>
                </a:lnTo>
                <a:lnTo>
                  <a:pt x="1553171" y="345236"/>
                </a:lnTo>
                <a:close/>
              </a:path>
              <a:path w="2268220" h="2075179">
                <a:moveTo>
                  <a:pt x="1571053" y="1746618"/>
                </a:moveTo>
                <a:lnTo>
                  <a:pt x="1569770" y="1739430"/>
                </a:lnTo>
                <a:lnTo>
                  <a:pt x="1565897" y="1733245"/>
                </a:lnTo>
                <a:lnTo>
                  <a:pt x="1559687" y="1728851"/>
                </a:lnTo>
                <a:lnTo>
                  <a:pt x="1552295" y="1727225"/>
                </a:lnTo>
                <a:lnTo>
                  <a:pt x="1545107" y="1728508"/>
                </a:lnTo>
                <a:lnTo>
                  <a:pt x="1538922" y="1732394"/>
                </a:lnTo>
                <a:lnTo>
                  <a:pt x="1534553" y="1738566"/>
                </a:lnTo>
                <a:lnTo>
                  <a:pt x="1532915" y="1745945"/>
                </a:lnTo>
                <a:lnTo>
                  <a:pt x="1534198" y="1753133"/>
                </a:lnTo>
                <a:lnTo>
                  <a:pt x="1538084" y="1759318"/>
                </a:lnTo>
                <a:lnTo>
                  <a:pt x="1544256" y="1763687"/>
                </a:lnTo>
                <a:lnTo>
                  <a:pt x="1551686" y="1765338"/>
                </a:lnTo>
                <a:lnTo>
                  <a:pt x="1558874" y="1764055"/>
                </a:lnTo>
                <a:lnTo>
                  <a:pt x="1565059" y="1760169"/>
                </a:lnTo>
                <a:lnTo>
                  <a:pt x="1569427" y="1753997"/>
                </a:lnTo>
                <a:lnTo>
                  <a:pt x="1571053" y="1746618"/>
                </a:lnTo>
                <a:close/>
              </a:path>
              <a:path w="2268220" h="2075179">
                <a:moveTo>
                  <a:pt x="1622044" y="312534"/>
                </a:moveTo>
                <a:lnTo>
                  <a:pt x="1620202" y="305193"/>
                </a:lnTo>
                <a:lnTo>
                  <a:pt x="1615668" y="299135"/>
                </a:lnTo>
                <a:lnTo>
                  <a:pt x="1609382" y="295427"/>
                </a:lnTo>
                <a:lnTo>
                  <a:pt x="1602155" y="294347"/>
                </a:lnTo>
                <a:lnTo>
                  <a:pt x="1594777" y="296202"/>
                </a:lnTo>
                <a:lnTo>
                  <a:pt x="1588731" y="300736"/>
                </a:lnTo>
                <a:lnTo>
                  <a:pt x="1585023" y="307035"/>
                </a:lnTo>
                <a:lnTo>
                  <a:pt x="1583944" y="314248"/>
                </a:lnTo>
                <a:lnTo>
                  <a:pt x="1585772" y="321589"/>
                </a:lnTo>
                <a:lnTo>
                  <a:pt x="1590319" y="327647"/>
                </a:lnTo>
                <a:lnTo>
                  <a:pt x="1596605" y="331355"/>
                </a:lnTo>
                <a:lnTo>
                  <a:pt x="1603832" y="332435"/>
                </a:lnTo>
                <a:lnTo>
                  <a:pt x="1611172" y="330593"/>
                </a:lnTo>
                <a:lnTo>
                  <a:pt x="1617256" y="326047"/>
                </a:lnTo>
                <a:lnTo>
                  <a:pt x="1620964" y="319747"/>
                </a:lnTo>
                <a:lnTo>
                  <a:pt x="1622044" y="312534"/>
                </a:lnTo>
                <a:close/>
              </a:path>
              <a:path w="2268220" h="2075179">
                <a:moveTo>
                  <a:pt x="1640738" y="1777555"/>
                </a:moveTo>
                <a:lnTo>
                  <a:pt x="1639455" y="1770367"/>
                </a:lnTo>
                <a:lnTo>
                  <a:pt x="1635569" y="1764182"/>
                </a:lnTo>
                <a:lnTo>
                  <a:pt x="1629359" y="1759788"/>
                </a:lnTo>
                <a:lnTo>
                  <a:pt x="1621967" y="1758162"/>
                </a:lnTo>
                <a:lnTo>
                  <a:pt x="1614779" y="1759445"/>
                </a:lnTo>
                <a:lnTo>
                  <a:pt x="1608594" y="1763331"/>
                </a:lnTo>
                <a:lnTo>
                  <a:pt x="1604225" y="1769503"/>
                </a:lnTo>
                <a:lnTo>
                  <a:pt x="1602600" y="1776882"/>
                </a:lnTo>
                <a:lnTo>
                  <a:pt x="1603883" y="1784083"/>
                </a:lnTo>
                <a:lnTo>
                  <a:pt x="1607769" y="1790255"/>
                </a:lnTo>
                <a:lnTo>
                  <a:pt x="1613941" y="1794637"/>
                </a:lnTo>
                <a:lnTo>
                  <a:pt x="1621358" y="1796275"/>
                </a:lnTo>
                <a:lnTo>
                  <a:pt x="1628546" y="1794992"/>
                </a:lnTo>
                <a:lnTo>
                  <a:pt x="1634731" y="1791119"/>
                </a:lnTo>
                <a:lnTo>
                  <a:pt x="1639100" y="1784934"/>
                </a:lnTo>
                <a:lnTo>
                  <a:pt x="1640738" y="1777555"/>
                </a:lnTo>
                <a:close/>
              </a:path>
              <a:path w="2268220" h="2075179">
                <a:moveTo>
                  <a:pt x="1690903" y="279819"/>
                </a:moveTo>
                <a:lnTo>
                  <a:pt x="1689074" y="272478"/>
                </a:lnTo>
                <a:lnTo>
                  <a:pt x="1684528" y="266433"/>
                </a:lnTo>
                <a:lnTo>
                  <a:pt x="1678241" y="262724"/>
                </a:lnTo>
                <a:lnTo>
                  <a:pt x="1671015" y="261645"/>
                </a:lnTo>
                <a:lnTo>
                  <a:pt x="1663649" y="263499"/>
                </a:lnTo>
                <a:lnTo>
                  <a:pt x="1657591" y="268033"/>
                </a:lnTo>
                <a:lnTo>
                  <a:pt x="1653882" y="274320"/>
                </a:lnTo>
                <a:lnTo>
                  <a:pt x="1652803" y="281546"/>
                </a:lnTo>
                <a:lnTo>
                  <a:pt x="1654644" y="288886"/>
                </a:lnTo>
                <a:lnTo>
                  <a:pt x="1659178" y="294932"/>
                </a:lnTo>
                <a:lnTo>
                  <a:pt x="1665478" y="298653"/>
                </a:lnTo>
                <a:lnTo>
                  <a:pt x="1672691" y="299732"/>
                </a:lnTo>
                <a:lnTo>
                  <a:pt x="1680032" y="297891"/>
                </a:lnTo>
                <a:lnTo>
                  <a:pt x="1686115" y="293331"/>
                </a:lnTo>
                <a:lnTo>
                  <a:pt x="1689823" y="287045"/>
                </a:lnTo>
                <a:lnTo>
                  <a:pt x="1690903" y="279819"/>
                </a:lnTo>
                <a:close/>
              </a:path>
              <a:path w="2268220" h="2075179">
                <a:moveTo>
                  <a:pt x="1710410" y="1808492"/>
                </a:moveTo>
                <a:lnTo>
                  <a:pt x="1709127" y="1801304"/>
                </a:lnTo>
                <a:lnTo>
                  <a:pt x="1705254" y="1795119"/>
                </a:lnTo>
                <a:lnTo>
                  <a:pt x="1699044" y="1790725"/>
                </a:lnTo>
                <a:lnTo>
                  <a:pt x="1691652" y="1789099"/>
                </a:lnTo>
                <a:lnTo>
                  <a:pt x="1684464" y="1790382"/>
                </a:lnTo>
                <a:lnTo>
                  <a:pt x="1678279" y="1794268"/>
                </a:lnTo>
                <a:lnTo>
                  <a:pt x="1673910" y="1800440"/>
                </a:lnTo>
                <a:lnTo>
                  <a:pt x="1672272" y="1807819"/>
                </a:lnTo>
                <a:lnTo>
                  <a:pt x="1673555" y="1815020"/>
                </a:lnTo>
                <a:lnTo>
                  <a:pt x="1677441" y="1821205"/>
                </a:lnTo>
                <a:lnTo>
                  <a:pt x="1683613" y="1825574"/>
                </a:lnTo>
                <a:lnTo>
                  <a:pt x="1691043" y="1827212"/>
                </a:lnTo>
                <a:lnTo>
                  <a:pt x="1698231" y="1825929"/>
                </a:lnTo>
                <a:lnTo>
                  <a:pt x="1704416" y="1822056"/>
                </a:lnTo>
                <a:lnTo>
                  <a:pt x="1708785" y="1815871"/>
                </a:lnTo>
                <a:lnTo>
                  <a:pt x="1710410" y="1808492"/>
                </a:lnTo>
                <a:close/>
              </a:path>
              <a:path w="2268220" h="2075179">
                <a:moveTo>
                  <a:pt x="1759775" y="247116"/>
                </a:moveTo>
                <a:lnTo>
                  <a:pt x="1757934" y="239776"/>
                </a:lnTo>
                <a:lnTo>
                  <a:pt x="1753400" y="233730"/>
                </a:lnTo>
                <a:lnTo>
                  <a:pt x="1747113" y="230022"/>
                </a:lnTo>
                <a:lnTo>
                  <a:pt x="1739887" y="228930"/>
                </a:lnTo>
                <a:lnTo>
                  <a:pt x="1732508" y="230784"/>
                </a:lnTo>
                <a:lnTo>
                  <a:pt x="1726463" y="235331"/>
                </a:lnTo>
                <a:lnTo>
                  <a:pt x="1722755" y="241617"/>
                </a:lnTo>
                <a:lnTo>
                  <a:pt x="1721675" y="248843"/>
                </a:lnTo>
                <a:lnTo>
                  <a:pt x="1723504" y="256184"/>
                </a:lnTo>
                <a:lnTo>
                  <a:pt x="1728050" y="262229"/>
                </a:lnTo>
                <a:lnTo>
                  <a:pt x="1734337" y="265938"/>
                </a:lnTo>
                <a:lnTo>
                  <a:pt x="1741563" y="267017"/>
                </a:lnTo>
                <a:lnTo>
                  <a:pt x="1748904" y="265188"/>
                </a:lnTo>
                <a:lnTo>
                  <a:pt x="1754987" y="260629"/>
                </a:lnTo>
                <a:lnTo>
                  <a:pt x="1758696" y="254342"/>
                </a:lnTo>
                <a:lnTo>
                  <a:pt x="1759775" y="247116"/>
                </a:lnTo>
                <a:close/>
              </a:path>
              <a:path w="2268220" h="2075179">
                <a:moveTo>
                  <a:pt x="1780095" y="1839429"/>
                </a:moveTo>
                <a:lnTo>
                  <a:pt x="1778812" y="1832241"/>
                </a:lnTo>
                <a:lnTo>
                  <a:pt x="1774926" y="1826056"/>
                </a:lnTo>
                <a:lnTo>
                  <a:pt x="1768716" y="1821662"/>
                </a:lnTo>
                <a:lnTo>
                  <a:pt x="1761324" y="1820037"/>
                </a:lnTo>
                <a:lnTo>
                  <a:pt x="1754136" y="1821319"/>
                </a:lnTo>
                <a:lnTo>
                  <a:pt x="1747951" y="1825205"/>
                </a:lnTo>
                <a:lnTo>
                  <a:pt x="1743583" y="1831378"/>
                </a:lnTo>
                <a:lnTo>
                  <a:pt x="1741957" y="1838769"/>
                </a:lnTo>
                <a:lnTo>
                  <a:pt x="1743240" y="1845957"/>
                </a:lnTo>
                <a:lnTo>
                  <a:pt x="1747126" y="1852142"/>
                </a:lnTo>
                <a:lnTo>
                  <a:pt x="1753298" y="1856511"/>
                </a:lnTo>
                <a:lnTo>
                  <a:pt x="1760715" y="1858162"/>
                </a:lnTo>
                <a:lnTo>
                  <a:pt x="1767903" y="1856879"/>
                </a:lnTo>
                <a:lnTo>
                  <a:pt x="1774088" y="1852993"/>
                </a:lnTo>
                <a:lnTo>
                  <a:pt x="1778457" y="1846808"/>
                </a:lnTo>
                <a:lnTo>
                  <a:pt x="1780095" y="1839429"/>
                </a:lnTo>
                <a:close/>
              </a:path>
              <a:path w="2268220" h="2075179">
                <a:moveTo>
                  <a:pt x="1828647" y="214414"/>
                </a:moveTo>
                <a:lnTo>
                  <a:pt x="1826806" y="207073"/>
                </a:lnTo>
                <a:lnTo>
                  <a:pt x="1822259" y="201028"/>
                </a:lnTo>
                <a:lnTo>
                  <a:pt x="1815973" y="197307"/>
                </a:lnTo>
                <a:lnTo>
                  <a:pt x="1808746" y="196227"/>
                </a:lnTo>
                <a:lnTo>
                  <a:pt x="1801380" y="198081"/>
                </a:lnTo>
                <a:lnTo>
                  <a:pt x="1795322" y="202628"/>
                </a:lnTo>
                <a:lnTo>
                  <a:pt x="1791614" y="208915"/>
                </a:lnTo>
                <a:lnTo>
                  <a:pt x="1790534" y="216141"/>
                </a:lnTo>
                <a:lnTo>
                  <a:pt x="1792376" y="223469"/>
                </a:lnTo>
                <a:lnTo>
                  <a:pt x="1796910" y="229527"/>
                </a:lnTo>
                <a:lnTo>
                  <a:pt x="1803209" y="233235"/>
                </a:lnTo>
                <a:lnTo>
                  <a:pt x="1810423" y="234315"/>
                </a:lnTo>
                <a:lnTo>
                  <a:pt x="1817763" y="232473"/>
                </a:lnTo>
                <a:lnTo>
                  <a:pt x="1823847" y="227926"/>
                </a:lnTo>
                <a:lnTo>
                  <a:pt x="1827555" y="221627"/>
                </a:lnTo>
                <a:lnTo>
                  <a:pt x="1828647" y="214414"/>
                </a:lnTo>
                <a:close/>
              </a:path>
              <a:path w="2268220" h="2075179">
                <a:moveTo>
                  <a:pt x="1849767" y="1870367"/>
                </a:moveTo>
                <a:lnTo>
                  <a:pt x="1848485" y="1863178"/>
                </a:lnTo>
                <a:lnTo>
                  <a:pt x="1844598" y="1856994"/>
                </a:lnTo>
                <a:lnTo>
                  <a:pt x="1838401" y="1852612"/>
                </a:lnTo>
                <a:lnTo>
                  <a:pt x="1831009" y="1850974"/>
                </a:lnTo>
                <a:lnTo>
                  <a:pt x="1823821" y="1852256"/>
                </a:lnTo>
                <a:lnTo>
                  <a:pt x="1817636" y="1856143"/>
                </a:lnTo>
                <a:lnTo>
                  <a:pt x="1813267" y="1862315"/>
                </a:lnTo>
                <a:lnTo>
                  <a:pt x="1811629" y="1869706"/>
                </a:lnTo>
                <a:lnTo>
                  <a:pt x="1812912" y="1876894"/>
                </a:lnTo>
                <a:lnTo>
                  <a:pt x="1816798" y="1883079"/>
                </a:lnTo>
                <a:lnTo>
                  <a:pt x="1822970" y="1887448"/>
                </a:lnTo>
                <a:lnTo>
                  <a:pt x="1830400" y="1889099"/>
                </a:lnTo>
                <a:lnTo>
                  <a:pt x="1837588" y="1887816"/>
                </a:lnTo>
                <a:lnTo>
                  <a:pt x="1843773" y="1883930"/>
                </a:lnTo>
                <a:lnTo>
                  <a:pt x="1848142" y="1877758"/>
                </a:lnTo>
                <a:lnTo>
                  <a:pt x="1849767" y="1870367"/>
                </a:lnTo>
                <a:close/>
              </a:path>
              <a:path w="2268220" h="2075179">
                <a:moveTo>
                  <a:pt x="1897507" y="181711"/>
                </a:moveTo>
                <a:lnTo>
                  <a:pt x="1895678" y="174371"/>
                </a:lnTo>
                <a:lnTo>
                  <a:pt x="1891131" y="168313"/>
                </a:lnTo>
                <a:lnTo>
                  <a:pt x="1884845" y="164604"/>
                </a:lnTo>
                <a:lnTo>
                  <a:pt x="1877618" y="163525"/>
                </a:lnTo>
                <a:lnTo>
                  <a:pt x="1870252" y="165379"/>
                </a:lnTo>
                <a:lnTo>
                  <a:pt x="1864194" y="169913"/>
                </a:lnTo>
                <a:lnTo>
                  <a:pt x="1860486" y="176212"/>
                </a:lnTo>
                <a:lnTo>
                  <a:pt x="1859407" y="183426"/>
                </a:lnTo>
                <a:lnTo>
                  <a:pt x="1861235" y="190766"/>
                </a:lnTo>
                <a:lnTo>
                  <a:pt x="1865782" y="196824"/>
                </a:lnTo>
                <a:lnTo>
                  <a:pt x="1872068" y="200533"/>
                </a:lnTo>
                <a:lnTo>
                  <a:pt x="1879295" y="201612"/>
                </a:lnTo>
                <a:lnTo>
                  <a:pt x="1886635" y="199771"/>
                </a:lnTo>
                <a:lnTo>
                  <a:pt x="1892719" y="195211"/>
                </a:lnTo>
                <a:lnTo>
                  <a:pt x="1896427" y="188925"/>
                </a:lnTo>
                <a:lnTo>
                  <a:pt x="1897507" y="181711"/>
                </a:lnTo>
                <a:close/>
              </a:path>
              <a:path w="2268220" h="2075179">
                <a:moveTo>
                  <a:pt x="1919452" y="1901304"/>
                </a:moveTo>
                <a:lnTo>
                  <a:pt x="1918169" y="1894116"/>
                </a:lnTo>
                <a:lnTo>
                  <a:pt x="1914283" y="1887931"/>
                </a:lnTo>
                <a:lnTo>
                  <a:pt x="1908073" y="1883549"/>
                </a:lnTo>
                <a:lnTo>
                  <a:pt x="1900682" y="1881911"/>
                </a:lnTo>
                <a:lnTo>
                  <a:pt x="1893493" y="1883194"/>
                </a:lnTo>
                <a:lnTo>
                  <a:pt x="1887308" y="1887080"/>
                </a:lnTo>
                <a:lnTo>
                  <a:pt x="1882940" y="1893252"/>
                </a:lnTo>
                <a:lnTo>
                  <a:pt x="1881314" y="1900643"/>
                </a:lnTo>
                <a:lnTo>
                  <a:pt x="1882597" y="1907832"/>
                </a:lnTo>
                <a:lnTo>
                  <a:pt x="1886483" y="1914017"/>
                </a:lnTo>
                <a:lnTo>
                  <a:pt x="1892655" y="1918385"/>
                </a:lnTo>
                <a:lnTo>
                  <a:pt x="1900072" y="1920036"/>
                </a:lnTo>
                <a:lnTo>
                  <a:pt x="1907260" y="1918754"/>
                </a:lnTo>
                <a:lnTo>
                  <a:pt x="1913445" y="1914867"/>
                </a:lnTo>
                <a:lnTo>
                  <a:pt x="1917814" y="1908695"/>
                </a:lnTo>
                <a:lnTo>
                  <a:pt x="1919452" y="1901304"/>
                </a:lnTo>
                <a:close/>
              </a:path>
              <a:path w="2268220" h="2075179">
                <a:moveTo>
                  <a:pt x="1966379" y="148996"/>
                </a:moveTo>
                <a:lnTo>
                  <a:pt x="1964537" y="141655"/>
                </a:lnTo>
                <a:lnTo>
                  <a:pt x="1959991" y="135610"/>
                </a:lnTo>
                <a:lnTo>
                  <a:pt x="1953704" y="131902"/>
                </a:lnTo>
                <a:lnTo>
                  <a:pt x="1946490" y="130822"/>
                </a:lnTo>
                <a:lnTo>
                  <a:pt x="1939112" y="132676"/>
                </a:lnTo>
                <a:lnTo>
                  <a:pt x="1933067" y="137210"/>
                </a:lnTo>
                <a:lnTo>
                  <a:pt x="1929345" y="143497"/>
                </a:lnTo>
                <a:lnTo>
                  <a:pt x="1928266" y="150723"/>
                </a:lnTo>
                <a:lnTo>
                  <a:pt x="1930107" y="158064"/>
                </a:lnTo>
                <a:lnTo>
                  <a:pt x="1934641" y="164109"/>
                </a:lnTo>
                <a:lnTo>
                  <a:pt x="1940941" y="167830"/>
                </a:lnTo>
                <a:lnTo>
                  <a:pt x="1948154" y="168910"/>
                </a:lnTo>
                <a:lnTo>
                  <a:pt x="1955495" y="167068"/>
                </a:lnTo>
                <a:lnTo>
                  <a:pt x="1961578" y="162509"/>
                </a:lnTo>
                <a:lnTo>
                  <a:pt x="1965299" y="156222"/>
                </a:lnTo>
                <a:lnTo>
                  <a:pt x="1966379" y="148996"/>
                </a:lnTo>
                <a:close/>
              </a:path>
              <a:path w="2268220" h="2075179">
                <a:moveTo>
                  <a:pt x="1989124" y="1932241"/>
                </a:moveTo>
                <a:lnTo>
                  <a:pt x="1987842" y="1925053"/>
                </a:lnTo>
                <a:lnTo>
                  <a:pt x="1983955" y="1918868"/>
                </a:lnTo>
                <a:lnTo>
                  <a:pt x="1977758" y="1914486"/>
                </a:lnTo>
                <a:lnTo>
                  <a:pt x="1970366" y="1912848"/>
                </a:lnTo>
                <a:lnTo>
                  <a:pt x="1963178" y="1914131"/>
                </a:lnTo>
                <a:lnTo>
                  <a:pt x="1956993" y="1918017"/>
                </a:lnTo>
                <a:lnTo>
                  <a:pt x="1952625" y="1924189"/>
                </a:lnTo>
                <a:lnTo>
                  <a:pt x="1950986" y="1931581"/>
                </a:lnTo>
                <a:lnTo>
                  <a:pt x="1952269" y="1938769"/>
                </a:lnTo>
                <a:lnTo>
                  <a:pt x="1956155" y="1944954"/>
                </a:lnTo>
                <a:lnTo>
                  <a:pt x="1962327" y="1949323"/>
                </a:lnTo>
                <a:lnTo>
                  <a:pt x="1969757" y="1950974"/>
                </a:lnTo>
                <a:lnTo>
                  <a:pt x="1976945" y="1949691"/>
                </a:lnTo>
                <a:lnTo>
                  <a:pt x="1983130" y="1945805"/>
                </a:lnTo>
                <a:lnTo>
                  <a:pt x="1987499" y="1939632"/>
                </a:lnTo>
                <a:lnTo>
                  <a:pt x="1989124" y="1932241"/>
                </a:lnTo>
                <a:close/>
              </a:path>
              <a:path w="2268220" h="2075179">
                <a:moveTo>
                  <a:pt x="2035238" y="116293"/>
                </a:moveTo>
                <a:lnTo>
                  <a:pt x="2033409" y="108953"/>
                </a:lnTo>
                <a:lnTo>
                  <a:pt x="2028863" y="102908"/>
                </a:lnTo>
                <a:lnTo>
                  <a:pt x="2022576" y="99199"/>
                </a:lnTo>
                <a:lnTo>
                  <a:pt x="2015350" y="98107"/>
                </a:lnTo>
                <a:lnTo>
                  <a:pt x="2007984" y="99961"/>
                </a:lnTo>
                <a:lnTo>
                  <a:pt x="2001926" y="104508"/>
                </a:lnTo>
                <a:lnTo>
                  <a:pt x="1998218" y="110794"/>
                </a:lnTo>
                <a:lnTo>
                  <a:pt x="1997138" y="118021"/>
                </a:lnTo>
                <a:lnTo>
                  <a:pt x="1998980" y="125361"/>
                </a:lnTo>
                <a:lnTo>
                  <a:pt x="2003513" y="131406"/>
                </a:lnTo>
                <a:lnTo>
                  <a:pt x="2009800" y="135115"/>
                </a:lnTo>
                <a:lnTo>
                  <a:pt x="2017026" y="136194"/>
                </a:lnTo>
                <a:lnTo>
                  <a:pt x="2024367" y="134366"/>
                </a:lnTo>
                <a:lnTo>
                  <a:pt x="2030450" y="129806"/>
                </a:lnTo>
                <a:lnTo>
                  <a:pt x="2034159" y="123520"/>
                </a:lnTo>
                <a:lnTo>
                  <a:pt x="2035238" y="116293"/>
                </a:lnTo>
                <a:close/>
              </a:path>
              <a:path w="2268220" h="2075179">
                <a:moveTo>
                  <a:pt x="2058809" y="1963178"/>
                </a:moveTo>
                <a:lnTo>
                  <a:pt x="2057527" y="1955990"/>
                </a:lnTo>
                <a:lnTo>
                  <a:pt x="2053640" y="1949805"/>
                </a:lnTo>
                <a:lnTo>
                  <a:pt x="2047430" y="1945424"/>
                </a:lnTo>
                <a:lnTo>
                  <a:pt x="2040039" y="1943785"/>
                </a:lnTo>
                <a:lnTo>
                  <a:pt x="2032850" y="1945068"/>
                </a:lnTo>
                <a:lnTo>
                  <a:pt x="2026666" y="1948954"/>
                </a:lnTo>
                <a:lnTo>
                  <a:pt x="2022297" y="1955126"/>
                </a:lnTo>
                <a:lnTo>
                  <a:pt x="2020671" y="1962518"/>
                </a:lnTo>
                <a:lnTo>
                  <a:pt x="2021954" y="1969706"/>
                </a:lnTo>
                <a:lnTo>
                  <a:pt x="2025840" y="1975891"/>
                </a:lnTo>
                <a:lnTo>
                  <a:pt x="2032012" y="1980260"/>
                </a:lnTo>
                <a:lnTo>
                  <a:pt x="2039429" y="1981911"/>
                </a:lnTo>
                <a:lnTo>
                  <a:pt x="2046617" y="1980628"/>
                </a:lnTo>
                <a:lnTo>
                  <a:pt x="2052802" y="1976742"/>
                </a:lnTo>
                <a:lnTo>
                  <a:pt x="2057171" y="1970570"/>
                </a:lnTo>
                <a:lnTo>
                  <a:pt x="2058809" y="1963178"/>
                </a:lnTo>
                <a:close/>
              </a:path>
              <a:path w="2268220" h="2075179">
                <a:moveTo>
                  <a:pt x="2104110" y="83591"/>
                </a:moveTo>
                <a:lnTo>
                  <a:pt x="2102269" y="76250"/>
                </a:lnTo>
                <a:lnTo>
                  <a:pt x="2097735" y="70192"/>
                </a:lnTo>
                <a:lnTo>
                  <a:pt x="2091436" y="66484"/>
                </a:lnTo>
                <a:lnTo>
                  <a:pt x="2084222" y="65405"/>
                </a:lnTo>
                <a:lnTo>
                  <a:pt x="2076843" y="67259"/>
                </a:lnTo>
                <a:lnTo>
                  <a:pt x="2070798" y="71805"/>
                </a:lnTo>
                <a:lnTo>
                  <a:pt x="2067077" y="78092"/>
                </a:lnTo>
                <a:lnTo>
                  <a:pt x="2065997" y="85318"/>
                </a:lnTo>
                <a:lnTo>
                  <a:pt x="2067839" y="92646"/>
                </a:lnTo>
                <a:lnTo>
                  <a:pt x="2072386" y="98704"/>
                </a:lnTo>
                <a:lnTo>
                  <a:pt x="2078672" y="102412"/>
                </a:lnTo>
                <a:lnTo>
                  <a:pt x="2085886" y="103492"/>
                </a:lnTo>
                <a:lnTo>
                  <a:pt x="2093226" y="101650"/>
                </a:lnTo>
                <a:lnTo>
                  <a:pt x="2099310" y="97104"/>
                </a:lnTo>
                <a:lnTo>
                  <a:pt x="2103031" y="90805"/>
                </a:lnTo>
                <a:lnTo>
                  <a:pt x="2104110" y="83591"/>
                </a:lnTo>
                <a:close/>
              </a:path>
              <a:path w="2268220" h="2075179">
                <a:moveTo>
                  <a:pt x="2128482" y="1994115"/>
                </a:moveTo>
                <a:lnTo>
                  <a:pt x="2127199" y="1986927"/>
                </a:lnTo>
                <a:lnTo>
                  <a:pt x="2123313" y="1980742"/>
                </a:lnTo>
                <a:lnTo>
                  <a:pt x="2117115" y="1976361"/>
                </a:lnTo>
                <a:lnTo>
                  <a:pt x="2109724" y="1974723"/>
                </a:lnTo>
                <a:lnTo>
                  <a:pt x="2102535" y="1976005"/>
                </a:lnTo>
                <a:lnTo>
                  <a:pt x="2096350" y="1979891"/>
                </a:lnTo>
                <a:lnTo>
                  <a:pt x="2091982" y="1986064"/>
                </a:lnTo>
                <a:lnTo>
                  <a:pt x="2090343" y="1993455"/>
                </a:lnTo>
                <a:lnTo>
                  <a:pt x="2091626" y="2000643"/>
                </a:lnTo>
                <a:lnTo>
                  <a:pt x="2095512" y="2006828"/>
                </a:lnTo>
                <a:lnTo>
                  <a:pt x="2101684" y="2011197"/>
                </a:lnTo>
                <a:lnTo>
                  <a:pt x="2109114" y="2012848"/>
                </a:lnTo>
                <a:lnTo>
                  <a:pt x="2116302" y="2011565"/>
                </a:lnTo>
                <a:lnTo>
                  <a:pt x="2122487" y="2007679"/>
                </a:lnTo>
                <a:lnTo>
                  <a:pt x="2126856" y="2001507"/>
                </a:lnTo>
                <a:lnTo>
                  <a:pt x="2128482" y="1994115"/>
                </a:lnTo>
                <a:close/>
              </a:path>
              <a:path w="2268220" h="2075179">
                <a:moveTo>
                  <a:pt x="2172970" y="50914"/>
                </a:moveTo>
                <a:lnTo>
                  <a:pt x="2171154" y="43573"/>
                </a:lnTo>
                <a:lnTo>
                  <a:pt x="2166620" y="37515"/>
                </a:lnTo>
                <a:lnTo>
                  <a:pt x="2160333" y="33794"/>
                </a:lnTo>
                <a:lnTo>
                  <a:pt x="2153107" y="32702"/>
                </a:lnTo>
                <a:lnTo>
                  <a:pt x="2145741" y="34544"/>
                </a:lnTo>
                <a:lnTo>
                  <a:pt x="2139683" y="39077"/>
                </a:lnTo>
                <a:lnTo>
                  <a:pt x="2135962" y="45364"/>
                </a:lnTo>
                <a:lnTo>
                  <a:pt x="2134870" y="52578"/>
                </a:lnTo>
                <a:lnTo>
                  <a:pt x="2136698" y="59918"/>
                </a:lnTo>
                <a:lnTo>
                  <a:pt x="2141232" y="65976"/>
                </a:lnTo>
                <a:lnTo>
                  <a:pt x="2147506" y="69697"/>
                </a:lnTo>
                <a:lnTo>
                  <a:pt x="2154732" y="70789"/>
                </a:lnTo>
                <a:lnTo>
                  <a:pt x="2162073" y="68961"/>
                </a:lnTo>
                <a:lnTo>
                  <a:pt x="2168169" y="64414"/>
                </a:lnTo>
                <a:lnTo>
                  <a:pt x="2171890" y="58127"/>
                </a:lnTo>
                <a:lnTo>
                  <a:pt x="2172970" y="50914"/>
                </a:lnTo>
                <a:close/>
              </a:path>
              <a:path w="2268220" h="2075179">
                <a:moveTo>
                  <a:pt x="2198166" y="2025078"/>
                </a:moveTo>
                <a:lnTo>
                  <a:pt x="2196896" y="2017890"/>
                </a:lnTo>
                <a:lnTo>
                  <a:pt x="2193010" y="2011705"/>
                </a:lnTo>
                <a:lnTo>
                  <a:pt x="2186813" y="2007311"/>
                </a:lnTo>
                <a:lnTo>
                  <a:pt x="2179421" y="2005660"/>
                </a:lnTo>
                <a:lnTo>
                  <a:pt x="2172233" y="2006942"/>
                </a:lnTo>
                <a:lnTo>
                  <a:pt x="2166048" y="2010816"/>
                </a:lnTo>
                <a:lnTo>
                  <a:pt x="2161667" y="2016988"/>
                </a:lnTo>
                <a:lnTo>
                  <a:pt x="2160028" y="2024367"/>
                </a:lnTo>
                <a:lnTo>
                  <a:pt x="2161298" y="2031555"/>
                </a:lnTo>
                <a:lnTo>
                  <a:pt x="2165172" y="2037753"/>
                </a:lnTo>
                <a:lnTo>
                  <a:pt x="2171344" y="2042121"/>
                </a:lnTo>
                <a:lnTo>
                  <a:pt x="2178761" y="2043785"/>
                </a:lnTo>
                <a:lnTo>
                  <a:pt x="2185949" y="2042515"/>
                </a:lnTo>
                <a:lnTo>
                  <a:pt x="2192147" y="2038642"/>
                </a:lnTo>
                <a:lnTo>
                  <a:pt x="2196515" y="2032469"/>
                </a:lnTo>
                <a:lnTo>
                  <a:pt x="2198166" y="2025078"/>
                </a:lnTo>
                <a:close/>
              </a:path>
              <a:path w="2268220" h="2075179">
                <a:moveTo>
                  <a:pt x="2241842" y="18199"/>
                </a:moveTo>
                <a:lnTo>
                  <a:pt x="2240013" y="10858"/>
                </a:lnTo>
                <a:lnTo>
                  <a:pt x="2235479" y="4800"/>
                </a:lnTo>
                <a:lnTo>
                  <a:pt x="2229193" y="1079"/>
                </a:lnTo>
                <a:lnTo>
                  <a:pt x="2221979" y="0"/>
                </a:lnTo>
                <a:lnTo>
                  <a:pt x="2214600" y="1841"/>
                </a:lnTo>
                <a:lnTo>
                  <a:pt x="2208542" y="6375"/>
                </a:lnTo>
                <a:lnTo>
                  <a:pt x="2204821" y="12649"/>
                </a:lnTo>
                <a:lnTo>
                  <a:pt x="2203729" y="19875"/>
                </a:lnTo>
                <a:lnTo>
                  <a:pt x="2205558" y="27216"/>
                </a:lnTo>
                <a:lnTo>
                  <a:pt x="2210092" y="33274"/>
                </a:lnTo>
                <a:lnTo>
                  <a:pt x="2216378" y="36995"/>
                </a:lnTo>
                <a:lnTo>
                  <a:pt x="2223592" y="38087"/>
                </a:lnTo>
                <a:lnTo>
                  <a:pt x="2230945" y="36258"/>
                </a:lnTo>
                <a:lnTo>
                  <a:pt x="2237028" y="31711"/>
                </a:lnTo>
                <a:lnTo>
                  <a:pt x="2240750" y="25425"/>
                </a:lnTo>
                <a:lnTo>
                  <a:pt x="2241842" y="18199"/>
                </a:lnTo>
                <a:close/>
              </a:path>
              <a:path w="2268220" h="2075179">
                <a:moveTo>
                  <a:pt x="2267839" y="2056015"/>
                </a:moveTo>
                <a:lnTo>
                  <a:pt x="2266569" y="2048827"/>
                </a:lnTo>
                <a:lnTo>
                  <a:pt x="2262695" y="2042642"/>
                </a:lnTo>
                <a:lnTo>
                  <a:pt x="2256485" y="2038248"/>
                </a:lnTo>
                <a:lnTo>
                  <a:pt x="2249106" y="2036610"/>
                </a:lnTo>
                <a:lnTo>
                  <a:pt x="2241918" y="2037880"/>
                </a:lnTo>
                <a:lnTo>
                  <a:pt x="2235720" y="2041753"/>
                </a:lnTo>
                <a:lnTo>
                  <a:pt x="2231352" y="2047925"/>
                </a:lnTo>
                <a:lnTo>
                  <a:pt x="2229701" y="2055304"/>
                </a:lnTo>
                <a:lnTo>
                  <a:pt x="2230971" y="2062492"/>
                </a:lnTo>
                <a:lnTo>
                  <a:pt x="2234857" y="2068690"/>
                </a:lnTo>
                <a:lnTo>
                  <a:pt x="2241016" y="2073059"/>
                </a:lnTo>
                <a:lnTo>
                  <a:pt x="2248446" y="2074722"/>
                </a:lnTo>
                <a:lnTo>
                  <a:pt x="2255634" y="2073452"/>
                </a:lnTo>
                <a:lnTo>
                  <a:pt x="2261819" y="2069579"/>
                </a:lnTo>
                <a:lnTo>
                  <a:pt x="2266200" y="2063407"/>
                </a:lnTo>
                <a:lnTo>
                  <a:pt x="2267839" y="2056015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NIST</a:t>
            </a:r>
            <a:r>
              <a:rPr spc="-180" dirty="0"/>
              <a:t> </a:t>
            </a:r>
            <a:r>
              <a:rPr spc="-20" dirty="0"/>
              <a:t>Cybersecurity</a:t>
            </a:r>
            <a:r>
              <a:rPr spc="-185" dirty="0"/>
              <a:t> </a:t>
            </a:r>
            <a:r>
              <a:rPr spc="-10" dirty="0"/>
              <a:t>Framework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08567" y="3126315"/>
            <a:ext cx="1791335" cy="1181100"/>
            <a:chOff x="808567" y="3126315"/>
            <a:chExt cx="1791335" cy="1181100"/>
          </a:xfrm>
        </p:grpSpPr>
        <p:sp>
          <p:nvSpPr>
            <p:cNvPr id="4" name="object 4"/>
            <p:cNvSpPr/>
            <p:nvPr/>
          </p:nvSpPr>
          <p:spPr>
            <a:xfrm>
              <a:off x="1951568" y="3697815"/>
              <a:ext cx="648335" cy="38100"/>
            </a:xfrm>
            <a:custGeom>
              <a:avLst/>
              <a:gdLst/>
              <a:ahLst/>
              <a:cxnLst/>
              <a:rect l="l" t="t" r="r" b="b"/>
              <a:pathLst>
                <a:path w="648335" h="38100">
                  <a:moveTo>
                    <a:pt x="19050" y="0"/>
                  </a:moveTo>
                  <a:lnTo>
                    <a:pt x="11634" y="1497"/>
                  </a:lnTo>
                  <a:lnTo>
                    <a:pt x="5579" y="5579"/>
                  </a:lnTo>
                  <a:lnTo>
                    <a:pt x="1496" y="11635"/>
                  </a:lnTo>
                  <a:lnTo>
                    <a:pt x="0" y="19049"/>
                  </a:lnTo>
                  <a:lnTo>
                    <a:pt x="1496" y="26464"/>
                  </a:lnTo>
                  <a:lnTo>
                    <a:pt x="5579" y="32520"/>
                  </a:lnTo>
                  <a:lnTo>
                    <a:pt x="11634" y="36602"/>
                  </a:lnTo>
                  <a:lnTo>
                    <a:pt x="19088" y="38099"/>
                  </a:lnTo>
                  <a:lnTo>
                    <a:pt x="26503" y="36602"/>
                  </a:lnTo>
                  <a:lnTo>
                    <a:pt x="32558" y="32520"/>
                  </a:lnTo>
                  <a:lnTo>
                    <a:pt x="36641" y="26464"/>
                  </a:lnTo>
                  <a:lnTo>
                    <a:pt x="38138" y="19049"/>
                  </a:lnTo>
                  <a:lnTo>
                    <a:pt x="36641" y="11635"/>
                  </a:lnTo>
                  <a:lnTo>
                    <a:pt x="32558" y="5579"/>
                  </a:lnTo>
                  <a:lnTo>
                    <a:pt x="26503" y="1497"/>
                  </a:lnTo>
                  <a:lnTo>
                    <a:pt x="19050" y="0"/>
                  </a:lnTo>
                  <a:close/>
                </a:path>
                <a:path w="648335" h="38100">
                  <a:moveTo>
                    <a:pt x="95288" y="0"/>
                  </a:moveTo>
                  <a:lnTo>
                    <a:pt x="87872" y="1497"/>
                  </a:lnTo>
                  <a:lnTo>
                    <a:pt x="81817" y="5579"/>
                  </a:lnTo>
                  <a:lnTo>
                    <a:pt x="77735" y="11635"/>
                  </a:lnTo>
                  <a:lnTo>
                    <a:pt x="76238" y="19049"/>
                  </a:lnTo>
                  <a:lnTo>
                    <a:pt x="77735" y="26465"/>
                  </a:lnTo>
                  <a:lnTo>
                    <a:pt x="81818" y="32520"/>
                  </a:lnTo>
                  <a:lnTo>
                    <a:pt x="87873" y="36603"/>
                  </a:lnTo>
                  <a:lnTo>
                    <a:pt x="95326" y="38099"/>
                  </a:lnTo>
                  <a:lnTo>
                    <a:pt x="102741" y="36602"/>
                  </a:lnTo>
                  <a:lnTo>
                    <a:pt x="108796" y="32520"/>
                  </a:lnTo>
                  <a:lnTo>
                    <a:pt x="112879" y="26464"/>
                  </a:lnTo>
                  <a:lnTo>
                    <a:pt x="114376" y="19049"/>
                  </a:lnTo>
                  <a:lnTo>
                    <a:pt x="112879" y="11635"/>
                  </a:lnTo>
                  <a:lnTo>
                    <a:pt x="108796" y="5579"/>
                  </a:lnTo>
                  <a:lnTo>
                    <a:pt x="102741" y="1497"/>
                  </a:lnTo>
                  <a:lnTo>
                    <a:pt x="95288" y="0"/>
                  </a:lnTo>
                  <a:close/>
                </a:path>
                <a:path w="648335" h="38100">
                  <a:moveTo>
                    <a:pt x="171526" y="0"/>
                  </a:moveTo>
                  <a:lnTo>
                    <a:pt x="164110" y="1497"/>
                  </a:lnTo>
                  <a:lnTo>
                    <a:pt x="158055" y="5579"/>
                  </a:lnTo>
                  <a:lnTo>
                    <a:pt x="153973" y="11635"/>
                  </a:lnTo>
                  <a:lnTo>
                    <a:pt x="152476" y="19049"/>
                  </a:lnTo>
                  <a:lnTo>
                    <a:pt x="153973" y="26465"/>
                  </a:lnTo>
                  <a:lnTo>
                    <a:pt x="158055" y="32520"/>
                  </a:lnTo>
                  <a:lnTo>
                    <a:pt x="164110" y="36603"/>
                  </a:lnTo>
                  <a:lnTo>
                    <a:pt x="171564" y="38099"/>
                  </a:lnTo>
                  <a:lnTo>
                    <a:pt x="178979" y="36603"/>
                  </a:lnTo>
                  <a:lnTo>
                    <a:pt x="185034" y="32520"/>
                  </a:lnTo>
                  <a:lnTo>
                    <a:pt x="189117" y="26465"/>
                  </a:lnTo>
                  <a:lnTo>
                    <a:pt x="190614" y="19049"/>
                  </a:lnTo>
                  <a:lnTo>
                    <a:pt x="189117" y="11635"/>
                  </a:lnTo>
                  <a:lnTo>
                    <a:pt x="185034" y="5579"/>
                  </a:lnTo>
                  <a:lnTo>
                    <a:pt x="178979" y="1497"/>
                  </a:lnTo>
                  <a:lnTo>
                    <a:pt x="171526" y="0"/>
                  </a:lnTo>
                  <a:close/>
                </a:path>
                <a:path w="648335" h="38100">
                  <a:moveTo>
                    <a:pt x="247764" y="1"/>
                  </a:moveTo>
                  <a:lnTo>
                    <a:pt x="240348" y="1498"/>
                  </a:lnTo>
                  <a:lnTo>
                    <a:pt x="234293" y="5580"/>
                  </a:lnTo>
                  <a:lnTo>
                    <a:pt x="230211" y="11635"/>
                  </a:lnTo>
                  <a:lnTo>
                    <a:pt x="228714" y="19051"/>
                  </a:lnTo>
                  <a:lnTo>
                    <a:pt x="230211" y="26466"/>
                  </a:lnTo>
                  <a:lnTo>
                    <a:pt x="234293" y="32521"/>
                  </a:lnTo>
                  <a:lnTo>
                    <a:pt x="240348" y="36604"/>
                  </a:lnTo>
                  <a:lnTo>
                    <a:pt x="247802" y="38101"/>
                  </a:lnTo>
                  <a:lnTo>
                    <a:pt x="255217" y="36604"/>
                  </a:lnTo>
                  <a:lnTo>
                    <a:pt x="261272" y="32521"/>
                  </a:lnTo>
                  <a:lnTo>
                    <a:pt x="265355" y="26466"/>
                  </a:lnTo>
                  <a:lnTo>
                    <a:pt x="266852" y="19051"/>
                  </a:lnTo>
                  <a:lnTo>
                    <a:pt x="265355" y="11635"/>
                  </a:lnTo>
                  <a:lnTo>
                    <a:pt x="261272" y="5580"/>
                  </a:lnTo>
                  <a:lnTo>
                    <a:pt x="255217" y="1498"/>
                  </a:lnTo>
                  <a:lnTo>
                    <a:pt x="247764" y="1"/>
                  </a:lnTo>
                  <a:close/>
                </a:path>
                <a:path w="648335" h="38100">
                  <a:moveTo>
                    <a:pt x="324002" y="1"/>
                  </a:moveTo>
                  <a:lnTo>
                    <a:pt x="316586" y="1498"/>
                  </a:lnTo>
                  <a:lnTo>
                    <a:pt x="310531" y="5581"/>
                  </a:lnTo>
                  <a:lnTo>
                    <a:pt x="306449" y="11636"/>
                  </a:lnTo>
                  <a:lnTo>
                    <a:pt x="304952" y="19051"/>
                  </a:lnTo>
                  <a:lnTo>
                    <a:pt x="306449" y="26466"/>
                  </a:lnTo>
                  <a:lnTo>
                    <a:pt x="310531" y="32521"/>
                  </a:lnTo>
                  <a:lnTo>
                    <a:pt x="316586" y="36604"/>
                  </a:lnTo>
                  <a:lnTo>
                    <a:pt x="324040" y="38101"/>
                  </a:lnTo>
                  <a:lnTo>
                    <a:pt x="331455" y="36604"/>
                  </a:lnTo>
                  <a:lnTo>
                    <a:pt x="337510" y="32521"/>
                  </a:lnTo>
                  <a:lnTo>
                    <a:pt x="341593" y="26466"/>
                  </a:lnTo>
                  <a:lnTo>
                    <a:pt x="343090" y="19051"/>
                  </a:lnTo>
                  <a:lnTo>
                    <a:pt x="341593" y="11635"/>
                  </a:lnTo>
                  <a:lnTo>
                    <a:pt x="337510" y="5580"/>
                  </a:lnTo>
                  <a:lnTo>
                    <a:pt x="331454" y="1498"/>
                  </a:lnTo>
                  <a:lnTo>
                    <a:pt x="324002" y="1"/>
                  </a:lnTo>
                  <a:close/>
                </a:path>
                <a:path w="648335" h="38100">
                  <a:moveTo>
                    <a:pt x="400240" y="1"/>
                  </a:moveTo>
                  <a:lnTo>
                    <a:pt x="392824" y="1498"/>
                  </a:lnTo>
                  <a:lnTo>
                    <a:pt x="386769" y="5581"/>
                  </a:lnTo>
                  <a:lnTo>
                    <a:pt x="382687" y="11636"/>
                  </a:lnTo>
                  <a:lnTo>
                    <a:pt x="381190" y="19051"/>
                  </a:lnTo>
                  <a:lnTo>
                    <a:pt x="382687" y="26466"/>
                  </a:lnTo>
                  <a:lnTo>
                    <a:pt x="386769" y="32521"/>
                  </a:lnTo>
                  <a:lnTo>
                    <a:pt x="392824" y="36604"/>
                  </a:lnTo>
                  <a:lnTo>
                    <a:pt x="400278" y="38101"/>
                  </a:lnTo>
                  <a:lnTo>
                    <a:pt x="407693" y="36604"/>
                  </a:lnTo>
                  <a:lnTo>
                    <a:pt x="413748" y="32521"/>
                  </a:lnTo>
                  <a:lnTo>
                    <a:pt x="417831" y="26466"/>
                  </a:lnTo>
                  <a:lnTo>
                    <a:pt x="419328" y="19051"/>
                  </a:lnTo>
                  <a:lnTo>
                    <a:pt x="417831" y="11636"/>
                  </a:lnTo>
                  <a:lnTo>
                    <a:pt x="413748" y="5581"/>
                  </a:lnTo>
                  <a:lnTo>
                    <a:pt x="407693" y="1498"/>
                  </a:lnTo>
                  <a:lnTo>
                    <a:pt x="400240" y="1"/>
                  </a:lnTo>
                  <a:close/>
                </a:path>
                <a:path w="648335" h="38100">
                  <a:moveTo>
                    <a:pt x="476478" y="1"/>
                  </a:moveTo>
                  <a:lnTo>
                    <a:pt x="469063" y="1498"/>
                  </a:lnTo>
                  <a:lnTo>
                    <a:pt x="463007" y="5581"/>
                  </a:lnTo>
                  <a:lnTo>
                    <a:pt x="458925" y="11636"/>
                  </a:lnTo>
                  <a:lnTo>
                    <a:pt x="457428" y="19051"/>
                  </a:lnTo>
                  <a:lnTo>
                    <a:pt x="458925" y="26466"/>
                  </a:lnTo>
                  <a:lnTo>
                    <a:pt x="463007" y="32521"/>
                  </a:lnTo>
                  <a:lnTo>
                    <a:pt x="469063" y="36604"/>
                  </a:lnTo>
                  <a:lnTo>
                    <a:pt x="476516" y="38101"/>
                  </a:lnTo>
                  <a:lnTo>
                    <a:pt x="483931" y="36604"/>
                  </a:lnTo>
                  <a:lnTo>
                    <a:pt x="489986" y="32521"/>
                  </a:lnTo>
                  <a:lnTo>
                    <a:pt x="494069" y="26466"/>
                  </a:lnTo>
                  <a:lnTo>
                    <a:pt x="495566" y="19051"/>
                  </a:lnTo>
                  <a:lnTo>
                    <a:pt x="494069" y="11636"/>
                  </a:lnTo>
                  <a:lnTo>
                    <a:pt x="489986" y="5581"/>
                  </a:lnTo>
                  <a:lnTo>
                    <a:pt x="483931" y="1498"/>
                  </a:lnTo>
                  <a:lnTo>
                    <a:pt x="476478" y="1"/>
                  </a:lnTo>
                  <a:close/>
                </a:path>
                <a:path w="648335" h="38100">
                  <a:moveTo>
                    <a:pt x="552716" y="1"/>
                  </a:moveTo>
                  <a:lnTo>
                    <a:pt x="545301" y="1498"/>
                  </a:lnTo>
                  <a:lnTo>
                    <a:pt x="539245" y="5581"/>
                  </a:lnTo>
                  <a:lnTo>
                    <a:pt x="535163" y="11636"/>
                  </a:lnTo>
                  <a:lnTo>
                    <a:pt x="533666" y="19051"/>
                  </a:lnTo>
                  <a:lnTo>
                    <a:pt x="535163" y="26466"/>
                  </a:lnTo>
                  <a:lnTo>
                    <a:pt x="539245" y="32522"/>
                  </a:lnTo>
                  <a:lnTo>
                    <a:pt x="545301" y="36604"/>
                  </a:lnTo>
                  <a:lnTo>
                    <a:pt x="552754" y="38101"/>
                  </a:lnTo>
                  <a:lnTo>
                    <a:pt x="560169" y="36604"/>
                  </a:lnTo>
                  <a:lnTo>
                    <a:pt x="566225" y="32522"/>
                  </a:lnTo>
                  <a:lnTo>
                    <a:pt x="570307" y="26466"/>
                  </a:lnTo>
                  <a:lnTo>
                    <a:pt x="571804" y="19051"/>
                  </a:lnTo>
                  <a:lnTo>
                    <a:pt x="570307" y="11636"/>
                  </a:lnTo>
                  <a:lnTo>
                    <a:pt x="566225" y="5581"/>
                  </a:lnTo>
                  <a:lnTo>
                    <a:pt x="560169" y="1498"/>
                  </a:lnTo>
                  <a:lnTo>
                    <a:pt x="552716" y="1"/>
                  </a:lnTo>
                  <a:close/>
                </a:path>
                <a:path w="648335" h="38100">
                  <a:moveTo>
                    <a:pt x="628954" y="1"/>
                  </a:moveTo>
                  <a:lnTo>
                    <a:pt x="621538" y="1498"/>
                  </a:lnTo>
                  <a:lnTo>
                    <a:pt x="615483" y="5581"/>
                  </a:lnTo>
                  <a:lnTo>
                    <a:pt x="611401" y="11637"/>
                  </a:lnTo>
                  <a:lnTo>
                    <a:pt x="609905" y="19052"/>
                  </a:lnTo>
                  <a:lnTo>
                    <a:pt x="611402" y="26467"/>
                  </a:lnTo>
                  <a:lnTo>
                    <a:pt x="615485" y="32522"/>
                  </a:lnTo>
                  <a:lnTo>
                    <a:pt x="621542" y="36604"/>
                  </a:lnTo>
                  <a:lnTo>
                    <a:pt x="628992" y="38101"/>
                  </a:lnTo>
                  <a:lnTo>
                    <a:pt x="636408" y="36604"/>
                  </a:lnTo>
                  <a:lnTo>
                    <a:pt x="642463" y="32522"/>
                  </a:lnTo>
                  <a:lnTo>
                    <a:pt x="646545" y="26466"/>
                  </a:lnTo>
                  <a:lnTo>
                    <a:pt x="648042" y="19051"/>
                  </a:lnTo>
                  <a:lnTo>
                    <a:pt x="646545" y="11636"/>
                  </a:lnTo>
                  <a:lnTo>
                    <a:pt x="642462" y="5581"/>
                  </a:lnTo>
                  <a:lnTo>
                    <a:pt x="636405" y="1498"/>
                  </a:lnTo>
                  <a:lnTo>
                    <a:pt x="628954" y="1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27617" y="3145365"/>
              <a:ext cx="1143000" cy="1143000"/>
            </a:xfrm>
            <a:custGeom>
              <a:avLst/>
              <a:gdLst/>
              <a:ahLst/>
              <a:cxnLst/>
              <a:rect l="l" t="t" r="r" b="b"/>
              <a:pathLst>
                <a:path w="1143000" h="1143000">
                  <a:moveTo>
                    <a:pt x="571500" y="0"/>
                  </a:moveTo>
                  <a:lnTo>
                    <a:pt x="524628" y="1894"/>
                  </a:lnTo>
                  <a:lnTo>
                    <a:pt x="478800" y="7479"/>
                  </a:lnTo>
                  <a:lnTo>
                    <a:pt x="434162" y="16609"/>
                  </a:lnTo>
                  <a:lnTo>
                    <a:pt x="390862" y="29135"/>
                  </a:lnTo>
                  <a:lnTo>
                    <a:pt x="349046" y="44911"/>
                  </a:lnTo>
                  <a:lnTo>
                    <a:pt x="308862" y="63789"/>
                  </a:lnTo>
                  <a:lnTo>
                    <a:pt x="270458" y="85623"/>
                  </a:lnTo>
                  <a:lnTo>
                    <a:pt x="233979" y="110266"/>
                  </a:lnTo>
                  <a:lnTo>
                    <a:pt x="199574" y="137570"/>
                  </a:lnTo>
                  <a:lnTo>
                    <a:pt x="167388" y="167388"/>
                  </a:lnTo>
                  <a:lnTo>
                    <a:pt x="137570" y="199573"/>
                  </a:lnTo>
                  <a:lnTo>
                    <a:pt x="110266" y="233979"/>
                  </a:lnTo>
                  <a:lnTo>
                    <a:pt x="85623" y="270458"/>
                  </a:lnTo>
                  <a:lnTo>
                    <a:pt x="63789" y="308862"/>
                  </a:lnTo>
                  <a:lnTo>
                    <a:pt x="44911" y="349046"/>
                  </a:lnTo>
                  <a:lnTo>
                    <a:pt x="29135" y="390861"/>
                  </a:lnTo>
                  <a:lnTo>
                    <a:pt x="16609" y="434161"/>
                  </a:lnTo>
                  <a:lnTo>
                    <a:pt x="7479" y="478799"/>
                  </a:lnTo>
                  <a:lnTo>
                    <a:pt x="1894" y="524628"/>
                  </a:lnTo>
                  <a:lnTo>
                    <a:pt x="0" y="571499"/>
                  </a:lnTo>
                  <a:lnTo>
                    <a:pt x="1894" y="618371"/>
                  </a:lnTo>
                  <a:lnTo>
                    <a:pt x="7479" y="664200"/>
                  </a:lnTo>
                  <a:lnTo>
                    <a:pt x="16609" y="708838"/>
                  </a:lnTo>
                  <a:lnTo>
                    <a:pt x="29135" y="752138"/>
                  </a:lnTo>
                  <a:lnTo>
                    <a:pt x="44911" y="793953"/>
                  </a:lnTo>
                  <a:lnTo>
                    <a:pt x="63789" y="834137"/>
                  </a:lnTo>
                  <a:lnTo>
                    <a:pt x="85623" y="872541"/>
                  </a:lnTo>
                  <a:lnTo>
                    <a:pt x="110266" y="909020"/>
                  </a:lnTo>
                  <a:lnTo>
                    <a:pt x="137570" y="943426"/>
                  </a:lnTo>
                  <a:lnTo>
                    <a:pt x="167388" y="975611"/>
                  </a:lnTo>
                  <a:lnTo>
                    <a:pt x="199574" y="1005429"/>
                  </a:lnTo>
                  <a:lnTo>
                    <a:pt x="233979" y="1032733"/>
                  </a:lnTo>
                  <a:lnTo>
                    <a:pt x="270458" y="1057376"/>
                  </a:lnTo>
                  <a:lnTo>
                    <a:pt x="308862" y="1079210"/>
                  </a:lnTo>
                  <a:lnTo>
                    <a:pt x="349046" y="1098088"/>
                  </a:lnTo>
                  <a:lnTo>
                    <a:pt x="390862" y="1113864"/>
                  </a:lnTo>
                  <a:lnTo>
                    <a:pt x="434162" y="1126390"/>
                  </a:lnTo>
                  <a:lnTo>
                    <a:pt x="478800" y="1135520"/>
                  </a:lnTo>
                  <a:lnTo>
                    <a:pt x="524628" y="1141105"/>
                  </a:lnTo>
                  <a:lnTo>
                    <a:pt x="571500" y="1142999"/>
                  </a:lnTo>
                  <a:lnTo>
                    <a:pt x="618372" y="1141105"/>
                  </a:lnTo>
                  <a:lnTo>
                    <a:pt x="664200" y="1135520"/>
                  </a:lnTo>
                  <a:lnTo>
                    <a:pt x="708838" y="1126390"/>
                  </a:lnTo>
                  <a:lnTo>
                    <a:pt x="752138" y="1113864"/>
                  </a:lnTo>
                  <a:lnTo>
                    <a:pt x="793953" y="1098088"/>
                  </a:lnTo>
                  <a:lnTo>
                    <a:pt x="834137" y="1079210"/>
                  </a:lnTo>
                  <a:lnTo>
                    <a:pt x="872542" y="1057376"/>
                  </a:lnTo>
                  <a:lnTo>
                    <a:pt x="909020" y="1032733"/>
                  </a:lnTo>
                  <a:lnTo>
                    <a:pt x="943426" y="1005429"/>
                  </a:lnTo>
                  <a:lnTo>
                    <a:pt x="975611" y="975611"/>
                  </a:lnTo>
                  <a:lnTo>
                    <a:pt x="1005430" y="943426"/>
                  </a:lnTo>
                  <a:lnTo>
                    <a:pt x="1032733" y="909020"/>
                  </a:lnTo>
                  <a:lnTo>
                    <a:pt x="1057376" y="872541"/>
                  </a:lnTo>
                  <a:lnTo>
                    <a:pt x="1079210" y="834137"/>
                  </a:lnTo>
                  <a:lnTo>
                    <a:pt x="1098089" y="793953"/>
                  </a:lnTo>
                  <a:lnTo>
                    <a:pt x="1113864" y="752138"/>
                  </a:lnTo>
                  <a:lnTo>
                    <a:pt x="1126391" y="708838"/>
                  </a:lnTo>
                  <a:lnTo>
                    <a:pt x="1135520" y="664200"/>
                  </a:lnTo>
                  <a:lnTo>
                    <a:pt x="1141105" y="618371"/>
                  </a:lnTo>
                  <a:lnTo>
                    <a:pt x="1143000" y="571499"/>
                  </a:lnTo>
                  <a:lnTo>
                    <a:pt x="1141105" y="524628"/>
                  </a:lnTo>
                  <a:lnTo>
                    <a:pt x="1135520" y="478799"/>
                  </a:lnTo>
                  <a:lnTo>
                    <a:pt x="1126391" y="434161"/>
                  </a:lnTo>
                  <a:lnTo>
                    <a:pt x="1113864" y="390861"/>
                  </a:lnTo>
                  <a:lnTo>
                    <a:pt x="1098089" y="349046"/>
                  </a:lnTo>
                  <a:lnTo>
                    <a:pt x="1079210" y="308862"/>
                  </a:lnTo>
                  <a:lnTo>
                    <a:pt x="1057376" y="270458"/>
                  </a:lnTo>
                  <a:lnTo>
                    <a:pt x="1032733" y="233979"/>
                  </a:lnTo>
                  <a:lnTo>
                    <a:pt x="1005430" y="199573"/>
                  </a:lnTo>
                  <a:lnTo>
                    <a:pt x="975611" y="167388"/>
                  </a:lnTo>
                  <a:lnTo>
                    <a:pt x="943426" y="137570"/>
                  </a:lnTo>
                  <a:lnTo>
                    <a:pt x="909020" y="110266"/>
                  </a:lnTo>
                  <a:lnTo>
                    <a:pt x="872542" y="85623"/>
                  </a:lnTo>
                  <a:lnTo>
                    <a:pt x="834137" y="63789"/>
                  </a:lnTo>
                  <a:lnTo>
                    <a:pt x="793953" y="44911"/>
                  </a:lnTo>
                  <a:lnTo>
                    <a:pt x="752138" y="29135"/>
                  </a:lnTo>
                  <a:lnTo>
                    <a:pt x="708838" y="16609"/>
                  </a:lnTo>
                  <a:lnTo>
                    <a:pt x="664200" y="7479"/>
                  </a:lnTo>
                  <a:lnTo>
                    <a:pt x="618372" y="1894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27617" y="3145365"/>
              <a:ext cx="1143000" cy="1143000"/>
            </a:xfrm>
            <a:custGeom>
              <a:avLst/>
              <a:gdLst/>
              <a:ahLst/>
              <a:cxnLst/>
              <a:rect l="l" t="t" r="r" b="b"/>
              <a:pathLst>
                <a:path w="1143000" h="1143000">
                  <a:moveTo>
                    <a:pt x="0" y="571500"/>
                  </a:moveTo>
                  <a:lnTo>
                    <a:pt x="1894" y="524628"/>
                  </a:lnTo>
                  <a:lnTo>
                    <a:pt x="7479" y="478799"/>
                  </a:lnTo>
                  <a:lnTo>
                    <a:pt x="16609" y="434161"/>
                  </a:lnTo>
                  <a:lnTo>
                    <a:pt x="29135" y="390861"/>
                  </a:lnTo>
                  <a:lnTo>
                    <a:pt x="44911" y="349046"/>
                  </a:lnTo>
                  <a:lnTo>
                    <a:pt x="63789" y="308862"/>
                  </a:lnTo>
                  <a:lnTo>
                    <a:pt x="85623" y="270458"/>
                  </a:lnTo>
                  <a:lnTo>
                    <a:pt x="110266" y="233979"/>
                  </a:lnTo>
                  <a:lnTo>
                    <a:pt x="137570" y="199573"/>
                  </a:lnTo>
                  <a:lnTo>
                    <a:pt x="167388" y="167388"/>
                  </a:lnTo>
                  <a:lnTo>
                    <a:pt x="199573" y="137570"/>
                  </a:lnTo>
                  <a:lnTo>
                    <a:pt x="233979" y="110266"/>
                  </a:lnTo>
                  <a:lnTo>
                    <a:pt x="270458" y="85623"/>
                  </a:lnTo>
                  <a:lnTo>
                    <a:pt x="308862" y="63789"/>
                  </a:lnTo>
                  <a:lnTo>
                    <a:pt x="349046" y="44911"/>
                  </a:lnTo>
                  <a:lnTo>
                    <a:pt x="390861" y="29135"/>
                  </a:lnTo>
                  <a:lnTo>
                    <a:pt x="434161" y="16609"/>
                  </a:lnTo>
                  <a:lnTo>
                    <a:pt x="478799" y="7479"/>
                  </a:lnTo>
                  <a:lnTo>
                    <a:pt x="524628" y="1894"/>
                  </a:lnTo>
                  <a:lnTo>
                    <a:pt x="571500" y="0"/>
                  </a:lnTo>
                  <a:lnTo>
                    <a:pt x="618371" y="1894"/>
                  </a:lnTo>
                  <a:lnTo>
                    <a:pt x="664200" y="7479"/>
                  </a:lnTo>
                  <a:lnTo>
                    <a:pt x="708838" y="16609"/>
                  </a:lnTo>
                  <a:lnTo>
                    <a:pt x="752138" y="29135"/>
                  </a:lnTo>
                  <a:lnTo>
                    <a:pt x="793953" y="44911"/>
                  </a:lnTo>
                  <a:lnTo>
                    <a:pt x="834137" y="63789"/>
                  </a:lnTo>
                  <a:lnTo>
                    <a:pt x="872541" y="85623"/>
                  </a:lnTo>
                  <a:lnTo>
                    <a:pt x="909020" y="110266"/>
                  </a:lnTo>
                  <a:lnTo>
                    <a:pt x="943426" y="137570"/>
                  </a:lnTo>
                  <a:lnTo>
                    <a:pt x="975611" y="167388"/>
                  </a:lnTo>
                  <a:lnTo>
                    <a:pt x="1005429" y="199573"/>
                  </a:lnTo>
                  <a:lnTo>
                    <a:pt x="1032733" y="233979"/>
                  </a:lnTo>
                  <a:lnTo>
                    <a:pt x="1057376" y="270458"/>
                  </a:lnTo>
                  <a:lnTo>
                    <a:pt x="1079210" y="308862"/>
                  </a:lnTo>
                  <a:lnTo>
                    <a:pt x="1098088" y="349046"/>
                  </a:lnTo>
                  <a:lnTo>
                    <a:pt x="1113864" y="390861"/>
                  </a:lnTo>
                  <a:lnTo>
                    <a:pt x="1126390" y="434161"/>
                  </a:lnTo>
                  <a:lnTo>
                    <a:pt x="1135520" y="478799"/>
                  </a:lnTo>
                  <a:lnTo>
                    <a:pt x="1141105" y="524628"/>
                  </a:lnTo>
                  <a:lnTo>
                    <a:pt x="1143000" y="571500"/>
                  </a:lnTo>
                  <a:lnTo>
                    <a:pt x="1141105" y="618371"/>
                  </a:lnTo>
                  <a:lnTo>
                    <a:pt x="1135520" y="664200"/>
                  </a:lnTo>
                  <a:lnTo>
                    <a:pt x="1126390" y="708838"/>
                  </a:lnTo>
                  <a:lnTo>
                    <a:pt x="1113864" y="752138"/>
                  </a:lnTo>
                  <a:lnTo>
                    <a:pt x="1098088" y="793953"/>
                  </a:lnTo>
                  <a:lnTo>
                    <a:pt x="1079210" y="834137"/>
                  </a:lnTo>
                  <a:lnTo>
                    <a:pt x="1057376" y="872541"/>
                  </a:lnTo>
                  <a:lnTo>
                    <a:pt x="1032733" y="909020"/>
                  </a:lnTo>
                  <a:lnTo>
                    <a:pt x="1005429" y="943426"/>
                  </a:lnTo>
                  <a:lnTo>
                    <a:pt x="975611" y="975611"/>
                  </a:lnTo>
                  <a:lnTo>
                    <a:pt x="943426" y="1005429"/>
                  </a:lnTo>
                  <a:lnTo>
                    <a:pt x="909020" y="1032733"/>
                  </a:lnTo>
                  <a:lnTo>
                    <a:pt x="872541" y="1057376"/>
                  </a:lnTo>
                  <a:lnTo>
                    <a:pt x="834137" y="1079210"/>
                  </a:lnTo>
                  <a:lnTo>
                    <a:pt x="793953" y="1098088"/>
                  </a:lnTo>
                  <a:lnTo>
                    <a:pt x="752138" y="1113864"/>
                  </a:lnTo>
                  <a:lnTo>
                    <a:pt x="708838" y="1126390"/>
                  </a:lnTo>
                  <a:lnTo>
                    <a:pt x="664200" y="1135520"/>
                  </a:lnTo>
                  <a:lnTo>
                    <a:pt x="618371" y="1141105"/>
                  </a:lnTo>
                  <a:lnTo>
                    <a:pt x="571500" y="1143000"/>
                  </a:lnTo>
                  <a:lnTo>
                    <a:pt x="524628" y="1141105"/>
                  </a:lnTo>
                  <a:lnTo>
                    <a:pt x="478799" y="1135520"/>
                  </a:lnTo>
                  <a:lnTo>
                    <a:pt x="434161" y="1126390"/>
                  </a:lnTo>
                  <a:lnTo>
                    <a:pt x="390861" y="1113864"/>
                  </a:lnTo>
                  <a:lnTo>
                    <a:pt x="349046" y="1098088"/>
                  </a:lnTo>
                  <a:lnTo>
                    <a:pt x="308862" y="1079210"/>
                  </a:lnTo>
                  <a:lnTo>
                    <a:pt x="270458" y="1057376"/>
                  </a:lnTo>
                  <a:lnTo>
                    <a:pt x="233979" y="1032733"/>
                  </a:lnTo>
                  <a:lnTo>
                    <a:pt x="199573" y="1005429"/>
                  </a:lnTo>
                  <a:lnTo>
                    <a:pt x="167388" y="975611"/>
                  </a:lnTo>
                  <a:lnTo>
                    <a:pt x="137570" y="943426"/>
                  </a:lnTo>
                  <a:lnTo>
                    <a:pt x="110266" y="909020"/>
                  </a:lnTo>
                  <a:lnTo>
                    <a:pt x="85623" y="872541"/>
                  </a:lnTo>
                  <a:lnTo>
                    <a:pt x="63789" y="834137"/>
                  </a:lnTo>
                  <a:lnTo>
                    <a:pt x="44911" y="793953"/>
                  </a:lnTo>
                  <a:lnTo>
                    <a:pt x="29135" y="752138"/>
                  </a:lnTo>
                  <a:lnTo>
                    <a:pt x="16609" y="708838"/>
                  </a:lnTo>
                  <a:lnTo>
                    <a:pt x="7479" y="664200"/>
                  </a:lnTo>
                  <a:lnTo>
                    <a:pt x="1894" y="618371"/>
                  </a:lnTo>
                  <a:lnTo>
                    <a:pt x="0" y="571500"/>
                  </a:lnTo>
                  <a:close/>
                </a:path>
              </a:pathLst>
            </a:custGeom>
            <a:ln w="38100">
              <a:solidFill>
                <a:srgbClr val="F05A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154642" y="3553459"/>
            <a:ext cx="490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CSF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34192" y="3145368"/>
            <a:ext cx="1143000" cy="1143000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0" y="571500"/>
                </a:moveTo>
                <a:lnTo>
                  <a:pt x="1894" y="524628"/>
                </a:lnTo>
                <a:lnTo>
                  <a:pt x="7479" y="478799"/>
                </a:lnTo>
                <a:lnTo>
                  <a:pt x="16609" y="434161"/>
                </a:lnTo>
                <a:lnTo>
                  <a:pt x="29135" y="390861"/>
                </a:lnTo>
                <a:lnTo>
                  <a:pt x="44911" y="349046"/>
                </a:lnTo>
                <a:lnTo>
                  <a:pt x="63789" y="308862"/>
                </a:lnTo>
                <a:lnTo>
                  <a:pt x="85623" y="270458"/>
                </a:lnTo>
                <a:lnTo>
                  <a:pt x="110266" y="233979"/>
                </a:lnTo>
                <a:lnTo>
                  <a:pt x="137570" y="199573"/>
                </a:lnTo>
                <a:lnTo>
                  <a:pt x="167388" y="167388"/>
                </a:lnTo>
                <a:lnTo>
                  <a:pt x="199573" y="137570"/>
                </a:lnTo>
                <a:lnTo>
                  <a:pt x="233979" y="110266"/>
                </a:lnTo>
                <a:lnTo>
                  <a:pt x="270458" y="85623"/>
                </a:lnTo>
                <a:lnTo>
                  <a:pt x="308862" y="63789"/>
                </a:lnTo>
                <a:lnTo>
                  <a:pt x="349046" y="44911"/>
                </a:lnTo>
                <a:lnTo>
                  <a:pt x="390861" y="29135"/>
                </a:lnTo>
                <a:lnTo>
                  <a:pt x="434161" y="16609"/>
                </a:lnTo>
                <a:lnTo>
                  <a:pt x="478799" y="7479"/>
                </a:lnTo>
                <a:lnTo>
                  <a:pt x="524628" y="1894"/>
                </a:lnTo>
                <a:lnTo>
                  <a:pt x="571500" y="0"/>
                </a:lnTo>
                <a:lnTo>
                  <a:pt x="618371" y="1894"/>
                </a:lnTo>
                <a:lnTo>
                  <a:pt x="664200" y="7479"/>
                </a:lnTo>
                <a:lnTo>
                  <a:pt x="708838" y="16609"/>
                </a:lnTo>
                <a:lnTo>
                  <a:pt x="752138" y="29135"/>
                </a:lnTo>
                <a:lnTo>
                  <a:pt x="793953" y="44911"/>
                </a:lnTo>
                <a:lnTo>
                  <a:pt x="834137" y="63789"/>
                </a:lnTo>
                <a:lnTo>
                  <a:pt x="872541" y="85623"/>
                </a:lnTo>
                <a:lnTo>
                  <a:pt x="909020" y="110266"/>
                </a:lnTo>
                <a:lnTo>
                  <a:pt x="943426" y="137570"/>
                </a:lnTo>
                <a:lnTo>
                  <a:pt x="975611" y="167388"/>
                </a:lnTo>
                <a:lnTo>
                  <a:pt x="1005429" y="199573"/>
                </a:lnTo>
                <a:lnTo>
                  <a:pt x="1032733" y="233979"/>
                </a:lnTo>
                <a:lnTo>
                  <a:pt x="1057376" y="270458"/>
                </a:lnTo>
                <a:lnTo>
                  <a:pt x="1079210" y="308862"/>
                </a:lnTo>
                <a:lnTo>
                  <a:pt x="1098088" y="349046"/>
                </a:lnTo>
                <a:lnTo>
                  <a:pt x="1113864" y="390861"/>
                </a:lnTo>
                <a:lnTo>
                  <a:pt x="1126390" y="434161"/>
                </a:lnTo>
                <a:lnTo>
                  <a:pt x="1135520" y="478799"/>
                </a:lnTo>
                <a:lnTo>
                  <a:pt x="1141105" y="524628"/>
                </a:lnTo>
                <a:lnTo>
                  <a:pt x="1143000" y="571500"/>
                </a:lnTo>
                <a:lnTo>
                  <a:pt x="1141105" y="618371"/>
                </a:lnTo>
                <a:lnTo>
                  <a:pt x="1135520" y="664200"/>
                </a:lnTo>
                <a:lnTo>
                  <a:pt x="1126390" y="708838"/>
                </a:lnTo>
                <a:lnTo>
                  <a:pt x="1113864" y="752138"/>
                </a:lnTo>
                <a:lnTo>
                  <a:pt x="1098088" y="793953"/>
                </a:lnTo>
                <a:lnTo>
                  <a:pt x="1079210" y="834137"/>
                </a:lnTo>
                <a:lnTo>
                  <a:pt x="1057376" y="872541"/>
                </a:lnTo>
                <a:lnTo>
                  <a:pt x="1032733" y="909020"/>
                </a:lnTo>
                <a:lnTo>
                  <a:pt x="1005429" y="943426"/>
                </a:lnTo>
                <a:lnTo>
                  <a:pt x="975611" y="975611"/>
                </a:lnTo>
                <a:lnTo>
                  <a:pt x="943426" y="1005429"/>
                </a:lnTo>
                <a:lnTo>
                  <a:pt x="909020" y="1032733"/>
                </a:lnTo>
                <a:lnTo>
                  <a:pt x="872541" y="1057376"/>
                </a:lnTo>
                <a:lnTo>
                  <a:pt x="834137" y="1079210"/>
                </a:lnTo>
                <a:lnTo>
                  <a:pt x="793953" y="1098088"/>
                </a:lnTo>
                <a:lnTo>
                  <a:pt x="752138" y="1113864"/>
                </a:lnTo>
                <a:lnTo>
                  <a:pt x="708838" y="1126390"/>
                </a:lnTo>
                <a:lnTo>
                  <a:pt x="664200" y="1135520"/>
                </a:lnTo>
                <a:lnTo>
                  <a:pt x="618371" y="1141105"/>
                </a:lnTo>
                <a:lnTo>
                  <a:pt x="571500" y="1143000"/>
                </a:lnTo>
                <a:lnTo>
                  <a:pt x="524628" y="1141105"/>
                </a:lnTo>
                <a:lnTo>
                  <a:pt x="478799" y="1135520"/>
                </a:lnTo>
                <a:lnTo>
                  <a:pt x="434161" y="1126390"/>
                </a:lnTo>
                <a:lnTo>
                  <a:pt x="390861" y="1113864"/>
                </a:lnTo>
                <a:lnTo>
                  <a:pt x="349046" y="1098088"/>
                </a:lnTo>
                <a:lnTo>
                  <a:pt x="308862" y="1079210"/>
                </a:lnTo>
                <a:lnTo>
                  <a:pt x="270458" y="1057376"/>
                </a:lnTo>
                <a:lnTo>
                  <a:pt x="233979" y="1032733"/>
                </a:lnTo>
                <a:lnTo>
                  <a:pt x="199573" y="1005429"/>
                </a:lnTo>
                <a:lnTo>
                  <a:pt x="167388" y="975611"/>
                </a:lnTo>
                <a:lnTo>
                  <a:pt x="137570" y="943426"/>
                </a:lnTo>
                <a:lnTo>
                  <a:pt x="110266" y="909020"/>
                </a:lnTo>
                <a:lnTo>
                  <a:pt x="85623" y="872541"/>
                </a:lnTo>
                <a:lnTo>
                  <a:pt x="63789" y="834137"/>
                </a:lnTo>
                <a:lnTo>
                  <a:pt x="44911" y="793953"/>
                </a:lnTo>
                <a:lnTo>
                  <a:pt x="29135" y="752138"/>
                </a:lnTo>
                <a:lnTo>
                  <a:pt x="16609" y="708838"/>
                </a:lnTo>
                <a:lnTo>
                  <a:pt x="7479" y="664200"/>
                </a:lnTo>
                <a:lnTo>
                  <a:pt x="1894" y="618371"/>
                </a:lnTo>
                <a:lnTo>
                  <a:pt x="0" y="571500"/>
                </a:lnTo>
                <a:close/>
              </a:path>
            </a:pathLst>
          </a:custGeom>
          <a:ln w="38100">
            <a:solidFill>
              <a:srgbClr val="9BC8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808150" y="3553459"/>
            <a:ext cx="795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Detect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70870" y="2173818"/>
            <a:ext cx="2743200" cy="1028700"/>
          </a:xfrm>
          <a:prstGeom prst="rect">
            <a:avLst/>
          </a:prstGeom>
          <a:ln w="25400">
            <a:solidFill>
              <a:srgbClr val="F05A28"/>
            </a:solidFill>
          </a:ln>
        </p:spPr>
        <p:txBody>
          <a:bodyPr vert="horz" wrap="square" lIns="0" tIns="224790" rIns="0" bIns="0" rtlCol="0">
            <a:spAutoFit/>
          </a:bodyPr>
          <a:lstStyle/>
          <a:p>
            <a:pPr marL="987425" marR="510540" indent="-469265">
              <a:lnSpc>
                <a:spcPct val="101099"/>
              </a:lnSpc>
              <a:spcBef>
                <a:spcPts val="1770"/>
              </a:spcBef>
            </a:pP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Anomalies</a:t>
            </a:r>
            <a:r>
              <a:rPr sz="1800" spc="4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Verdana"/>
                <a:cs typeface="Verdana"/>
              </a:rPr>
              <a:t>and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Events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095083" y="1358558"/>
            <a:ext cx="4288790" cy="1348740"/>
            <a:chOff x="7095083" y="1358558"/>
            <a:chExt cx="4288790" cy="1348740"/>
          </a:xfrm>
        </p:grpSpPr>
        <p:sp>
          <p:nvSpPr>
            <p:cNvPr id="12" name="object 12"/>
            <p:cNvSpPr/>
            <p:nvPr/>
          </p:nvSpPr>
          <p:spPr>
            <a:xfrm>
              <a:off x="7095083" y="1929068"/>
              <a:ext cx="909955" cy="778510"/>
            </a:xfrm>
            <a:custGeom>
              <a:avLst/>
              <a:gdLst/>
              <a:ahLst/>
              <a:cxnLst/>
              <a:rect l="l" t="t" r="r" b="b"/>
              <a:pathLst>
                <a:path w="909954" h="778510">
                  <a:moveTo>
                    <a:pt x="20567" y="740088"/>
                  </a:moveTo>
                  <a:lnTo>
                    <a:pt x="13308" y="740894"/>
                  </a:lnTo>
                  <a:lnTo>
                    <a:pt x="6657" y="744577"/>
                  </a:lnTo>
                  <a:lnTo>
                    <a:pt x="1974" y="750517"/>
                  </a:lnTo>
                  <a:lnTo>
                    <a:pt x="0" y="757548"/>
                  </a:lnTo>
                  <a:lnTo>
                    <a:pt x="806" y="764806"/>
                  </a:lnTo>
                  <a:lnTo>
                    <a:pt x="4464" y="771427"/>
                  </a:lnTo>
                  <a:lnTo>
                    <a:pt x="10404" y="776112"/>
                  </a:lnTo>
                  <a:lnTo>
                    <a:pt x="17435" y="778086"/>
                  </a:lnTo>
                  <a:lnTo>
                    <a:pt x="24693" y="777279"/>
                  </a:lnTo>
                  <a:lnTo>
                    <a:pt x="31314" y="773622"/>
                  </a:lnTo>
                  <a:lnTo>
                    <a:pt x="36028" y="767656"/>
                  </a:lnTo>
                  <a:lnTo>
                    <a:pt x="38002" y="760626"/>
                  </a:lnTo>
                  <a:lnTo>
                    <a:pt x="37196" y="753367"/>
                  </a:lnTo>
                  <a:lnTo>
                    <a:pt x="33538" y="746746"/>
                  </a:lnTo>
                  <a:lnTo>
                    <a:pt x="27598" y="742062"/>
                  </a:lnTo>
                  <a:lnTo>
                    <a:pt x="20567" y="740088"/>
                  </a:lnTo>
                  <a:close/>
                </a:path>
                <a:path w="909954" h="778510">
                  <a:moveTo>
                    <a:pt x="78687" y="690749"/>
                  </a:moveTo>
                  <a:lnTo>
                    <a:pt x="71429" y="691555"/>
                  </a:lnTo>
                  <a:lnTo>
                    <a:pt x="64778" y="695236"/>
                  </a:lnTo>
                  <a:lnTo>
                    <a:pt x="60094" y="701176"/>
                  </a:lnTo>
                  <a:lnTo>
                    <a:pt x="58120" y="708207"/>
                  </a:lnTo>
                  <a:lnTo>
                    <a:pt x="58926" y="715466"/>
                  </a:lnTo>
                  <a:lnTo>
                    <a:pt x="62583" y="722088"/>
                  </a:lnTo>
                  <a:lnTo>
                    <a:pt x="68523" y="726772"/>
                  </a:lnTo>
                  <a:lnTo>
                    <a:pt x="75554" y="728747"/>
                  </a:lnTo>
                  <a:lnTo>
                    <a:pt x="82812" y="727941"/>
                  </a:lnTo>
                  <a:lnTo>
                    <a:pt x="89433" y="724284"/>
                  </a:lnTo>
                  <a:lnTo>
                    <a:pt x="94147" y="718318"/>
                  </a:lnTo>
                  <a:lnTo>
                    <a:pt x="96122" y="711287"/>
                  </a:lnTo>
                  <a:lnTo>
                    <a:pt x="95316" y="704029"/>
                  </a:lnTo>
                  <a:lnTo>
                    <a:pt x="91658" y="697407"/>
                  </a:lnTo>
                  <a:lnTo>
                    <a:pt x="85719" y="692723"/>
                  </a:lnTo>
                  <a:lnTo>
                    <a:pt x="78687" y="690749"/>
                  </a:lnTo>
                  <a:close/>
                </a:path>
                <a:path w="909954" h="778510">
                  <a:moveTo>
                    <a:pt x="136807" y="641409"/>
                  </a:moveTo>
                  <a:lnTo>
                    <a:pt x="129548" y="642215"/>
                  </a:lnTo>
                  <a:lnTo>
                    <a:pt x="122898" y="645898"/>
                  </a:lnTo>
                  <a:lnTo>
                    <a:pt x="118213" y="651838"/>
                  </a:lnTo>
                  <a:lnTo>
                    <a:pt x="116239" y="658869"/>
                  </a:lnTo>
                  <a:lnTo>
                    <a:pt x="117045" y="666127"/>
                  </a:lnTo>
                  <a:lnTo>
                    <a:pt x="120702" y="672748"/>
                  </a:lnTo>
                  <a:lnTo>
                    <a:pt x="126642" y="677433"/>
                  </a:lnTo>
                  <a:lnTo>
                    <a:pt x="133673" y="679407"/>
                  </a:lnTo>
                  <a:lnTo>
                    <a:pt x="140932" y="678601"/>
                  </a:lnTo>
                  <a:lnTo>
                    <a:pt x="147554" y="674944"/>
                  </a:lnTo>
                  <a:lnTo>
                    <a:pt x="152267" y="668979"/>
                  </a:lnTo>
                  <a:lnTo>
                    <a:pt x="154241" y="661948"/>
                  </a:lnTo>
                  <a:lnTo>
                    <a:pt x="153435" y="654690"/>
                  </a:lnTo>
                  <a:lnTo>
                    <a:pt x="149777" y="648068"/>
                  </a:lnTo>
                  <a:lnTo>
                    <a:pt x="143838" y="643384"/>
                  </a:lnTo>
                  <a:lnTo>
                    <a:pt x="136807" y="641409"/>
                  </a:lnTo>
                  <a:close/>
                </a:path>
                <a:path w="909954" h="778510">
                  <a:moveTo>
                    <a:pt x="194927" y="592070"/>
                  </a:moveTo>
                  <a:lnTo>
                    <a:pt x="187668" y="592876"/>
                  </a:lnTo>
                  <a:lnTo>
                    <a:pt x="181017" y="596558"/>
                  </a:lnTo>
                  <a:lnTo>
                    <a:pt x="176333" y="602498"/>
                  </a:lnTo>
                  <a:lnTo>
                    <a:pt x="174359" y="609529"/>
                  </a:lnTo>
                  <a:lnTo>
                    <a:pt x="175165" y="616788"/>
                  </a:lnTo>
                  <a:lnTo>
                    <a:pt x="178822" y="623410"/>
                  </a:lnTo>
                  <a:lnTo>
                    <a:pt x="184762" y="628094"/>
                  </a:lnTo>
                  <a:lnTo>
                    <a:pt x="191793" y="630068"/>
                  </a:lnTo>
                  <a:lnTo>
                    <a:pt x="199051" y="629262"/>
                  </a:lnTo>
                  <a:lnTo>
                    <a:pt x="205673" y="625605"/>
                  </a:lnTo>
                  <a:lnTo>
                    <a:pt x="210386" y="619640"/>
                  </a:lnTo>
                  <a:lnTo>
                    <a:pt x="212361" y="612609"/>
                  </a:lnTo>
                  <a:lnTo>
                    <a:pt x="211555" y="605351"/>
                  </a:lnTo>
                  <a:lnTo>
                    <a:pt x="207898" y="598729"/>
                  </a:lnTo>
                  <a:lnTo>
                    <a:pt x="201958" y="594044"/>
                  </a:lnTo>
                  <a:lnTo>
                    <a:pt x="194927" y="592070"/>
                  </a:lnTo>
                  <a:close/>
                </a:path>
                <a:path w="909954" h="778510">
                  <a:moveTo>
                    <a:pt x="253046" y="542731"/>
                  </a:moveTo>
                  <a:lnTo>
                    <a:pt x="245788" y="543537"/>
                  </a:lnTo>
                  <a:lnTo>
                    <a:pt x="239137" y="547219"/>
                  </a:lnTo>
                  <a:lnTo>
                    <a:pt x="234453" y="553159"/>
                  </a:lnTo>
                  <a:lnTo>
                    <a:pt x="232478" y="560190"/>
                  </a:lnTo>
                  <a:lnTo>
                    <a:pt x="233284" y="567448"/>
                  </a:lnTo>
                  <a:lnTo>
                    <a:pt x="236941" y="574070"/>
                  </a:lnTo>
                  <a:lnTo>
                    <a:pt x="242881" y="578755"/>
                  </a:lnTo>
                  <a:lnTo>
                    <a:pt x="249912" y="580729"/>
                  </a:lnTo>
                  <a:lnTo>
                    <a:pt x="257171" y="579922"/>
                  </a:lnTo>
                  <a:lnTo>
                    <a:pt x="263793" y="576265"/>
                  </a:lnTo>
                  <a:lnTo>
                    <a:pt x="268506" y="570301"/>
                  </a:lnTo>
                  <a:lnTo>
                    <a:pt x="270480" y="563270"/>
                  </a:lnTo>
                  <a:lnTo>
                    <a:pt x="269674" y="556011"/>
                  </a:lnTo>
                  <a:lnTo>
                    <a:pt x="266017" y="549389"/>
                  </a:lnTo>
                  <a:lnTo>
                    <a:pt x="260077" y="544705"/>
                  </a:lnTo>
                  <a:lnTo>
                    <a:pt x="253046" y="542731"/>
                  </a:lnTo>
                  <a:close/>
                </a:path>
                <a:path w="909954" h="778510">
                  <a:moveTo>
                    <a:pt x="311161" y="493391"/>
                  </a:moveTo>
                  <a:lnTo>
                    <a:pt x="303902" y="494200"/>
                  </a:lnTo>
                  <a:lnTo>
                    <a:pt x="297252" y="497883"/>
                  </a:lnTo>
                  <a:lnTo>
                    <a:pt x="292570" y="503824"/>
                  </a:lnTo>
                  <a:lnTo>
                    <a:pt x="290598" y="510856"/>
                  </a:lnTo>
                  <a:lnTo>
                    <a:pt x="291406" y="518114"/>
                  </a:lnTo>
                  <a:lnTo>
                    <a:pt x="295064" y="524735"/>
                  </a:lnTo>
                  <a:lnTo>
                    <a:pt x="301005" y="529417"/>
                  </a:lnTo>
                  <a:lnTo>
                    <a:pt x="308037" y="531390"/>
                  </a:lnTo>
                  <a:lnTo>
                    <a:pt x="315295" y="530582"/>
                  </a:lnTo>
                  <a:lnTo>
                    <a:pt x="321916" y="526923"/>
                  </a:lnTo>
                  <a:lnTo>
                    <a:pt x="326628" y="520958"/>
                  </a:lnTo>
                  <a:lnTo>
                    <a:pt x="328601" y="513926"/>
                  </a:lnTo>
                  <a:lnTo>
                    <a:pt x="327792" y="506668"/>
                  </a:lnTo>
                  <a:lnTo>
                    <a:pt x="324133" y="500047"/>
                  </a:lnTo>
                  <a:lnTo>
                    <a:pt x="318192" y="495364"/>
                  </a:lnTo>
                  <a:lnTo>
                    <a:pt x="311161" y="493391"/>
                  </a:lnTo>
                  <a:close/>
                </a:path>
                <a:path w="909954" h="778510">
                  <a:moveTo>
                    <a:pt x="369281" y="444052"/>
                  </a:moveTo>
                  <a:lnTo>
                    <a:pt x="362023" y="444860"/>
                  </a:lnTo>
                  <a:lnTo>
                    <a:pt x="355373" y="448544"/>
                  </a:lnTo>
                  <a:lnTo>
                    <a:pt x="350689" y="454485"/>
                  </a:lnTo>
                  <a:lnTo>
                    <a:pt x="348717" y="461517"/>
                  </a:lnTo>
                  <a:lnTo>
                    <a:pt x="349525" y="468775"/>
                  </a:lnTo>
                  <a:lnTo>
                    <a:pt x="353184" y="475395"/>
                  </a:lnTo>
                  <a:lnTo>
                    <a:pt x="359126" y="480078"/>
                  </a:lnTo>
                  <a:lnTo>
                    <a:pt x="366157" y="482051"/>
                  </a:lnTo>
                  <a:lnTo>
                    <a:pt x="373415" y="481243"/>
                  </a:lnTo>
                  <a:lnTo>
                    <a:pt x="380036" y="477583"/>
                  </a:lnTo>
                  <a:lnTo>
                    <a:pt x="384748" y="471618"/>
                  </a:lnTo>
                  <a:lnTo>
                    <a:pt x="386720" y="464586"/>
                  </a:lnTo>
                  <a:lnTo>
                    <a:pt x="385912" y="457328"/>
                  </a:lnTo>
                  <a:lnTo>
                    <a:pt x="382253" y="450708"/>
                  </a:lnTo>
                  <a:lnTo>
                    <a:pt x="376312" y="446025"/>
                  </a:lnTo>
                  <a:lnTo>
                    <a:pt x="369281" y="444052"/>
                  </a:lnTo>
                  <a:close/>
                </a:path>
                <a:path w="909954" h="778510">
                  <a:moveTo>
                    <a:pt x="427400" y="394713"/>
                  </a:moveTo>
                  <a:lnTo>
                    <a:pt x="420142" y="395521"/>
                  </a:lnTo>
                  <a:lnTo>
                    <a:pt x="413492" y="399205"/>
                  </a:lnTo>
                  <a:lnTo>
                    <a:pt x="408809" y="405146"/>
                  </a:lnTo>
                  <a:lnTo>
                    <a:pt x="406837" y="412177"/>
                  </a:lnTo>
                  <a:lnTo>
                    <a:pt x="407645" y="419436"/>
                  </a:lnTo>
                  <a:lnTo>
                    <a:pt x="411303" y="426057"/>
                  </a:lnTo>
                  <a:lnTo>
                    <a:pt x="417245" y="430739"/>
                  </a:lnTo>
                  <a:lnTo>
                    <a:pt x="424276" y="432712"/>
                  </a:lnTo>
                  <a:lnTo>
                    <a:pt x="431534" y="431904"/>
                  </a:lnTo>
                  <a:lnTo>
                    <a:pt x="438155" y="428245"/>
                  </a:lnTo>
                  <a:lnTo>
                    <a:pt x="442867" y="422279"/>
                  </a:lnTo>
                  <a:lnTo>
                    <a:pt x="444840" y="415247"/>
                  </a:lnTo>
                  <a:lnTo>
                    <a:pt x="444032" y="407989"/>
                  </a:lnTo>
                  <a:lnTo>
                    <a:pt x="440372" y="401368"/>
                  </a:lnTo>
                  <a:lnTo>
                    <a:pt x="434432" y="396686"/>
                  </a:lnTo>
                  <a:lnTo>
                    <a:pt x="427400" y="394713"/>
                  </a:lnTo>
                  <a:close/>
                </a:path>
                <a:path w="909954" h="778510">
                  <a:moveTo>
                    <a:pt x="485520" y="345374"/>
                  </a:moveTo>
                  <a:lnTo>
                    <a:pt x="478262" y="346182"/>
                  </a:lnTo>
                  <a:lnTo>
                    <a:pt x="471612" y="349866"/>
                  </a:lnTo>
                  <a:lnTo>
                    <a:pt x="466929" y="355807"/>
                  </a:lnTo>
                  <a:lnTo>
                    <a:pt x="464957" y="362839"/>
                  </a:lnTo>
                  <a:lnTo>
                    <a:pt x="465765" y="370097"/>
                  </a:lnTo>
                  <a:lnTo>
                    <a:pt x="469424" y="376718"/>
                  </a:lnTo>
                  <a:lnTo>
                    <a:pt x="475365" y="381400"/>
                  </a:lnTo>
                  <a:lnTo>
                    <a:pt x="482397" y="383373"/>
                  </a:lnTo>
                  <a:lnTo>
                    <a:pt x="489655" y="382565"/>
                  </a:lnTo>
                  <a:lnTo>
                    <a:pt x="496275" y="378906"/>
                  </a:lnTo>
                  <a:lnTo>
                    <a:pt x="500987" y="372940"/>
                  </a:lnTo>
                  <a:lnTo>
                    <a:pt x="502959" y="365908"/>
                  </a:lnTo>
                  <a:lnTo>
                    <a:pt x="502151" y="358650"/>
                  </a:lnTo>
                  <a:lnTo>
                    <a:pt x="498493" y="352029"/>
                  </a:lnTo>
                  <a:lnTo>
                    <a:pt x="492551" y="347346"/>
                  </a:lnTo>
                  <a:lnTo>
                    <a:pt x="485520" y="345374"/>
                  </a:lnTo>
                  <a:close/>
                </a:path>
                <a:path w="909954" h="778510">
                  <a:moveTo>
                    <a:pt x="543639" y="296035"/>
                  </a:moveTo>
                  <a:lnTo>
                    <a:pt x="536381" y="296843"/>
                  </a:lnTo>
                  <a:lnTo>
                    <a:pt x="529731" y="300526"/>
                  </a:lnTo>
                  <a:lnTo>
                    <a:pt x="525048" y="306468"/>
                  </a:lnTo>
                  <a:lnTo>
                    <a:pt x="523076" y="313499"/>
                  </a:lnTo>
                  <a:lnTo>
                    <a:pt x="523884" y="320757"/>
                  </a:lnTo>
                  <a:lnTo>
                    <a:pt x="527543" y="327378"/>
                  </a:lnTo>
                  <a:lnTo>
                    <a:pt x="533484" y="332061"/>
                  </a:lnTo>
                  <a:lnTo>
                    <a:pt x="540516" y="334033"/>
                  </a:lnTo>
                  <a:lnTo>
                    <a:pt x="547774" y="333225"/>
                  </a:lnTo>
                  <a:lnTo>
                    <a:pt x="554394" y="329566"/>
                  </a:lnTo>
                  <a:lnTo>
                    <a:pt x="559107" y="323601"/>
                  </a:lnTo>
                  <a:lnTo>
                    <a:pt x="561079" y="316569"/>
                  </a:lnTo>
                  <a:lnTo>
                    <a:pt x="560271" y="309311"/>
                  </a:lnTo>
                  <a:lnTo>
                    <a:pt x="556612" y="302691"/>
                  </a:lnTo>
                  <a:lnTo>
                    <a:pt x="550671" y="298007"/>
                  </a:lnTo>
                  <a:lnTo>
                    <a:pt x="543639" y="296035"/>
                  </a:lnTo>
                  <a:close/>
                </a:path>
                <a:path w="909954" h="778510">
                  <a:moveTo>
                    <a:pt x="601769" y="246696"/>
                  </a:moveTo>
                  <a:lnTo>
                    <a:pt x="594511" y="247501"/>
                  </a:lnTo>
                  <a:lnTo>
                    <a:pt x="587859" y="251181"/>
                  </a:lnTo>
                  <a:lnTo>
                    <a:pt x="583173" y="257120"/>
                  </a:lnTo>
                  <a:lnTo>
                    <a:pt x="581197" y="264150"/>
                  </a:lnTo>
                  <a:lnTo>
                    <a:pt x="582001" y="271408"/>
                  </a:lnTo>
                  <a:lnTo>
                    <a:pt x="585657" y="278031"/>
                  </a:lnTo>
                  <a:lnTo>
                    <a:pt x="591595" y="282717"/>
                  </a:lnTo>
                  <a:lnTo>
                    <a:pt x="598626" y="284694"/>
                  </a:lnTo>
                  <a:lnTo>
                    <a:pt x="605884" y="283890"/>
                  </a:lnTo>
                  <a:lnTo>
                    <a:pt x="612507" y="280234"/>
                  </a:lnTo>
                  <a:lnTo>
                    <a:pt x="617222" y="274271"/>
                  </a:lnTo>
                  <a:lnTo>
                    <a:pt x="619198" y="267240"/>
                  </a:lnTo>
                  <a:lnTo>
                    <a:pt x="618394" y="259981"/>
                  </a:lnTo>
                  <a:lnTo>
                    <a:pt x="614738" y="253359"/>
                  </a:lnTo>
                  <a:lnTo>
                    <a:pt x="608800" y="248673"/>
                  </a:lnTo>
                  <a:lnTo>
                    <a:pt x="601769" y="246696"/>
                  </a:lnTo>
                  <a:close/>
                </a:path>
                <a:path w="909954" h="778510">
                  <a:moveTo>
                    <a:pt x="659877" y="197356"/>
                  </a:moveTo>
                  <a:lnTo>
                    <a:pt x="652619" y="198165"/>
                  </a:lnTo>
                  <a:lnTo>
                    <a:pt x="645969" y="201849"/>
                  </a:lnTo>
                  <a:lnTo>
                    <a:pt x="641287" y="207791"/>
                  </a:lnTo>
                  <a:lnTo>
                    <a:pt x="639315" y="214823"/>
                  </a:lnTo>
                  <a:lnTo>
                    <a:pt x="640124" y="222081"/>
                  </a:lnTo>
                  <a:lnTo>
                    <a:pt x="643783" y="228702"/>
                  </a:lnTo>
                  <a:lnTo>
                    <a:pt x="649725" y="233384"/>
                  </a:lnTo>
                  <a:lnTo>
                    <a:pt x="656757" y="235356"/>
                  </a:lnTo>
                  <a:lnTo>
                    <a:pt x="664015" y="234547"/>
                  </a:lnTo>
                  <a:lnTo>
                    <a:pt x="670636" y="230887"/>
                  </a:lnTo>
                  <a:lnTo>
                    <a:pt x="675347" y="224921"/>
                  </a:lnTo>
                  <a:lnTo>
                    <a:pt x="677319" y="217889"/>
                  </a:lnTo>
                  <a:lnTo>
                    <a:pt x="676510" y="210631"/>
                  </a:lnTo>
                  <a:lnTo>
                    <a:pt x="672850" y="204010"/>
                  </a:lnTo>
                  <a:lnTo>
                    <a:pt x="666908" y="199328"/>
                  </a:lnTo>
                  <a:lnTo>
                    <a:pt x="659877" y="197356"/>
                  </a:lnTo>
                  <a:close/>
                </a:path>
                <a:path w="909954" h="778510">
                  <a:moveTo>
                    <a:pt x="717997" y="148017"/>
                  </a:moveTo>
                  <a:lnTo>
                    <a:pt x="710739" y="148826"/>
                  </a:lnTo>
                  <a:lnTo>
                    <a:pt x="704089" y="152510"/>
                  </a:lnTo>
                  <a:lnTo>
                    <a:pt x="699407" y="158452"/>
                  </a:lnTo>
                  <a:lnTo>
                    <a:pt x="697435" y="165483"/>
                  </a:lnTo>
                  <a:lnTo>
                    <a:pt x="698244" y="172741"/>
                  </a:lnTo>
                  <a:lnTo>
                    <a:pt x="701904" y="179362"/>
                  </a:lnTo>
                  <a:lnTo>
                    <a:pt x="707845" y="184044"/>
                  </a:lnTo>
                  <a:lnTo>
                    <a:pt x="714876" y="186016"/>
                  </a:lnTo>
                  <a:lnTo>
                    <a:pt x="722134" y="185207"/>
                  </a:lnTo>
                  <a:lnTo>
                    <a:pt x="728755" y="181548"/>
                  </a:lnTo>
                  <a:lnTo>
                    <a:pt x="733467" y="175582"/>
                  </a:lnTo>
                  <a:lnTo>
                    <a:pt x="735438" y="168550"/>
                  </a:lnTo>
                  <a:lnTo>
                    <a:pt x="734630" y="161291"/>
                  </a:lnTo>
                  <a:lnTo>
                    <a:pt x="730970" y="154671"/>
                  </a:lnTo>
                  <a:lnTo>
                    <a:pt x="725029" y="149989"/>
                  </a:lnTo>
                  <a:lnTo>
                    <a:pt x="717997" y="148017"/>
                  </a:lnTo>
                  <a:close/>
                </a:path>
                <a:path w="909954" h="778510">
                  <a:moveTo>
                    <a:pt x="776116" y="98678"/>
                  </a:moveTo>
                  <a:lnTo>
                    <a:pt x="768858" y="99487"/>
                  </a:lnTo>
                  <a:lnTo>
                    <a:pt x="762208" y="103171"/>
                  </a:lnTo>
                  <a:lnTo>
                    <a:pt x="757527" y="109112"/>
                  </a:lnTo>
                  <a:lnTo>
                    <a:pt x="755555" y="116144"/>
                  </a:lnTo>
                  <a:lnTo>
                    <a:pt x="756363" y="123402"/>
                  </a:lnTo>
                  <a:lnTo>
                    <a:pt x="760023" y="130023"/>
                  </a:lnTo>
                  <a:lnTo>
                    <a:pt x="765965" y="134705"/>
                  </a:lnTo>
                  <a:lnTo>
                    <a:pt x="772997" y="136677"/>
                  </a:lnTo>
                  <a:lnTo>
                    <a:pt x="780255" y="135868"/>
                  </a:lnTo>
                  <a:lnTo>
                    <a:pt x="786875" y="132208"/>
                  </a:lnTo>
                  <a:lnTo>
                    <a:pt x="791586" y="126242"/>
                  </a:lnTo>
                  <a:lnTo>
                    <a:pt x="793558" y="119210"/>
                  </a:lnTo>
                  <a:lnTo>
                    <a:pt x="792750" y="111952"/>
                  </a:lnTo>
                  <a:lnTo>
                    <a:pt x="789090" y="105331"/>
                  </a:lnTo>
                  <a:lnTo>
                    <a:pt x="783148" y="100650"/>
                  </a:lnTo>
                  <a:lnTo>
                    <a:pt x="776116" y="98678"/>
                  </a:lnTo>
                  <a:close/>
                </a:path>
                <a:path w="909954" h="778510">
                  <a:moveTo>
                    <a:pt x="834236" y="49339"/>
                  </a:moveTo>
                  <a:lnTo>
                    <a:pt x="826978" y="50147"/>
                  </a:lnTo>
                  <a:lnTo>
                    <a:pt x="820329" y="53831"/>
                  </a:lnTo>
                  <a:lnTo>
                    <a:pt x="815646" y="59774"/>
                  </a:lnTo>
                  <a:lnTo>
                    <a:pt x="813675" y="66805"/>
                  </a:lnTo>
                  <a:lnTo>
                    <a:pt x="814483" y="74064"/>
                  </a:lnTo>
                  <a:lnTo>
                    <a:pt x="818143" y="80684"/>
                  </a:lnTo>
                  <a:lnTo>
                    <a:pt x="824084" y="85366"/>
                  </a:lnTo>
                  <a:lnTo>
                    <a:pt x="831116" y="87338"/>
                  </a:lnTo>
                  <a:lnTo>
                    <a:pt x="838374" y="86529"/>
                  </a:lnTo>
                  <a:lnTo>
                    <a:pt x="844994" y="82869"/>
                  </a:lnTo>
                  <a:lnTo>
                    <a:pt x="849706" y="76903"/>
                  </a:lnTo>
                  <a:lnTo>
                    <a:pt x="851678" y="69872"/>
                  </a:lnTo>
                  <a:lnTo>
                    <a:pt x="850869" y="62614"/>
                  </a:lnTo>
                  <a:lnTo>
                    <a:pt x="847209" y="55993"/>
                  </a:lnTo>
                  <a:lnTo>
                    <a:pt x="841268" y="51311"/>
                  </a:lnTo>
                  <a:lnTo>
                    <a:pt x="834236" y="49339"/>
                  </a:lnTo>
                  <a:close/>
                </a:path>
                <a:path w="909954" h="778510">
                  <a:moveTo>
                    <a:pt x="892356" y="0"/>
                  </a:moveTo>
                  <a:lnTo>
                    <a:pt x="885097" y="808"/>
                  </a:lnTo>
                  <a:lnTo>
                    <a:pt x="878448" y="4492"/>
                  </a:lnTo>
                  <a:lnTo>
                    <a:pt x="873766" y="10434"/>
                  </a:lnTo>
                  <a:lnTo>
                    <a:pt x="871794" y="17466"/>
                  </a:lnTo>
                  <a:lnTo>
                    <a:pt x="872603" y="24724"/>
                  </a:lnTo>
                  <a:lnTo>
                    <a:pt x="876262" y="31345"/>
                  </a:lnTo>
                  <a:lnTo>
                    <a:pt x="882204" y="36027"/>
                  </a:lnTo>
                  <a:lnTo>
                    <a:pt x="889236" y="37999"/>
                  </a:lnTo>
                  <a:lnTo>
                    <a:pt x="896494" y="37190"/>
                  </a:lnTo>
                  <a:lnTo>
                    <a:pt x="903115" y="33531"/>
                  </a:lnTo>
                  <a:lnTo>
                    <a:pt x="907826" y="27564"/>
                  </a:lnTo>
                  <a:lnTo>
                    <a:pt x="909797" y="20532"/>
                  </a:lnTo>
                  <a:lnTo>
                    <a:pt x="908989" y="13274"/>
                  </a:lnTo>
                  <a:lnTo>
                    <a:pt x="905330" y="6654"/>
                  </a:lnTo>
                  <a:lnTo>
                    <a:pt x="899388" y="1971"/>
                  </a:lnTo>
                  <a:lnTo>
                    <a:pt x="892356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015183" y="1377608"/>
              <a:ext cx="3349625" cy="1091565"/>
            </a:xfrm>
            <a:custGeom>
              <a:avLst/>
              <a:gdLst/>
              <a:ahLst/>
              <a:cxnLst/>
              <a:rect l="l" t="t" r="r" b="b"/>
              <a:pathLst>
                <a:path w="3349625" h="1091564">
                  <a:moveTo>
                    <a:pt x="0" y="181865"/>
                  </a:moveTo>
                  <a:lnTo>
                    <a:pt x="6496" y="133518"/>
                  </a:lnTo>
                  <a:lnTo>
                    <a:pt x="24829" y="90074"/>
                  </a:lnTo>
                  <a:lnTo>
                    <a:pt x="53267" y="53267"/>
                  </a:lnTo>
                  <a:lnTo>
                    <a:pt x="90074" y="24830"/>
                  </a:lnTo>
                  <a:lnTo>
                    <a:pt x="133518" y="6496"/>
                  </a:lnTo>
                  <a:lnTo>
                    <a:pt x="181865" y="0"/>
                  </a:lnTo>
                  <a:lnTo>
                    <a:pt x="3167332" y="0"/>
                  </a:lnTo>
                  <a:lnTo>
                    <a:pt x="3215678" y="6496"/>
                  </a:lnTo>
                  <a:lnTo>
                    <a:pt x="3259122" y="24830"/>
                  </a:lnTo>
                  <a:lnTo>
                    <a:pt x="3295929" y="53267"/>
                  </a:lnTo>
                  <a:lnTo>
                    <a:pt x="3324367" y="90074"/>
                  </a:lnTo>
                  <a:lnTo>
                    <a:pt x="3342700" y="133518"/>
                  </a:lnTo>
                  <a:lnTo>
                    <a:pt x="3349197" y="181865"/>
                  </a:lnTo>
                  <a:lnTo>
                    <a:pt x="3349197" y="909300"/>
                  </a:lnTo>
                  <a:lnTo>
                    <a:pt x="3342700" y="957647"/>
                  </a:lnTo>
                  <a:lnTo>
                    <a:pt x="3324367" y="1001091"/>
                  </a:lnTo>
                  <a:lnTo>
                    <a:pt x="3295929" y="1037898"/>
                  </a:lnTo>
                  <a:lnTo>
                    <a:pt x="3259122" y="1066336"/>
                  </a:lnTo>
                  <a:lnTo>
                    <a:pt x="3215678" y="1084669"/>
                  </a:lnTo>
                  <a:lnTo>
                    <a:pt x="3167332" y="1091166"/>
                  </a:lnTo>
                  <a:lnTo>
                    <a:pt x="181865" y="1091166"/>
                  </a:lnTo>
                  <a:lnTo>
                    <a:pt x="133518" y="1084669"/>
                  </a:lnTo>
                  <a:lnTo>
                    <a:pt x="90074" y="1066336"/>
                  </a:lnTo>
                  <a:lnTo>
                    <a:pt x="53267" y="1037898"/>
                  </a:lnTo>
                  <a:lnTo>
                    <a:pt x="24829" y="1001091"/>
                  </a:lnTo>
                  <a:lnTo>
                    <a:pt x="6496" y="957647"/>
                  </a:lnTo>
                  <a:lnTo>
                    <a:pt x="0" y="909300"/>
                  </a:lnTo>
                  <a:lnTo>
                    <a:pt x="0" y="181865"/>
                  </a:lnTo>
                  <a:close/>
                </a:path>
              </a:pathLst>
            </a:custGeom>
            <a:ln w="381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3758171" y="2707474"/>
            <a:ext cx="614680" cy="2189480"/>
          </a:xfrm>
          <a:custGeom>
            <a:avLst/>
            <a:gdLst/>
            <a:ahLst/>
            <a:cxnLst/>
            <a:rect l="l" t="t" r="r" b="b"/>
            <a:pathLst>
              <a:path w="614679" h="2189479">
                <a:moveTo>
                  <a:pt x="38049" y="1008278"/>
                </a:moveTo>
                <a:lnTo>
                  <a:pt x="37579" y="1006563"/>
                </a:lnTo>
                <a:lnTo>
                  <a:pt x="37439" y="1004430"/>
                </a:lnTo>
                <a:lnTo>
                  <a:pt x="36499" y="1002538"/>
                </a:lnTo>
                <a:lnTo>
                  <a:pt x="36080" y="1000925"/>
                </a:lnTo>
                <a:lnTo>
                  <a:pt x="35115" y="999693"/>
                </a:lnTo>
                <a:lnTo>
                  <a:pt x="34226" y="997864"/>
                </a:lnTo>
                <a:lnTo>
                  <a:pt x="32550" y="996403"/>
                </a:lnTo>
                <a:lnTo>
                  <a:pt x="31445" y="994956"/>
                </a:lnTo>
                <a:lnTo>
                  <a:pt x="30010" y="994156"/>
                </a:lnTo>
                <a:lnTo>
                  <a:pt x="28562" y="992860"/>
                </a:lnTo>
                <a:lnTo>
                  <a:pt x="26593" y="992212"/>
                </a:lnTo>
                <a:lnTo>
                  <a:pt x="25095" y="991349"/>
                </a:lnTo>
                <a:lnTo>
                  <a:pt x="23342" y="991120"/>
                </a:lnTo>
                <a:lnTo>
                  <a:pt x="21386" y="990460"/>
                </a:lnTo>
                <a:lnTo>
                  <a:pt x="19431" y="990600"/>
                </a:lnTo>
                <a:lnTo>
                  <a:pt x="17856" y="990384"/>
                </a:lnTo>
                <a:lnTo>
                  <a:pt x="16217" y="990828"/>
                </a:lnTo>
                <a:lnTo>
                  <a:pt x="14097" y="990968"/>
                </a:lnTo>
                <a:lnTo>
                  <a:pt x="12179" y="991908"/>
                </a:lnTo>
                <a:lnTo>
                  <a:pt x="10541" y="992339"/>
                </a:lnTo>
                <a:lnTo>
                  <a:pt x="9283" y="993317"/>
                </a:lnTo>
                <a:lnTo>
                  <a:pt x="7531" y="994168"/>
                </a:lnTo>
                <a:lnTo>
                  <a:pt x="6108" y="995781"/>
                </a:lnTo>
                <a:lnTo>
                  <a:pt x="4572" y="996975"/>
                </a:lnTo>
                <a:lnTo>
                  <a:pt x="3670" y="998550"/>
                </a:lnTo>
                <a:lnTo>
                  <a:pt x="2514" y="999871"/>
                </a:lnTo>
                <a:lnTo>
                  <a:pt x="1905" y="1001661"/>
                </a:lnTo>
                <a:lnTo>
                  <a:pt x="965" y="1003325"/>
                </a:lnTo>
                <a:lnTo>
                  <a:pt x="698" y="1005243"/>
                </a:lnTo>
                <a:lnTo>
                  <a:pt x="101" y="1007046"/>
                </a:lnTo>
                <a:lnTo>
                  <a:pt x="215" y="1008862"/>
                </a:lnTo>
                <a:lnTo>
                  <a:pt x="0" y="1010564"/>
                </a:lnTo>
                <a:lnTo>
                  <a:pt x="457" y="1012317"/>
                </a:lnTo>
                <a:lnTo>
                  <a:pt x="609" y="1014336"/>
                </a:lnTo>
                <a:lnTo>
                  <a:pt x="1485" y="1016139"/>
                </a:lnTo>
                <a:lnTo>
                  <a:pt x="1955" y="1017866"/>
                </a:lnTo>
                <a:lnTo>
                  <a:pt x="2997" y="1019225"/>
                </a:lnTo>
                <a:lnTo>
                  <a:pt x="3822" y="1020889"/>
                </a:lnTo>
                <a:lnTo>
                  <a:pt x="5308" y="1022210"/>
                </a:lnTo>
                <a:lnTo>
                  <a:pt x="6604" y="1023874"/>
                </a:lnTo>
                <a:lnTo>
                  <a:pt x="8280" y="1024839"/>
                </a:lnTo>
                <a:lnTo>
                  <a:pt x="9486" y="1025893"/>
                </a:lnTo>
                <a:lnTo>
                  <a:pt x="11087" y="1026439"/>
                </a:lnTo>
                <a:lnTo>
                  <a:pt x="12954" y="1027493"/>
                </a:lnTo>
                <a:lnTo>
                  <a:pt x="15087" y="1027785"/>
                </a:lnTo>
                <a:lnTo>
                  <a:pt x="16662" y="1028306"/>
                </a:lnTo>
                <a:lnTo>
                  <a:pt x="18224" y="1028204"/>
                </a:lnTo>
                <a:lnTo>
                  <a:pt x="20193" y="1028458"/>
                </a:lnTo>
                <a:lnTo>
                  <a:pt x="22199" y="1027925"/>
                </a:lnTo>
                <a:lnTo>
                  <a:pt x="23952" y="1027798"/>
                </a:lnTo>
                <a:lnTo>
                  <a:pt x="25514" y="1027036"/>
                </a:lnTo>
                <a:lnTo>
                  <a:pt x="27495" y="1026502"/>
                </a:lnTo>
                <a:lnTo>
                  <a:pt x="28994" y="1025334"/>
                </a:lnTo>
                <a:lnTo>
                  <a:pt x="30505" y="1024597"/>
                </a:lnTo>
                <a:lnTo>
                  <a:pt x="31711" y="1023226"/>
                </a:lnTo>
                <a:lnTo>
                  <a:pt x="33477" y="1021854"/>
                </a:lnTo>
                <a:lnTo>
                  <a:pt x="34480" y="1020089"/>
                </a:lnTo>
                <a:lnTo>
                  <a:pt x="35509" y="1018921"/>
                </a:lnTo>
                <a:lnTo>
                  <a:pt x="36029" y="1017358"/>
                </a:lnTo>
                <a:lnTo>
                  <a:pt x="37084" y="1015517"/>
                </a:lnTo>
                <a:lnTo>
                  <a:pt x="37350" y="1013472"/>
                </a:lnTo>
                <a:lnTo>
                  <a:pt x="37947" y="1011720"/>
                </a:lnTo>
                <a:lnTo>
                  <a:pt x="37820" y="1009967"/>
                </a:lnTo>
                <a:lnTo>
                  <a:pt x="38049" y="1008278"/>
                </a:lnTo>
                <a:close/>
              </a:path>
              <a:path w="614679" h="2189479">
                <a:moveTo>
                  <a:pt x="71945" y="1076566"/>
                </a:moveTo>
                <a:lnTo>
                  <a:pt x="69964" y="1069225"/>
                </a:lnTo>
                <a:lnTo>
                  <a:pt x="65328" y="1063244"/>
                </a:lnTo>
                <a:lnTo>
                  <a:pt x="58978" y="1059637"/>
                </a:lnTo>
                <a:lnTo>
                  <a:pt x="51739" y="1058672"/>
                </a:lnTo>
                <a:lnTo>
                  <a:pt x="44437" y="1060627"/>
                </a:lnTo>
                <a:lnTo>
                  <a:pt x="38455" y="1065263"/>
                </a:lnTo>
                <a:lnTo>
                  <a:pt x="34848" y="1071613"/>
                </a:lnTo>
                <a:lnTo>
                  <a:pt x="33883" y="1078852"/>
                </a:lnTo>
                <a:lnTo>
                  <a:pt x="35839" y="1086154"/>
                </a:lnTo>
                <a:lnTo>
                  <a:pt x="40500" y="1092174"/>
                </a:lnTo>
                <a:lnTo>
                  <a:pt x="46850" y="1095781"/>
                </a:lnTo>
                <a:lnTo>
                  <a:pt x="54089" y="1096746"/>
                </a:lnTo>
                <a:lnTo>
                  <a:pt x="61391" y="1094790"/>
                </a:lnTo>
                <a:lnTo>
                  <a:pt x="67373" y="1090155"/>
                </a:lnTo>
                <a:lnTo>
                  <a:pt x="70980" y="1083805"/>
                </a:lnTo>
                <a:lnTo>
                  <a:pt x="71945" y="1076566"/>
                </a:lnTo>
                <a:close/>
              </a:path>
              <a:path w="614679" h="2189479">
                <a:moveTo>
                  <a:pt x="76047" y="945680"/>
                </a:moveTo>
                <a:lnTo>
                  <a:pt x="75539" y="938403"/>
                </a:lnTo>
                <a:lnTo>
                  <a:pt x="72339" y="931837"/>
                </a:lnTo>
                <a:lnTo>
                  <a:pt x="66662" y="926833"/>
                </a:lnTo>
                <a:lnTo>
                  <a:pt x="59486" y="924420"/>
                </a:lnTo>
                <a:lnTo>
                  <a:pt x="52209" y="924941"/>
                </a:lnTo>
                <a:lnTo>
                  <a:pt x="45643" y="928141"/>
                </a:lnTo>
                <a:lnTo>
                  <a:pt x="40627" y="933843"/>
                </a:lnTo>
                <a:lnTo>
                  <a:pt x="38214" y="941019"/>
                </a:lnTo>
                <a:lnTo>
                  <a:pt x="38722" y="948309"/>
                </a:lnTo>
                <a:lnTo>
                  <a:pt x="41922" y="954862"/>
                </a:lnTo>
                <a:lnTo>
                  <a:pt x="47599" y="959866"/>
                </a:lnTo>
                <a:lnTo>
                  <a:pt x="54775" y="962279"/>
                </a:lnTo>
                <a:lnTo>
                  <a:pt x="62052" y="961771"/>
                </a:lnTo>
                <a:lnTo>
                  <a:pt x="68618" y="958557"/>
                </a:lnTo>
                <a:lnTo>
                  <a:pt x="73621" y="952893"/>
                </a:lnTo>
                <a:lnTo>
                  <a:pt x="76047" y="945680"/>
                </a:lnTo>
                <a:close/>
              </a:path>
              <a:path w="614679" h="2189479">
                <a:moveTo>
                  <a:pt x="105829" y="1144854"/>
                </a:moveTo>
                <a:lnTo>
                  <a:pt x="103860" y="1137513"/>
                </a:lnTo>
                <a:lnTo>
                  <a:pt x="99225" y="1131531"/>
                </a:lnTo>
                <a:lnTo>
                  <a:pt x="92875" y="1127925"/>
                </a:lnTo>
                <a:lnTo>
                  <a:pt x="85636" y="1126959"/>
                </a:lnTo>
                <a:lnTo>
                  <a:pt x="78333" y="1128915"/>
                </a:lnTo>
                <a:lnTo>
                  <a:pt x="72351" y="1133551"/>
                </a:lnTo>
                <a:lnTo>
                  <a:pt x="68745" y="1139901"/>
                </a:lnTo>
                <a:lnTo>
                  <a:pt x="67779" y="1147140"/>
                </a:lnTo>
                <a:lnTo>
                  <a:pt x="69735" y="1154455"/>
                </a:lnTo>
                <a:lnTo>
                  <a:pt x="74383" y="1160462"/>
                </a:lnTo>
                <a:lnTo>
                  <a:pt x="80733" y="1164069"/>
                </a:lnTo>
                <a:lnTo>
                  <a:pt x="87972" y="1165034"/>
                </a:lnTo>
                <a:lnTo>
                  <a:pt x="95288" y="1163078"/>
                </a:lnTo>
                <a:lnTo>
                  <a:pt x="101257" y="1158443"/>
                </a:lnTo>
                <a:lnTo>
                  <a:pt x="104863" y="1152093"/>
                </a:lnTo>
                <a:lnTo>
                  <a:pt x="105829" y="1144854"/>
                </a:lnTo>
                <a:close/>
              </a:path>
              <a:path w="614679" h="2189479">
                <a:moveTo>
                  <a:pt x="114160" y="879652"/>
                </a:moveTo>
                <a:lnTo>
                  <a:pt x="113652" y="872375"/>
                </a:lnTo>
                <a:lnTo>
                  <a:pt x="110439" y="865809"/>
                </a:lnTo>
                <a:lnTo>
                  <a:pt x="104775" y="860806"/>
                </a:lnTo>
                <a:lnTo>
                  <a:pt x="97599" y="858393"/>
                </a:lnTo>
                <a:lnTo>
                  <a:pt x="90309" y="858901"/>
                </a:lnTo>
                <a:lnTo>
                  <a:pt x="83756" y="862114"/>
                </a:lnTo>
                <a:lnTo>
                  <a:pt x="78727" y="867816"/>
                </a:lnTo>
                <a:lnTo>
                  <a:pt x="76314" y="874991"/>
                </a:lnTo>
                <a:lnTo>
                  <a:pt x="76835" y="882269"/>
                </a:lnTo>
                <a:lnTo>
                  <a:pt x="80035" y="888834"/>
                </a:lnTo>
                <a:lnTo>
                  <a:pt x="85712" y="893838"/>
                </a:lnTo>
                <a:lnTo>
                  <a:pt x="92875" y="896251"/>
                </a:lnTo>
                <a:lnTo>
                  <a:pt x="100164" y="895731"/>
                </a:lnTo>
                <a:lnTo>
                  <a:pt x="106730" y="892530"/>
                </a:lnTo>
                <a:lnTo>
                  <a:pt x="111734" y="886853"/>
                </a:lnTo>
                <a:lnTo>
                  <a:pt x="114160" y="879652"/>
                </a:lnTo>
                <a:close/>
              </a:path>
              <a:path w="614679" h="2189479">
                <a:moveTo>
                  <a:pt x="139725" y="1213142"/>
                </a:moveTo>
                <a:lnTo>
                  <a:pt x="137756" y="1205801"/>
                </a:lnTo>
                <a:lnTo>
                  <a:pt x="133108" y="1199819"/>
                </a:lnTo>
                <a:lnTo>
                  <a:pt x="126771" y="1196213"/>
                </a:lnTo>
                <a:lnTo>
                  <a:pt x="119532" y="1195247"/>
                </a:lnTo>
                <a:lnTo>
                  <a:pt x="112217" y="1197203"/>
                </a:lnTo>
                <a:lnTo>
                  <a:pt x="106248" y="1201839"/>
                </a:lnTo>
                <a:lnTo>
                  <a:pt x="102628" y="1208189"/>
                </a:lnTo>
                <a:lnTo>
                  <a:pt x="101663" y="1215428"/>
                </a:lnTo>
                <a:lnTo>
                  <a:pt x="103619" y="1222743"/>
                </a:lnTo>
                <a:lnTo>
                  <a:pt x="108280" y="1228750"/>
                </a:lnTo>
                <a:lnTo>
                  <a:pt x="114630" y="1232357"/>
                </a:lnTo>
                <a:lnTo>
                  <a:pt x="121869" y="1233322"/>
                </a:lnTo>
                <a:lnTo>
                  <a:pt x="129171" y="1231366"/>
                </a:lnTo>
                <a:lnTo>
                  <a:pt x="135153" y="1226731"/>
                </a:lnTo>
                <a:lnTo>
                  <a:pt x="138760" y="1220381"/>
                </a:lnTo>
                <a:lnTo>
                  <a:pt x="139725" y="1213142"/>
                </a:lnTo>
                <a:close/>
              </a:path>
              <a:path w="614679" h="2189479">
                <a:moveTo>
                  <a:pt x="152260" y="813625"/>
                </a:moveTo>
                <a:lnTo>
                  <a:pt x="151752" y="806335"/>
                </a:lnTo>
                <a:lnTo>
                  <a:pt x="148551" y="799782"/>
                </a:lnTo>
                <a:lnTo>
                  <a:pt x="142875" y="794778"/>
                </a:lnTo>
                <a:lnTo>
                  <a:pt x="135712" y="792365"/>
                </a:lnTo>
                <a:lnTo>
                  <a:pt x="128422" y="792873"/>
                </a:lnTo>
                <a:lnTo>
                  <a:pt x="121856" y="796074"/>
                </a:lnTo>
                <a:lnTo>
                  <a:pt x="116840" y="801789"/>
                </a:lnTo>
                <a:lnTo>
                  <a:pt x="114427" y="808951"/>
                </a:lnTo>
                <a:lnTo>
                  <a:pt x="114935" y="816241"/>
                </a:lnTo>
                <a:lnTo>
                  <a:pt x="118135" y="822807"/>
                </a:lnTo>
                <a:lnTo>
                  <a:pt x="123812" y="827798"/>
                </a:lnTo>
                <a:lnTo>
                  <a:pt x="130987" y="830211"/>
                </a:lnTo>
                <a:lnTo>
                  <a:pt x="138264" y="829703"/>
                </a:lnTo>
                <a:lnTo>
                  <a:pt x="144830" y="826503"/>
                </a:lnTo>
                <a:lnTo>
                  <a:pt x="149834" y="820826"/>
                </a:lnTo>
                <a:lnTo>
                  <a:pt x="152260" y="813625"/>
                </a:lnTo>
                <a:close/>
              </a:path>
              <a:path w="614679" h="2189479">
                <a:moveTo>
                  <a:pt x="173621" y="1281430"/>
                </a:moveTo>
                <a:lnTo>
                  <a:pt x="171640" y="1274089"/>
                </a:lnTo>
                <a:lnTo>
                  <a:pt x="167005" y="1268120"/>
                </a:lnTo>
                <a:lnTo>
                  <a:pt x="160655" y="1264500"/>
                </a:lnTo>
                <a:lnTo>
                  <a:pt x="153416" y="1263548"/>
                </a:lnTo>
                <a:lnTo>
                  <a:pt x="146113" y="1265491"/>
                </a:lnTo>
                <a:lnTo>
                  <a:pt x="140131" y="1270139"/>
                </a:lnTo>
                <a:lnTo>
                  <a:pt x="136525" y="1276489"/>
                </a:lnTo>
                <a:lnTo>
                  <a:pt x="135559" y="1283728"/>
                </a:lnTo>
                <a:lnTo>
                  <a:pt x="137515" y="1291031"/>
                </a:lnTo>
                <a:lnTo>
                  <a:pt x="142176" y="1297038"/>
                </a:lnTo>
                <a:lnTo>
                  <a:pt x="148513" y="1300645"/>
                </a:lnTo>
                <a:lnTo>
                  <a:pt x="155752" y="1301610"/>
                </a:lnTo>
                <a:lnTo>
                  <a:pt x="163068" y="1299654"/>
                </a:lnTo>
                <a:lnTo>
                  <a:pt x="169037" y="1295019"/>
                </a:lnTo>
                <a:lnTo>
                  <a:pt x="172656" y="1288669"/>
                </a:lnTo>
                <a:lnTo>
                  <a:pt x="173621" y="1281430"/>
                </a:lnTo>
                <a:close/>
              </a:path>
              <a:path w="614679" h="2189479">
                <a:moveTo>
                  <a:pt x="190373" y="747598"/>
                </a:moveTo>
                <a:lnTo>
                  <a:pt x="189865" y="740308"/>
                </a:lnTo>
                <a:lnTo>
                  <a:pt x="186664" y="733742"/>
                </a:lnTo>
                <a:lnTo>
                  <a:pt x="180987" y="728738"/>
                </a:lnTo>
                <a:lnTo>
                  <a:pt x="173812" y="726338"/>
                </a:lnTo>
                <a:lnTo>
                  <a:pt x="166535" y="726846"/>
                </a:lnTo>
                <a:lnTo>
                  <a:pt x="159969" y="730046"/>
                </a:lnTo>
                <a:lnTo>
                  <a:pt x="154940" y="735749"/>
                </a:lnTo>
                <a:lnTo>
                  <a:pt x="152539" y="742924"/>
                </a:lnTo>
                <a:lnTo>
                  <a:pt x="153047" y="750214"/>
                </a:lnTo>
                <a:lnTo>
                  <a:pt x="156248" y="756767"/>
                </a:lnTo>
                <a:lnTo>
                  <a:pt x="161925" y="761771"/>
                </a:lnTo>
                <a:lnTo>
                  <a:pt x="169087" y="764184"/>
                </a:lnTo>
                <a:lnTo>
                  <a:pt x="176377" y="763676"/>
                </a:lnTo>
                <a:lnTo>
                  <a:pt x="182943" y="760476"/>
                </a:lnTo>
                <a:lnTo>
                  <a:pt x="187947" y="754799"/>
                </a:lnTo>
                <a:lnTo>
                  <a:pt x="190373" y="747598"/>
                </a:lnTo>
                <a:close/>
              </a:path>
              <a:path w="614679" h="2189479">
                <a:moveTo>
                  <a:pt x="207505" y="1349730"/>
                </a:moveTo>
                <a:lnTo>
                  <a:pt x="205536" y="1342377"/>
                </a:lnTo>
                <a:lnTo>
                  <a:pt x="200901" y="1336408"/>
                </a:lnTo>
                <a:lnTo>
                  <a:pt x="194551" y="1332801"/>
                </a:lnTo>
                <a:lnTo>
                  <a:pt x="187312" y="1331836"/>
                </a:lnTo>
                <a:lnTo>
                  <a:pt x="179997" y="1333792"/>
                </a:lnTo>
                <a:lnTo>
                  <a:pt x="174028" y="1338427"/>
                </a:lnTo>
                <a:lnTo>
                  <a:pt x="170421" y="1344777"/>
                </a:lnTo>
                <a:lnTo>
                  <a:pt x="169456" y="1352016"/>
                </a:lnTo>
                <a:lnTo>
                  <a:pt x="171411" y="1359319"/>
                </a:lnTo>
                <a:lnTo>
                  <a:pt x="176060" y="1365338"/>
                </a:lnTo>
                <a:lnTo>
                  <a:pt x="182410" y="1368945"/>
                </a:lnTo>
                <a:lnTo>
                  <a:pt x="189649" y="1369910"/>
                </a:lnTo>
                <a:lnTo>
                  <a:pt x="196964" y="1367955"/>
                </a:lnTo>
                <a:lnTo>
                  <a:pt x="202933" y="1363306"/>
                </a:lnTo>
                <a:lnTo>
                  <a:pt x="206540" y="1356969"/>
                </a:lnTo>
                <a:lnTo>
                  <a:pt x="207505" y="1349730"/>
                </a:lnTo>
                <a:close/>
              </a:path>
              <a:path w="614679" h="2189479">
                <a:moveTo>
                  <a:pt x="228473" y="681558"/>
                </a:moveTo>
                <a:lnTo>
                  <a:pt x="227965" y="674281"/>
                </a:lnTo>
                <a:lnTo>
                  <a:pt x="224764" y="667715"/>
                </a:lnTo>
                <a:lnTo>
                  <a:pt x="219087" y="662711"/>
                </a:lnTo>
                <a:lnTo>
                  <a:pt x="211924" y="660298"/>
                </a:lnTo>
                <a:lnTo>
                  <a:pt x="204635" y="660806"/>
                </a:lnTo>
                <a:lnTo>
                  <a:pt x="198069" y="664019"/>
                </a:lnTo>
                <a:lnTo>
                  <a:pt x="193052" y="669721"/>
                </a:lnTo>
                <a:lnTo>
                  <a:pt x="190639" y="676897"/>
                </a:lnTo>
                <a:lnTo>
                  <a:pt x="191147" y="684174"/>
                </a:lnTo>
                <a:lnTo>
                  <a:pt x="194360" y="690740"/>
                </a:lnTo>
                <a:lnTo>
                  <a:pt x="200025" y="695744"/>
                </a:lnTo>
                <a:lnTo>
                  <a:pt x="207200" y="698157"/>
                </a:lnTo>
                <a:lnTo>
                  <a:pt x="214490" y="697649"/>
                </a:lnTo>
                <a:lnTo>
                  <a:pt x="221043" y="694436"/>
                </a:lnTo>
                <a:lnTo>
                  <a:pt x="226047" y="688771"/>
                </a:lnTo>
                <a:lnTo>
                  <a:pt x="228473" y="681558"/>
                </a:lnTo>
                <a:close/>
              </a:path>
              <a:path w="614679" h="2189479">
                <a:moveTo>
                  <a:pt x="241401" y="1418018"/>
                </a:moveTo>
                <a:lnTo>
                  <a:pt x="239433" y="1410677"/>
                </a:lnTo>
                <a:lnTo>
                  <a:pt x="234784" y="1404696"/>
                </a:lnTo>
                <a:lnTo>
                  <a:pt x="228434" y="1401089"/>
                </a:lnTo>
                <a:lnTo>
                  <a:pt x="221195" y="1400124"/>
                </a:lnTo>
                <a:lnTo>
                  <a:pt x="213893" y="1402080"/>
                </a:lnTo>
                <a:lnTo>
                  <a:pt x="207911" y="1406715"/>
                </a:lnTo>
                <a:lnTo>
                  <a:pt x="204304" y="1413065"/>
                </a:lnTo>
                <a:lnTo>
                  <a:pt x="203339" y="1420304"/>
                </a:lnTo>
                <a:lnTo>
                  <a:pt x="205295" y="1427607"/>
                </a:lnTo>
                <a:lnTo>
                  <a:pt x="209956" y="1433626"/>
                </a:lnTo>
                <a:lnTo>
                  <a:pt x="216306" y="1437233"/>
                </a:lnTo>
                <a:lnTo>
                  <a:pt x="223545" y="1438198"/>
                </a:lnTo>
                <a:lnTo>
                  <a:pt x="230847" y="1436243"/>
                </a:lnTo>
                <a:lnTo>
                  <a:pt x="236829" y="1431607"/>
                </a:lnTo>
                <a:lnTo>
                  <a:pt x="240436" y="1425257"/>
                </a:lnTo>
                <a:lnTo>
                  <a:pt x="241401" y="1418018"/>
                </a:lnTo>
                <a:close/>
              </a:path>
              <a:path w="614679" h="2189479">
                <a:moveTo>
                  <a:pt x="266585" y="615530"/>
                </a:moveTo>
                <a:lnTo>
                  <a:pt x="266077" y="608253"/>
                </a:lnTo>
                <a:lnTo>
                  <a:pt x="262877" y="601687"/>
                </a:lnTo>
                <a:lnTo>
                  <a:pt x="257200" y="596684"/>
                </a:lnTo>
                <a:lnTo>
                  <a:pt x="250024" y="594271"/>
                </a:lnTo>
                <a:lnTo>
                  <a:pt x="242747" y="594779"/>
                </a:lnTo>
                <a:lnTo>
                  <a:pt x="236181" y="597979"/>
                </a:lnTo>
                <a:lnTo>
                  <a:pt x="231165" y="603694"/>
                </a:lnTo>
                <a:lnTo>
                  <a:pt x="228752" y="610857"/>
                </a:lnTo>
                <a:lnTo>
                  <a:pt x="229260" y="618147"/>
                </a:lnTo>
                <a:lnTo>
                  <a:pt x="232460" y="624713"/>
                </a:lnTo>
                <a:lnTo>
                  <a:pt x="238137" y="629716"/>
                </a:lnTo>
                <a:lnTo>
                  <a:pt x="245300" y="632117"/>
                </a:lnTo>
                <a:lnTo>
                  <a:pt x="252590" y="631609"/>
                </a:lnTo>
                <a:lnTo>
                  <a:pt x="259156" y="628408"/>
                </a:lnTo>
                <a:lnTo>
                  <a:pt x="264160" y="622731"/>
                </a:lnTo>
                <a:lnTo>
                  <a:pt x="266585" y="615530"/>
                </a:lnTo>
                <a:close/>
              </a:path>
              <a:path w="614679" h="2189479">
                <a:moveTo>
                  <a:pt x="275285" y="1486306"/>
                </a:moveTo>
                <a:lnTo>
                  <a:pt x="273316" y="1478965"/>
                </a:lnTo>
                <a:lnTo>
                  <a:pt x="268681" y="1472984"/>
                </a:lnTo>
                <a:lnTo>
                  <a:pt x="262331" y="1469377"/>
                </a:lnTo>
                <a:lnTo>
                  <a:pt x="255092" y="1468412"/>
                </a:lnTo>
                <a:lnTo>
                  <a:pt x="247789" y="1470367"/>
                </a:lnTo>
                <a:lnTo>
                  <a:pt x="241808" y="1475003"/>
                </a:lnTo>
                <a:lnTo>
                  <a:pt x="238201" y="1481353"/>
                </a:lnTo>
                <a:lnTo>
                  <a:pt x="237236" y="1488592"/>
                </a:lnTo>
                <a:lnTo>
                  <a:pt x="239191" y="1495907"/>
                </a:lnTo>
                <a:lnTo>
                  <a:pt x="243840" y="1501914"/>
                </a:lnTo>
                <a:lnTo>
                  <a:pt x="250190" y="1505521"/>
                </a:lnTo>
                <a:lnTo>
                  <a:pt x="257429" y="1506486"/>
                </a:lnTo>
                <a:lnTo>
                  <a:pt x="264744" y="1504530"/>
                </a:lnTo>
                <a:lnTo>
                  <a:pt x="270713" y="1499895"/>
                </a:lnTo>
                <a:lnTo>
                  <a:pt x="274320" y="1493545"/>
                </a:lnTo>
                <a:lnTo>
                  <a:pt x="275285" y="1486306"/>
                </a:lnTo>
                <a:close/>
              </a:path>
              <a:path w="614679" h="2189479">
                <a:moveTo>
                  <a:pt x="304698" y="549490"/>
                </a:moveTo>
                <a:lnTo>
                  <a:pt x="304177" y="542213"/>
                </a:lnTo>
                <a:lnTo>
                  <a:pt x="300977" y="535647"/>
                </a:lnTo>
                <a:lnTo>
                  <a:pt x="295300" y="530644"/>
                </a:lnTo>
                <a:lnTo>
                  <a:pt x="288124" y="528243"/>
                </a:lnTo>
                <a:lnTo>
                  <a:pt x="280847" y="528751"/>
                </a:lnTo>
                <a:lnTo>
                  <a:pt x="274281" y="531952"/>
                </a:lnTo>
                <a:lnTo>
                  <a:pt x="269265" y="537667"/>
                </a:lnTo>
                <a:lnTo>
                  <a:pt x="266852" y="544842"/>
                </a:lnTo>
                <a:lnTo>
                  <a:pt x="267373" y="552119"/>
                </a:lnTo>
                <a:lnTo>
                  <a:pt x="270573" y="558685"/>
                </a:lnTo>
                <a:lnTo>
                  <a:pt x="276250" y="563689"/>
                </a:lnTo>
                <a:lnTo>
                  <a:pt x="283425" y="566089"/>
                </a:lnTo>
                <a:lnTo>
                  <a:pt x="290703" y="565581"/>
                </a:lnTo>
                <a:lnTo>
                  <a:pt x="297268" y="562381"/>
                </a:lnTo>
                <a:lnTo>
                  <a:pt x="302272" y="556704"/>
                </a:lnTo>
                <a:lnTo>
                  <a:pt x="304698" y="549490"/>
                </a:lnTo>
                <a:close/>
              </a:path>
              <a:path w="614679" h="2189479">
                <a:moveTo>
                  <a:pt x="309181" y="1554594"/>
                </a:moveTo>
                <a:lnTo>
                  <a:pt x="307213" y="1547253"/>
                </a:lnTo>
                <a:lnTo>
                  <a:pt x="302577" y="1541284"/>
                </a:lnTo>
                <a:lnTo>
                  <a:pt x="296227" y="1537665"/>
                </a:lnTo>
                <a:lnTo>
                  <a:pt x="288988" y="1536700"/>
                </a:lnTo>
                <a:lnTo>
                  <a:pt x="281673" y="1538655"/>
                </a:lnTo>
                <a:lnTo>
                  <a:pt x="275704" y="1543304"/>
                </a:lnTo>
                <a:lnTo>
                  <a:pt x="272084" y="1549654"/>
                </a:lnTo>
                <a:lnTo>
                  <a:pt x="271132" y="1556893"/>
                </a:lnTo>
                <a:lnTo>
                  <a:pt x="273088" y="1564195"/>
                </a:lnTo>
                <a:lnTo>
                  <a:pt x="277736" y="1570202"/>
                </a:lnTo>
                <a:lnTo>
                  <a:pt x="284086" y="1573809"/>
                </a:lnTo>
                <a:lnTo>
                  <a:pt x="291325" y="1574774"/>
                </a:lnTo>
                <a:lnTo>
                  <a:pt x="298627" y="1572818"/>
                </a:lnTo>
                <a:lnTo>
                  <a:pt x="304609" y="1568183"/>
                </a:lnTo>
                <a:lnTo>
                  <a:pt x="308216" y="1561833"/>
                </a:lnTo>
                <a:lnTo>
                  <a:pt x="309181" y="1554594"/>
                </a:lnTo>
                <a:close/>
              </a:path>
              <a:path w="614679" h="2189479">
                <a:moveTo>
                  <a:pt x="342798" y="483463"/>
                </a:moveTo>
                <a:lnTo>
                  <a:pt x="342290" y="476173"/>
                </a:lnTo>
                <a:lnTo>
                  <a:pt x="339090" y="469620"/>
                </a:lnTo>
                <a:lnTo>
                  <a:pt x="333413" y="464616"/>
                </a:lnTo>
                <a:lnTo>
                  <a:pt x="326237" y="462203"/>
                </a:lnTo>
                <a:lnTo>
                  <a:pt x="318947" y="462724"/>
                </a:lnTo>
                <a:lnTo>
                  <a:pt x="312394" y="465924"/>
                </a:lnTo>
                <a:lnTo>
                  <a:pt x="307365" y="471639"/>
                </a:lnTo>
                <a:lnTo>
                  <a:pt x="304965" y="478802"/>
                </a:lnTo>
                <a:lnTo>
                  <a:pt x="305473" y="486092"/>
                </a:lnTo>
                <a:lnTo>
                  <a:pt x="308686" y="492658"/>
                </a:lnTo>
                <a:lnTo>
                  <a:pt x="314363" y="497649"/>
                </a:lnTo>
                <a:lnTo>
                  <a:pt x="321525" y="500062"/>
                </a:lnTo>
                <a:lnTo>
                  <a:pt x="328815" y="499554"/>
                </a:lnTo>
                <a:lnTo>
                  <a:pt x="335368" y="496341"/>
                </a:lnTo>
                <a:lnTo>
                  <a:pt x="340372" y="490664"/>
                </a:lnTo>
                <a:lnTo>
                  <a:pt x="342798" y="483463"/>
                </a:lnTo>
                <a:close/>
              </a:path>
              <a:path w="614679" h="2189479">
                <a:moveTo>
                  <a:pt x="343077" y="1622882"/>
                </a:moveTo>
                <a:lnTo>
                  <a:pt x="341096" y="1615541"/>
                </a:lnTo>
                <a:lnTo>
                  <a:pt x="336461" y="1609572"/>
                </a:lnTo>
                <a:lnTo>
                  <a:pt x="330111" y="1605965"/>
                </a:lnTo>
                <a:lnTo>
                  <a:pt x="322872" y="1605000"/>
                </a:lnTo>
                <a:lnTo>
                  <a:pt x="315569" y="1606956"/>
                </a:lnTo>
                <a:lnTo>
                  <a:pt x="309587" y="1611591"/>
                </a:lnTo>
                <a:lnTo>
                  <a:pt x="305981" y="1617941"/>
                </a:lnTo>
                <a:lnTo>
                  <a:pt x="305015" y="1625180"/>
                </a:lnTo>
                <a:lnTo>
                  <a:pt x="306971" y="1632483"/>
                </a:lnTo>
                <a:lnTo>
                  <a:pt x="311632" y="1638490"/>
                </a:lnTo>
                <a:lnTo>
                  <a:pt x="317969" y="1642110"/>
                </a:lnTo>
                <a:lnTo>
                  <a:pt x="325208" y="1643075"/>
                </a:lnTo>
                <a:lnTo>
                  <a:pt x="332524" y="1641106"/>
                </a:lnTo>
                <a:lnTo>
                  <a:pt x="338505" y="1636471"/>
                </a:lnTo>
                <a:lnTo>
                  <a:pt x="342112" y="1630121"/>
                </a:lnTo>
                <a:lnTo>
                  <a:pt x="343077" y="1622882"/>
                </a:lnTo>
                <a:close/>
              </a:path>
              <a:path w="614679" h="2189479">
                <a:moveTo>
                  <a:pt x="376961" y="1691182"/>
                </a:moveTo>
                <a:lnTo>
                  <a:pt x="374992" y="1683842"/>
                </a:lnTo>
                <a:lnTo>
                  <a:pt x="370357" y="1677860"/>
                </a:lnTo>
                <a:lnTo>
                  <a:pt x="364007" y="1674253"/>
                </a:lnTo>
                <a:lnTo>
                  <a:pt x="356768" y="1673288"/>
                </a:lnTo>
                <a:lnTo>
                  <a:pt x="349453" y="1675244"/>
                </a:lnTo>
                <a:lnTo>
                  <a:pt x="343484" y="1679879"/>
                </a:lnTo>
                <a:lnTo>
                  <a:pt x="339877" y="1686229"/>
                </a:lnTo>
                <a:lnTo>
                  <a:pt x="338912" y="1693468"/>
                </a:lnTo>
                <a:lnTo>
                  <a:pt x="340868" y="1700771"/>
                </a:lnTo>
                <a:lnTo>
                  <a:pt x="345516" y="1706791"/>
                </a:lnTo>
                <a:lnTo>
                  <a:pt x="351866" y="1710397"/>
                </a:lnTo>
                <a:lnTo>
                  <a:pt x="359105" y="1711363"/>
                </a:lnTo>
                <a:lnTo>
                  <a:pt x="366420" y="1709407"/>
                </a:lnTo>
                <a:lnTo>
                  <a:pt x="372389" y="1704771"/>
                </a:lnTo>
                <a:lnTo>
                  <a:pt x="375996" y="1698421"/>
                </a:lnTo>
                <a:lnTo>
                  <a:pt x="376961" y="1691182"/>
                </a:lnTo>
                <a:close/>
              </a:path>
              <a:path w="614679" h="2189479">
                <a:moveTo>
                  <a:pt x="380911" y="417436"/>
                </a:moveTo>
                <a:lnTo>
                  <a:pt x="380403" y="410146"/>
                </a:lnTo>
                <a:lnTo>
                  <a:pt x="377190" y="403593"/>
                </a:lnTo>
                <a:lnTo>
                  <a:pt x="371513" y="398589"/>
                </a:lnTo>
                <a:lnTo>
                  <a:pt x="364350" y="396176"/>
                </a:lnTo>
                <a:lnTo>
                  <a:pt x="357060" y="396684"/>
                </a:lnTo>
                <a:lnTo>
                  <a:pt x="350494" y="399897"/>
                </a:lnTo>
                <a:lnTo>
                  <a:pt x="345478" y="405599"/>
                </a:lnTo>
                <a:lnTo>
                  <a:pt x="343065" y="412775"/>
                </a:lnTo>
                <a:lnTo>
                  <a:pt x="343585" y="420065"/>
                </a:lnTo>
                <a:lnTo>
                  <a:pt x="346786" y="426618"/>
                </a:lnTo>
                <a:lnTo>
                  <a:pt x="352463" y="431622"/>
                </a:lnTo>
                <a:lnTo>
                  <a:pt x="359638" y="434035"/>
                </a:lnTo>
                <a:lnTo>
                  <a:pt x="366915" y="433514"/>
                </a:lnTo>
                <a:lnTo>
                  <a:pt x="373481" y="430314"/>
                </a:lnTo>
                <a:lnTo>
                  <a:pt x="378485" y="424637"/>
                </a:lnTo>
                <a:lnTo>
                  <a:pt x="380911" y="417436"/>
                </a:lnTo>
                <a:close/>
              </a:path>
              <a:path w="614679" h="2189479">
                <a:moveTo>
                  <a:pt x="410857" y="1759470"/>
                </a:moveTo>
                <a:lnTo>
                  <a:pt x="408889" y="1752130"/>
                </a:lnTo>
                <a:lnTo>
                  <a:pt x="404241" y="1746148"/>
                </a:lnTo>
                <a:lnTo>
                  <a:pt x="397891" y="1742541"/>
                </a:lnTo>
                <a:lnTo>
                  <a:pt x="390652" y="1741576"/>
                </a:lnTo>
                <a:lnTo>
                  <a:pt x="383349" y="1743532"/>
                </a:lnTo>
                <a:lnTo>
                  <a:pt x="377367" y="1748167"/>
                </a:lnTo>
                <a:lnTo>
                  <a:pt x="373761" y="1754517"/>
                </a:lnTo>
                <a:lnTo>
                  <a:pt x="372795" y="1761756"/>
                </a:lnTo>
                <a:lnTo>
                  <a:pt x="374751" y="1769071"/>
                </a:lnTo>
                <a:lnTo>
                  <a:pt x="379412" y="1775079"/>
                </a:lnTo>
                <a:lnTo>
                  <a:pt x="385762" y="1778685"/>
                </a:lnTo>
                <a:lnTo>
                  <a:pt x="393001" y="1779651"/>
                </a:lnTo>
                <a:lnTo>
                  <a:pt x="400304" y="1777695"/>
                </a:lnTo>
                <a:lnTo>
                  <a:pt x="406285" y="1773059"/>
                </a:lnTo>
                <a:lnTo>
                  <a:pt x="409892" y="1766709"/>
                </a:lnTo>
                <a:lnTo>
                  <a:pt x="410857" y="1759470"/>
                </a:lnTo>
                <a:close/>
              </a:path>
              <a:path w="614679" h="2189479">
                <a:moveTo>
                  <a:pt x="419011" y="351409"/>
                </a:moveTo>
                <a:lnTo>
                  <a:pt x="418503" y="344119"/>
                </a:lnTo>
                <a:lnTo>
                  <a:pt x="415302" y="337553"/>
                </a:lnTo>
                <a:lnTo>
                  <a:pt x="409625" y="332549"/>
                </a:lnTo>
                <a:lnTo>
                  <a:pt x="402450" y="330149"/>
                </a:lnTo>
                <a:lnTo>
                  <a:pt x="395173" y="330657"/>
                </a:lnTo>
                <a:lnTo>
                  <a:pt x="388607" y="333870"/>
                </a:lnTo>
                <a:lnTo>
                  <a:pt x="383590" y="339572"/>
                </a:lnTo>
                <a:lnTo>
                  <a:pt x="381177" y="346748"/>
                </a:lnTo>
                <a:lnTo>
                  <a:pt x="381685" y="354025"/>
                </a:lnTo>
                <a:lnTo>
                  <a:pt x="384898" y="360591"/>
                </a:lnTo>
                <a:lnTo>
                  <a:pt x="390575" y="365594"/>
                </a:lnTo>
                <a:lnTo>
                  <a:pt x="397738" y="367995"/>
                </a:lnTo>
                <a:lnTo>
                  <a:pt x="405028" y="367487"/>
                </a:lnTo>
                <a:lnTo>
                  <a:pt x="411594" y="364286"/>
                </a:lnTo>
                <a:lnTo>
                  <a:pt x="416585" y="358609"/>
                </a:lnTo>
                <a:lnTo>
                  <a:pt x="419011" y="351409"/>
                </a:lnTo>
                <a:close/>
              </a:path>
              <a:path w="614679" h="2189479">
                <a:moveTo>
                  <a:pt x="444741" y="1827758"/>
                </a:moveTo>
                <a:lnTo>
                  <a:pt x="442772" y="1820418"/>
                </a:lnTo>
                <a:lnTo>
                  <a:pt x="438137" y="1814436"/>
                </a:lnTo>
                <a:lnTo>
                  <a:pt x="431787" y="1810829"/>
                </a:lnTo>
                <a:lnTo>
                  <a:pt x="424548" y="1809864"/>
                </a:lnTo>
                <a:lnTo>
                  <a:pt x="417245" y="1811820"/>
                </a:lnTo>
                <a:lnTo>
                  <a:pt x="411264" y="1816455"/>
                </a:lnTo>
                <a:lnTo>
                  <a:pt x="407657" y="1822805"/>
                </a:lnTo>
                <a:lnTo>
                  <a:pt x="406692" y="1830044"/>
                </a:lnTo>
                <a:lnTo>
                  <a:pt x="408647" y="1837359"/>
                </a:lnTo>
                <a:lnTo>
                  <a:pt x="413296" y="1843366"/>
                </a:lnTo>
                <a:lnTo>
                  <a:pt x="419646" y="1846973"/>
                </a:lnTo>
                <a:lnTo>
                  <a:pt x="426885" y="1847938"/>
                </a:lnTo>
                <a:lnTo>
                  <a:pt x="434200" y="1845983"/>
                </a:lnTo>
                <a:lnTo>
                  <a:pt x="440169" y="1841347"/>
                </a:lnTo>
                <a:lnTo>
                  <a:pt x="443788" y="1834997"/>
                </a:lnTo>
                <a:lnTo>
                  <a:pt x="444741" y="1827758"/>
                </a:lnTo>
                <a:close/>
              </a:path>
              <a:path w="614679" h="2189479">
                <a:moveTo>
                  <a:pt x="457123" y="285369"/>
                </a:moveTo>
                <a:lnTo>
                  <a:pt x="456615" y="278091"/>
                </a:lnTo>
                <a:lnTo>
                  <a:pt x="453402" y="271526"/>
                </a:lnTo>
                <a:lnTo>
                  <a:pt x="447738" y="266522"/>
                </a:lnTo>
                <a:lnTo>
                  <a:pt x="440563" y="264121"/>
                </a:lnTo>
                <a:lnTo>
                  <a:pt x="433273" y="264629"/>
                </a:lnTo>
                <a:lnTo>
                  <a:pt x="426707" y="267830"/>
                </a:lnTo>
                <a:lnTo>
                  <a:pt x="421690" y="273545"/>
                </a:lnTo>
                <a:lnTo>
                  <a:pt x="419290" y="280708"/>
                </a:lnTo>
                <a:lnTo>
                  <a:pt x="419798" y="287997"/>
                </a:lnTo>
                <a:lnTo>
                  <a:pt x="422998" y="294563"/>
                </a:lnTo>
                <a:lnTo>
                  <a:pt x="428675" y="299567"/>
                </a:lnTo>
                <a:lnTo>
                  <a:pt x="435851" y="301967"/>
                </a:lnTo>
                <a:lnTo>
                  <a:pt x="443141" y="301459"/>
                </a:lnTo>
                <a:lnTo>
                  <a:pt x="449694" y="298246"/>
                </a:lnTo>
                <a:lnTo>
                  <a:pt x="454698" y="292569"/>
                </a:lnTo>
                <a:lnTo>
                  <a:pt x="457123" y="285369"/>
                </a:lnTo>
                <a:close/>
              </a:path>
              <a:path w="614679" h="2189479">
                <a:moveTo>
                  <a:pt x="478637" y="1896046"/>
                </a:moveTo>
                <a:lnTo>
                  <a:pt x="476669" y="1888705"/>
                </a:lnTo>
                <a:lnTo>
                  <a:pt x="472033" y="1882736"/>
                </a:lnTo>
                <a:lnTo>
                  <a:pt x="465683" y="1879130"/>
                </a:lnTo>
                <a:lnTo>
                  <a:pt x="458444" y="1878164"/>
                </a:lnTo>
                <a:lnTo>
                  <a:pt x="451129" y="1880120"/>
                </a:lnTo>
                <a:lnTo>
                  <a:pt x="445160" y="1884756"/>
                </a:lnTo>
                <a:lnTo>
                  <a:pt x="441553" y="1891106"/>
                </a:lnTo>
                <a:lnTo>
                  <a:pt x="440588" y="1898345"/>
                </a:lnTo>
                <a:lnTo>
                  <a:pt x="442544" y="1905647"/>
                </a:lnTo>
                <a:lnTo>
                  <a:pt x="447192" y="1911654"/>
                </a:lnTo>
                <a:lnTo>
                  <a:pt x="453542" y="1915261"/>
                </a:lnTo>
                <a:lnTo>
                  <a:pt x="460781" y="1916226"/>
                </a:lnTo>
                <a:lnTo>
                  <a:pt x="468083" y="1914271"/>
                </a:lnTo>
                <a:lnTo>
                  <a:pt x="474065" y="1909635"/>
                </a:lnTo>
                <a:lnTo>
                  <a:pt x="477672" y="1903285"/>
                </a:lnTo>
                <a:lnTo>
                  <a:pt x="478637" y="1896046"/>
                </a:lnTo>
                <a:close/>
              </a:path>
              <a:path w="614679" h="2189479">
                <a:moveTo>
                  <a:pt x="495236" y="219341"/>
                </a:moveTo>
                <a:lnTo>
                  <a:pt x="494715" y="212051"/>
                </a:lnTo>
                <a:lnTo>
                  <a:pt x="491515" y="205498"/>
                </a:lnTo>
                <a:lnTo>
                  <a:pt x="485838" y="200494"/>
                </a:lnTo>
                <a:lnTo>
                  <a:pt x="478663" y="198081"/>
                </a:lnTo>
                <a:lnTo>
                  <a:pt x="471385" y="198602"/>
                </a:lnTo>
                <a:lnTo>
                  <a:pt x="464820" y="201803"/>
                </a:lnTo>
                <a:lnTo>
                  <a:pt x="459803" y="207505"/>
                </a:lnTo>
                <a:lnTo>
                  <a:pt x="457390" y="214680"/>
                </a:lnTo>
                <a:lnTo>
                  <a:pt x="457898" y="221970"/>
                </a:lnTo>
                <a:lnTo>
                  <a:pt x="461111" y="228523"/>
                </a:lnTo>
                <a:lnTo>
                  <a:pt x="466788" y="233527"/>
                </a:lnTo>
                <a:lnTo>
                  <a:pt x="473951" y="235940"/>
                </a:lnTo>
                <a:lnTo>
                  <a:pt x="481241" y="235432"/>
                </a:lnTo>
                <a:lnTo>
                  <a:pt x="487807" y="232219"/>
                </a:lnTo>
                <a:lnTo>
                  <a:pt x="492810" y="226542"/>
                </a:lnTo>
                <a:lnTo>
                  <a:pt x="495236" y="219341"/>
                </a:lnTo>
                <a:close/>
              </a:path>
              <a:path w="614679" h="2189479">
                <a:moveTo>
                  <a:pt x="512533" y="1964347"/>
                </a:moveTo>
                <a:lnTo>
                  <a:pt x="510552" y="1956993"/>
                </a:lnTo>
                <a:lnTo>
                  <a:pt x="505917" y="1951024"/>
                </a:lnTo>
                <a:lnTo>
                  <a:pt x="499567" y="1947418"/>
                </a:lnTo>
                <a:lnTo>
                  <a:pt x="492328" y="1946452"/>
                </a:lnTo>
                <a:lnTo>
                  <a:pt x="485025" y="1948408"/>
                </a:lnTo>
                <a:lnTo>
                  <a:pt x="479044" y="1953044"/>
                </a:lnTo>
                <a:lnTo>
                  <a:pt x="475437" y="1959394"/>
                </a:lnTo>
                <a:lnTo>
                  <a:pt x="474472" y="1966633"/>
                </a:lnTo>
                <a:lnTo>
                  <a:pt x="476427" y="1973935"/>
                </a:lnTo>
                <a:lnTo>
                  <a:pt x="481088" y="1979955"/>
                </a:lnTo>
                <a:lnTo>
                  <a:pt x="487438" y="1983562"/>
                </a:lnTo>
                <a:lnTo>
                  <a:pt x="494677" y="1984527"/>
                </a:lnTo>
                <a:lnTo>
                  <a:pt x="501980" y="1982571"/>
                </a:lnTo>
                <a:lnTo>
                  <a:pt x="507961" y="1977936"/>
                </a:lnTo>
                <a:lnTo>
                  <a:pt x="511568" y="1971586"/>
                </a:lnTo>
                <a:lnTo>
                  <a:pt x="512533" y="1964347"/>
                </a:lnTo>
                <a:close/>
              </a:path>
              <a:path w="614679" h="2189479">
                <a:moveTo>
                  <a:pt x="533336" y="153314"/>
                </a:moveTo>
                <a:lnTo>
                  <a:pt x="532828" y="146024"/>
                </a:lnTo>
                <a:lnTo>
                  <a:pt x="529628" y="139458"/>
                </a:lnTo>
                <a:lnTo>
                  <a:pt x="523951" y="134467"/>
                </a:lnTo>
                <a:lnTo>
                  <a:pt x="516775" y="132054"/>
                </a:lnTo>
                <a:lnTo>
                  <a:pt x="509485" y="132562"/>
                </a:lnTo>
                <a:lnTo>
                  <a:pt x="502932" y="135775"/>
                </a:lnTo>
                <a:lnTo>
                  <a:pt x="497903" y="141478"/>
                </a:lnTo>
                <a:lnTo>
                  <a:pt x="495503" y="148653"/>
                </a:lnTo>
                <a:lnTo>
                  <a:pt x="496011" y="155943"/>
                </a:lnTo>
                <a:lnTo>
                  <a:pt x="499211" y="162496"/>
                </a:lnTo>
                <a:lnTo>
                  <a:pt x="504888" y="167500"/>
                </a:lnTo>
                <a:lnTo>
                  <a:pt x="512064" y="169913"/>
                </a:lnTo>
                <a:lnTo>
                  <a:pt x="519353" y="169392"/>
                </a:lnTo>
                <a:lnTo>
                  <a:pt x="525907" y="166192"/>
                </a:lnTo>
                <a:lnTo>
                  <a:pt x="530910" y="160515"/>
                </a:lnTo>
                <a:lnTo>
                  <a:pt x="533336" y="153314"/>
                </a:lnTo>
                <a:close/>
              </a:path>
              <a:path w="614679" h="2189479">
                <a:moveTo>
                  <a:pt x="546417" y="2032635"/>
                </a:moveTo>
                <a:lnTo>
                  <a:pt x="544449" y="2025294"/>
                </a:lnTo>
                <a:lnTo>
                  <a:pt x="539813" y="2019312"/>
                </a:lnTo>
                <a:lnTo>
                  <a:pt x="533463" y="2015705"/>
                </a:lnTo>
                <a:lnTo>
                  <a:pt x="526224" y="2014740"/>
                </a:lnTo>
                <a:lnTo>
                  <a:pt x="518922" y="2016696"/>
                </a:lnTo>
                <a:lnTo>
                  <a:pt x="512940" y="2021332"/>
                </a:lnTo>
                <a:lnTo>
                  <a:pt x="509333" y="2027682"/>
                </a:lnTo>
                <a:lnTo>
                  <a:pt x="508368" y="2034921"/>
                </a:lnTo>
                <a:lnTo>
                  <a:pt x="510324" y="2042223"/>
                </a:lnTo>
                <a:lnTo>
                  <a:pt x="514972" y="2048243"/>
                </a:lnTo>
                <a:lnTo>
                  <a:pt x="521322" y="2051850"/>
                </a:lnTo>
                <a:lnTo>
                  <a:pt x="528561" y="2052815"/>
                </a:lnTo>
                <a:lnTo>
                  <a:pt x="535876" y="2050859"/>
                </a:lnTo>
                <a:lnTo>
                  <a:pt x="541845" y="2046224"/>
                </a:lnTo>
                <a:lnTo>
                  <a:pt x="545452" y="2039874"/>
                </a:lnTo>
                <a:lnTo>
                  <a:pt x="546417" y="2032635"/>
                </a:lnTo>
                <a:close/>
              </a:path>
              <a:path w="614679" h="2189479">
                <a:moveTo>
                  <a:pt x="571449" y="87287"/>
                </a:moveTo>
                <a:lnTo>
                  <a:pt x="570941" y="80010"/>
                </a:lnTo>
                <a:lnTo>
                  <a:pt x="567740" y="73444"/>
                </a:lnTo>
                <a:lnTo>
                  <a:pt x="562063" y="68440"/>
                </a:lnTo>
                <a:lnTo>
                  <a:pt x="554901" y="66027"/>
                </a:lnTo>
                <a:lnTo>
                  <a:pt x="547611" y="66535"/>
                </a:lnTo>
                <a:lnTo>
                  <a:pt x="541045" y="69735"/>
                </a:lnTo>
                <a:lnTo>
                  <a:pt x="536028" y="75438"/>
                </a:lnTo>
                <a:lnTo>
                  <a:pt x="533615" y="82613"/>
                </a:lnTo>
                <a:lnTo>
                  <a:pt x="534111" y="89890"/>
                </a:lnTo>
                <a:lnTo>
                  <a:pt x="537311" y="96456"/>
                </a:lnTo>
                <a:lnTo>
                  <a:pt x="542988" y="101460"/>
                </a:lnTo>
                <a:lnTo>
                  <a:pt x="550164" y="103873"/>
                </a:lnTo>
                <a:lnTo>
                  <a:pt x="557441" y="103365"/>
                </a:lnTo>
                <a:lnTo>
                  <a:pt x="564007" y="100164"/>
                </a:lnTo>
                <a:lnTo>
                  <a:pt x="569010" y="94500"/>
                </a:lnTo>
                <a:lnTo>
                  <a:pt x="571449" y="87287"/>
                </a:lnTo>
                <a:close/>
              </a:path>
              <a:path w="614679" h="2189479">
                <a:moveTo>
                  <a:pt x="580313" y="2100922"/>
                </a:moveTo>
                <a:lnTo>
                  <a:pt x="578345" y="2093582"/>
                </a:lnTo>
                <a:lnTo>
                  <a:pt x="573697" y="2087600"/>
                </a:lnTo>
                <a:lnTo>
                  <a:pt x="567347" y="2083993"/>
                </a:lnTo>
                <a:lnTo>
                  <a:pt x="560108" y="2083028"/>
                </a:lnTo>
                <a:lnTo>
                  <a:pt x="552805" y="2084984"/>
                </a:lnTo>
                <a:lnTo>
                  <a:pt x="546836" y="2089619"/>
                </a:lnTo>
                <a:lnTo>
                  <a:pt x="543217" y="2095969"/>
                </a:lnTo>
                <a:lnTo>
                  <a:pt x="542251" y="2103208"/>
                </a:lnTo>
                <a:lnTo>
                  <a:pt x="544207" y="2110524"/>
                </a:lnTo>
                <a:lnTo>
                  <a:pt x="548868" y="2116531"/>
                </a:lnTo>
                <a:lnTo>
                  <a:pt x="555218" y="2120138"/>
                </a:lnTo>
                <a:lnTo>
                  <a:pt x="562457" y="2121103"/>
                </a:lnTo>
                <a:lnTo>
                  <a:pt x="569760" y="2119147"/>
                </a:lnTo>
                <a:lnTo>
                  <a:pt x="575741" y="2114512"/>
                </a:lnTo>
                <a:lnTo>
                  <a:pt x="579348" y="2108162"/>
                </a:lnTo>
                <a:lnTo>
                  <a:pt x="580313" y="2100922"/>
                </a:lnTo>
                <a:close/>
              </a:path>
              <a:path w="614679" h="2189479">
                <a:moveTo>
                  <a:pt x="609549" y="21259"/>
                </a:moveTo>
                <a:lnTo>
                  <a:pt x="609041" y="13982"/>
                </a:lnTo>
                <a:lnTo>
                  <a:pt x="605840" y="7416"/>
                </a:lnTo>
                <a:lnTo>
                  <a:pt x="600176" y="2413"/>
                </a:lnTo>
                <a:lnTo>
                  <a:pt x="593001" y="0"/>
                </a:lnTo>
                <a:lnTo>
                  <a:pt x="585724" y="495"/>
                </a:lnTo>
                <a:lnTo>
                  <a:pt x="579158" y="3708"/>
                </a:lnTo>
                <a:lnTo>
                  <a:pt x="574128" y="9410"/>
                </a:lnTo>
                <a:lnTo>
                  <a:pt x="571715" y="16573"/>
                </a:lnTo>
                <a:lnTo>
                  <a:pt x="572223" y="23863"/>
                </a:lnTo>
                <a:lnTo>
                  <a:pt x="575424" y="30429"/>
                </a:lnTo>
                <a:lnTo>
                  <a:pt x="581101" y="35433"/>
                </a:lnTo>
                <a:lnTo>
                  <a:pt x="588264" y="37846"/>
                </a:lnTo>
                <a:lnTo>
                  <a:pt x="595553" y="37338"/>
                </a:lnTo>
                <a:lnTo>
                  <a:pt x="602119" y="34137"/>
                </a:lnTo>
                <a:lnTo>
                  <a:pt x="607123" y="28460"/>
                </a:lnTo>
                <a:lnTo>
                  <a:pt x="609549" y="21259"/>
                </a:lnTo>
                <a:close/>
              </a:path>
              <a:path w="614679" h="2189479">
                <a:moveTo>
                  <a:pt x="614197" y="2169210"/>
                </a:moveTo>
                <a:lnTo>
                  <a:pt x="612228" y="2161870"/>
                </a:lnTo>
                <a:lnTo>
                  <a:pt x="607593" y="2155901"/>
                </a:lnTo>
                <a:lnTo>
                  <a:pt x="601243" y="2152281"/>
                </a:lnTo>
                <a:lnTo>
                  <a:pt x="594004" y="2151316"/>
                </a:lnTo>
                <a:lnTo>
                  <a:pt x="586701" y="2153272"/>
                </a:lnTo>
                <a:lnTo>
                  <a:pt x="580720" y="2157920"/>
                </a:lnTo>
                <a:lnTo>
                  <a:pt x="577113" y="2164270"/>
                </a:lnTo>
                <a:lnTo>
                  <a:pt x="576148" y="2171509"/>
                </a:lnTo>
                <a:lnTo>
                  <a:pt x="578104" y="2178812"/>
                </a:lnTo>
                <a:lnTo>
                  <a:pt x="582752" y="2184819"/>
                </a:lnTo>
                <a:lnTo>
                  <a:pt x="589102" y="2188426"/>
                </a:lnTo>
                <a:lnTo>
                  <a:pt x="596341" y="2189391"/>
                </a:lnTo>
                <a:lnTo>
                  <a:pt x="603656" y="2187435"/>
                </a:lnTo>
                <a:lnTo>
                  <a:pt x="609625" y="2182799"/>
                </a:lnTo>
                <a:lnTo>
                  <a:pt x="613244" y="2176449"/>
                </a:lnTo>
                <a:lnTo>
                  <a:pt x="614197" y="216921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101469" y="1518411"/>
            <a:ext cx="3124200" cy="537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5000"/>
              </a:lnSpc>
              <a:spcBef>
                <a:spcPts val="100"/>
              </a:spcBef>
            </a:pPr>
            <a:r>
              <a:rPr sz="1600" dirty="0">
                <a:solidFill>
                  <a:srgbClr val="404040"/>
                </a:solidFill>
                <a:latin typeface="Verdana"/>
                <a:cs typeface="Verdana"/>
              </a:rPr>
              <a:t>DE.AE-</a:t>
            </a:r>
            <a:r>
              <a:rPr sz="1600" spc="-175" dirty="0">
                <a:solidFill>
                  <a:srgbClr val="404040"/>
                </a:solidFill>
                <a:latin typeface="Verdana"/>
                <a:cs typeface="Verdana"/>
              </a:rPr>
              <a:t>2:</a:t>
            </a:r>
            <a:r>
              <a:rPr sz="1600" spc="-2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/>
                <a:cs typeface="Verdana"/>
              </a:rPr>
              <a:t>Detected</a:t>
            </a:r>
            <a:r>
              <a:rPr sz="1600" spc="-25" dirty="0">
                <a:solidFill>
                  <a:srgbClr val="404040"/>
                </a:solidFill>
                <a:latin typeface="Verdana"/>
                <a:cs typeface="Verdana"/>
              </a:rPr>
              <a:t> events</a:t>
            </a:r>
            <a:r>
              <a:rPr sz="1600" spc="-3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Verdana"/>
                <a:cs typeface="Verdana"/>
              </a:rPr>
              <a:t>are </a:t>
            </a:r>
            <a:r>
              <a:rPr sz="1600" dirty="0">
                <a:solidFill>
                  <a:srgbClr val="404040"/>
                </a:solidFill>
                <a:latin typeface="Verdana"/>
                <a:cs typeface="Verdana"/>
              </a:rPr>
              <a:t>analyzed</a:t>
            </a:r>
            <a:r>
              <a:rPr sz="1600" spc="-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1600" spc="-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Verdana"/>
                <a:cs typeface="Verdana"/>
              </a:rPr>
              <a:t>understand</a:t>
            </a:r>
            <a:r>
              <a:rPr sz="1600" spc="-5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Verdana"/>
                <a:cs typeface="Verdana"/>
              </a:rPr>
              <a:t>attack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101469" y="2027428"/>
            <a:ext cx="21482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404040"/>
                </a:solidFill>
                <a:latin typeface="Verdana"/>
                <a:cs typeface="Verdana"/>
              </a:rPr>
              <a:t>targets</a:t>
            </a:r>
            <a:r>
              <a:rPr sz="1600" spc="-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/>
                <a:cs typeface="Verdana"/>
              </a:rPr>
              <a:t>and</a:t>
            </a:r>
            <a:r>
              <a:rPr sz="1600" spc="-9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Verdana"/>
                <a:cs typeface="Verdana"/>
              </a:rPr>
              <a:t>methods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086088" y="2936735"/>
            <a:ext cx="3278504" cy="937260"/>
          </a:xfrm>
          <a:custGeom>
            <a:avLst/>
            <a:gdLst/>
            <a:ahLst/>
            <a:cxnLst/>
            <a:rect l="l" t="t" r="r" b="b"/>
            <a:pathLst>
              <a:path w="3278504" h="937260">
                <a:moveTo>
                  <a:pt x="0" y="156127"/>
                </a:moveTo>
                <a:lnTo>
                  <a:pt x="7959" y="106779"/>
                </a:lnTo>
                <a:lnTo>
                  <a:pt x="30123" y="63920"/>
                </a:lnTo>
                <a:lnTo>
                  <a:pt x="63920" y="30123"/>
                </a:lnTo>
                <a:lnTo>
                  <a:pt x="106779" y="7959"/>
                </a:lnTo>
                <a:lnTo>
                  <a:pt x="156127" y="0"/>
                </a:lnTo>
                <a:lnTo>
                  <a:pt x="3122165" y="0"/>
                </a:lnTo>
                <a:lnTo>
                  <a:pt x="3171513" y="7959"/>
                </a:lnTo>
                <a:lnTo>
                  <a:pt x="3214372" y="30123"/>
                </a:lnTo>
                <a:lnTo>
                  <a:pt x="3248169" y="63920"/>
                </a:lnTo>
                <a:lnTo>
                  <a:pt x="3270333" y="106779"/>
                </a:lnTo>
                <a:lnTo>
                  <a:pt x="3278293" y="156127"/>
                </a:lnTo>
                <a:lnTo>
                  <a:pt x="3278293" y="780625"/>
                </a:lnTo>
                <a:lnTo>
                  <a:pt x="3270333" y="829973"/>
                </a:lnTo>
                <a:lnTo>
                  <a:pt x="3248169" y="872832"/>
                </a:lnTo>
                <a:lnTo>
                  <a:pt x="3214372" y="906629"/>
                </a:lnTo>
                <a:lnTo>
                  <a:pt x="3171513" y="928793"/>
                </a:lnTo>
                <a:lnTo>
                  <a:pt x="3122165" y="936753"/>
                </a:lnTo>
                <a:lnTo>
                  <a:pt x="156127" y="936753"/>
                </a:lnTo>
                <a:lnTo>
                  <a:pt x="106779" y="928793"/>
                </a:lnTo>
                <a:lnTo>
                  <a:pt x="63920" y="906629"/>
                </a:lnTo>
                <a:lnTo>
                  <a:pt x="30123" y="872832"/>
                </a:lnTo>
                <a:lnTo>
                  <a:pt x="7959" y="829973"/>
                </a:lnTo>
                <a:lnTo>
                  <a:pt x="0" y="780625"/>
                </a:lnTo>
                <a:lnTo>
                  <a:pt x="0" y="156127"/>
                </a:lnTo>
                <a:close/>
              </a:path>
            </a:pathLst>
          </a:custGeom>
          <a:ln w="38100">
            <a:solidFill>
              <a:srgbClr val="9BC8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164837" y="3124218"/>
            <a:ext cx="3041650" cy="5314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7100"/>
              </a:lnSpc>
              <a:spcBef>
                <a:spcPts val="95"/>
              </a:spcBef>
            </a:pPr>
            <a:r>
              <a:rPr sz="1550" spc="65" dirty="0">
                <a:solidFill>
                  <a:srgbClr val="404040"/>
                </a:solidFill>
                <a:latin typeface="Verdana"/>
                <a:cs typeface="Verdana"/>
              </a:rPr>
              <a:t>DE.AE-</a:t>
            </a:r>
            <a:r>
              <a:rPr sz="1550" spc="-105" dirty="0">
                <a:solidFill>
                  <a:srgbClr val="404040"/>
                </a:solidFill>
                <a:latin typeface="Verdana"/>
                <a:cs typeface="Verdana"/>
              </a:rPr>
              <a:t>3:</a:t>
            </a:r>
            <a:r>
              <a:rPr sz="1550" spc="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50" dirty="0">
                <a:solidFill>
                  <a:srgbClr val="404040"/>
                </a:solidFill>
                <a:latin typeface="Verdana"/>
                <a:cs typeface="Verdana"/>
              </a:rPr>
              <a:t>Impact</a:t>
            </a:r>
            <a:r>
              <a:rPr sz="1550" spc="10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50" spc="95" dirty="0">
                <a:solidFill>
                  <a:srgbClr val="404040"/>
                </a:solidFill>
                <a:latin typeface="Verdana"/>
                <a:cs typeface="Verdana"/>
              </a:rPr>
              <a:t>of</a:t>
            </a:r>
            <a:r>
              <a:rPr sz="1550" spc="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50" dirty="0">
                <a:solidFill>
                  <a:srgbClr val="404040"/>
                </a:solidFill>
                <a:latin typeface="Verdana"/>
                <a:cs typeface="Verdana"/>
              </a:rPr>
              <a:t>events</a:t>
            </a:r>
            <a:r>
              <a:rPr sz="1550" spc="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550" spc="-25" dirty="0">
                <a:solidFill>
                  <a:srgbClr val="404040"/>
                </a:solidFill>
                <a:latin typeface="Verdana"/>
                <a:cs typeface="Verdana"/>
              </a:rPr>
              <a:t>is </a:t>
            </a:r>
            <a:r>
              <a:rPr sz="1550" spc="50" dirty="0">
                <a:solidFill>
                  <a:srgbClr val="404040"/>
                </a:solidFill>
                <a:latin typeface="Verdana"/>
                <a:cs typeface="Verdana"/>
              </a:rPr>
              <a:t>determined</a:t>
            </a:r>
            <a:endParaRPr sz="1550">
              <a:latin typeface="Verdana"/>
              <a:cs typeface="Verdana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095233" y="2669331"/>
            <a:ext cx="958215" cy="716915"/>
          </a:xfrm>
          <a:custGeom>
            <a:avLst/>
            <a:gdLst/>
            <a:ahLst/>
            <a:cxnLst/>
            <a:rect l="l" t="t" r="r" b="b"/>
            <a:pathLst>
              <a:path w="958215" h="716914">
                <a:moveTo>
                  <a:pt x="15991" y="0"/>
                </a:moveTo>
                <a:lnTo>
                  <a:pt x="9111" y="2449"/>
                </a:lnTo>
                <a:lnTo>
                  <a:pt x="3505" y="7528"/>
                </a:lnTo>
                <a:lnTo>
                  <a:pt x="308" y="14384"/>
                </a:lnTo>
                <a:lnTo>
                  <a:pt x="0" y="21681"/>
                </a:lnTo>
                <a:lnTo>
                  <a:pt x="2449" y="28560"/>
                </a:lnTo>
                <a:lnTo>
                  <a:pt x="7528" y="34166"/>
                </a:lnTo>
                <a:lnTo>
                  <a:pt x="14415" y="37386"/>
                </a:lnTo>
                <a:lnTo>
                  <a:pt x="21711" y="37694"/>
                </a:lnTo>
                <a:lnTo>
                  <a:pt x="28591" y="35245"/>
                </a:lnTo>
                <a:lnTo>
                  <a:pt x="34197" y="30166"/>
                </a:lnTo>
                <a:lnTo>
                  <a:pt x="37394" y="23310"/>
                </a:lnTo>
                <a:lnTo>
                  <a:pt x="37703" y="16013"/>
                </a:lnTo>
                <a:lnTo>
                  <a:pt x="35254" y="9134"/>
                </a:lnTo>
                <a:lnTo>
                  <a:pt x="30144" y="3505"/>
                </a:lnTo>
                <a:lnTo>
                  <a:pt x="23288" y="308"/>
                </a:lnTo>
                <a:lnTo>
                  <a:pt x="15991" y="0"/>
                </a:lnTo>
                <a:close/>
              </a:path>
              <a:path w="958215" h="716914">
                <a:moveTo>
                  <a:pt x="77346" y="45253"/>
                </a:moveTo>
                <a:lnTo>
                  <a:pt x="70466" y="47702"/>
                </a:lnTo>
                <a:lnTo>
                  <a:pt x="64860" y="52781"/>
                </a:lnTo>
                <a:lnTo>
                  <a:pt x="61662" y="59637"/>
                </a:lnTo>
                <a:lnTo>
                  <a:pt x="61353" y="66933"/>
                </a:lnTo>
                <a:lnTo>
                  <a:pt x="63803" y="73814"/>
                </a:lnTo>
                <a:lnTo>
                  <a:pt x="68882" y="79420"/>
                </a:lnTo>
                <a:lnTo>
                  <a:pt x="75768" y="82639"/>
                </a:lnTo>
                <a:lnTo>
                  <a:pt x="83064" y="82949"/>
                </a:lnTo>
                <a:lnTo>
                  <a:pt x="89944" y="80500"/>
                </a:lnTo>
                <a:lnTo>
                  <a:pt x="95550" y="75421"/>
                </a:lnTo>
                <a:lnTo>
                  <a:pt x="98748" y="68565"/>
                </a:lnTo>
                <a:lnTo>
                  <a:pt x="99057" y="61268"/>
                </a:lnTo>
                <a:lnTo>
                  <a:pt x="96608" y="54388"/>
                </a:lnTo>
                <a:lnTo>
                  <a:pt x="91499" y="48760"/>
                </a:lnTo>
                <a:lnTo>
                  <a:pt x="84643" y="45562"/>
                </a:lnTo>
                <a:lnTo>
                  <a:pt x="77346" y="45253"/>
                </a:lnTo>
                <a:close/>
              </a:path>
              <a:path w="958215" h="716914">
                <a:moveTo>
                  <a:pt x="138699" y="90507"/>
                </a:moveTo>
                <a:lnTo>
                  <a:pt x="131819" y="92957"/>
                </a:lnTo>
                <a:lnTo>
                  <a:pt x="126213" y="98036"/>
                </a:lnTo>
                <a:lnTo>
                  <a:pt x="123017" y="104892"/>
                </a:lnTo>
                <a:lnTo>
                  <a:pt x="122708" y="112188"/>
                </a:lnTo>
                <a:lnTo>
                  <a:pt x="125158" y="119068"/>
                </a:lnTo>
                <a:lnTo>
                  <a:pt x="130237" y="124674"/>
                </a:lnTo>
                <a:lnTo>
                  <a:pt x="137123" y="127893"/>
                </a:lnTo>
                <a:lnTo>
                  <a:pt x="144420" y="128202"/>
                </a:lnTo>
                <a:lnTo>
                  <a:pt x="151299" y="125752"/>
                </a:lnTo>
                <a:lnTo>
                  <a:pt x="156905" y="120674"/>
                </a:lnTo>
                <a:lnTo>
                  <a:pt x="160102" y="113817"/>
                </a:lnTo>
                <a:lnTo>
                  <a:pt x="160411" y="106521"/>
                </a:lnTo>
                <a:lnTo>
                  <a:pt x="157961" y="99641"/>
                </a:lnTo>
                <a:lnTo>
                  <a:pt x="152852" y="94013"/>
                </a:lnTo>
                <a:lnTo>
                  <a:pt x="145995" y="90816"/>
                </a:lnTo>
                <a:lnTo>
                  <a:pt x="138699" y="90507"/>
                </a:lnTo>
                <a:close/>
              </a:path>
              <a:path w="958215" h="716914">
                <a:moveTo>
                  <a:pt x="200053" y="135761"/>
                </a:moveTo>
                <a:lnTo>
                  <a:pt x="193173" y="138211"/>
                </a:lnTo>
                <a:lnTo>
                  <a:pt x="187567" y="143290"/>
                </a:lnTo>
                <a:lnTo>
                  <a:pt x="184371" y="150146"/>
                </a:lnTo>
                <a:lnTo>
                  <a:pt x="184063" y="157442"/>
                </a:lnTo>
                <a:lnTo>
                  <a:pt x="186513" y="164322"/>
                </a:lnTo>
                <a:lnTo>
                  <a:pt x="191592" y="169928"/>
                </a:lnTo>
                <a:lnTo>
                  <a:pt x="198478" y="173147"/>
                </a:lnTo>
                <a:lnTo>
                  <a:pt x="205775" y="173456"/>
                </a:lnTo>
                <a:lnTo>
                  <a:pt x="212654" y="171006"/>
                </a:lnTo>
                <a:lnTo>
                  <a:pt x="218260" y="165926"/>
                </a:lnTo>
                <a:lnTo>
                  <a:pt x="221457" y="159070"/>
                </a:lnTo>
                <a:lnTo>
                  <a:pt x="221765" y="151774"/>
                </a:lnTo>
                <a:lnTo>
                  <a:pt x="219315" y="144894"/>
                </a:lnTo>
                <a:lnTo>
                  <a:pt x="214205" y="139265"/>
                </a:lnTo>
                <a:lnTo>
                  <a:pt x="207349" y="136069"/>
                </a:lnTo>
                <a:lnTo>
                  <a:pt x="200053" y="135761"/>
                </a:lnTo>
                <a:close/>
              </a:path>
              <a:path w="958215" h="716914">
                <a:moveTo>
                  <a:pt x="261408" y="181015"/>
                </a:moveTo>
                <a:lnTo>
                  <a:pt x="254527" y="183465"/>
                </a:lnTo>
                <a:lnTo>
                  <a:pt x="248921" y="188544"/>
                </a:lnTo>
                <a:lnTo>
                  <a:pt x="245724" y="195400"/>
                </a:lnTo>
                <a:lnTo>
                  <a:pt x="245416" y="202696"/>
                </a:lnTo>
                <a:lnTo>
                  <a:pt x="247866" y="209576"/>
                </a:lnTo>
                <a:lnTo>
                  <a:pt x="252945" y="215182"/>
                </a:lnTo>
                <a:lnTo>
                  <a:pt x="259833" y="218401"/>
                </a:lnTo>
                <a:lnTo>
                  <a:pt x="267129" y="218710"/>
                </a:lnTo>
                <a:lnTo>
                  <a:pt x="274009" y="216260"/>
                </a:lnTo>
                <a:lnTo>
                  <a:pt x="279615" y="211180"/>
                </a:lnTo>
                <a:lnTo>
                  <a:pt x="282812" y="204324"/>
                </a:lnTo>
                <a:lnTo>
                  <a:pt x="283120" y="197028"/>
                </a:lnTo>
                <a:lnTo>
                  <a:pt x="280670" y="190148"/>
                </a:lnTo>
                <a:lnTo>
                  <a:pt x="275560" y="184519"/>
                </a:lnTo>
                <a:lnTo>
                  <a:pt x="268704" y="181323"/>
                </a:lnTo>
                <a:lnTo>
                  <a:pt x="261408" y="181015"/>
                </a:lnTo>
                <a:close/>
              </a:path>
              <a:path w="958215" h="716914">
                <a:moveTo>
                  <a:pt x="322761" y="226268"/>
                </a:moveTo>
                <a:lnTo>
                  <a:pt x="315882" y="228719"/>
                </a:lnTo>
                <a:lnTo>
                  <a:pt x="310276" y="233798"/>
                </a:lnTo>
                <a:lnTo>
                  <a:pt x="307079" y="240654"/>
                </a:lnTo>
                <a:lnTo>
                  <a:pt x="306771" y="247950"/>
                </a:lnTo>
                <a:lnTo>
                  <a:pt x="309221" y="254830"/>
                </a:lnTo>
                <a:lnTo>
                  <a:pt x="314300" y="260436"/>
                </a:lnTo>
                <a:lnTo>
                  <a:pt x="321187" y="263655"/>
                </a:lnTo>
                <a:lnTo>
                  <a:pt x="328483" y="263963"/>
                </a:lnTo>
                <a:lnTo>
                  <a:pt x="335363" y="261513"/>
                </a:lnTo>
                <a:lnTo>
                  <a:pt x="340969" y="256434"/>
                </a:lnTo>
                <a:lnTo>
                  <a:pt x="344165" y="249578"/>
                </a:lnTo>
                <a:lnTo>
                  <a:pt x="344474" y="242282"/>
                </a:lnTo>
                <a:lnTo>
                  <a:pt x="342024" y="235402"/>
                </a:lnTo>
                <a:lnTo>
                  <a:pt x="336914" y="229773"/>
                </a:lnTo>
                <a:lnTo>
                  <a:pt x="330058" y="226577"/>
                </a:lnTo>
                <a:lnTo>
                  <a:pt x="322761" y="226268"/>
                </a:lnTo>
                <a:close/>
              </a:path>
              <a:path w="958215" h="716914">
                <a:moveTo>
                  <a:pt x="384122" y="271521"/>
                </a:moveTo>
                <a:lnTo>
                  <a:pt x="377241" y="273969"/>
                </a:lnTo>
                <a:lnTo>
                  <a:pt x="371633" y="279046"/>
                </a:lnTo>
                <a:lnTo>
                  <a:pt x="368435" y="285901"/>
                </a:lnTo>
                <a:lnTo>
                  <a:pt x="368124" y="293198"/>
                </a:lnTo>
                <a:lnTo>
                  <a:pt x="370572" y="300078"/>
                </a:lnTo>
                <a:lnTo>
                  <a:pt x="375649" y="305686"/>
                </a:lnTo>
                <a:lnTo>
                  <a:pt x="382535" y="308907"/>
                </a:lnTo>
                <a:lnTo>
                  <a:pt x="389831" y="309218"/>
                </a:lnTo>
                <a:lnTo>
                  <a:pt x="396712" y="306771"/>
                </a:lnTo>
                <a:lnTo>
                  <a:pt x="402319" y="301693"/>
                </a:lnTo>
                <a:lnTo>
                  <a:pt x="405518" y="294838"/>
                </a:lnTo>
                <a:lnTo>
                  <a:pt x="405829" y="287542"/>
                </a:lnTo>
                <a:lnTo>
                  <a:pt x="403381" y="280661"/>
                </a:lnTo>
                <a:lnTo>
                  <a:pt x="398273" y="275031"/>
                </a:lnTo>
                <a:lnTo>
                  <a:pt x="391418" y="271832"/>
                </a:lnTo>
                <a:lnTo>
                  <a:pt x="384122" y="271521"/>
                </a:lnTo>
                <a:close/>
              </a:path>
              <a:path w="958215" h="716914">
                <a:moveTo>
                  <a:pt x="445476" y="316775"/>
                </a:moveTo>
                <a:lnTo>
                  <a:pt x="438596" y="319223"/>
                </a:lnTo>
                <a:lnTo>
                  <a:pt x="432988" y="324300"/>
                </a:lnTo>
                <a:lnTo>
                  <a:pt x="429789" y="331155"/>
                </a:lnTo>
                <a:lnTo>
                  <a:pt x="429478" y="338452"/>
                </a:lnTo>
                <a:lnTo>
                  <a:pt x="431926" y="345332"/>
                </a:lnTo>
                <a:lnTo>
                  <a:pt x="437003" y="350940"/>
                </a:lnTo>
                <a:lnTo>
                  <a:pt x="443889" y="354161"/>
                </a:lnTo>
                <a:lnTo>
                  <a:pt x="451186" y="354472"/>
                </a:lnTo>
                <a:lnTo>
                  <a:pt x="458066" y="352024"/>
                </a:lnTo>
                <a:lnTo>
                  <a:pt x="463674" y="346947"/>
                </a:lnTo>
                <a:lnTo>
                  <a:pt x="466873" y="340092"/>
                </a:lnTo>
                <a:lnTo>
                  <a:pt x="467183" y="332796"/>
                </a:lnTo>
                <a:lnTo>
                  <a:pt x="464736" y="325915"/>
                </a:lnTo>
                <a:lnTo>
                  <a:pt x="459628" y="320285"/>
                </a:lnTo>
                <a:lnTo>
                  <a:pt x="452772" y="317086"/>
                </a:lnTo>
                <a:lnTo>
                  <a:pt x="445476" y="316775"/>
                </a:lnTo>
                <a:close/>
              </a:path>
              <a:path w="958215" h="716914">
                <a:moveTo>
                  <a:pt x="506830" y="362029"/>
                </a:moveTo>
                <a:lnTo>
                  <a:pt x="499950" y="364477"/>
                </a:lnTo>
                <a:lnTo>
                  <a:pt x="494342" y="369554"/>
                </a:lnTo>
                <a:lnTo>
                  <a:pt x="491143" y="376409"/>
                </a:lnTo>
                <a:lnTo>
                  <a:pt x="490832" y="383706"/>
                </a:lnTo>
                <a:lnTo>
                  <a:pt x="493280" y="390586"/>
                </a:lnTo>
                <a:lnTo>
                  <a:pt x="498358" y="396194"/>
                </a:lnTo>
                <a:lnTo>
                  <a:pt x="505244" y="399415"/>
                </a:lnTo>
                <a:lnTo>
                  <a:pt x="512540" y="399726"/>
                </a:lnTo>
                <a:lnTo>
                  <a:pt x="519420" y="397278"/>
                </a:lnTo>
                <a:lnTo>
                  <a:pt x="525028" y="392201"/>
                </a:lnTo>
                <a:lnTo>
                  <a:pt x="528227" y="385345"/>
                </a:lnTo>
                <a:lnTo>
                  <a:pt x="528538" y="378049"/>
                </a:lnTo>
                <a:lnTo>
                  <a:pt x="526090" y="371169"/>
                </a:lnTo>
                <a:lnTo>
                  <a:pt x="520981" y="365539"/>
                </a:lnTo>
                <a:lnTo>
                  <a:pt x="514127" y="362340"/>
                </a:lnTo>
                <a:lnTo>
                  <a:pt x="506830" y="362029"/>
                </a:lnTo>
                <a:close/>
              </a:path>
              <a:path w="958215" h="716914">
                <a:moveTo>
                  <a:pt x="568175" y="407284"/>
                </a:moveTo>
                <a:lnTo>
                  <a:pt x="561296" y="409736"/>
                </a:lnTo>
                <a:lnTo>
                  <a:pt x="555691" y="414816"/>
                </a:lnTo>
                <a:lnTo>
                  <a:pt x="552495" y="421672"/>
                </a:lnTo>
                <a:lnTo>
                  <a:pt x="552188" y="428968"/>
                </a:lnTo>
                <a:lnTo>
                  <a:pt x="554639" y="435848"/>
                </a:lnTo>
                <a:lnTo>
                  <a:pt x="559719" y="441453"/>
                </a:lnTo>
                <a:lnTo>
                  <a:pt x="566606" y="444671"/>
                </a:lnTo>
                <a:lnTo>
                  <a:pt x="573903" y="444978"/>
                </a:lnTo>
                <a:lnTo>
                  <a:pt x="580782" y="442527"/>
                </a:lnTo>
                <a:lnTo>
                  <a:pt x="586388" y="437447"/>
                </a:lnTo>
                <a:lnTo>
                  <a:pt x="589583" y="430590"/>
                </a:lnTo>
                <a:lnTo>
                  <a:pt x="589890" y="423294"/>
                </a:lnTo>
                <a:lnTo>
                  <a:pt x="587439" y="416414"/>
                </a:lnTo>
                <a:lnTo>
                  <a:pt x="582329" y="410787"/>
                </a:lnTo>
                <a:lnTo>
                  <a:pt x="575472" y="407591"/>
                </a:lnTo>
                <a:lnTo>
                  <a:pt x="568175" y="407284"/>
                </a:lnTo>
                <a:close/>
              </a:path>
              <a:path w="958215" h="716914">
                <a:moveTo>
                  <a:pt x="629530" y="452538"/>
                </a:moveTo>
                <a:lnTo>
                  <a:pt x="622651" y="454989"/>
                </a:lnTo>
                <a:lnTo>
                  <a:pt x="617046" y="460068"/>
                </a:lnTo>
                <a:lnTo>
                  <a:pt x="613850" y="466925"/>
                </a:lnTo>
                <a:lnTo>
                  <a:pt x="613543" y="474222"/>
                </a:lnTo>
                <a:lnTo>
                  <a:pt x="615994" y="481101"/>
                </a:lnTo>
                <a:lnTo>
                  <a:pt x="621074" y="486707"/>
                </a:lnTo>
                <a:lnTo>
                  <a:pt x="627961" y="489925"/>
                </a:lnTo>
                <a:lnTo>
                  <a:pt x="635257" y="490232"/>
                </a:lnTo>
                <a:lnTo>
                  <a:pt x="642137" y="487781"/>
                </a:lnTo>
                <a:lnTo>
                  <a:pt x="647743" y="482701"/>
                </a:lnTo>
                <a:lnTo>
                  <a:pt x="650938" y="475844"/>
                </a:lnTo>
                <a:lnTo>
                  <a:pt x="651245" y="468548"/>
                </a:lnTo>
                <a:lnTo>
                  <a:pt x="648793" y="461668"/>
                </a:lnTo>
                <a:lnTo>
                  <a:pt x="643682" y="456040"/>
                </a:lnTo>
                <a:lnTo>
                  <a:pt x="636826" y="452845"/>
                </a:lnTo>
                <a:lnTo>
                  <a:pt x="629530" y="452538"/>
                </a:lnTo>
                <a:close/>
              </a:path>
              <a:path w="958215" h="716914">
                <a:moveTo>
                  <a:pt x="690884" y="497791"/>
                </a:moveTo>
                <a:lnTo>
                  <a:pt x="684004" y="500242"/>
                </a:lnTo>
                <a:lnTo>
                  <a:pt x="678399" y="505322"/>
                </a:lnTo>
                <a:lnTo>
                  <a:pt x="675204" y="512179"/>
                </a:lnTo>
                <a:lnTo>
                  <a:pt x="674897" y="519476"/>
                </a:lnTo>
                <a:lnTo>
                  <a:pt x="677348" y="526355"/>
                </a:lnTo>
                <a:lnTo>
                  <a:pt x="682428" y="531961"/>
                </a:lnTo>
                <a:lnTo>
                  <a:pt x="689315" y="535179"/>
                </a:lnTo>
                <a:lnTo>
                  <a:pt x="696612" y="535486"/>
                </a:lnTo>
                <a:lnTo>
                  <a:pt x="703491" y="533035"/>
                </a:lnTo>
                <a:lnTo>
                  <a:pt x="709096" y="527955"/>
                </a:lnTo>
                <a:lnTo>
                  <a:pt x="712292" y="521098"/>
                </a:lnTo>
                <a:lnTo>
                  <a:pt x="712599" y="513801"/>
                </a:lnTo>
                <a:lnTo>
                  <a:pt x="710148" y="506922"/>
                </a:lnTo>
                <a:lnTo>
                  <a:pt x="705037" y="501294"/>
                </a:lnTo>
                <a:lnTo>
                  <a:pt x="698181" y="498099"/>
                </a:lnTo>
                <a:lnTo>
                  <a:pt x="690884" y="497791"/>
                </a:lnTo>
                <a:close/>
              </a:path>
              <a:path w="958215" h="716914">
                <a:moveTo>
                  <a:pt x="752238" y="543045"/>
                </a:moveTo>
                <a:lnTo>
                  <a:pt x="745359" y="545496"/>
                </a:lnTo>
                <a:lnTo>
                  <a:pt x="739753" y="550576"/>
                </a:lnTo>
                <a:lnTo>
                  <a:pt x="736558" y="557433"/>
                </a:lnTo>
                <a:lnTo>
                  <a:pt x="736251" y="564730"/>
                </a:lnTo>
                <a:lnTo>
                  <a:pt x="738702" y="571609"/>
                </a:lnTo>
                <a:lnTo>
                  <a:pt x="743783" y="577215"/>
                </a:lnTo>
                <a:lnTo>
                  <a:pt x="750670" y="580433"/>
                </a:lnTo>
                <a:lnTo>
                  <a:pt x="757966" y="580740"/>
                </a:lnTo>
                <a:lnTo>
                  <a:pt x="764845" y="578289"/>
                </a:lnTo>
                <a:lnTo>
                  <a:pt x="770450" y="573209"/>
                </a:lnTo>
                <a:lnTo>
                  <a:pt x="773645" y="566352"/>
                </a:lnTo>
                <a:lnTo>
                  <a:pt x="773953" y="559055"/>
                </a:lnTo>
                <a:lnTo>
                  <a:pt x="771502" y="552176"/>
                </a:lnTo>
                <a:lnTo>
                  <a:pt x="766391" y="546548"/>
                </a:lnTo>
                <a:lnTo>
                  <a:pt x="759534" y="543352"/>
                </a:lnTo>
                <a:lnTo>
                  <a:pt x="752238" y="543045"/>
                </a:lnTo>
                <a:close/>
              </a:path>
              <a:path w="958215" h="716914">
                <a:moveTo>
                  <a:pt x="813593" y="588299"/>
                </a:moveTo>
                <a:lnTo>
                  <a:pt x="806713" y="590750"/>
                </a:lnTo>
                <a:lnTo>
                  <a:pt x="801108" y="595830"/>
                </a:lnTo>
                <a:lnTo>
                  <a:pt x="797913" y="602687"/>
                </a:lnTo>
                <a:lnTo>
                  <a:pt x="797605" y="609984"/>
                </a:lnTo>
                <a:lnTo>
                  <a:pt x="800056" y="616863"/>
                </a:lnTo>
                <a:lnTo>
                  <a:pt x="805136" y="622468"/>
                </a:lnTo>
                <a:lnTo>
                  <a:pt x="812024" y="625687"/>
                </a:lnTo>
                <a:lnTo>
                  <a:pt x="819320" y="625994"/>
                </a:lnTo>
                <a:lnTo>
                  <a:pt x="826200" y="623543"/>
                </a:lnTo>
                <a:lnTo>
                  <a:pt x="831805" y="618463"/>
                </a:lnTo>
                <a:lnTo>
                  <a:pt x="835000" y="611606"/>
                </a:lnTo>
                <a:lnTo>
                  <a:pt x="835308" y="604309"/>
                </a:lnTo>
                <a:lnTo>
                  <a:pt x="832857" y="597430"/>
                </a:lnTo>
                <a:lnTo>
                  <a:pt x="827746" y="591802"/>
                </a:lnTo>
                <a:lnTo>
                  <a:pt x="820889" y="588606"/>
                </a:lnTo>
                <a:lnTo>
                  <a:pt x="813593" y="588299"/>
                </a:lnTo>
                <a:close/>
              </a:path>
              <a:path w="958215" h="716914">
                <a:moveTo>
                  <a:pt x="874946" y="633553"/>
                </a:moveTo>
                <a:lnTo>
                  <a:pt x="868067" y="636004"/>
                </a:lnTo>
                <a:lnTo>
                  <a:pt x="862462" y="641084"/>
                </a:lnTo>
                <a:lnTo>
                  <a:pt x="859266" y="647941"/>
                </a:lnTo>
                <a:lnTo>
                  <a:pt x="858959" y="655238"/>
                </a:lnTo>
                <a:lnTo>
                  <a:pt x="861410" y="662117"/>
                </a:lnTo>
                <a:lnTo>
                  <a:pt x="866490" y="667722"/>
                </a:lnTo>
                <a:lnTo>
                  <a:pt x="873378" y="670941"/>
                </a:lnTo>
                <a:lnTo>
                  <a:pt x="880674" y="671248"/>
                </a:lnTo>
                <a:lnTo>
                  <a:pt x="887554" y="668797"/>
                </a:lnTo>
                <a:lnTo>
                  <a:pt x="893159" y="663717"/>
                </a:lnTo>
                <a:lnTo>
                  <a:pt x="896354" y="656860"/>
                </a:lnTo>
                <a:lnTo>
                  <a:pt x="896661" y="649563"/>
                </a:lnTo>
                <a:lnTo>
                  <a:pt x="894210" y="642684"/>
                </a:lnTo>
                <a:lnTo>
                  <a:pt x="889100" y="637056"/>
                </a:lnTo>
                <a:lnTo>
                  <a:pt x="882243" y="633860"/>
                </a:lnTo>
                <a:lnTo>
                  <a:pt x="874946" y="633553"/>
                </a:lnTo>
                <a:close/>
              </a:path>
              <a:path w="958215" h="716914">
                <a:moveTo>
                  <a:pt x="936301" y="678807"/>
                </a:moveTo>
                <a:lnTo>
                  <a:pt x="929422" y="681258"/>
                </a:lnTo>
                <a:lnTo>
                  <a:pt x="923817" y="686338"/>
                </a:lnTo>
                <a:lnTo>
                  <a:pt x="920621" y="693195"/>
                </a:lnTo>
                <a:lnTo>
                  <a:pt x="920314" y="700491"/>
                </a:lnTo>
                <a:lnTo>
                  <a:pt x="922765" y="707371"/>
                </a:lnTo>
                <a:lnTo>
                  <a:pt x="927845" y="712976"/>
                </a:lnTo>
                <a:lnTo>
                  <a:pt x="934732" y="716194"/>
                </a:lnTo>
                <a:lnTo>
                  <a:pt x="942029" y="716502"/>
                </a:lnTo>
                <a:lnTo>
                  <a:pt x="948908" y="714051"/>
                </a:lnTo>
                <a:lnTo>
                  <a:pt x="954514" y="708971"/>
                </a:lnTo>
                <a:lnTo>
                  <a:pt x="957709" y="702114"/>
                </a:lnTo>
                <a:lnTo>
                  <a:pt x="958016" y="694817"/>
                </a:lnTo>
                <a:lnTo>
                  <a:pt x="955565" y="687938"/>
                </a:lnTo>
                <a:lnTo>
                  <a:pt x="950454" y="682310"/>
                </a:lnTo>
                <a:lnTo>
                  <a:pt x="943597" y="679114"/>
                </a:lnTo>
                <a:lnTo>
                  <a:pt x="936301" y="678807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384566" y="4426371"/>
            <a:ext cx="2743200" cy="1028700"/>
          </a:xfrm>
          <a:prstGeom prst="rect">
            <a:avLst/>
          </a:prstGeom>
          <a:ln w="25400">
            <a:solidFill>
              <a:srgbClr val="F05A28"/>
            </a:solidFill>
          </a:ln>
        </p:spPr>
        <p:txBody>
          <a:bodyPr vert="horz" wrap="square" lIns="0" tIns="224790" rIns="0" bIns="0" rtlCol="0">
            <a:spAutoFit/>
          </a:bodyPr>
          <a:lstStyle/>
          <a:p>
            <a:pPr marL="746760" marR="204470" indent="-535305">
              <a:lnSpc>
                <a:spcPct val="101099"/>
              </a:lnSpc>
              <a:spcBef>
                <a:spcPts val="1770"/>
              </a:spcBef>
            </a:pPr>
            <a:r>
              <a:rPr sz="1800" dirty="0">
                <a:solidFill>
                  <a:srgbClr val="404040"/>
                </a:solidFill>
                <a:latin typeface="Verdana"/>
                <a:cs typeface="Verdana"/>
              </a:rPr>
              <a:t>Security</a:t>
            </a:r>
            <a:r>
              <a:rPr sz="1800" spc="-14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Verdana"/>
                <a:cs typeface="Verdana"/>
              </a:rPr>
              <a:t>Continuous Monitoring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108721" y="4372548"/>
            <a:ext cx="4274820" cy="1101725"/>
            <a:chOff x="7108721" y="4372548"/>
            <a:chExt cx="4274820" cy="1101725"/>
          </a:xfrm>
        </p:grpSpPr>
        <p:sp>
          <p:nvSpPr>
            <p:cNvPr id="22" name="object 22"/>
            <p:cNvSpPr/>
            <p:nvPr/>
          </p:nvSpPr>
          <p:spPr>
            <a:xfrm>
              <a:off x="7108721" y="4905080"/>
              <a:ext cx="953135" cy="55244"/>
            </a:xfrm>
            <a:custGeom>
              <a:avLst/>
              <a:gdLst/>
              <a:ahLst/>
              <a:cxnLst/>
              <a:rect l="l" t="t" r="r" b="b"/>
              <a:pathLst>
                <a:path w="953134" h="55245">
                  <a:moveTo>
                    <a:pt x="18700" y="16595"/>
                  </a:moveTo>
                  <a:lnTo>
                    <a:pt x="11313" y="18226"/>
                  </a:lnTo>
                  <a:lnTo>
                    <a:pt x="5333" y="22417"/>
                  </a:lnTo>
                  <a:lnTo>
                    <a:pt x="1361" y="28545"/>
                  </a:lnTo>
                  <a:lnTo>
                    <a:pt x="0" y="35986"/>
                  </a:lnTo>
                  <a:lnTo>
                    <a:pt x="1631" y="43373"/>
                  </a:lnTo>
                  <a:lnTo>
                    <a:pt x="5822" y="49353"/>
                  </a:lnTo>
                  <a:lnTo>
                    <a:pt x="11950" y="53326"/>
                  </a:lnTo>
                  <a:lnTo>
                    <a:pt x="19391" y="54688"/>
                  </a:lnTo>
                  <a:lnTo>
                    <a:pt x="26816" y="53056"/>
                  </a:lnTo>
                  <a:lnTo>
                    <a:pt x="32796" y="48864"/>
                  </a:lnTo>
                  <a:lnTo>
                    <a:pt x="36769" y="42736"/>
                  </a:lnTo>
                  <a:lnTo>
                    <a:pt x="38131" y="35295"/>
                  </a:lnTo>
                  <a:lnTo>
                    <a:pt x="36499" y="27908"/>
                  </a:lnTo>
                  <a:lnTo>
                    <a:pt x="32308" y="21928"/>
                  </a:lnTo>
                  <a:lnTo>
                    <a:pt x="26179" y="17956"/>
                  </a:lnTo>
                  <a:lnTo>
                    <a:pt x="18700" y="16595"/>
                  </a:lnTo>
                  <a:close/>
                </a:path>
                <a:path w="953134" h="55245">
                  <a:moveTo>
                    <a:pt x="94926" y="15212"/>
                  </a:moveTo>
                  <a:lnTo>
                    <a:pt x="87539" y="16843"/>
                  </a:lnTo>
                  <a:lnTo>
                    <a:pt x="81559" y="21035"/>
                  </a:lnTo>
                  <a:lnTo>
                    <a:pt x="77587" y="27163"/>
                  </a:lnTo>
                  <a:lnTo>
                    <a:pt x="76225" y="34603"/>
                  </a:lnTo>
                  <a:lnTo>
                    <a:pt x="77856" y="41990"/>
                  </a:lnTo>
                  <a:lnTo>
                    <a:pt x="82047" y="47970"/>
                  </a:lnTo>
                  <a:lnTo>
                    <a:pt x="88176" y="51943"/>
                  </a:lnTo>
                  <a:lnTo>
                    <a:pt x="95617" y="53305"/>
                  </a:lnTo>
                  <a:lnTo>
                    <a:pt x="103041" y="51673"/>
                  </a:lnTo>
                  <a:lnTo>
                    <a:pt x="109022" y="47481"/>
                  </a:lnTo>
                  <a:lnTo>
                    <a:pt x="112994" y="41353"/>
                  </a:lnTo>
                  <a:lnTo>
                    <a:pt x="114357" y="33912"/>
                  </a:lnTo>
                  <a:lnTo>
                    <a:pt x="112725" y="26525"/>
                  </a:lnTo>
                  <a:lnTo>
                    <a:pt x="108533" y="20545"/>
                  </a:lnTo>
                  <a:lnTo>
                    <a:pt x="102405" y="16573"/>
                  </a:lnTo>
                  <a:lnTo>
                    <a:pt x="94926" y="15212"/>
                  </a:lnTo>
                  <a:close/>
                </a:path>
                <a:path w="953134" h="55245">
                  <a:moveTo>
                    <a:pt x="171151" y="13829"/>
                  </a:moveTo>
                  <a:lnTo>
                    <a:pt x="163764" y="15460"/>
                  </a:lnTo>
                  <a:lnTo>
                    <a:pt x="157784" y="19652"/>
                  </a:lnTo>
                  <a:lnTo>
                    <a:pt x="153813" y="25780"/>
                  </a:lnTo>
                  <a:lnTo>
                    <a:pt x="152450" y="33221"/>
                  </a:lnTo>
                  <a:lnTo>
                    <a:pt x="154081" y="40608"/>
                  </a:lnTo>
                  <a:lnTo>
                    <a:pt x="158273" y="46588"/>
                  </a:lnTo>
                  <a:lnTo>
                    <a:pt x="164401" y="50560"/>
                  </a:lnTo>
                  <a:lnTo>
                    <a:pt x="171842" y="51922"/>
                  </a:lnTo>
                  <a:lnTo>
                    <a:pt x="179267" y="50290"/>
                  </a:lnTo>
                  <a:lnTo>
                    <a:pt x="185247" y="46098"/>
                  </a:lnTo>
                  <a:lnTo>
                    <a:pt x="189220" y="39970"/>
                  </a:lnTo>
                  <a:lnTo>
                    <a:pt x="190582" y="32529"/>
                  </a:lnTo>
                  <a:lnTo>
                    <a:pt x="188951" y="25142"/>
                  </a:lnTo>
                  <a:lnTo>
                    <a:pt x="184759" y="19162"/>
                  </a:lnTo>
                  <a:lnTo>
                    <a:pt x="178630" y="15190"/>
                  </a:lnTo>
                  <a:lnTo>
                    <a:pt x="171151" y="13829"/>
                  </a:lnTo>
                  <a:close/>
                </a:path>
                <a:path w="953134" h="55245">
                  <a:moveTo>
                    <a:pt x="247376" y="12445"/>
                  </a:moveTo>
                  <a:lnTo>
                    <a:pt x="239990" y="14077"/>
                  </a:lnTo>
                  <a:lnTo>
                    <a:pt x="234010" y="18269"/>
                  </a:lnTo>
                  <a:lnTo>
                    <a:pt x="230038" y="24397"/>
                  </a:lnTo>
                  <a:lnTo>
                    <a:pt x="228676" y="31838"/>
                  </a:lnTo>
                  <a:lnTo>
                    <a:pt x="230307" y="39225"/>
                  </a:lnTo>
                  <a:lnTo>
                    <a:pt x="234499" y="45205"/>
                  </a:lnTo>
                  <a:lnTo>
                    <a:pt x="240627" y="49177"/>
                  </a:lnTo>
                  <a:lnTo>
                    <a:pt x="248067" y="50539"/>
                  </a:lnTo>
                  <a:lnTo>
                    <a:pt x="255492" y="48907"/>
                  </a:lnTo>
                  <a:lnTo>
                    <a:pt x="261473" y="44716"/>
                  </a:lnTo>
                  <a:lnTo>
                    <a:pt x="265445" y="38587"/>
                  </a:lnTo>
                  <a:lnTo>
                    <a:pt x="266807" y="31146"/>
                  </a:lnTo>
                  <a:lnTo>
                    <a:pt x="265176" y="23759"/>
                  </a:lnTo>
                  <a:lnTo>
                    <a:pt x="260984" y="17779"/>
                  </a:lnTo>
                  <a:lnTo>
                    <a:pt x="254856" y="13807"/>
                  </a:lnTo>
                  <a:lnTo>
                    <a:pt x="247376" y="12445"/>
                  </a:lnTo>
                  <a:close/>
                </a:path>
                <a:path w="953134" h="55245">
                  <a:moveTo>
                    <a:pt x="323641" y="11062"/>
                  </a:moveTo>
                  <a:lnTo>
                    <a:pt x="316216" y="12694"/>
                  </a:lnTo>
                  <a:lnTo>
                    <a:pt x="310236" y="16886"/>
                  </a:lnTo>
                  <a:lnTo>
                    <a:pt x="306264" y="23014"/>
                  </a:lnTo>
                  <a:lnTo>
                    <a:pt x="304901" y="30455"/>
                  </a:lnTo>
                  <a:lnTo>
                    <a:pt x="306532" y="37842"/>
                  </a:lnTo>
                  <a:lnTo>
                    <a:pt x="310724" y="43822"/>
                  </a:lnTo>
                  <a:lnTo>
                    <a:pt x="316853" y="47794"/>
                  </a:lnTo>
                  <a:lnTo>
                    <a:pt x="324294" y="49156"/>
                  </a:lnTo>
                  <a:lnTo>
                    <a:pt x="331719" y="47524"/>
                  </a:lnTo>
                  <a:lnTo>
                    <a:pt x="337699" y="43333"/>
                  </a:lnTo>
                  <a:lnTo>
                    <a:pt x="341671" y="37204"/>
                  </a:lnTo>
                  <a:lnTo>
                    <a:pt x="343033" y="29763"/>
                  </a:lnTo>
                  <a:lnTo>
                    <a:pt x="341402" y="22376"/>
                  </a:lnTo>
                  <a:lnTo>
                    <a:pt x="337210" y="16396"/>
                  </a:lnTo>
                  <a:lnTo>
                    <a:pt x="331082" y="12424"/>
                  </a:lnTo>
                  <a:lnTo>
                    <a:pt x="323641" y="11062"/>
                  </a:lnTo>
                  <a:close/>
                </a:path>
                <a:path w="953134" h="55245">
                  <a:moveTo>
                    <a:pt x="399867" y="9679"/>
                  </a:moveTo>
                  <a:lnTo>
                    <a:pt x="392442" y="11311"/>
                  </a:lnTo>
                  <a:lnTo>
                    <a:pt x="386461" y="15503"/>
                  </a:lnTo>
                  <a:lnTo>
                    <a:pt x="382489" y="21631"/>
                  </a:lnTo>
                  <a:lnTo>
                    <a:pt x="381126" y="29072"/>
                  </a:lnTo>
                  <a:lnTo>
                    <a:pt x="382758" y="36459"/>
                  </a:lnTo>
                  <a:lnTo>
                    <a:pt x="386950" y="42439"/>
                  </a:lnTo>
                  <a:lnTo>
                    <a:pt x="393078" y="46411"/>
                  </a:lnTo>
                  <a:lnTo>
                    <a:pt x="400519" y="47773"/>
                  </a:lnTo>
                  <a:lnTo>
                    <a:pt x="407944" y="46142"/>
                  </a:lnTo>
                  <a:lnTo>
                    <a:pt x="413924" y="41950"/>
                  </a:lnTo>
                  <a:lnTo>
                    <a:pt x="417896" y="35821"/>
                  </a:lnTo>
                  <a:lnTo>
                    <a:pt x="419258" y="28380"/>
                  </a:lnTo>
                  <a:lnTo>
                    <a:pt x="417627" y="20993"/>
                  </a:lnTo>
                  <a:lnTo>
                    <a:pt x="413436" y="15013"/>
                  </a:lnTo>
                  <a:lnTo>
                    <a:pt x="407308" y="11041"/>
                  </a:lnTo>
                  <a:lnTo>
                    <a:pt x="399867" y="9679"/>
                  </a:lnTo>
                  <a:close/>
                </a:path>
                <a:path w="953134" h="55245">
                  <a:moveTo>
                    <a:pt x="476092" y="8296"/>
                  </a:moveTo>
                  <a:lnTo>
                    <a:pt x="468667" y="9928"/>
                  </a:lnTo>
                  <a:lnTo>
                    <a:pt x="462687" y="14120"/>
                  </a:lnTo>
                  <a:lnTo>
                    <a:pt x="458714" y="20248"/>
                  </a:lnTo>
                  <a:lnTo>
                    <a:pt x="457352" y="27689"/>
                  </a:lnTo>
                  <a:lnTo>
                    <a:pt x="458984" y="35076"/>
                  </a:lnTo>
                  <a:lnTo>
                    <a:pt x="463175" y="41056"/>
                  </a:lnTo>
                  <a:lnTo>
                    <a:pt x="469304" y="45028"/>
                  </a:lnTo>
                  <a:lnTo>
                    <a:pt x="476745" y="46390"/>
                  </a:lnTo>
                  <a:lnTo>
                    <a:pt x="484170" y="44759"/>
                  </a:lnTo>
                  <a:lnTo>
                    <a:pt x="490150" y="40567"/>
                  </a:lnTo>
                  <a:lnTo>
                    <a:pt x="494122" y="34438"/>
                  </a:lnTo>
                  <a:lnTo>
                    <a:pt x="495484" y="26997"/>
                  </a:lnTo>
                  <a:lnTo>
                    <a:pt x="493853" y="19610"/>
                  </a:lnTo>
                  <a:lnTo>
                    <a:pt x="489661" y="13630"/>
                  </a:lnTo>
                  <a:lnTo>
                    <a:pt x="483533" y="9658"/>
                  </a:lnTo>
                  <a:lnTo>
                    <a:pt x="476092" y="8296"/>
                  </a:lnTo>
                  <a:close/>
                </a:path>
                <a:path w="953134" h="55245">
                  <a:moveTo>
                    <a:pt x="552317" y="6913"/>
                  </a:moveTo>
                  <a:lnTo>
                    <a:pt x="544892" y="8545"/>
                  </a:lnTo>
                  <a:lnTo>
                    <a:pt x="538912" y="12737"/>
                  </a:lnTo>
                  <a:lnTo>
                    <a:pt x="534940" y="18866"/>
                  </a:lnTo>
                  <a:lnTo>
                    <a:pt x="533577" y="26306"/>
                  </a:lnTo>
                  <a:lnTo>
                    <a:pt x="535209" y="33693"/>
                  </a:lnTo>
                  <a:lnTo>
                    <a:pt x="539401" y="39674"/>
                  </a:lnTo>
                  <a:lnTo>
                    <a:pt x="545530" y="43646"/>
                  </a:lnTo>
                  <a:lnTo>
                    <a:pt x="552970" y="45008"/>
                  </a:lnTo>
                  <a:lnTo>
                    <a:pt x="560395" y="43376"/>
                  </a:lnTo>
                  <a:lnTo>
                    <a:pt x="566376" y="39184"/>
                  </a:lnTo>
                  <a:lnTo>
                    <a:pt x="570348" y="33055"/>
                  </a:lnTo>
                  <a:lnTo>
                    <a:pt x="571710" y="25614"/>
                  </a:lnTo>
                  <a:lnTo>
                    <a:pt x="570078" y="18227"/>
                  </a:lnTo>
                  <a:lnTo>
                    <a:pt x="565886" y="12247"/>
                  </a:lnTo>
                  <a:lnTo>
                    <a:pt x="559758" y="8275"/>
                  </a:lnTo>
                  <a:lnTo>
                    <a:pt x="552317" y="6913"/>
                  </a:lnTo>
                  <a:close/>
                </a:path>
                <a:path w="953134" h="55245">
                  <a:moveTo>
                    <a:pt x="628505" y="5532"/>
                  </a:moveTo>
                  <a:lnTo>
                    <a:pt x="621118" y="7163"/>
                  </a:lnTo>
                  <a:lnTo>
                    <a:pt x="615138" y="11355"/>
                  </a:lnTo>
                  <a:lnTo>
                    <a:pt x="611166" y="17483"/>
                  </a:lnTo>
                  <a:lnTo>
                    <a:pt x="609804" y="24925"/>
                  </a:lnTo>
                  <a:lnTo>
                    <a:pt x="611435" y="32311"/>
                  </a:lnTo>
                  <a:lnTo>
                    <a:pt x="615627" y="38291"/>
                  </a:lnTo>
                  <a:lnTo>
                    <a:pt x="621756" y="42263"/>
                  </a:lnTo>
                  <a:lnTo>
                    <a:pt x="629197" y="43625"/>
                  </a:lnTo>
                  <a:lnTo>
                    <a:pt x="636621" y="41993"/>
                  </a:lnTo>
                  <a:lnTo>
                    <a:pt x="642601" y="37801"/>
                  </a:lnTo>
                  <a:lnTo>
                    <a:pt x="646573" y="31672"/>
                  </a:lnTo>
                  <a:lnTo>
                    <a:pt x="647936" y="24231"/>
                  </a:lnTo>
                  <a:lnTo>
                    <a:pt x="646304" y="16844"/>
                  </a:lnTo>
                  <a:lnTo>
                    <a:pt x="642112" y="10865"/>
                  </a:lnTo>
                  <a:lnTo>
                    <a:pt x="635984" y="6893"/>
                  </a:lnTo>
                  <a:lnTo>
                    <a:pt x="628505" y="5532"/>
                  </a:lnTo>
                  <a:close/>
                </a:path>
                <a:path w="953134" h="55245">
                  <a:moveTo>
                    <a:pt x="704730" y="4149"/>
                  </a:moveTo>
                  <a:lnTo>
                    <a:pt x="697343" y="5780"/>
                  </a:lnTo>
                  <a:lnTo>
                    <a:pt x="691363" y="9972"/>
                  </a:lnTo>
                  <a:lnTo>
                    <a:pt x="687391" y="16100"/>
                  </a:lnTo>
                  <a:lnTo>
                    <a:pt x="686029" y="23541"/>
                  </a:lnTo>
                  <a:lnTo>
                    <a:pt x="687661" y="30928"/>
                  </a:lnTo>
                  <a:lnTo>
                    <a:pt x="691852" y="36908"/>
                  </a:lnTo>
                  <a:lnTo>
                    <a:pt x="697981" y="40880"/>
                  </a:lnTo>
                  <a:lnTo>
                    <a:pt x="705422" y="42242"/>
                  </a:lnTo>
                  <a:lnTo>
                    <a:pt x="712847" y="40610"/>
                  </a:lnTo>
                  <a:lnTo>
                    <a:pt x="718827" y="36418"/>
                  </a:lnTo>
                  <a:lnTo>
                    <a:pt x="722799" y="30289"/>
                  </a:lnTo>
                  <a:lnTo>
                    <a:pt x="724161" y="22848"/>
                  </a:lnTo>
                  <a:lnTo>
                    <a:pt x="722529" y="15461"/>
                  </a:lnTo>
                  <a:lnTo>
                    <a:pt x="718338" y="9481"/>
                  </a:lnTo>
                  <a:lnTo>
                    <a:pt x="712209" y="5510"/>
                  </a:lnTo>
                  <a:lnTo>
                    <a:pt x="704730" y="4149"/>
                  </a:lnTo>
                  <a:close/>
                </a:path>
                <a:path w="953134" h="55245">
                  <a:moveTo>
                    <a:pt x="780956" y="2766"/>
                  </a:moveTo>
                  <a:lnTo>
                    <a:pt x="773569" y="4397"/>
                  </a:lnTo>
                  <a:lnTo>
                    <a:pt x="767589" y="8588"/>
                  </a:lnTo>
                  <a:lnTo>
                    <a:pt x="763617" y="14716"/>
                  </a:lnTo>
                  <a:lnTo>
                    <a:pt x="762255" y="22157"/>
                  </a:lnTo>
                  <a:lnTo>
                    <a:pt x="763886" y="29544"/>
                  </a:lnTo>
                  <a:lnTo>
                    <a:pt x="768077" y="35524"/>
                  </a:lnTo>
                  <a:lnTo>
                    <a:pt x="774205" y="39497"/>
                  </a:lnTo>
                  <a:lnTo>
                    <a:pt x="781646" y="40859"/>
                  </a:lnTo>
                  <a:lnTo>
                    <a:pt x="789071" y="39227"/>
                  </a:lnTo>
                  <a:lnTo>
                    <a:pt x="795052" y="35035"/>
                  </a:lnTo>
                  <a:lnTo>
                    <a:pt x="799024" y="28907"/>
                  </a:lnTo>
                  <a:lnTo>
                    <a:pt x="800387" y="21466"/>
                  </a:lnTo>
                  <a:lnTo>
                    <a:pt x="798755" y="14079"/>
                  </a:lnTo>
                  <a:lnTo>
                    <a:pt x="794563" y="8099"/>
                  </a:lnTo>
                  <a:lnTo>
                    <a:pt x="788435" y="4127"/>
                  </a:lnTo>
                  <a:lnTo>
                    <a:pt x="780956" y="2766"/>
                  </a:lnTo>
                  <a:close/>
                </a:path>
                <a:path w="953134" h="55245">
                  <a:moveTo>
                    <a:pt x="857181" y="1383"/>
                  </a:moveTo>
                  <a:lnTo>
                    <a:pt x="849794" y="3014"/>
                  </a:lnTo>
                  <a:lnTo>
                    <a:pt x="843814" y="7206"/>
                  </a:lnTo>
                  <a:lnTo>
                    <a:pt x="839843" y="13334"/>
                  </a:lnTo>
                  <a:lnTo>
                    <a:pt x="838480" y="20775"/>
                  </a:lnTo>
                  <a:lnTo>
                    <a:pt x="840112" y="28162"/>
                  </a:lnTo>
                  <a:lnTo>
                    <a:pt x="844304" y="34142"/>
                  </a:lnTo>
                  <a:lnTo>
                    <a:pt x="850432" y="38114"/>
                  </a:lnTo>
                  <a:lnTo>
                    <a:pt x="857873" y="39476"/>
                  </a:lnTo>
                  <a:lnTo>
                    <a:pt x="865298" y="37844"/>
                  </a:lnTo>
                  <a:lnTo>
                    <a:pt x="871278" y="33652"/>
                  </a:lnTo>
                  <a:lnTo>
                    <a:pt x="875250" y="27523"/>
                  </a:lnTo>
                  <a:lnTo>
                    <a:pt x="876612" y="20082"/>
                  </a:lnTo>
                  <a:lnTo>
                    <a:pt x="874981" y="12696"/>
                  </a:lnTo>
                  <a:lnTo>
                    <a:pt x="870789" y="6716"/>
                  </a:lnTo>
                  <a:lnTo>
                    <a:pt x="864660" y="2744"/>
                  </a:lnTo>
                  <a:lnTo>
                    <a:pt x="857181" y="1383"/>
                  </a:lnTo>
                  <a:close/>
                </a:path>
                <a:path w="953134" h="55245">
                  <a:moveTo>
                    <a:pt x="933406" y="0"/>
                  </a:moveTo>
                  <a:lnTo>
                    <a:pt x="926020" y="1631"/>
                  </a:lnTo>
                  <a:lnTo>
                    <a:pt x="920040" y="5823"/>
                  </a:lnTo>
                  <a:lnTo>
                    <a:pt x="916068" y="11951"/>
                  </a:lnTo>
                  <a:lnTo>
                    <a:pt x="914706" y="19392"/>
                  </a:lnTo>
                  <a:lnTo>
                    <a:pt x="916337" y="26779"/>
                  </a:lnTo>
                  <a:lnTo>
                    <a:pt x="920529" y="32759"/>
                  </a:lnTo>
                  <a:lnTo>
                    <a:pt x="926657" y="36731"/>
                  </a:lnTo>
                  <a:lnTo>
                    <a:pt x="934098" y="38093"/>
                  </a:lnTo>
                  <a:lnTo>
                    <a:pt x="941523" y="36461"/>
                  </a:lnTo>
                  <a:lnTo>
                    <a:pt x="947504" y="32269"/>
                  </a:lnTo>
                  <a:lnTo>
                    <a:pt x="951476" y="26141"/>
                  </a:lnTo>
                  <a:lnTo>
                    <a:pt x="952837" y="18700"/>
                  </a:lnTo>
                  <a:lnTo>
                    <a:pt x="951206" y="11313"/>
                  </a:lnTo>
                  <a:lnTo>
                    <a:pt x="947014" y="5333"/>
                  </a:lnTo>
                  <a:lnTo>
                    <a:pt x="940886" y="1361"/>
                  </a:lnTo>
                  <a:lnTo>
                    <a:pt x="933406" y="0"/>
                  </a:lnTo>
                  <a:close/>
                </a:path>
              </a:pathLst>
            </a:custGeom>
            <a:solidFill>
              <a:srgbClr val="F05A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086088" y="4391598"/>
              <a:ext cx="3278504" cy="1063625"/>
            </a:xfrm>
            <a:custGeom>
              <a:avLst/>
              <a:gdLst/>
              <a:ahLst/>
              <a:cxnLst/>
              <a:rect l="l" t="t" r="r" b="b"/>
              <a:pathLst>
                <a:path w="3278504" h="1063625">
                  <a:moveTo>
                    <a:pt x="0" y="177248"/>
                  </a:moveTo>
                  <a:lnTo>
                    <a:pt x="6331" y="130128"/>
                  </a:lnTo>
                  <a:lnTo>
                    <a:pt x="24199" y="87787"/>
                  </a:lnTo>
                  <a:lnTo>
                    <a:pt x="51914" y="51914"/>
                  </a:lnTo>
                  <a:lnTo>
                    <a:pt x="87787" y="24199"/>
                  </a:lnTo>
                  <a:lnTo>
                    <a:pt x="130128" y="6331"/>
                  </a:lnTo>
                  <a:lnTo>
                    <a:pt x="177248" y="0"/>
                  </a:lnTo>
                  <a:lnTo>
                    <a:pt x="3101045" y="0"/>
                  </a:lnTo>
                  <a:lnTo>
                    <a:pt x="3148164" y="6331"/>
                  </a:lnTo>
                  <a:lnTo>
                    <a:pt x="3190505" y="24199"/>
                  </a:lnTo>
                  <a:lnTo>
                    <a:pt x="3226378" y="51914"/>
                  </a:lnTo>
                  <a:lnTo>
                    <a:pt x="3254093" y="87787"/>
                  </a:lnTo>
                  <a:lnTo>
                    <a:pt x="3271961" y="130128"/>
                  </a:lnTo>
                  <a:lnTo>
                    <a:pt x="3278293" y="177248"/>
                  </a:lnTo>
                  <a:lnTo>
                    <a:pt x="3278293" y="886224"/>
                  </a:lnTo>
                  <a:lnTo>
                    <a:pt x="3271961" y="933344"/>
                  </a:lnTo>
                  <a:lnTo>
                    <a:pt x="3254093" y="975685"/>
                  </a:lnTo>
                  <a:lnTo>
                    <a:pt x="3226378" y="1011558"/>
                  </a:lnTo>
                  <a:lnTo>
                    <a:pt x="3190505" y="1039273"/>
                  </a:lnTo>
                  <a:lnTo>
                    <a:pt x="3148164" y="1057141"/>
                  </a:lnTo>
                  <a:lnTo>
                    <a:pt x="3101045" y="1063473"/>
                  </a:lnTo>
                  <a:lnTo>
                    <a:pt x="177248" y="1063473"/>
                  </a:lnTo>
                  <a:lnTo>
                    <a:pt x="130128" y="1057141"/>
                  </a:lnTo>
                  <a:lnTo>
                    <a:pt x="87787" y="1039273"/>
                  </a:lnTo>
                  <a:lnTo>
                    <a:pt x="51914" y="1011558"/>
                  </a:lnTo>
                  <a:lnTo>
                    <a:pt x="24199" y="975685"/>
                  </a:lnTo>
                  <a:lnTo>
                    <a:pt x="6331" y="933344"/>
                  </a:lnTo>
                  <a:lnTo>
                    <a:pt x="0" y="886224"/>
                  </a:lnTo>
                  <a:lnTo>
                    <a:pt x="0" y="177248"/>
                  </a:lnTo>
                  <a:close/>
                </a:path>
              </a:pathLst>
            </a:custGeom>
            <a:ln w="38100">
              <a:solidFill>
                <a:srgbClr val="9BC8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8171022" y="4532884"/>
            <a:ext cx="3056890" cy="76327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75"/>
              </a:spcBef>
            </a:pPr>
            <a:r>
              <a:rPr sz="1550" dirty="0">
                <a:solidFill>
                  <a:srgbClr val="404040"/>
                </a:solidFill>
                <a:latin typeface="Verdana"/>
                <a:cs typeface="Verdana"/>
              </a:rPr>
              <a:t>DE.CM-</a:t>
            </a:r>
            <a:r>
              <a:rPr sz="1550" spc="-310" dirty="0">
                <a:solidFill>
                  <a:srgbClr val="404040"/>
                </a:solidFill>
                <a:latin typeface="Verdana"/>
                <a:cs typeface="Verdana"/>
              </a:rPr>
              <a:t>1:</a:t>
            </a:r>
            <a:r>
              <a:rPr sz="1550" spc="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/>
                <a:cs typeface="Verdana"/>
              </a:rPr>
              <a:t>The</a:t>
            </a:r>
            <a:r>
              <a:rPr sz="1600" spc="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/>
                <a:cs typeface="Verdana"/>
              </a:rPr>
              <a:t>network</a:t>
            </a:r>
            <a:r>
              <a:rPr sz="1600" spc="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Verdana"/>
                <a:cs typeface="Verdana"/>
              </a:rPr>
              <a:t>is </a:t>
            </a:r>
            <a:r>
              <a:rPr sz="1600" dirty="0">
                <a:solidFill>
                  <a:srgbClr val="404040"/>
                </a:solidFill>
                <a:latin typeface="Verdana"/>
                <a:cs typeface="Verdana"/>
              </a:rPr>
              <a:t>monitored</a:t>
            </a:r>
            <a:r>
              <a:rPr sz="1600" spc="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/>
                <a:cs typeface="Verdana"/>
              </a:rPr>
              <a:t>to</a:t>
            </a:r>
            <a:r>
              <a:rPr sz="1600" spc="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dirty="0">
                <a:solidFill>
                  <a:srgbClr val="404040"/>
                </a:solidFill>
                <a:latin typeface="Verdana"/>
                <a:cs typeface="Verdana"/>
              </a:rPr>
              <a:t>detect</a:t>
            </a:r>
            <a:r>
              <a:rPr sz="1600" spc="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Verdana"/>
                <a:cs typeface="Verdana"/>
              </a:rPr>
              <a:t>potential </a:t>
            </a:r>
            <a:r>
              <a:rPr sz="1600" dirty="0">
                <a:solidFill>
                  <a:srgbClr val="404040"/>
                </a:solidFill>
                <a:latin typeface="Verdana"/>
                <a:cs typeface="Verdana"/>
              </a:rPr>
              <a:t>cybersecurity</a:t>
            </a:r>
            <a:r>
              <a:rPr sz="1600" spc="1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Verdana"/>
                <a:cs typeface="Verdana"/>
              </a:rPr>
              <a:t>events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90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C00000"/>
                </a:solidFill>
              </a:rPr>
              <a:t>MITRE</a:t>
            </a:r>
            <a:r>
              <a:rPr spc="-300" dirty="0">
                <a:solidFill>
                  <a:srgbClr val="C00000"/>
                </a:solidFill>
              </a:rPr>
              <a:t> </a:t>
            </a:r>
            <a:r>
              <a:rPr spc="-10" dirty="0">
                <a:solidFill>
                  <a:srgbClr val="C00000"/>
                </a:solidFill>
              </a:rPr>
              <a:t>ATT&amp;CK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4493" y="3744467"/>
            <a:ext cx="24536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Data</a:t>
            </a:r>
            <a:r>
              <a:rPr sz="20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Analysis</a:t>
            </a:r>
            <a:r>
              <a:rPr sz="2000" spc="-114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/>
                <a:cs typeface="Verdana"/>
              </a:rPr>
              <a:t>Type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33317" y="2132124"/>
            <a:ext cx="0" cy="3619500"/>
          </a:xfrm>
          <a:custGeom>
            <a:avLst/>
            <a:gdLst/>
            <a:ahLst/>
            <a:cxnLst/>
            <a:rect l="l" t="t" r="r" b="b"/>
            <a:pathLst>
              <a:path h="3619500">
                <a:moveTo>
                  <a:pt x="0" y="0"/>
                </a:moveTo>
                <a:lnTo>
                  <a:pt x="1" y="3619276"/>
                </a:lnTo>
              </a:path>
            </a:pathLst>
          </a:custGeom>
          <a:ln w="25400">
            <a:solidFill>
              <a:srgbClr val="8C8C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202103" y="2226564"/>
            <a:ext cx="2886710" cy="3402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Network</a:t>
            </a:r>
            <a:r>
              <a:rPr sz="2000" spc="7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Analysis</a:t>
            </a:r>
            <a:endParaRPr sz="20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05"/>
              </a:spcBef>
            </a:pP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OS</a:t>
            </a:r>
            <a:r>
              <a:rPr sz="2000" spc="-11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Analysis</a:t>
            </a:r>
            <a:endParaRPr sz="2000" dirty="0">
              <a:latin typeface="Verdana"/>
              <a:cs typeface="Verdana"/>
            </a:endParaRPr>
          </a:p>
          <a:p>
            <a:pPr marL="12700" marR="5080">
              <a:lnSpc>
                <a:spcPct val="166500"/>
              </a:lnSpc>
              <a:spcBef>
                <a:spcPts val="35"/>
              </a:spcBef>
            </a:pPr>
            <a:r>
              <a:rPr sz="2000" spc="50" dirty="0">
                <a:solidFill>
                  <a:srgbClr val="404040"/>
                </a:solidFill>
                <a:latin typeface="Verdana"/>
                <a:cs typeface="Verdana"/>
              </a:rPr>
              <a:t>Application</a:t>
            </a:r>
            <a:r>
              <a:rPr sz="2000" spc="-10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Analysis </a:t>
            </a:r>
            <a:r>
              <a:rPr sz="2000" spc="-35" dirty="0">
                <a:solidFill>
                  <a:srgbClr val="404040"/>
                </a:solidFill>
                <a:latin typeface="Verdana"/>
                <a:cs typeface="Verdana"/>
              </a:rPr>
              <a:t>Infrastructure</a:t>
            </a:r>
            <a:r>
              <a:rPr sz="2000" spc="-5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Analysis </a:t>
            </a:r>
            <a:r>
              <a:rPr sz="2000" spc="50" dirty="0">
                <a:solidFill>
                  <a:srgbClr val="404040"/>
                </a:solidFill>
                <a:latin typeface="Verdana"/>
                <a:cs typeface="Verdana"/>
              </a:rPr>
              <a:t>File</a:t>
            </a:r>
            <a:r>
              <a:rPr sz="2000" spc="-85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Analysis</a:t>
            </a:r>
            <a:endParaRPr sz="2000" dirty="0">
              <a:latin typeface="Verdana"/>
              <a:cs typeface="Verdana"/>
            </a:endParaRPr>
          </a:p>
          <a:p>
            <a:pPr marL="12700" marR="91440">
              <a:lnSpc>
                <a:spcPct val="170000"/>
              </a:lnSpc>
            </a:pP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Threat</a:t>
            </a:r>
            <a:r>
              <a:rPr sz="2000" spc="-12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Intelligence </a:t>
            </a:r>
            <a:r>
              <a:rPr sz="2000" dirty="0">
                <a:solidFill>
                  <a:srgbClr val="404040"/>
                </a:solidFill>
                <a:latin typeface="Verdana"/>
                <a:cs typeface="Verdana"/>
              </a:rPr>
              <a:t>Incident</a:t>
            </a:r>
            <a:r>
              <a:rPr sz="2000" spc="-160" dirty="0">
                <a:solidFill>
                  <a:srgbClr val="404040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/>
                <a:cs typeface="Verdana"/>
              </a:rPr>
              <a:t>Management</a:t>
            </a:r>
            <a:endParaRPr sz="20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nline Tv Shows Pitch Deck by Slidego">
  <a:themeElements>
    <a:clrScheme name="Simple Light">
      <a:dk1>
        <a:srgbClr val="FFFFFF"/>
      </a:dk1>
      <a:lt1>
        <a:srgbClr val="5ED2F1"/>
      </a:lt1>
      <a:dk2>
        <a:srgbClr val="2B88AA"/>
      </a:dk2>
      <a:lt2>
        <a:srgbClr val="D1208D"/>
      </a:lt2>
      <a:accent1>
        <a:srgbClr val="203B56"/>
      </a:accent1>
      <a:accent2>
        <a:srgbClr val="FFFFFF"/>
      </a:accent2>
      <a:accent3>
        <a:srgbClr val="81F5FF"/>
      </a:accent3>
      <a:accent4>
        <a:srgbClr val="2B88AA"/>
      </a:accent4>
      <a:accent5>
        <a:srgbClr val="D1208D"/>
      </a:accent5>
      <a:accent6>
        <a:srgbClr val="203B56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A933FE305FAACD41A2683169FA3159CE" ma:contentTypeVersion="12" ma:contentTypeDescription="Tạo tài liệu mới." ma:contentTypeScope="" ma:versionID="8005a1689b8907de3a0c0f2532c4eb98">
  <xsd:schema xmlns:xsd="http://www.w3.org/2001/XMLSchema" xmlns:xs="http://www.w3.org/2001/XMLSchema" xmlns:p="http://schemas.microsoft.com/office/2006/metadata/properties" xmlns:ns2="7cfbecb1-dc24-4a5d-85d3-c66cd3163f8d" xmlns:ns3="84eab718-b5bc-456f-8520-8e91094c2b39" targetNamespace="http://schemas.microsoft.com/office/2006/metadata/properties" ma:root="true" ma:fieldsID="8104aeab69866030c3aa416752d6b5d0" ns2:_="" ns3:_="">
    <xsd:import namespace="7cfbecb1-dc24-4a5d-85d3-c66cd3163f8d"/>
    <xsd:import namespace="84eab718-b5bc-456f-8520-8e91094c2b3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LengthInSecond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fbecb1-dc24-4a5d-85d3-c66cd3163f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Thẻ Hình ảnh" ma:readOnly="false" ma:fieldId="{5cf76f15-5ced-4ddc-b409-7134ff3c332f}" ma:taxonomyMulti="true" ma:sspId="094ae118-d9ff-499e-981a-26f90b79674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eab718-b5bc-456f-8520-8e91094c2b39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f2aa687a-9ded-4c11-bfd7-2acc631d8d12}" ma:internalName="TaxCatchAll" ma:showField="CatchAllData" ma:web="84eab718-b5bc-456f-8520-8e91094c2b3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Chia sẻ Với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Chia sẻ Có Chi tiết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4eab718-b5bc-456f-8520-8e91094c2b39" xsi:nil="true"/>
    <lcf76f155ced4ddcb4097134ff3c332f xmlns="7cfbecb1-dc24-4a5d-85d3-c66cd3163f8d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88970A5-A12C-43D9-983A-B3B5119007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cfbecb1-dc24-4a5d-85d3-c66cd3163f8d"/>
    <ds:schemaRef ds:uri="84eab718-b5bc-456f-8520-8e91094c2b3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C2F638-244E-4C3B-B5F2-1639E6EF126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300A23-0E72-4F24-8D19-1401DB3794ED}">
  <ds:schemaRefs>
    <ds:schemaRef ds:uri="http://schemas.microsoft.com/office/2006/metadata/properties"/>
    <ds:schemaRef ds:uri="http://schemas.microsoft.com/office/infopath/2007/PartnerControls"/>
    <ds:schemaRef ds:uri="84eab718-b5bc-456f-8520-8e91094c2b39"/>
    <ds:schemaRef ds:uri="7cfbecb1-dc24-4a5d-85d3-c66cd3163f8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754</TotalTime>
  <Words>1648</Words>
  <Application>Microsoft Office PowerPoint</Application>
  <PresentationFormat>Widescreen</PresentationFormat>
  <Paragraphs>165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34" baseType="lpstr">
      <vt:lpstr>-apple-system</vt:lpstr>
      <vt:lpstr>Arial</vt:lpstr>
      <vt:lpstr>Calibri</vt:lpstr>
      <vt:lpstr>Calibri Light</vt:lpstr>
      <vt:lpstr>Lucida Sans Unicode</vt:lpstr>
      <vt:lpstr>Open Sans</vt:lpstr>
      <vt:lpstr>Open Sans Light</vt:lpstr>
      <vt:lpstr>Oswald</vt:lpstr>
      <vt:lpstr>Oxanium</vt:lpstr>
      <vt:lpstr>Prompt</vt:lpstr>
      <vt:lpstr>Roboto</vt:lpstr>
      <vt:lpstr>Symbol</vt:lpstr>
      <vt:lpstr>Verdana</vt:lpstr>
      <vt:lpstr>Office Theme</vt:lpstr>
      <vt:lpstr>Office Theme</vt:lpstr>
      <vt:lpstr>Online Tv Shows Pitch Deck by Slidego</vt:lpstr>
      <vt:lpstr>PowerPoint Presentation</vt:lpstr>
      <vt:lpstr>PowerPoint Presentation</vt:lpstr>
      <vt:lpstr>Creator: Andy Wick / AOL / Verizon</vt:lpstr>
      <vt:lpstr>PowerPoint Presentation</vt:lpstr>
      <vt:lpstr>PowerPoint Presentation</vt:lpstr>
      <vt:lpstr>NIST Cybersecurity Framework</vt:lpstr>
      <vt:lpstr>NIST Cybersecurity Framework</vt:lpstr>
      <vt:lpstr>NIST Cybersecurity Framework</vt:lpstr>
      <vt:lpstr>MITRE ATT&amp;CK</vt:lpstr>
      <vt:lpstr>MITRE ATT&amp;CK</vt:lpstr>
      <vt:lpstr>MITRE SHIELD</vt:lpstr>
      <vt:lpstr>PowerPoint Presentation</vt:lpstr>
      <vt:lpstr>Elastic cluster PCAP storage</vt:lpstr>
      <vt:lpstr>Phishing with Attachments</vt:lpstr>
      <vt:lpstr>ARKIME DEMO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Analysis with Arkime</dc:title>
  <dc:creator>This PC</dc:creator>
  <cp:lastModifiedBy>Nguyễn Đình Kha</cp:lastModifiedBy>
  <cp:revision>42</cp:revision>
  <dcterms:created xsi:type="dcterms:W3CDTF">2023-06-07T01:33:37Z</dcterms:created>
  <dcterms:modified xsi:type="dcterms:W3CDTF">2024-03-02T08:11:58Z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2020-12-11T00:00:00Z</vt:filetime>
  </property>
  <property fmtid="{D5CDD505-2E9C-101B-9397-08002B2CF9AE}" pid="3" name="LastSaved">
    <vt:filetime>2023-06-07T00:00:00Z</vt:filetime>
  </property>
  <property fmtid="{D5CDD505-2E9C-101B-9397-08002B2CF9AE}" pid="4" name="Producer">
    <vt:lpwstr>macOS Version 10.15.7 (Build 19H15) Quartz PDFContext</vt:lpwstr>
  </property>
  <property fmtid="{D5CDD505-2E9C-101B-9397-08002B2CF9AE}" pid="5" name="ContentTypeId">
    <vt:lpwstr>0x010100A933FE305FAACD41A2683169FA3159CE</vt:lpwstr>
  </property>
  <property fmtid="{D5CDD505-2E9C-101B-9397-08002B2CF9AE}" pid="6" name="MediaServiceImageTags">
    <vt:lpwstr/>
  </property>
</Properties>
</file>