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712" r:id="rId5"/>
    <p:sldMasterId id="2147483662" r:id="rId6"/>
  </p:sldMasterIdLst>
  <p:notesMasterIdLst>
    <p:notesMasterId r:id="rId13"/>
  </p:notesMasterIdLst>
  <p:sldIdLst>
    <p:sldId id="264" r:id="rId7"/>
    <p:sldId id="265" r:id="rId8"/>
    <p:sldId id="267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FE6-4EBA-4FF1-9B53-446A1306F0E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2EB9-037F-42FD-94A3-1FEB762A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731E0-8D32-41F3-AB99-E93F40833C5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731E0-8D32-41F3-AB99-E93F40833C5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731E0-8D32-41F3-AB99-E93F40833C5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97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B7116-F091-42F7-9894-75D2418A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3D3B-80AF-4D9F-BADE-A305860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53EDA-558D-4AD1-B3A0-3B4439F7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55EC-81B9-4228-A91F-BC438BA1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E4A7-0C4D-4669-BFFC-E59CE1C5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05CD-761C-4A95-B05C-F0FFDB2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094E-4E7E-46C0-B365-2EB6042A85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78B-EE12-4AD8-8567-BF65383D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336-DADB-4231-AC30-981A6CC3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7E7-89C2-4030-9246-3BF9E45A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0E89D-AFC6-46A0-ACC8-F0C5ECD7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DBB6-3E75-444F-AECB-63B9109C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0B7E-C1B2-4F18-8C26-C8BD43D3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6E37-D545-4431-BB1F-DF2943A9F56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C7DA-6BA2-4826-856F-395633DE9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40A8-3D86-4B3A-AAAA-E4D46B251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0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99B5C-E125-496D-80B7-0C1F569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B6C1-6371-44FA-8843-541C3D6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818A-7D64-4EEA-8F46-1B7DEDF5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094E-4E7E-46C0-B365-2EB6042A85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3458-9A74-4BC6-871B-CAEA97F50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3743-3039-4C30-B908-8B17AD158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E7E7-89C2-4030-9246-3BF9E45A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80ECF22-4068-478B-8320-C5974C70CA0B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6A1BC5-565D-41ED-9EF4-A406EEEE17DF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8B75DC-0A37-42B3-A76A-346155507DAC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EE4F5C-C8F0-4F37-B486-61D6D1FA863F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5C95EDC-A94D-4FB2-B963-663D4CF96A5B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B82C9941-260D-41D3-9590-630D0EB2BE43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5F627EF3-13B3-4536-AB26-537DD134EE2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7C7FE994-F1AD-4BD5-B040-FE9AE27A17C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6C6FF7A5-AA73-41A7-B31B-AA65989CC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22E54635-5810-4647-B888-02A98E430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C82F5B17-B672-4079-B1D0-ED8C41FF0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D69F5B36-D342-41AA-933F-3E730378B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A9876513-75CE-4708-AAEB-0D2C16235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DCC9C835-EE7E-4A71-B35F-202A8F30545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C34D492C-9DBB-4FCF-9E52-28899EFC800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95D0D0AA-176B-4E97-A88A-3E5C08957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9BC07E9D-DD37-4083-82E5-F160F7FD4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7521FA14-B6C9-4BEA-8073-7FC3877E8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BB624ECD-C068-43AE-810E-0052ED5AC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7752DE68-60D8-4EC3-A407-043705F49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39A796C4-5215-49E5-A5F5-9EDD85603E9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B458443F-A38D-40B4-B734-05EA4EF7BE4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BAE59C18-AE1D-41E9-89A2-8625B246D5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00D8D874-374A-4621-A79B-133E2AADE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D0F95B71-BE24-4DB9-8E35-C8E3D83623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CB50129-FEF1-4EF1-B8ED-FF906B8D9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530A670B-4F1F-4BB6-BF7D-442F7D2239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3154C7F1-A7CB-468E-AEB7-965059E7DB7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0D08758-1E90-48BE-86FF-D3A02AA5DB6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871A48F5-32E4-475E-9C30-A50AE32C0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29AD3006-F13C-4962-870F-4EC7E1E1D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DDA53355-0E53-41A9-822B-F0F18CB48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545F61E5-0F7A-4FDD-9030-EA7DA2BA0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28AF7EA3-F577-4EF3-BF9E-543B8D7F6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0C52FF-12F7-41E3-8174-1A839AE3090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E6141EC-D64F-4B6F-A4FB-298808B2FA9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EC9EFF63-F1EE-4301-BC4E-AFE440BED13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7407B08-B239-48D5-B916-824B20C60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7DC0F8B8-5914-4653-A2B4-D1E5660A7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C7840957-E26A-4D8C-9A45-8970BF0D82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E1679A11-BA60-4998-AE24-5C85D84EA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AA828ACB-EBD1-4717-A930-2B1F103DC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6DA862CD-69EE-4DE5-96E4-5A4DBF45B09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CF95CD2D-4FD1-4B43-B47C-2C5E2D9FE69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0A992FDC-4254-42A6-8AF2-1E03740DE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D691C09C-1E4B-4E43-85C2-B0A2BBEE9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96F8C552-D3BC-439D-A5A6-6AF253D2D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5886EFEC-679E-4F54-A659-0D45289E9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E667C48B-4EC3-45B2-8CC0-3948EE6C5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C99A83CF-5C61-4DFD-8132-3B0C446B94D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6BE5CEB7-092B-4EE1-B511-966197024F8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E447D8CF-15B0-4BA3-8761-0C784E9AE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216C3DF-0C7A-4B53-B301-D4E043D64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4DE6ED6D-A167-4E15-882B-098D43B5F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425F0942-B47C-4229-BA61-C45BE4251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6F930725-46C4-4862-8EC6-25235CF028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8E9E68D-CE49-4815-8025-CC8413C719C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10EE9D7D-A82A-48C9-823F-11F4E3BE43FA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EE23155-1FCF-48BC-B85B-FB6C3F3F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C81FC1D-5ACE-4A79-A924-D3F95D93C9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1934DFA-D455-4951-9351-8B5BAD6D4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D3BE40F5-8131-4A2C-BA87-ABA6E18F0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1C2CB0A5-F9EC-4960-91A2-885A758AC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BEFDD77-8432-4A74-9D8B-D3F1E5D56B8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2FCDAE09-F859-4DBB-8CCC-4FE93994425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04717999-9B41-4B2C-AE6D-EC79E7B95B5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A080C8F-CCCB-470E-96CE-D7AA90DA5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EC66AE47-F102-4F8B-9E0D-9851EA74FF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573084A4-F259-440C-A45E-C9B331A66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3BE68C13-79A2-4C75-9978-1AA7DFE1C7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BBB11C6-5991-498C-A065-487322455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5C886D12-675E-4D2F-BBD2-292D4C04E00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FD8A4EF-93CF-44A2-9ABC-5471910DE4E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15E64CDC-0C59-47B2-84BA-3E4099C348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30EF33B4-6789-4D5D-BDBA-7BB173915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7D4C6598-5505-4A64-8732-7BE7B53EB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52157959-02CB-47DB-BCDD-460902A7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941BBDC-F978-462B-976B-78EFE37B0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D912ABC7-055B-47F4-BFD5-CECE8A57E52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AF265BED-AD70-4496-AA48-AFB7E7B2340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B08198A-DAE2-4101-843D-1CFD6A3A2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0BBD9A0D-E095-44FA-9F81-5EE85C26D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A60BB336-952B-4B8B-B0C3-5B7E2D019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90E16D72-54B8-4A37-A0AA-E8FA4D8E89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22B54C1-238C-420C-BE09-34A2029CE0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8C884679-BB76-4BDC-8982-3BD2891E069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AF55C9F9-F6A4-42A3-BE60-E5CDA49484C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581DE74-6EF6-41AC-856D-73F8ABC56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0EB3B0F8-22C2-4BAD-80BC-836FA547D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798F9CC-85E7-449D-A269-F89A3D367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D88ABCD-94ED-471D-B789-1CC34A9CD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E6A1A18D-5CC1-4B48-9591-C64F58E6B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52F1F-6866-4C1F-B29C-4082DEFD6DF6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7D548E2-EF66-46E5-83C4-13520CB7411F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4EC58A83-9DC6-4E23-AC81-1CC109C2AD79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9D6E1FBF-F120-45D1-A1B8-AA899F6B930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758EBC97-EADE-43C2-A671-6FEAAC344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0B125508-448A-46E0-9D93-68C224E54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030EC2C-AEC6-4FF4-B37D-411BDC3F2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78B8C113-371B-4990-9E07-A7DA0D4AC8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F5599AC-1B9B-4BD3-9E62-F02A54AE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BE3548B-B31D-4651-93F5-C9C1DF6270B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598F10E-CE15-4EF3-8162-F3957FC9CEA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5AB6E8B3-2038-4B43-8BCA-BCB3D4D97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386CE5C5-4D45-4FC6-96CE-492C5ED41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863985FA-F2C8-4E49-AE96-A655D80C1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758BEA97-1DEA-4786-AD1B-2D9BE1B53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CB1E751-C283-4F18-A57F-C8A16C606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43D463D7-B008-485D-8281-552ABFA2DF1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6E24E895-45A2-4A22-9D62-E6E2560F786F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5ED475A2-159D-4F91-9F37-231366AFC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72C68B1F-F8D9-4480-BF7C-BAF64B3A4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67888E0-D636-4846-B064-DCF7187AA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179A4BD9-4C02-4924-9E24-2BFFCEB00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CC6FCA1C-A781-4F99-A14B-CE16986511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4FCEF49-3777-4D5F-9C9A-71931CB9F43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04DCCFD-702C-47E0-9547-8FCDA879166F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8121503-6539-406E-891A-7F815FE3A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E3F570F-2AC2-48DB-B6D5-F35152902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DDA247D3-2163-4435-A834-8AA6AFFF8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3BE26E0-AEBD-4813-BCCD-A5331D5F4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88B757C4-0424-41FC-8006-E670377E6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FBD9A2B-78FB-4033-9925-E572C538625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FD3EB18-EC5D-4B8C-A410-DAA952BE6287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58C95CDA-FE5A-4B9C-B673-98DE2B8C435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ED7CA8E5-BF30-43ED-ABA1-FAD25A8A2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318D4C15-9AF6-4A2A-A0F8-58CE57A9A3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D5207D1-FDE3-4949-B91E-711544DFD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42326EA-7578-4D08-8180-FB375E1D2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1D58DD20-7EED-4E38-AB7C-96E5AEA97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0A84C7B1-D180-46AD-A059-C3263DD3CB3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986113A-F233-4961-A7FC-78898FBACC0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07D32B5D-E69F-4DA8-BC16-E6DB159F0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E23920A-33D8-46C5-B01F-191E602D7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67D984BE-C8BD-42D7-872C-F95E62DBC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5443B5F3-726E-4C13-974A-14AFD75DD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AABF3707-FF34-4E23-80D5-1E8032FE6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B999E2AD-6EF1-4250-8834-7146D6B32A0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EC93E3EB-CCD2-49A8-84F0-8FE3015C4DE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6A5A1571-1C2E-4923-A9BB-DF7BCE428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F0E7462-A8B5-400D-B9FD-7C081728F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9FB5AA3-B85F-490C-B61B-80746AB95C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137F9FDB-98F1-489B-8A0F-5D9FFDAB2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8C9578E-B3C7-4533-B4A1-94823C6DF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B7FABF-1986-4B8C-AEF9-078098FBE4E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89B18BF-6E80-444C-840F-4AAE308138C3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1B89A011-C925-48D4-AD93-9C2AC3B56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4C379B8C-ABE3-4B22-90BE-D365379A1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24430E0A-C3E6-4D7D-8FDA-2FBDDEFC2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B8E23B63-B79F-47E1-A442-00A286188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BFDABF60-EDAF-4533-BC75-E6AFFA509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9B352E4-270E-4F68-B998-312D328A4ED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FA24E01-AEA7-456D-97CF-8539AFD41447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779962D9-1081-42CF-848D-D3671913C07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0CF59A3B-0765-424C-A928-DFBEEE9BD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0FF5642-FE6C-40E1-B848-8AC2ADD04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017CC4E7-7E37-494A-A7D2-890DF210C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B7A27397-4A0B-4561-9E31-1053AD818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B086B92C-83D3-4EA9-8E32-E7E40128C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17F5AF4-121C-4869-BC09-AF0FEF8C9CB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978A432-8AD6-4FC5-A510-BB342E86E94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D82AAE-882A-483A-B812-D7675D7812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477FF89-86EC-491D-B1BD-E83EB8E1F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5B45903-435D-40DC-B07A-E5DB1A819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96DC2FC-5394-4311-813B-BED3DCB90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82A1D97-67FD-4844-A9E1-2F071F207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3870A25-5B31-41F6-B1F9-CDEC7D0F386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31887D7-89EC-4C9F-BCC5-89F583C1D64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A16C9E34-1198-49E7-87DE-FA0A877D1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B04810D1-7CD5-4C76-9A38-8CFA7A78F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1565B0C-323F-46DE-8F51-8BF227C59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EADAE026-1013-44C9-93EB-FB2550A05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DF7510F8-63D8-4C96-9579-B17EBCB35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BE1A3F55-C037-46E3-B49E-00231076D54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0DB3938-31A5-45AF-AC4C-81F0A8E0D88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0C49ABE-CB2D-4AAF-9031-C3E86A92F5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B92F5821-09CC-4438-83CB-C607C4C1E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8763D5E-119A-4E43-B1B7-FCCB89A5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C12649C3-203B-42D2-A346-F786203C8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014E7206-CC7D-4403-8C65-2DF2BB78E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37299A5B-C920-460A-83E5-3C2B47BA0DDF}"/>
              </a:ext>
            </a:extLst>
          </p:cNvPr>
          <p:cNvSpPr txBox="1"/>
          <p:nvPr/>
        </p:nvSpPr>
        <p:spPr>
          <a:xfrm>
            <a:off x="198406" y="892452"/>
            <a:ext cx="1221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Project: </a:t>
            </a:r>
            <a:r>
              <a:rPr lang="en-US" sz="26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PowerDP</a:t>
            </a:r>
            <a:r>
              <a:rPr lang="en-US" sz="26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: De-Obfuscating and Profiling Malicious PowerShell </a:t>
            </a:r>
          </a:p>
          <a:p>
            <a:pPr lvl="0">
              <a:defRPr/>
            </a:pPr>
            <a:r>
              <a:rPr lang="en-US" sz="26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Commands With Multi-Label Classifiers </a:t>
            </a:r>
          </a:p>
          <a:p>
            <a:pPr lvl="0"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Article: Research Article : “ </a:t>
            </a:r>
            <a:r>
              <a:rPr lang="en-US" sz="20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PowerDP</a:t>
            </a:r>
            <a:r>
              <a:rPr lang="en-US" sz="20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: De-Obfuscating and Profiling Malicious </a:t>
            </a:r>
          </a:p>
          <a:p>
            <a:pPr lvl="0"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PowerShell  Commands With Multi-Label Classifiers “ by MENG-HAN TSAI, CHIA-CHING LIN, ZHENG-GANG HE, WEI-CHIEH YANG, and  CHIN-LAUNG LEI. 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BC9A1C0-447A-4489-B339-BF76C593B54B}"/>
              </a:ext>
            </a:extLst>
          </p:cNvPr>
          <p:cNvSpPr txBox="1"/>
          <p:nvPr/>
        </p:nvSpPr>
        <p:spPr>
          <a:xfrm>
            <a:off x="2141743" y="2814125"/>
            <a:ext cx="5370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- MEMBER:</a:t>
            </a: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NGUYEN THI TRUONG AN</a:t>
            </a: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ID: 19521184 </a:t>
            </a:r>
          </a:p>
          <a:p>
            <a:pPr lvl="0">
              <a:defRPr/>
            </a:pPr>
            <a:endParaRPr lang="en-US" spc="300" dirty="0">
              <a:solidFill>
                <a:prstClr val="white"/>
              </a:solidFill>
              <a:latin typeface="Oxanium" panose="02000503000000000000" pitchFamily="2" charset="2"/>
            </a:endParaRP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NGUYEN DINH KHA</a:t>
            </a: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ID: 20520562</a:t>
            </a:r>
          </a:p>
          <a:p>
            <a:pPr lvl="0">
              <a:defRPr/>
            </a:pPr>
            <a:endParaRPr lang="en-US" spc="300" dirty="0">
              <a:solidFill>
                <a:prstClr val="white"/>
              </a:solidFill>
              <a:latin typeface="Oxanium" panose="02000503000000000000" pitchFamily="2" charset="2"/>
            </a:endParaRP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  <a:sym typeface="Wingdings" panose="05000000000000000000" pitchFamily="2" charset="2"/>
              </a:rPr>
              <a:t> </a:t>
            </a: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Tran Duc Minh</a:t>
            </a: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  <a:sym typeface="Wingdings" panose="05000000000000000000" pitchFamily="2" charset="2"/>
              </a:rPr>
              <a:t> </a:t>
            </a: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ID: 20521617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7209B90-CCB2-45F8-A39B-B656EE4BBB11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C4F1A18-064B-4A1E-A37A-D6406C3F977E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6EE92E0-976A-45F6-AB8B-666E61DA1E83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8911604-BF5D-4B95-9419-1D742AF29D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00CE91C-5407-418F-9401-9C39ECC117DB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F21D1B2-0BE4-4C8F-A9AD-EFDC51015E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7BFA0110-0662-4413-82AA-4EF7162D648A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15FF328-DCAB-4A7B-AA38-5235CFA85CDD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60883FE-87C4-4D1C-ACF2-DEDF0328D9AE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6FD1A32-B705-40AC-B431-A10E1DAC9DD4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07261E5-46C5-4777-A322-839DAF8B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0048D84-5C58-4B7D-A4FB-81658CF688FA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979F349-03F5-4DC9-8506-50D24F04009A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C0AC1DB-292D-48BD-B14C-06A7E7ADDEE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70D9E7E-EA88-4F0D-A04B-A0237DF6F4BF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0C2E0BB-31E5-4975-91BD-E1B969EFF3B5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618DC54-C688-475F-9E55-9F17CF517A70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F15C703-547D-42EF-8F67-0C8C4187066D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A0F4CD0-A0A1-4E1F-890A-E1372EC80245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E1BBD4F-3881-4689-81F6-9D81953249EB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52A046E-2C00-4296-B3C3-91943F10B56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Oval 362">
            <a:extLst>
              <a:ext uri="{FF2B5EF4-FFF2-40B4-BE49-F238E27FC236}">
                <a16:creationId xmlns:a16="http://schemas.microsoft.com/office/drawing/2014/main" id="{C1730245-8E3F-4B2F-93ED-883A982AED06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781B8A2-6C60-40B8-9EA9-394829CEF4C3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FCBB6F4-3C01-490A-883E-1B7A120F40B3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5AE50-A154-4206-AEDA-E011BC7290D6}"/>
              </a:ext>
            </a:extLst>
          </p:cNvPr>
          <p:cNvSpPr txBox="1"/>
          <p:nvPr/>
        </p:nvSpPr>
        <p:spPr>
          <a:xfrm>
            <a:off x="247899" y="4340793"/>
            <a:ext cx="18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GROUP 08</a:t>
            </a:r>
          </a:p>
        </p:txBody>
      </p:sp>
    </p:spTree>
    <p:extLst>
      <p:ext uri="{BB962C8B-B14F-4D97-AF65-F5344CB8AC3E}">
        <p14:creationId xmlns:p14="http://schemas.microsoft.com/office/powerpoint/2010/main" val="763525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63" grpId="0" animBg="1"/>
      <p:bldP spid="364" grpId="0" animBg="1"/>
      <p:bldP spid="3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B3BC37-9C42-4153-B6B7-793EBE802691}"/>
              </a:ext>
            </a:extLst>
          </p:cNvPr>
          <p:cNvSpPr/>
          <p:nvPr/>
        </p:nvSpPr>
        <p:spPr>
          <a:xfrm>
            <a:off x="294951" y="1409051"/>
            <a:ext cx="5895404" cy="2854222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0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	PowerShell is a powerful scripting language, interactive command-line interface, and scripting platform built on the Microsoft .NET framework.</a:t>
            </a:r>
          </a:p>
          <a:p>
            <a:pPr algn="just"/>
            <a:endParaRPr lang="en-GB" b="0" i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GB" b="0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PowerShell is commonly used by attackers to carry out malicious activities. One of the technique is </a:t>
            </a:r>
            <a:r>
              <a:rPr lang="vi-VN" b="0" i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obfuscation</a:t>
            </a:r>
            <a:r>
              <a:rPr lang="en-GB" b="0" i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/>
            <a:endParaRPr lang="en-GB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⟾	</a:t>
            </a:r>
            <a:r>
              <a:rPr lang="en-GB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Need to be detect and prevent</a:t>
            </a:r>
          </a:p>
        </p:txBody>
      </p:sp>
      <p:pic>
        <p:nvPicPr>
          <p:cNvPr id="11" name="Picture 2" descr="What is PowerShell and How to Get Started With It? | Petri">
            <a:extLst>
              <a:ext uri="{FF2B5EF4-FFF2-40B4-BE49-F238E27FC236}">
                <a16:creationId xmlns:a16="http://schemas.microsoft.com/office/drawing/2014/main" id="{05AB42AD-4F58-4A3C-94C0-6A202F79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691" y="219883"/>
            <a:ext cx="4494952" cy="2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68CA7-92E0-455D-896E-ADB7A495F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67" y="2925142"/>
            <a:ext cx="5715000" cy="20859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875F6A-10F4-4C87-9218-F13BA64E5DB0}"/>
              </a:ext>
            </a:extLst>
          </p:cNvPr>
          <p:cNvSpPr/>
          <p:nvPr/>
        </p:nvSpPr>
        <p:spPr>
          <a:xfrm>
            <a:off x="294951" y="219883"/>
            <a:ext cx="2112357" cy="59798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6367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B3BC37-9C42-4153-B6B7-793EBE802691}"/>
              </a:ext>
            </a:extLst>
          </p:cNvPr>
          <p:cNvSpPr/>
          <p:nvPr/>
        </p:nvSpPr>
        <p:spPr>
          <a:xfrm>
            <a:off x="294951" y="983822"/>
            <a:ext cx="5895404" cy="1539422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1800" b="0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PowerDP</a:t>
            </a: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 is a hybrid framework combines deep learning and program analysis to automatically identify and reverse obfuscation techniques used in PowerShell commands, as well as profile behaviors associated with malicious PowerShell commands. </a:t>
            </a:r>
            <a:r>
              <a:rPr lang="en-US" sz="18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​</a:t>
            </a:r>
            <a:endParaRPr lang="en-GB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75F6A-10F4-4C87-9218-F13BA64E5DB0}"/>
              </a:ext>
            </a:extLst>
          </p:cNvPr>
          <p:cNvSpPr/>
          <p:nvPr/>
        </p:nvSpPr>
        <p:spPr>
          <a:xfrm>
            <a:off x="294951" y="219883"/>
            <a:ext cx="2112357" cy="59798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>
                    <a:alpha val="95000"/>
                  </a:prstClr>
                </a:solidFill>
                <a:latin typeface="Eurostile BQ" pitchFamily="50" charset="0"/>
              </a:rPr>
              <a:t>METHOD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5000"/>
                </a:prstClr>
              </a:solidFill>
              <a:effectLst/>
              <a:uLnTx/>
              <a:uFillTx/>
              <a:latin typeface="Eurostile BQ" pitchFamily="50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2DB5CC-FA51-4154-9335-0A36A416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9" y="2700846"/>
            <a:ext cx="8458633" cy="403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6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167950" y="153542"/>
            <a:ext cx="2112357" cy="59798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Eurostile BQ" pitchFamily="50" charset="0"/>
                <a:ea typeface="+mn-ea"/>
                <a:cs typeface="+mn-cs"/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3BC37-9C42-4153-B6B7-793EBE802691}"/>
              </a:ext>
            </a:extLst>
          </p:cNvPr>
          <p:cNvSpPr/>
          <p:nvPr/>
        </p:nvSpPr>
        <p:spPr>
          <a:xfrm>
            <a:off x="167950" y="905069"/>
            <a:ext cx="6774026" cy="3405674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 Obfuscation multi-label classification: RF and DNN have the lowest </a:t>
            </a:r>
            <a:r>
              <a:rPr lang="en-GB" sz="2000" b="0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haming</a:t>
            </a: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loss values. But the DNN model has a higher </a:t>
            </a:r>
            <a:r>
              <a:rPr lang="en-GB" sz="2000" b="0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recal</a:t>
            </a: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rate and stable.</a:t>
            </a:r>
            <a:b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 Correctness of De-obfuscator: Average recovery ratio is 94.54% - 98.11</a:t>
            </a:r>
            <a:b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GB" sz="2000" b="0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Behavior</a:t>
            </a: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multi-label classification: </a:t>
            </a:r>
            <a:r>
              <a:rPr lang="en-GB" sz="2000" b="0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acc</a:t>
            </a:r>
            <a:r>
              <a:rPr lang="en-GB" sz="20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= 89.38 - 98.53</a:t>
            </a:r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vi-V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8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7D2-81B0-2CF7-014B-440C371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progress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4DC3F-986D-D81B-D7A6-E35C81A6FD84}"/>
              </a:ext>
            </a:extLst>
          </p:cNvPr>
          <p:cNvSpPr txBox="1"/>
          <p:nvPr/>
        </p:nvSpPr>
        <p:spPr>
          <a:xfrm>
            <a:off x="501154" y="2505995"/>
            <a:ext cx="9783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-Understand the core idea and method of the research .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-Find related materials to the research.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/>
              <a:t>-Try to implement the core method of the author.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=&gt;Expect result similar to the paper and suggest new method to improve the research if possible.</a:t>
            </a:r>
          </a:p>
        </p:txBody>
      </p:sp>
    </p:spTree>
    <p:extLst>
      <p:ext uri="{BB962C8B-B14F-4D97-AF65-F5344CB8AC3E}">
        <p14:creationId xmlns:p14="http://schemas.microsoft.com/office/powerpoint/2010/main" val="40374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7D2-81B0-2CF7-014B-440C371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4DC3F-986D-D81B-D7A6-E35C81A6FD84}"/>
              </a:ext>
            </a:extLst>
          </p:cNvPr>
          <p:cNvSpPr txBox="1"/>
          <p:nvPr/>
        </p:nvSpPr>
        <p:spPr>
          <a:xfrm>
            <a:off x="475987" y="2505995"/>
            <a:ext cx="978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-Hard to implementation due to the complexity of the research.</a:t>
            </a:r>
          </a:p>
        </p:txBody>
      </p:sp>
    </p:spTree>
    <p:extLst>
      <p:ext uri="{BB962C8B-B14F-4D97-AF65-F5344CB8AC3E}">
        <p14:creationId xmlns:p14="http://schemas.microsoft.com/office/powerpoint/2010/main" val="29256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4824B041C1B9448B13C8CB9F5495299" ma:contentTypeVersion="12" ma:contentTypeDescription="Tạo tài liệu mới." ma:contentTypeScope="" ma:versionID="f71dd0adbfa6890cfc635c2ccb67b7f3">
  <xsd:schema xmlns:xsd="http://www.w3.org/2001/XMLSchema" xmlns:xs="http://www.w3.org/2001/XMLSchema" xmlns:p="http://schemas.microsoft.com/office/2006/metadata/properties" xmlns:ns3="565153f7-e6fa-4164-8663-0c8fda6c61a0" xmlns:ns4="15466472-23e8-46f6-9a02-d1b0101cc19b" targetNamespace="http://schemas.microsoft.com/office/2006/metadata/properties" ma:root="true" ma:fieldsID="78ab8af65c22e331e2ef2b1e693207d8" ns3:_="" ns4:_="">
    <xsd:import namespace="565153f7-e6fa-4164-8663-0c8fda6c61a0"/>
    <xsd:import namespace="15466472-23e8-46f6-9a02-d1b0101cc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153f7-e6fa-4164-8663-0c8fda6c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66472-23e8-46f6-9a02-d1b0101cc1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5153f7-e6fa-4164-8663-0c8fda6c61a0" xsi:nil="true"/>
  </documentManagement>
</p:properties>
</file>

<file path=customXml/itemProps1.xml><?xml version="1.0" encoding="utf-8"?>
<ds:datastoreItem xmlns:ds="http://schemas.openxmlformats.org/officeDocument/2006/customXml" ds:itemID="{3162913C-BE87-4289-AB17-6825D7B5A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5153f7-e6fa-4164-8663-0c8fda6c61a0"/>
    <ds:schemaRef ds:uri="15466472-23e8-46f6-9a02-d1b0101cc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CF436E-9320-405E-B61C-0ABC5909F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ECF79-089F-436E-B96C-91BB27475B2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15466472-23e8-46f6-9a02-d1b0101cc19b"/>
    <ds:schemaRef ds:uri="565153f7-e6fa-4164-8663-0c8fda6c61a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192</TotalTime>
  <Words>318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Eurostile BQ</vt:lpstr>
      <vt:lpstr>Oxanium</vt:lpstr>
      <vt:lpstr>Tahoma</vt:lpstr>
      <vt:lpstr>Wingdings</vt:lpstr>
      <vt:lpstr>Wingdings 2</vt:lpstr>
      <vt:lpstr>Quotable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Plan and progress</vt:lpstr>
      <vt:lpstr>Difficulty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PowerDP: De-Obfuscating and Profiling Malicious PowerShell Commands With Multi-Label Classifiers</dc:title>
  <dc:creator>Trần Đức Minh</dc:creator>
  <cp:lastModifiedBy>Nguyễn Đình Kha</cp:lastModifiedBy>
  <cp:revision>7</cp:revision>
  <dcterms:created xsi:type="dcterms:W3CDTF">2023-05-08T14:49:18Z</dcterms:created>
  <dcterms:modified xsi:type="dcterms:W3CDTF">2023-05-15T09:01:08Z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0x01010014824B041C1B9448B13C8CB9F5495299</vt:lpwstr>
  </property>
</Properties>
</file>