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dp" ContentType="image/vnd.ms-photo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2010</a:t>
            </a:r>
            <a:endParaRPr lang="en-US" dirty="0"/>
          </a:p>
        </c:rich>
      </c:tx>
      <c:layout>
        <c:manualLayout>
          <c:xMode val="edge"/>
          <c:yMode val="edge"/>
          <c:x val="0.1672222222222222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39661708953046"/>
          <c:y val="0.15116530572567319"/>
          <c:w val="0.81323301254009916"/>
          <c:h val="0.56130091377466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29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61</c:v>
                </c:pt>
                <c:pt idx="7">
                  <c:v>61</c:v>
                </c:pt>
                <c:pt idx="8">
                  <c:v>53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40</c:v>
                </c:pt>
                <c:pt idx="2">
                  <c:v>47</c:v>
                </c:pt>
                <c:pt idx="3">
                  <c:v>53</c:v>
                </c:pt>
                <c:pt idx="4">
                  <c:v>60</c:v>
                </c:pt>
                <c:pt idx="5">
                  <c:v>67</c:v>
                </c:pt>
                <c:pt idx="6">
                  <c:v>75</c:v>
                </c:pt>
                <c:pt idx="7">
                  <c:v>75</c:v>
                </c:pt>
                <c:pt idx="8">
                  <c:v>66</c:v>
                </c:pt>
                <c:pt idx="9">
                  <c:v>55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56</c:v>
                </c:pt>
                <c:pt idx="3">
                  <c:v>64</c:v>
                </c:pt>
                <c:pt idx="4">
                  <c:v>72</c:v>
                </c:pt>
                <c:pt idx="5">
                  <c:v>80</c:v>
                </c:pt>
                <c:pt idx="6">
                  <c:v>90</c:v>
                </c:pt>
                <c:pt idx="7">
                  <c:v>90</c:v>
                </c:pt>
                <c:pt idx="8">
                  <c:v>79</c:v>
                </c:pt>
                <c:pt idx="9">
                  <c:v>66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29088"/>
        <c:axId val="150730624"/>
      </c:lineChart>
      <c:catAx>
        <c:axId val="150729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50730624"/>
        <c:crosses val="autoZero"/>
        <c:auto val="1"/>
        <c:lblAlgn val="ctr"/>
        <c:lblOffset val="100"/>
        <c:noMultiLvlLbl val="0"/>
      </c:catAx>
      <c:valAx>
        <c:axId val="150730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507290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68966027133933"/>
          <c:y val="0.84224911224332255"/>
          <c:w val="0.83684397783610387"/>
          <c:h val="0.128339123050795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txPr>
        <a:bodyPr/>
        <a:lstStyle/>
        <a:p>
          <a:pPr>
            <a:defRPr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defRPr>
          </a:pPr>
          <a:endParaRPr lang="en-US"/>
        </a:p>
      </c:txPr>
    </c:title>
    <c:autoTitleDeleted val="0"/>
    <c:view3D>
      <c:rotX val="30"/>
      <c:rotY val="2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explosion val="20"/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Moderate</c:v>
                </c:pt>
                <c:pt idx="2">
                  <c:v>Unhealthy for sensitive groups</c:v>
                </c:pt>
                <c:pt idx="3">
                  <c:v>Unhealthy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260</c:v>
                </c:pt>
                <c:pt idx="1">
                  <c:v>73</c:v>
                </c:pt>
                <c:pt idx="2">
                  <c:v>21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spPr>
        <a:solidFill>
          <a:schemeClr val="accent6">
            <a:lumMod val="75000"/>
          </a:schemeClr>
        </a:solidFill>
      </c:spPr>
    </c:legend>
    <c:plotVisOnly val="1"/>
    <c:dispBlanksAs val="gap"/>
    <c:showDLblsOverMax val="0"/>
  </c:chart>
  <c:spPr>
    <a:gradFill rotWithShape="1">
      <a:gsLst>
        <a:gs pos="0">
          <a:schemeClr val="accent2">
            <a:shade val="51000"/>
            <a:satMod val="130000"/>
          </a:schemeClr>
        </a:gs>
        <a:gs pos="80000">
          <a:schemeClr val="accent2">
            <a:shade val="93000"/>
            <a:satMod val="130000"/>
          </a:schemeClr>
        </a:gs>
        <a:gs pos="100000">
          <a:schemeClr val="accent2">
            <a:shade val="94000"/>
            <a:satMod val="135000"/>
          </a:schemeClr>
        </a:gs>
      </a:gsLst>
      <a:lin ang="16200000" scaled="0"/>
    </a:gradFill>
    <a:ln w="9525" cap="flat" cmpd="sng" algn="ctr">
      <a:solidFill>
        <a:schemeClr val="accent2">
          <a:shade val="95000"/>
          <a:satMod val="105000"/>
        </a:schemeClr>
      </a:solidFill>
      <a:prstDash val="solid"/>
    </a:ln>
    <a:effectLst>
      <a:outerShdw blurRad="40000" dist="23000" dir="5400000" rotWithShape="0">
        <a:srgbClr val="000000">
          <a:alpha val="35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1B99A2-A512-44E3-9557-2C6601EEE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FF87EC-FF00-4DDC-8665-F7809C8FF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E971-7F8E-492F-91FE-8658F60C1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8A92-A01A-4422-8871-AC6C66C0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C33-FA76-4CB2-A348-23F403AAA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06E0-9C08-445C-8559-61B08E80E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7041-C0B1-4C49-9840-72A3BEFE7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74A41-D372-450F-B2F2-E809E6991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613F1-E101-46B1-B09C-22956957B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C517E-2A12-4B02-BE9D-6D211F83C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2ABC0-85F8-4993-A6AF-CDF227133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34115-6A74-4346-823E-8444949CB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C2922-2C22-44A6-82A2-5C6B0CDA362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6324600" cy="1371600"/>
          </a:xfrm>
        </p:spPr>
        <p:txBody>
          <a:bodyPr/>
          <a:lstStyle/>
          <a:p>
            <a:r>
              <a:rPr lang="en-US" sz="8000" dirty="0" smtClean="0"/>
              <a:t>Livability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411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consider when choosing a place to retire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46057"/>
              </p:ext>
            </p:extLst>
          </p:nvPr>
        </p:nvGraphicFramePr>
        <p:xfrm>
          <a:off x="685800" y="19812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9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</a:t>
            </a:r>
            <a:endParaRPr lang="en-US" dirty="0"/>
          </a:p>
        </p:txBody>
      </p:sp>
      <p:graphicFrame>
        <p:nvGraphicFramePr>
          <p:cNvPr id="7" name="Content Placeholder 6">
            <a:hlinkClick r:id="rId2" action="ppaction://hlinksldjump" tooltip="Click here to find out what makes air unhealthy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50895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8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 bwMode="auto">
          <a:xfrm>
            <a:off x="7924800" y="3352800"/>
            <a:ext cx="533400" cy="2057400"/>
          </a:xfrm>
          <a:prstGeom prst="up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26" name="Picture 2" descr="C:\Users\Sydney Higa\AppData\Local\Microsoft\Windows\Temporary Internet Files\Content.IE5\UFY5RWAX\MP900437205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911" y="3810000"/>
            <a:ext cx="22881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5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air culprits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4050"/>
            <a:ext cx="7162800" cy="4629150"/>
          </a:xfrm>
        </p:spPr>
      </p:pic>
    </p:spTree>
    <p:extLst>
      <p:ext uri="{BB962C8B-B14F-4D97-AF65-F5344CB8AC3E}">
        <p14:creationId xmlns:p14="http://schemas.microsoft.com/office/powerpoint/2010/main" val="20605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91B33E2-EBA1-4796-97FE-B917A71CD534}"/>
</file>

<file path=customXml/itemProps2.xml><?xml version="1.0" encoding="utf-8"?>
<ds:datastoreItem xmlns:ds="http://schemas.openxmlformats.org/officeDocument/2006/customXml" ds:itemID="{803C34E3-311D-4A84-8790-3EEF1DE7940B}"/>
</file>

<file path=customXml/itemProps3.xml><?xml version="1.0" encoding="utf-8"?>
<ds:datastoreItem xmlns:ds="http://schemas.openxmlformats.org/officeDocument/2006/customXml" ds:itemID="{534CCB37-3AD2-4B4D-A892-FF02461E6F7E}"/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65</TotalTime>
  <Words>19</Words>
  <Application>Microsoft Office PowerPoint</Application>
  <PresentationFormat>On-screen Show (4:3)</PresentationFormat>
  <Paragraphs>8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Construction design template</vt:lpstr>
      <vt:lpstr>Livability</vt:lpstr>
      <vt:lpstr>Temperature</vt:lpstr>
      <vt:lpstr>Air quality</vt:lpstr>
      <vt:lpstr>Pollution</vt:lpstr>
      <vt:lpstr>Bad air culprits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Sidney Higa</cp:lastModifiedBy>
  <cp:revision>12</cp:revision>
  <dcterms:created xsi:type="dcterms:W3CDTF">2010-10-28T20:33:44Z</dcterms:created>
  <dcterms:modified xsi:type="dcterms:W3CDTF">2010-11-06T18:50:33Z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  <property fmtid="{D5CDD505-2E9C-101B-9397-08002B2CF9AE}" pid="3" name="ContentTypeId">
    <vt:lpwstr>0x01010052DDCA7C9FC7B742A5631B2194E6BDE9</vt:lpwstr>
  </property>
</Properties>
</file>