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45" d="100"/>
          <a:sy n="145" d="100"/>
        </p:scale>
        <p:origin x="100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4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246" y="298176"/>
            <a:ext cx="6864595" cy="436431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302" y="254978"/>
            <a:ext cx="7481964" cy="44694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474" y="215117"/>
            <a:ext cx="7157305" cy="446385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20" y="268166"/>
            <a:ext cx="8255959" cy="44470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88" y="187502"/>
            <a:ext cx="7726607" cy="45152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872605"/>
            <a:ext cx="7924800" cy="31638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Trình chiếu Trên màn hình (16:9)</PresentationFormat>
  <Paragraphs>6</Paragraphs>
  <Slides>6</Slides>
  <Notes>6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1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6</vt:i4>
      </vt:variant>
    </vt:vector>
  </HeadingPairs>
  <TitlesOfParts>
    <vt:vector size="8" baseType="lpstr">
      <vt:lpstr>Arial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Nguyen Dinh Quoc</cp:lastModifiedBy>
  <cp:revision>2</cp:revision>
  <dcterms:created xsi:type="dcterms:W3CDTF">2025-07-22T10:00:30Z</dcterms:created>
  <dcterms:modified xsi:type="dcterms:W3CDTF">2025-07-22T10:01:09Z</dcterms:modified>
</cp:coreProperties>
</file>