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6" r:id="rId7"/>
    <p:sldId id="313" r:id="rId8"/>
    <p:sldId id="314" r:id="rId9"/>
    <p:sldId id="315" r:id="rId10"/>
    <p:sldId id="316" r:id="rId11"/>
    <p:sldId id="317" r:id="rId12"/>
    <p:sldId id="302" r:id="rId13"/>
    <p:sldId id="303" r:id="rId14"/>
    <p:sldId id="304" r:id="rId15"/>
    <p:sldId id="307" r:id="rId16"/>
    <p:sldId id="318" r:id="rId17"/>
    <p:sldId id="319" r:id="rId18"/>
    <p:sldId id="320" r:id="rId19"/>
    <p:sldId id="321" r:id="rId20"/>
    <p:sldId id="322" r:id="rId21"/>
    <p:sldId id="323" r:id="rId22"/>
    <p:sldId id="327" r:id="rId23"/>
    <p:sldId id="326" r:id="rId24"/>
    <p:sldId id="324" r:id="rId25"/>
    <p:sldId id="32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434821-E557-475F-94A7-B87299E66465}" v="661" dt="2021-06-18T02:53:34.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Lê Xuân Trường" userId="ab1e9bc1-cb05-4e4e-88ba-49c17f5126cd" providerId="ADAL" clId="{CB434821-E557-475F-94A7-B87299E66465}"/>
    <pc:docChg chg="undo custSel addSld delSld modSld sldOrd">
      <pc:chgData name="Phan Lê Xuân Trường" userId="ab1e9bc1-cb05-4e4e-88ba-49c17f5126cd" providerId="ADAL" clId="{CB434821-E557-475F-94A7-B87299E66465}" dt="2021-06-18T02:53:34.731" v="4581" actId="20577"/>
      <pc:docMkLst>
        <pc:docMk/>
      </pc:docMkLst>
      <pc:sldChg chg="modTransition">
        <pc:chgData name="Phan Lê Xuân Trường" userId="ab1e9bc1-cb05-4e4e-88ba-49c17f5126cd" providerId="ADAL" clId="{CB434821-E557-475F-94A7-B87299E66465}" dt="2021-06-18T02:36:06.828" v="4500"/>
        <pc:sldMkLst>
          <pc:docMk/>
          <pc:sldMk cId="193143965" sldId="298"/>
        </pc:sldMkLst>
      </pc:sldChg>
      <pc:sldChg chg="modTransition">
        <pc:chgData name="Phan Lê Xuân Trường" userId="ab1e9bc1-cb05-4e4e-88ba-49c17f5126cd" providerId="ADAL" clId="{CB434821-E557-475F-94A7-B87299E66465}" dt="2021-06-18T02:36:06.828" v="4500"/>
        <pc:sldMkLst>
          <pc:docMk/>
          <pc:sldMk cId="1504168188" sldId="301"/>
        </pc:sldMkLst>
      </pc:sldChg>
      <pc:sldChg chg="addSp delSp modSp mod modTransition delAnim modAnim">
        <pc:chgData name="Phan Lê Xuân Trường" userId="ab1e9bc1-cb05-4e4e-88ba-49c17f5126cd" providerId="ADAL" clId="{CB434821-E557-475F-94A7-B87299E66465}" dt="2021-06-18T02:36:06.828" v="4500"/>
        <pc:sldMkLst>
          <pc:docMk/>
          <pc:sldMk cId="2251222091" sldId="302"/>
        </pc:sldMkLst>
        <pc:spChg chg="mod">
          <ac:chgData name="Phan Lê Xuân Trường" userId="ab1e9bc1-cb05-4e4e-88ba-49c17f5126cd" providerId="ADAL" clId="{CB434821-E557-475F-94A7-B87299E66465}" dt="2021-06-17T15:45:11.579" v="3618" actId="113"/>
          <ac:spMkLst>
            <pc:docMk/>
            <pc:sldMk cId="2251222091" sldId="302"/>
            <ac:spMk id="3" creationId="{FC30F572-E971-407F-8437-1B0F11ECA633}"/>
          </ac:spMkLst>
        </pc:spChg>
        <pc:spChg chg="add mod">
          <ac:chgData name="Phan Lê Xuân Trường" userId="ab1e9bc1-cb05-4e4e-88ba-49c17f5126cd" providerId="ADAL" clId="{CB434821-E557-475F-94A7-B87299E66465}" dt="2021-06-18T02:08:06.615" v="4338" actId="1076"/>
          <ac:spMkLst>
            <pc:docMk/>
            <pc:sldMk cId="2251222091" sldId="302"/>
            <ac:spMk id="8" creationId="{56A69BCB-4211-4679-9233-14CF999822B7}"/>
          </ac:spMkLst>
        </pc:spChg>
        <pc:spChg chg="add del mod">
          <ac:chgData name="Phan Lê Xuân Trường" userId="ab1e9bc1-cb05-4e4e-88ba-49c17f5126cd" providerId="ADAL" clId="{CB434821-E557-475F-94A7-B87299E66465}" dt="2021-06-17T08:13:44.765" v="208" actId="478"/>
          <ac:spMkLst>
            <pc:docMk/>
            <pc:sldMk cId="2251222091" sldId="302"/>
            <ac:spMk id="8" creationId="{8A8F29D2-B159-42E4-9D4E-C893743DDABD}"/>
          </ac:spMkLst>
        </pc:spChg>
        <pc:spChg chg="mod">
          <ac:chgData name="Phan Lê Xuân Trường" userId="ab1e9bc1-cb05-4e4e-88ba-49c17f5126cd" providerId="ADAL" clId="{CB434821-E557-475F-94A7-B87299E66465}" dt="2021-06-17T07:45:31.271" v="148" actId="1076"/>
          <ac:spMkLst>
            <pc:docMk/>
            <pc:sldMk cId="2251222091" sldId="302"/>
            <ac:spMk id="9" creationId="{6F1A671F-DC6E-4A39-8C07-D301024F0BD6}"/>
          </ac:spMkLst>
        </pc:spChg>
        <pc:spChg chg="add del mod">
          <ac:chgData name="Phan Lê Xuân Trường" userId="ab1e9bc1-cb05-4e4e-88ba-49c17f5126cd" providerId="ADAL" clId="{CB434821-E557-475F-94A7-B87299E66465}" dt="2021-06-17T08:14:23.661" v="211" actId="478"/>
          <ac:spMkLst>
            <pc:docMk/>
            <pc:sldMk cId="2251222091" sldId="302"/>
            <ac:spMk id="11" creationId="{A393EBDF-1450-45B4-AA05-C0DF3140B253}"/>
          </ac:spMkLst>
        </pc:spChg>
        <pc:spChg chg="add mod">
          <ac:chgData name="Phan Lê Xuân Trường" userId="ab1e9bc1-cb05-4e4e-88ba-49c17f5126cd" providerId="ADAL" clId="{CB434821-E557-475F-94A7-B87299E66465}" dt="2021-06-17T08:15:56.936" v="232" actId="207"/>
          <ac:spMkLst>
            <pc:docMk/>
            <pc:sldMk cId="2251222091" sldId="302"/>
            <ac:spMk id="12" creationId="{C1B8B654-D0E8-415C-ACA3-CD1EC268495F}"/>
          </ac:spMkLst>
        </pc:spChg>
      </pc:sldChg>
      <pc:sldChg chg="addSp delSp modSp mod modTransition addAnim delAnim modAnim">
        <pc:chgData name="Phan Lê Xuân Trường" userId="ab1e9bc1-cb05-4e4e-88ba-49c17f5126cd" providerId="ADAL" clId="{CB434821-E557-475F-94A7-B87299E66465}" dt="2021-06-18T02:36:06.828" v="4500"/>
        <pc:sldMkLst>
          <pc:docMk/>
          <pc:sldMk cId="2301260864" sldId="303"/>
        </pc:sldMkLst>
        <pc:spChg chg="mod">
          <ac:chgData name="Phan Lê Xuân Trường" userId="ab1e9bc1-cb05-4e4e-88ba-49c17f5126cd" providerId="ADAL" clId="{CB434821-E557-475F-94A7-B87299E66465}" dt="2021-06-15T16:19:04.401" v="69" actId="1076"/>
          <ac:spMkLst>
            <pc:docMk/>
            <pc:sldMk cId="2301260864" sldId="303"/>
            <ac:spMk id="3" creationId="{410BFADF-223F-47E4-879B-91EFA4F2DC40}"/>
          </ac:spMkLst>
        </pc:spChg>
        <pc:spChg chg="add del mod">
          <ac:chgData name="Phan Lê Xuân Trường" userId="ab1e9bc1-cb05-4e4e-88ba-49c17f5126cd" providerId="ADAL" clId="{CB434821-E557-475F-94A7-B87299E66465}" dt="2021-06-15T16:19:04.736" v="71"/>
          <ac:spMkLst>
            <pc:docMk/>
            <pc:sldMk cId="2301260864" sldId="303"/>
            <ac:spMk id="13" creationId="{B32D2E33-0C56-4AD7-8E36-D4D6BC6A0BED}"/>
          </ac:spMkLst>
        </pc:spChg>
      </pc:sldChg>
      <pc:sldChg chg="modSp mod modTransition modAnim">
        <pc:chgData name="Phan Lê Xuân Trường" userId="ab1e9bc1-cb05-4e4e-88ba-49c17f5126cd" providerId="ADAL" clId="{CB434821-E557-475F-94A7-B87299E66465}" dt="2021-06-18T02:36:06.828" v="4500"/>
        <pc:sldMkLst>
          <pc:docMk/>
          <pc:sldMk cId="651323821" sldId="304"/>
        </pc:sldMkLst>
        <pc:spChg chg="mod">
          <ac:chgData name="Phan Lê Xuân Trường" userId="ab1e9bc1-cb05-4e4e-88ba-49c17f5126cd" providerId="ADAL" clId="{CB434821-E557-475F-94A7-B87299E66465}" dt="2021-06-17T12:28:11.956" v="878" actId="1076"/>
          <ac:spMkLst>
            <pc:docMk/>
            <pc:sldMk cId="651323821" sldId="304"/>
            <ac:spMk id="3" creationId="{269B90C6-C0FF-471B-A0DD-F591DED8CAD1}"/>
          </ac:spMkLst>
        </pc:spChg>
      </pc:sldChg>
      <pc:sldChg chg="modSp mod modTransition modAnim">
        <pc:chgData name="Phan Lê Xuân Trường" userId="ab1e9bc1-cb05-4e4e-88ba-49c17f5126cd" providerId="ADAL" clId="{CB434821-E557-475F-94A7-B87299E66465}" dt="2021-06-18T02:42:10.449" v="4511" actId="1076"/>
        <pc:sldMkLst>
          <pc:docMk/>
          <pc:sldMk cId="2707183080" sldId="306"/>
        </pc:sldMkLst>
        <pc:spChg chg="mod">
          <ac:chgData name="Phan Lê Xuân Trường" userId="ab1e9bc1-cb05-4e4e-88ba-49c17f5126cd" providerId="ADAL" clId="{CB434821-E557-475F-94A7-B87299E66465}" dt="2021-06-18T02:41:40.958" v="4505" actId="14100"/>
          <ac:spMkLst>
            <pc:docMk/>
            <pc:sldMk cId="2707183080" sldId="306"/>
            <ac:spMk id="9" creationId="{AA883CB8-D438-4E0C-9364-3829E562C56C}"/>
          </ac:spMkLst>
        </pc:spChg>
        <pc:spChg chg="mod">
          <ac:chgData name="Phan Lê Xuân Trường" userId="ab1e9bc1-cb05-4e4e-88ba-49c17f5126cd" providerId="ADAL" clId="{CB434821-E557-475F-94A7-B87299E66465}" dt="2021-06-18T02:41:51.534" v="4508" actId="1076"/>
          <ac:spMkLst>
            <pc:docMk/>
            <pc:sldMk cId="2707183080" sldId="306"/>
            <ac:spMk id="10" creationId="{424257AB-DDEC-41F6-AC15-D08D390C4F58}"/>
          </ac:spMkLst>
        </pc:spChg>
        <pc:spChg chg="mod">
          <ac:chgData name="Phan Lê Xuân Trường" userId="ab1e9bc1-cb05-4e4e-88ba-49c17f5126cd" providerId="ADAL" clId="{CB434821-E557-475F-94A7-B87299E66465}" dt="2021-06-18T02:42:10.449" v="4511" actId="1076"/>
          <ac:spMkLst>
            <pc:docMk/>
            <pc:sldMk cId="2707183080" sldId="306"/>
            <ac:spMk id="11" creationId="{C767D8F5-8689-4FD2-9044-56B8C535EA8A}"/>
          </ac:spMkLst>
        </pc:spChg>
      </pc:sldChg>
      <pc:sldChg chg="addSp delSp modSp mod modTransition">
        <pc:chgData name="Phan Lê Xuân Trường" userId="ab1e9bc1-cb05-4e4e-88ba-49c17f5126cd" providerId="ADAL" clId="{CB434821-E557-475F-94A7-B87299E66465}" dt="2021-06-18T02:36:06.828" v="4500"/>
        <pc:sldMkLst>
          <pc:docMk/>
          <pc:sldMk cId="3439235717" sldId="307"/>
        </pc:sldMkLst>
        <pc:spChg chg="mod">
          <ac:chgData name="Phan Lê Xuân Trường" userId="ab1e9bc1-cb05-4e4e-88ba-49c17f5126cd" providerId="ADAL" clId="{CB434821-E557-475F-94A7-B87299E66465}" dt="2021-06-17T12:57:31.693" v="1072" actId="12"/>
          <ac:spMkLst>
            <pc:docMk/>
            <pc:sldMk cId="3439235717" sldId="307"/>
            <ac:spMk id="3" creationId="{AC6218C1-5148-4CCD-A15F-ED33C84F025D}"/>
          </ac:spMkLst>
        </pc:spChg>
        <pc:spChg chg="add del mod">
          <ac:chgData name="Phan Lê Xuân Trường" userId="ab1e9bc1-cb05-4e4e-88ba-49c17f5126cd" providerId="ADAL" clId="{CB434821-E557-475F-94A7-B87299E66465}" dt="2021-06-18T02:32:27.041" v="4472" actId="478"/>
          <ac:spMkLst>
            <pc:docMk/>
            <pc:sldMk cId="3439235717" sldId="307"/>
            <ac:spMk id="4" creationId="{38DD9B42-F6D0-4644-B91C-D7471D38A3AA}"/>
          </ac:spMkLst>
        </pc:spChg>
        <pc:spChg chg="del">
          <ac:chgData name="Phan Lê Xuân Trường" userId="ab1e9bc1-cb05-4e4e-88ba-49c17f5126cd" providerId="ADAL" clId="{CB434821-E557-475F-94A7-B87299E66465}" dt="2021-06-18T02:32:24.214" v="4470" actId="478"/>
          <ac:spMkLst>
            <pc:docMk/>
            <pc:sldMk cId="3439235717" sldId="307"/>
            <ac:spMk id="7" creationId="{6EB2FAA4-D121-410D-AED6-E2A9A3E7DC7B}"/>
          </ac:spMkLst>
        </pc:spChg>
        <pc:spChg chg="add mod">
          <ac:chgData name="Phan Lê Xuân Trường" userId="ab1e9bc1-cb05-4e4e-88ba-49c17f5126cd" providerId="ADAL" clId="{CB434821-E557-475F-94A7-B87299E66465}" dt="2021-06-17T12:16:34.392" v="680" actId="1076"/>
          <ac:spMkLst>
            <pc:docMk/>
            <pc:sldMk cId="3439235717" sldId="307"/>
            <ac:spMk id="9" creationId="{C91444C3-BCE3-4C52-83A1-8E4FEBC02245}"/>
          </ac:spMkLst>
        </pc:spChg>
        <pc:spChg chg="add mod">
          <ac:chgData name="Phan Lê Xuân Trường" userId="ab1e9bc1-cb05-4e4e-88ba-49c17f5126cd" providerId="ADAL" clId="{CB434821-E557-475F-94A7-B87299E66465}" dt="2021-06-18T02:09:19.916" v="4349" actId="1076"/>
          <ac:spMkLst>
            <pc:docMk/>
            <pc:sldMk cId="3439235717" sldId="307"/>
            <ac:spMk id="11" creationId="{9BDB27B5-1A48-45C0-9EEA-0F4418146AD1}"/>
          </ac:spMkLst>
        </pc:spChg>
        <pc:spChg chg="del">
          <ac:chgData name="Phan Lê Xuân Trường" userId="ab1e9bc1-cb05-4e4e-88ba-49c17f5126cd" providerId="ADAL" clId="{CB434821-E557-475F-94A7-B87299E66465}" dt="2021-06-17T12:16:22.687" v="676" actId="478"/>
          <ac:spMkLst>
            <pc:docMk/>
            <pc:sldMk cId="3439235717" sldId="307"/>
            <ac:spMk id="12" creationId="{4B4FAAE0-7E7F-47DC-A9C3-FD8B3375B931}"/>
          </ac:spMkLst>
        </pc:spChg>
        <pc:spChg chg="add mod">
          <ac:chgData name="Phan Lê Xuân Trường" userId="ab1e9bc1-cb05-4e4e-88ba-49c17f5126cd" providerId="ADAL" clId="{CB434821-E557-475F-94A7-B87299E66465}" dt="2021-06-18T02:32:27.573" v="4473"/>
          <ac:spMkLst>
            <pc:docMk/>
            <pc:sldMk cId="3439235717" sldId="307"/>
            <ac:spMk id="12" creationId="{989D576A-28A4-4210-9AED-009E736AE5EE}"/>
          </ac:spMkLst>
        </pc:spChg>
      </pc:sldChg>
      <pc:sldChg chg="delSp add del mod">
        <pc:chgData name="Phan Lê Xuân Trường" userId="ab1e9bc1-cb05-4e4e-88ba-49c17f5126cd" providerId="ADAL" clId="{CB434821-E557-475F-94A7-B87299E66465}" dt="2021-06-17T12:46:05.634" v="969" actId="47"/>
        <pc:sldMkLst>
          <pc:docMk/>
          <pc:sldMk cId="1817824484" sldId="308"/>
        </pc:sldMkLst>
        <pc:spChg chg="del">
          <ac:chgData name="Phan Lê Xuân Trường" userId="ab1e9bc1-cb05-4e4e-88ba-49c17f5126cd" providerId="ADAL" clId="{CB434821-E557-475F-94A7-B87299E66465}" dt="2021-06-17T12:16:14.223" v="675" actId="478"/>
          <ac:spMkLst>
            <pc:docMk/>
            <pc:sldMk cId="1817824484" sldId="308"/>
            <ac:spMk id="10" creationId="{1C397C48-A346-45B0-8283-157E3F37DDD0}"/>
          </ac:spMkLst>
        </pc:spChg>
      </pc:sldChg>
      <pc:sldChg chg="addSp delSp modSp del mod ord delAnim modAnim">
        <pc:chgData name="Phan Lê Xuân Trường" userId="ab1e9bc1-cb05-4e4e-88ba-49c17f5126cd" providerId="ADAL" clId="{CB434821-E557-475F-94A7-B87299E66465}" dt="2021-06-17T12:16:05.068" v="672" actId="2696"/>
        <pc:sldMkLst>
          <pc:docMk/>
          <pc:sldMk cId="2745471583" sldId="308"/>
        </pc:sldMkLst>
        <pc:spChg chg="del mod">
          <ac:chgData name="Phan Lê Xuân Trường" userId="ab1e9bc1-cb05-4e4e-88ba-49c17f5126cd" providerId="ADAL" clId="{CB434821-E557-475F-94A7-B87299E66465}" dt="2021-06-15T15:01:38.549" v="23" actId="478"/>
          <ac:spMkLst>
            <pc:docMk/>
            <pc:sldMk cId="2745471583" sldId="308"/>
            <ac:spMk id="3" creationId="{0BEA192B-15F3-4920-8279-C264E53AA0B0}"/>
          </ac:spMkLst>
        </pc:spChg>
        <pc:spChg chg="add mod">
          <ac:chgData name="Phan Lê Xuân Trường" userId="ab1e9bc1-cb05-4e4e-88ba-49c17f5126cd" providerId="ADAL" clId="{CB434821-E557-475F-94A7-B87299E66465}" dt="2021-06-17T07:47:53.114" v="180" actId="1076"/>
          <ac:spMkLst>
            <pc:docMk/>
            <pc:sldMk cId="2745471583" sldId="308"/>
            <ac:spMk id="6" creationId="{E90D13ED-E52D-49C8-B0F0-28C3B0893D70}"/>
          </ac:spMkLst>
        </pc:spChg>
      </pc:sldChg>
      <pc:sldChg chg="add del">
        <pc:chgData name="Phan Lê Xuân Trường" userId="ab1e9bc1-cb05-4e4e-88ba-49c17f5126cd" providerId="ADAL" clId="{CB434821-E557-475F-94A7-B87299E66465}" dt="2021-06-17T12:46:05.634" v="969" actId="47"/>
        <pc:sldMkLst>
          <pc:docMk/>
          <pc:sldMk cId="1588078842" sldId="309"/>
        </pc:sldMkLst>
      </pc:sldChg>
      <pc:sldChg chg="delSp modSp del mod delAnim modAnim">
        <pc:chgData name="Phan Lê Xuân Trường" userId="ab1e9bc1-cb05-4e4e-88ba-49c17f5126cd" providerId="ADAL" clId="{CB434821-E557-475F-94A7-B87299E66465}" dt="2021-06-17T12:16:05.068" v="672" actId="2696"/>
        <pc:sldMkLst>
          <pc:docMk/>
          <pc:sldMk cId="2450535559" sldId="309"/>
        </pc:sldMkLst>
        <pc:spChg chg="mod">
          <ac:chgData name="Phan Lê Xuân Trường" userId="ab1e9bc1-cb05-4e4e-88ba-49c17f5126cd" providerId="ADAL" clId="{CB434821-E557-475F-94A7-B87299E66465}" dt="2021-06-15T15:31:40.783" v="37" actId="1076"/>
          <ac:spMkLst>
            <pc:docMk/>
            <pc:sldMk cId="2450535559" sldId="309"/>
            <ac:spMk id="7" creationId="{1DB56783-6D30-43AF-AA7B-144FED4FD5AC}"/>
          </ac:spMkLst>
        </pc:spChg>
        <pc:spChg chg="del mod">
          <ac:chgData name="Phan Lê Xuân Trường" userId="ab1e9bc1-cb05-4e4e-88ba-49c17f5126cd" providerId="ADAL" clId="{CB434821-E557-475F-94A7-B87299E66465}" dt="2021-06-15T15:31:31.909" v="36"/>
          <ac:spMkLst>
            <pc:docMk/>
            <pc:sldMk cId="2450535559" sldId="309"/>
            <ac:spMk id="8" creationId="{FF8B31C2-5DE9-464B-9D90-84669546EA99}"/>
          </ac:spMkLst>
        </pc:spChg>
      </pc:sldChg>
      <pc:sldChg chg="add del">
        <pc:chgData name="Phan Lê Xuân Trường" userId="ab1e9bc1-cb05-4e4e-88ba-49c17f5126cd" providerId="ADAL" clId="{CB434821-E557-475F-94A7-B87299E66465}" dt="2021-06-17T12:46:05.634" v="969" actId="47"/>
        <pc:sldMkLst>
          <pc:docMk/>
          <pc:sldMk cId="2143082312" sldId="310"/>
        </pc:sldMkLst>
      </pc:sldChg>
      <pc:sldChg chg="del">
        <pc:chgData name="Phan Lê Xuân Trường" userId="ab1e9bc1-cb05-4e4e-88ba-49c17f5126cd" providerId="ADAL" clId="{CB434821-E557-475F-94A7-B87299E66465}" dt="2021-06-17T12:16:05.068" v="672" actId="2696"/>
        <pc:sldMkLst>
          <pc:docMk/>
          <pc:sldMk cId="2204412682" sldId="310"/>
        </pc:sldMkLst>
      </pc:sldChg>
      <pc:sldChg chg="add del">
        <pc:chgData name="Phan Lê Xuân Trường" userId="ab1e9bc1-cb05-4e4e-88ba-49c17f5126cd" providerId="ADAL" clId="{CB434821-E557-475F-94A7-B87299E66465}" dt="2021-06-17T12:46:05.634" v="969" actId="47"/>
        <pc:sldMkLst>
          <pc:docMk/>
          <pc:sldMk cId="3428517188" sldId="311"/>
        </pc:sldMkLst>
      </pc:sldChg>
      <pc:sldChg chg="addSp modSp del mod">
        <pc:chgData name="Phan Lê Xuân Trường" userId="ab1e9bc1-cb05-4e4e-88ba-49c17f5126cd" providerId="ADAL" clId="{CB434821-E557-475F-94A7-B87299E66465}" dt="2021-06-17T12:16:05.068" v="672" actId="2696"/>
        <pc:sldMkLst>
          <pc:docMk/>
          <pc:sldMk cId="4074727582" sldId="311"/>
        </pc:sldMkLst>
        <pc:spChg chg="mod">
          <ac:chgData name="Phan Lê Xuân Trường" userId="ab1e9bc1-cb05-4e4e-88ba-49c17f5126cd" providerId="ADAL" clId="{CB434821-E557-475F-94A7-B87299E66465}" dt="2021-06-17T08:18:53.724" v="250" actId="20577"/>
          <ac:spMkLst>
            <pc:docMk/>
            <pc:sldMk cId="4074727582" sldId="311"/>
            <ac:spMk id="5" creationId="{7C44D246-956A-421B-9C77-3DAFFB9D6F59}"/>
          </ac:spMkLst>
        </pc:spChg>
        <pc:spChg chg="add mod">
          <ac:chgData name="Phan Lê Xuân Trường" userId="ab1e9bc1-cb05-4e4e-88ba-49c17f5126cd" providerId="ADAL" clId="{CB434821-E557-475F-94A7-B87299E66465}" dt="2021-06-17T08:20:17.656" v="307" actId="1076"/>
          <ac:spMkLst>
            <pc:docMk/>
            <pc:sldMk cId="4074727582" sldId="311"/>
            <ac:spMk id="10" creationId="{C7F404DA-F84E-4929-9CCF-9EC8ABEAF6ED}"/>
          </ac:spMkLst>
        </pc:spChg>
      </pc:sldChg>
      <pc:sldChg chg="addSp delSp new del mod">
        <pc:chgData name="Phan Lê Xuân Trường" userId="ab1e9bc1-cb05-4e4e-88ba-49c17f5126cd" providerId="ADAL" clId="{CB434821-E557-475F-94A7-B87299E66465}" dt="2021-06-15T14:59:56.885" v="5" actId="680"/>
        <pc:sldMkLst>
          <pc:docMk/>
          <pc:sldMk cId="561904064" sldId="312"/>
        </pc:sldMkLst>
        <pc:spChg chg="add del">
          <ac:chgData name="Phan Lê Xuân Trường" userId="ab1e9bc1-cb05-4e4e-88ba-49c17f5126cd" providerId="ADAL" clId="{CB434821-E557-475F-94A7-B87299E66465}" dt="2021-06-15T14:59:56.512" v="4" actId="478"/>
          <ac:spMkLst>
            <pc:docMk/>
            <pc:sldMk cId="561904064" sldId="312"/>
            <ac:spMk id="2" creationId="{31BC405C-DF9F-42AC-BF34-E0C4CE82A18C}"/>
          </ac:spMkLst>
        </pc:spChg>
        <pc:spChg chg="add del">
          <ac:chgData name="Phan Lê Xuân Trường" userId="ab1e9bc1-cb05-4e4e-88ba-49c17f5126cd" providerId="ADAL" clId="{CB434821-E557-475F-94A7-B87299E66465}" dt="2021-06-15T14:59:56.225" v="3" actId="478"/>
          <ac:spMkLst>
            <pc:docMk/>
            <pc:sldMk cId="561904064" sldId="312"/>
            <ac:spMk id="4" creationId="{09A48D81-B659-4F47-9336-DF8C05521DE0}"/>
          </ac:spMkLst>
        </pc:spChg>
      </pc:sldChg>
      <pc:sldChg chg="add del">
        <pc:chgData name="Phan Lê Xuân Trường" userId="ab1e9bc1-cb05-4e4e-88ba-49c17f5126cd" providerId="ADAL" clId="{CB434821-E557-475F-94A7-B87299E66465}" dt="2021-06-17T12:46:05.634" v="969" actId="47"/>
        <pc:sldMkLst>
          <pc:docMk/>
          <pc:sldMk cId="649087529" sldId="312"/>
        </pc:sldMkLst>
      </pc:sldChg>
      <pc:sldChg chg="addSp delSp modSp new del mod modTransition modAnim">
        <pc:chgData name="Phan Lê Xuân Trường" userId="ab1e9bc1-cb05-4e4e-88ba-49c17f5126cd" providerId="ADAL" clId="{CB434821-E557-475F-94A7-B87299E66465}" dt="2021-06-17T12:16:05.068" v="672" actId="2696"/>
        <pc:sldMkLst>
          <pc:docMk/>
          <pc:sldMk cId="1570050959" sldId="312"/>
        </pc:sldMkLst>
        <pc:spChg chg="del">
          <ac:chgData name="Phan Lê Xuân Trường" userId="ab1e9bc1-cb05-4e4e-88ba-49c17f5126cd" providerId="ADAL" clId="{CB434821-E557-475F-94A7-B87299E66465}" dt="2021-06-15T15:00:16.517" v="7" actId="478"/>
          <ac:spMkLst>
            <pc:docMk/>
            <pc:sldMk cId="1570050959" sldId="312"/>
            <ac:spMk id="2" creationId="{13574C2F-5CB4-45FC-9A1E-AD457BDD7AEF}"/>
          </ac:spMkLst>
        </pc:spChg>
        <pc:spChg chg="del">
          <ac:chgData name="Phan Lê Xuân Trường" userId="ab1e9bc1-cb05-4e4e-88ba-49c17f5126cd" providerId="ADAL" clId="{CB434821-E557-475F-94A7-B87299E66465}" dt="2021-06-15T15:00:31.504" v="11" actId="478"/>
          <ac:spMkLst>
            <pc:docMk/>
            <pc:sldMk cId="1570050959" sldId="312"/>
            <ac:spMk id="3" creationId="{7AD7C533-F761-40E2-B359-B2F9CC38A630}"/>
          </ac:spMkLst>
        </pc:spChg>
        <pc:spChg chg="del">
          <ac:chgData name="Phan Lê Xuân Trường" userId="ab1e9bc1-cb05-4e4e-88ba-49c17f5126cd" providerId="ADAL" clId="{CB434821-E557-475F-94A7-B87299E66465}" dt="2021-06-15T15:00:17.809" v="8" actId="478"/>
          <ac:spMkLst>
            <pc:docMk/>
            <pc:sldMk cId="1570050959" sldId="312"/>
            <ac:spMk id="4" creationId="{9E3DB3EB-2A9B-46E0-B536-6785377DBDF3}"/>
          </ac:spMkLst>
        </pc:spChg>
        <pc:spChg chg="add del mod">
          <ac:chgData name="Phan Lê Xuân Trường" userId="ab1e9bc1-cb05-4e4e-88ba-49c17f5126cd" providerId="ADAL" clId="{CB434821-E557-475F-94A7-B87299E66465}" dt="2021-06-15T15:00:29.864" v="10"/>
          <ac:spMkLst>
            <pc:docMk/>
            <pc:sldMk cId="1570050959" sldId="312"/>
            <ac:spMk id="5" creationId="{09D0C1DE-2F26-49A8-9B7A-EB900E2A13D8}"/>
          </ac:spMkLst>
        </pc:spChg>
        <pc:spChg chg="add del mod">
          <ac:chgData name="Phan Lê Xuân Trường" userId="ab1e9bc1-cb05-4e4e-88ba-49c17f5126cd" providerId="ADAL" clId="{CB434821-E557-475F-94A7-B87299E66465}" dt="2021-06-15T15:00:29.864" v="10"/>
          <ac:spMkLst>
            <pc:docMk/>
            <pc:sldMk cId="1570050959" sldId="312"/>
            <ac:spMk id="6" creationId="{3FF20E16-44D8-4A81-B7FF-DAC988C603A7}"/>
          </ac:spMkLst>
        </pc:spChg>
        <pc:spChg chg="add del mod">
          <ac:chgData name="Phan Lê Xuân Trường" userId="ab1e9bc1-cb05-4e4e-88ba-49c17f5126cd" providerId="ADAL" clId="{CB434821-E557-475F-94A7-B87299E66465}" dt="2021-06-15T15:00:29.864" v="10"/>
          <ac:spMkLst>
            <pc:docMk/>
            <pc:sldMk cId="1570050959" sldId="312"/>
            <ac:spMk id="7" creationId="{65330D2B-B006-43BC-A84E-F55772735D1E}"/>
          </ac:spMkLst>
        </pc:spChg>
        <pc:spChg chg="add mod">
          <ac:chgData name="Phan Lê Xuân Trường" userId="ab1e9bc1-cb05-4e4e-88ba-49c17f5126cd" providerId="ADAL" clId="{CB434821-E557-475F-94A7-B87299E66465}" dt="2021-06-15T15:31:55.105" v="46" actId="27636"/>
          <ac:spMkLst>
            <pc:docMk/>
            <pc:sldMk cId="1570050959" sldId="312"/>
            <ac:spMk id="8" creationId="{363FDCD9-CBA3-4D50-A2A8-E3A515DE97F4}"/>
          </ac:spMkLst>
        </pc:spChg>
        <pc:spChg chg="add mod">
          <ac:chgData name="Phan Lê Xuân Trường" userId="ab1e9bc1-cb05-4e4e-88ba-49c17f5126cd" providerId="ADAL" clId="{CB434821-E557-475F-94A7-B87299E66465}" dt="2021-06-15T15:00:32.647" v="12"/>
          <ac:spMkLst>
            <pc:docMk/>
            <pc:sldMk cId="1570050959" sldId="312"/>
            <ac:spMk id="9" creationId="{1D87228C-611B-4709-A7EE-ECD7645C334A}"/>
          </ac:spMkLst>
        </pc:spChg>
        <pc:spChg chg="add mod">
          <ac:chgData name="Phan Lê Xuân Trường" userId="ab1e9bc1-cb05-4e4e-88ba-49c17f5126cd" providerId="ADAL" clId="{CB434821-E557-475F-94A7-B87299E66465}" dt="2021-06-15T15:00:32.647" v="12"/>
          <ac:spMkLst>
            <pc:docMk/>
            <pc:sldMk cId="1570050959" sldId="312"/>
            <ac:spMk id="10" creationId="{35460A2B-6F28-47DD-B2B3-273AE6E8E15F}"/>
          </ac:spMkLst>
        </pc:spChg>
      </pc:sldChg>
      <pc:sldChg chg="addSp delSp modSp new del mod modTransition modAnim">
        <pc:chgData name="Phan Lê Xuân Trường" userId="ab1e9bc1-cb05-4e4e-88ba-49c17f5126cd" providerId="ADAL" clId="{CB434821-E557-475F-94A7-B87299E66465}" dt="2021-06-18T02:06:05.113" v="4313" actId="2696"/>
        <pc:sldMkLst>
          <pc:docMk/>
          <pc:sldMk cId="1444309995" sldId="313"/>
        </pc:sldMkLst>
        <pc:spChg chg="del">
          <ac:chgData name="Phan Lê Xuân Trường" userId="ab1e9bc1-cb05-4e4e-88ba-49c17f5126cd" providerId="ADAL" clId="{CB434821-E557-475F-94A7-B87299E66465}" dt="2021-06-17T08:17:27.363" v="235" actId="478"/>
          <ac:spMkLst>
            <pc:docMk/>
            <pc:sldMk cId="1444309995" sldId="313"/>
            <ac:spMk id="2" creationId="{59701634-5AB1-4395-A207-4D680C2B2C04}"/>
          </ac:spMkLst>
        </pc:spChg>
        <pc:spChg chg="del">
          <ac:chgData name="Phan Lê Xuân Trường" userId="ab1e9bc1-cb05-4e4e-88ba-49c17f5126cd" providerId="ADAL" clId="{CB434821-E557-475F-94A7-B87299E66465}" dt="2021-06-17T08:17:27.363" v="235" actId="478"/>
          <ac:spMkLst>
            <pc:docMk/>
            <pc:sldMk cId="1444309995" sldId="313"/>
            <ac:spMk id="3" creationId="{2B519E19-606C-44E7-98CA-A901FE81BB56}"/>
          </ac:spMkLst>
        </pc:spChg>
        <pc:spChg chg="del">
          <ac:chgData name="Phan Lê Xuân Trường" userId="ab1e9bc1-cb05-4e4e-88ba-49c17f5126cd" providerId="ADAL" clId="{CB434821-E557-475F-94A7-B87299E66465}" dt="2021-06-17T08:17:27.363" v="235" actId="478"/>
          <ac:spMkLst>
            <pc:docMk/>
            <pc:sldMk cId="1444309995" sldId="313"/>
            <ac:spMk id="4" creationId="{6A813B35-D251-47F6-9B0F-8837F37476BB}"/>
          </ac:spMkLst>
        </pc:spChg>
        <pc:spChg chg="add del">
          <ac:chgData name="Phan Lê Xuân Trường" userId="ab1e9bc1-cb05-4e4e-88ba-49c17f5126cd" providerId="ADAL" clId="{CB434821-E557-475F-94A7-B87299E66465}" dt="2021-06-17T08:17:30.255" v="237" actId="22"/>
          <ac:spMkLst>
            <pc:docMk/>
            <pc:sldMk cId="1444309995" sldId="313"/>
            <ac:spMk id="6" creationId="{DBAE7D23-78D1-4779-BDC9-05AFF35E7467}"/>
          </ac:spMkLst>
        </pc:spChg>
        <pc:spChg chg="add del mod">
          <ac:chgData name="Phan Lê Xuân Trường" userId="ab1e9bc1-cb05-4e4e-88ba-49c17f5126cd" providerId="ADAL" clId="{CB434821-E557-475F-94A7-B87299E66465}" dt="2021-06-17T08:18:59.906" v="251" actId="478"/>
          <ac:spMkLst>
            <pc:docMk/>
            <pc:sldMk cId="1444309995" sldId="313"/>
            <ac:spMk id="7" creationId="{DC00B653-3496-4707-A4CF-4B2FEE7604A8}"/>
          </ac:spMkLst>
        </pc:spChg>
        <pc:spChg chg="add mod">
          <ac:chgData name="Phan Lê Xuân Trường" userId="ab1e9bc1-cb05-4e4e-88ba-49c17f5126cd" providerId="ADAL" clId="{CB434821-E557-475F-94A7-B87299E66465}" dt="2021-06-17T08:20:05.859" v="297" actId="1076"/>
          <ac:spMkLst>
            <pc:docMk/>
            <pc:sldMk cId="1444309995" sldId="313"/>
            <ac:spMk id="8" creationId="{F8A3697B-4E9B-4E4F-892A-FD2BB6984CEE}"/>
          </ac:spMkLst>
        </pc:spChg>
        <pc:spChg chg="add mod">
          <ac:chgData name="Phan Lê Xuân Trường" userId="ab1e9bc1-cb05-4e4e-88ba-49c17f5126cd" providerId="ADAL" clId="{CB434821-E557-475F-94A7-B87299E66465}" dt="2021-06-17T08:19:30.286" v="266" actId="1076"/>
          <ac:spMkLst>
            <pc:docMk/>
            <pc:sldMk cId="1444309995" sldId="313"/>
            <ac:spMk id="9" creationId="{8F913155-1D77-47E9-88D0-655928557F2E}"/>
          </ac:spMkLst>
        </pc:spChg>
        <pc:spChg chg="add mod">
          <ac:chgData name="Phan Lê Xuân Trường" userId="ab1e9bc1-cb05-4e4e-88ba-49c17f5126cd" providerId="ADAL" clId="{CB434821-E557-475F-94A7-B87299E66465}" dt="2021-06-17T12:58:20.583" v="1112" actId="20577"/>
          <ac:spMkLst>
            <pc:docMk/>
            <pc:sldMk cId="1444309995" sldId="313"/>
            <ac:spMk id="11" creationId="{5D0DC474-354A-4A64-ADF3-4C89C69D00EB}"/>
          </ac:spMkLst>
        </pc:spChg>
        <pc:spChg chg="add mod">
          <ac:chgData name="Phan Lê Xuân Trường" userId="ab1e9bc1-cb05-4e4e-88ba-49c17f5126cd" providerId="ADAL" clId="{CB434821-E557-475F-94A7-B87299E66465}" dt="2021-06-17T12:17:01.828" v="695" actId="1076"/>
          <ac:spMkLst>
            <pc:docMk/>
            <pc:sldMk cId="1444309995" sldId="313"/>
            <ac:spMk id="12" creationId="{F78BB16E-32A8-4050-A71E-D4639B9DD14C}"/>
          </ac:spMkLst>
        </pc:spChg>
      </pc:sldChg>
      <pc:sldChg chg="addSp delSp modSp add mod modTransition modAnim">
        <pc:chgData name="Phan Lê Xuân Trường" userId="ab1e9bc1-cb05-4e4e-88ba-49c17f5126cd" providerId="ADAL" clId="{CB434821-E557-475F-94A7-B87299E66465}" dt="2021-06-18T02:36:06.828" v="4500"/>
        <pc:sldMkLst>
          <pc:docMk/>
          <pc:sldMk cId="1473008352" sldId="313"/>
        </pc:sldMkLst>
        <pc:spChg chg="add mod">
          <ac:chgData name="Phan Lê Xuân Trường" userId="ab1e9bc1-cb05-4e4e-88ba-49c17f5126cd" providerId="ADAL" clId="{CB434821-E557-475F-94A7-B87299E66465}" dt="2021-06-18T02:07:10.175" v="4328" actId="1076"/>
          <ac:spMkLst>
            <pc:docMk/>
            <pc:sldMk cId="1473008352" sldId="313"/>
            <ac:spMk id="6" creationId="{0A3214BA-DD86-4A35-A2DD-9CFDA8C66056}"/>
          </ac:spMkLst>
        </pc:spChg>
        <pc:spChg chg="add mod">
          <ac:chgData name="Phan Lê Xuân Trường" userId="ab1e9bc1-cb05-4e4e-88ba-49c17f5126cd" providerId="ADAL" clId="{CB434821-E557-475F-94A7-B87299E66465}" dt="2021-06-18T02:07:10.175" v="4328" actId="1076"/>
          <ac:spMkLst>
            <pc:docMk/>
            <pc:sldMk cId="1473008352" sldId="313"/>
            <ac:spMk id="7" creationId="{94708D0C-7A7F-4705-888F-74FADDA84C57}"/>
          </ac:spMkLst>
        </pc:spChg>
        <pc:spChg chg="del">
          <ac:chgData name="Phan Lê Xuân Trường" userId="ab1e9bc1-cb05-4e4e-88ba-49c17f5126cd" providerId="ADAL" clId="{CB434821-E557-475F-94A7-B87299E66465}" dt="2021-06-18T02:06:17.857" v="4317" actId="478"/>
          <ac:spMkLst>
            <pc:docMk/>
            <pc:sldMk cId="1473008352" sldId="313"/>
            <ac:spMk id="9" creationId="{8F913155-1D77-47E9-88D0-655928557F2E}"/>
          </ac:spMkLst>
        </pc:spChg>
        <pc:spChg chg="add mod">
          <ac:chgData name="Phan Lê Xuân Trường" userId="ab1e9bc1-cb05-4e4e-88ba-49c17f5126cd" providerId="ADAL" clId="{CB434821-E557-475F-94A7-B87299E66465}" dt="2021-06-18T02:07:10.175" v="4328" actId="1076"/>
          <ac:spMkLst>
            <pc:docMk/>
            <pc:sldMk cId="1473008352" sldId="313"/>
            <ac:spMk id="10" creationId="{40CB67E3-083F-49AC-A870-12C7D5000D79}"/>
          </ac:spMkLst>
        </pc:spChg>
        <pc:spChg chg="mod">
          <ac:chgData name="Phan Lê Xuân Trường" userId="ab1e9bc1-cb05-4e4e-88ba-49c17f5126cd" providerId="ADAL" clId="{CB434821-E557-475F-94A7-B87299E66465}" dt="2021-06-18T02:06:14.342" v="4316" actId="1076"/>
          <ac:spMkLst>
            <pc:docMk/>
            <pc:sldMk cId="1473008352" sldId="313"/>
            <ac:spMk id="11" creationId="{5D0DC474-354A-4A64-ADF3-4C89C69D00EB}"/>
          </ac:spMkLst>
        </pc:spChg>
        <pc:spChg chg="del">
          <ac:chgData name="Phan Lê Xuân Trường" userId="ab1e9bc1-cb05-4e4e-88ba-49c17f5126cd" providerId="ADAL" clId="{CB434821-E557-475F-94A7-B87299E66465}" dt="2021-06-18T02:06:17.857" v="4317" actId="478"/>
          <ac:spMkLst>
            <pc:docMk/>
            <pc:sldMk cId="1473008352" sldId="313"/>
            <ac:spMk id="12" creationId="{F78BB16E-32A8-4050-A71E-D4639B9DD14C}"/>
          </ac:spMkLst>
        </pc:spChg>
      </pc:sldChg>
      <pc:sldChg chg="addSp delSp modSp new del mod modTransition modAnim">
        <pc:chgData name="Phan Lê Xuân Trường" userId="ab1e9bc1-cb05-4e4e-88ba-49c17f5126cd" providerId="ADAL" clId="{CB434821-E557-475F-94A7-B87299E66465}" dt="2021-06-18T02:06:05.113" v="4313" actId="2696"/>
        <pc:sldMkLst>
          <pc:docMk/>
          <pc:sldMk cId="706233382" sldId="314"/>
        </pc:sldMkLst>
        <pc:spChg chg="del">
          <ac:chgData name="Phan Lê Xuân Trường" userId="ab1e9bc1-cb05-4e4e-88ba-49c17f5126cd" providerId="ADAL" clId="{CB434821-E557-475F-94A7-B87299E66465}" dt="2021-06-17T08:22:54.900" v="315" actId="478"/>
          <ac:spMkLst>
            <pc:docMk/>
            <pc:sldMk cId="706233382" sldId="314"/>
            <ac:spMk id="2" creationId="{347465F5-BD41-4108-9C1F-547111CC757C}"/>
          </ac:spMkLst>
        </pc:spChg>
        <pc:spChg chg="del">
          <ac:chgData name="Phan Lê Xuân Trường" userId="ab1e9bc1-cb05-4e4e-88ba-49c17f5126cd" providerId="ADAL" clId="{CB434821-E557-475F-94A7-B87299E66465}" dt="2021-06-17T08:22:54.900" v="315" actId="478"/>
          <ac:spMkLst>
            <pc:docMk/>
            <pc:sldMk cId="706233382" sldId="314"/>
            <ac:spMk id="3" creationId="{80F95DB8-938B-4F0B-BD10-DF2BD5C253A4}"/>
          </ac:spMkLst>
        </pc:spChg>
        <pc:spChg chg="del">
          <ac:chgData name="Phan Lê Xuân Trường" userId="ab1e9bc1-cb05-4e4e-88ba-49c17f5126cd" providerId="ADAL" clId="{CB434821-E557-475F-94A7-B87299E66465}" dt="2021-06-17T08:22:54.900" v="315" actId="478"/>
          <ac:spMkLst>
            <pc:docMk/>
            <pc:sldMk cId="706233382" sldId="314"/>
            <ac:spMk id="4" creationId="{F7B591D9-1324-42FA-BC42-CE7DD2C879AC}"/>
          </ac:spMkLst>
        </pc:spChg>
        <pc:spChg chg="add mod">
          <ac:chgData name="Phan Lê Xuân Trường" userId="ab1e9bc1-cb05-4e4e-88ba-49c17f5126cd" providerId="ADAL" clId="{CB434821-E557-475F-94A7-B87299E66465}" dt="2021-06-17T08:22:59.795" v="316"/>
          <ac:spMkLst>
            <pc:docMk/>
            <pc:sldMk cId="706233382" sldId="314"/>
            <ac:spMk id="5" creationId="{E37819C8-70D2-4D8E-8F05-39086E583195}"/>
          </ac:spMkLst>
        </pc:spChg>
        <pc:spChg chg="add del mod">
          <ac:chgData name="Phan Lê Xuân Trường" userId="ab1e9bc1-cb05-4e4e-88ba-49c17f5126cd" providerId="ADAL" clId="{CB434821-E557-475F-94A7-B87299E66465}" dt="2021-06-17T09:00:13.400" v="636"/>
          <ac:spMkLst>
            <pc:docMk/>
            <pc:sldMk cId="706233382" sldId="314"/>
            <ac:spMk id="7" creationId="{4BC0FD5E-F939-4C4B-893C-1B0F9C3A0B63}"/>
          </ac:spMkLst>
        </pc:spChg>
        <pc:spChg chg="add mod">
          <ac:chgData name="Phan Lê Xuân Trường" userId="ab1e9bc1-cb05-4e4e-88ba-49c17f5126cd" providerId="ADAL" clId="{CB434821-E557-475F-94A7-B87299E66465}" dt="2021-06-17T12:18:26.973" v="706" actId="1076"/>
          <ac:spMkLst>
            <pc:docMk/>
            <pc:sldMk cId="706233382" sldId="314"/>
            <ac:spMk id="8" creationId="{3ADAD05E-B06F-4C09-9B6F-BE715346C013}"/>
          </ac:spMkLst>
        </pc:spChg>
        <pc:spChg chg="add mod">
          <ac:chgData name="Phan Lê Xuân Trường" userId="ab1e9bc1-cb05-4e4e-88ba-49c17f5126cd" providerId="ADAL" clId="{CB434821-E557-475F-94A7-B87299E66465}" dt="2021-06-17T12:19:15.603" v="717" actId="12"/>
          <ac:spMkLst>
            <pc:docMk/>
            <pc:sldMk cId="706233382" sldId="314"/>
            <ac:spMk id="10" creationId="{742177CC-4E0B-4CDC-9945-1672DD4AB69C}"/>
          </ac:spMkLst>
        </pc:spChg>
      </pc:sldChg>
      <pc:sldChg chg="add modTransition">
        <pc:chgData name="Phan Lê Xuân Trường" userId="ab1e9bc1-cb05-4e4e-88ba-49c17f5126cd" providerId="ADAL" clId="{CB434821-E557-475F-94A7-B87299E66465}" dt="2021-06-18T02:36:06.828" v="4500"/>
        <pc:sldMkLst>
          <pc:docMk/>
          <pc:sldMk cId="2752267247" sldId="314"/>
        </pc:sldMkLst>
      </pc:sldChg>
      <pc:sldChg chg="add modTransition">
        <pc:chgData name="Phan Lê Xuân Trường" userId="ab1e9bc1-cb05-4e4e-88ba-49c17f5126cd" providerId="ADAL" clId="{CB434821-E557-475F-94A7-B87299E66465}" dt="2021-06-18T02:36:06.828" v="4500"/>
        <pc:sldMkLst>
          <pc:docMk/>
          <pc:sldMk cId="44697940" sldId="315"/>
        </pc:sldMkLst>
      </pc:sldChg>
      <pc:sldChg chg="addSp delSp modSp new del mod modTransition modAnim">
        <pc:chgData name="Phan Lê Xuân Trường" userId="ab1e9bc1-cb05-4e4e-88ba-49c17f5126cd" providerId="ADAL" clId="{CB434821-E557-475F-94A7-B87299E66465}" dt="2021-06-18T02:06:05.113" v="4313" actId="2696"/>
        <pc:sldMkLst>
          <pc:docMk/>
          <pc:sldMk cId="3453095858" sldId="315"/>
        </pc:sldMkLst>
        <pc:spChg chg="del">
          <ac:chgData name="Phan Lê Xuân Trường" userId="ab1e9bc1-cb05-4e4e-88ba-49c17f5126cd" providerId="ADAL" clId="{CB434821-E557-475F-94A7-B87299E66465}" dt="2021-06-17T12:19:48.687" v="719" actId="478"/>
          <ac:spMkLst>
            <pc:docMk/>
            <pc:sldMk cId="3453095858" sldId="315"/>
            <ac:spMk id="2" creationId="{C5C06B02-77A6-4EB5-BA97-E6840C84416B}"/>
          </ac:spMkLst>
        </pc:spChg>
        <pc:spChg chg="del">
          <ac:chgData name="Phan Lê Xuân Trường" userId="ab1e9bc1-cb05-4e4e-88ba-49c17f5126cd" providerId="ADAL" clId="{CB434821-E557-475F-94A7-B87299E66465}" dt="2021-06-17T12:19:48.687" v="719" actId="478"/>
          <ac:spMkLst>
            <pc:docMk/>
            <pc:sldMk cId="3453095858" sldId="315"/>
            <ac:spMk id="3" creationId="{698DC40E-9871-48F8-8AFD-8D66BF02DEA3}"/>
          </ac:spMkLst>
        </pc:spChg>
        <pc:spChg chg="del">
          <ac:chgData name="Phan Lê Xuân Trường" userId="ab1e9bc1-cb05-4e4e-88ba-49c17f5126cd" providerId="ADAL" clId="{CB434821-E557-475F-94A7-B87299E66465}" dt="2021-06-17T12:19:48.687" v="719" actId="478"/>
          <ac:spMkLst>
            <pc:docMk/>
            <pc:sldMk cId="3453095858" sldId="315"/>
            <ac:spMk id="4" creationId="{1C304758-B7DF-495D-8EEB-9ED4109E034F}"/>
          </ac:spMkLst>
        </pc:spChg>
        <pc:spChg chg="add mod">
          <ac:chgData name="Phan Lê Xuân Trường" userId="ab1e9bc1-cb05-4e4e-88ba-49c17f5126cd" providerId="ADAL" clId="{CB434821-E557-475F-94A7-B87299E66465}" dt="2021-06-17T12:20:12.622" v="723" actId="1076"/>
          <ac:spMkLst>
            <pc:docMk/>
            <pc:sldMk cId="3453095858" sldId="315"/>
            <ac:spMk id="5" creationId="{063411EF-A022-4AA1-87B6-F95FBE71BC52}"/>
          </ac:spMkLst>
        </pc:spChg>
        <pc:spChg chg="add mod">
          <ac:chgData name="Phan Lê Xuân Trường" userId="ab1e9bc1-cb05-4e4e-88ba-49c17f5126cd" providerId="ADAL" clId="{CB434821-E557-475F-94A7-B87299E66465}" dt="2021-06-17T12:20:53.160" v="727" actId="1076"/>
          <ac:spMkLst>
            <pc:docMk/>
            <pc:sldMk cId="3453095858" sldId="315"/>
            <ac:spMk id="6" creationId="{1F5498D4-6A5A-4B17-8E46-241029229EE4}"/>
          </ac:spMkLst>
        </pc:spChg>
        <pc:spChg chg="add mod">
          <ac:chgData name="Phan Lê Xuân Trường" userId="ab1e9bc1-cb05-4e4e-88ba-49c17f5126cd" providerId="ADAL" clId="{CB434821-E557-475F-94A7-B87299E66465}" dt="2021-06-17T12:25:37.925" v="855" actId="12"/>
          <ac:spMkLst>
            <pc:docMk/>
            <pc:sldMk cId="3453095858" sldId="315"/>
            <ac:spMk id="8" creationId="{ABBCF878-B713-4144-A67F-07AC5B6C8A9D}"/>
          </ac:spMkLst>
        </pc:spChg>
      </pc:sldChg>
      <pc:sldChg chg="addSp delSp modSp new del mod modTransition modAnim">
        <pc:chgData name="Phan Lê Xuân Trường" userId="ab1e9bc1-cb05-4e4e-88ba-49c17f5126cd" providerId="ADAL" clId="{CB434821-E557-475F-94A7-B87299E66465}" dt="2021-06-18T02:06:05.113" v="4313" actId="2696"/>
        <pc:sldMkLst>
          <pc:docMk/>
          <pc:sldMk cId="2867587378" sldId="316"/>
        </pc:sldMkLst>
        <pc:spChg chg="del">
          <ac:chgData name="Phan Lê Xuân Trường" userId="ab1e9bc1-cb05-4e4e-88ba-49c17f5126cd" providerId="ADAL" clId="{CB434821-E557-475F-94A7-B87299E66465}" dt="2021-06-17T12:26:03.671" v="859" actId="478"/>
          <ac:spMkLst>
            <pc:docMk/>
            <pc:sldMk cId="2867587378" sldId="316"/>
            <ac:spMk id="2" creationId="{DC1AD3FC-8E2A-4D37-9C0F-916000985C51}"/>
          </ac:spMkLst>
        </pc:spChg>
        <pc:spChg chg="del">
          <ac:chgData name="Phan Lê Xuân Trường" userId="ab1e9bc1-cb05-4e4e-88ba-49c17f5126cd" providerId="ADAL" clId="{CB434821-E557-475F-94A7-B87299E66465}" dt="2021-06-17T12:26:03.671" v="859" actId="478"/>
          <ac:spMkLst>
            <pc:docMk/>
            <pc:sldMk cId="2867587378" sldId="316"/>
            <ac:spMk id="3" creationId="{0A235813-9A5E-4713-9649-D664ABE41ADD}"/>
          </ac:spMkLst>
        </pc:spChg>
        <pc:spChg chg="del">
          <ac:chgData name="Phan Lê Xuân Trường" userId="ab1e9bc1-cb05-4e4e-88ba-49c17f5126cd" providerId="ADAL" clId="{CB434821-E557-475F-94A7-B87299E66465}" dt="2021-06-17T12:26:03.671" v="859" actId="478"/>
          <ac:spMkLst>
            <pc:docMk/>
            <pc:sldMk cId="2867587378" sldId="316"/>
            <ac:spMk id="4" creationId="{1E89C1FF-7925-4ACB-9500-BA58CB047578}"/>
          </ac:spMkLst>
        </pc:spChg>
        <pc:spChg chg="add mod">
          <ac:chgData name="Phan Lê Xuân Trường" userId="ab1e9bc1-cb05-4e4e-88ba-49c17f5126cd" providerId="ADAL" clId="{CB434821-E557-475F-94A7-B87299E66465}" dt="2021-06-17T12:26:09.233" v="860"/>
          <ac:spMkLst>
            <pc:docMk/>
            <pc:sldMk cId="2867587378" sldId="316"/>
            <ac:spMk id="5" creationId="{F3F4593D-A139-4F5A-8BC9-BB25C1A7A659}"/>
          </ac:spMkLst>
        </pc:spChg>
        <pc:spChg chg="add mod">
          <ac:chgData name="Phan Lê Xuân Trường" userId="ab1e9bc1-cb05-4e4e-88ba-49c17f5126cd" providerId="ADAL" clId="{CB434821-E557-475F-94A7-B87299E66465}" dt="2021-06-17T12:26:17.451" v="861"/>
          <ac:spMkLst>
            <pc:docMk/>
            <pc:sldMk cId="2867587378" sldId="316"/>
            <ac:spMk id="6" creationId="{D6949369-E26F-4781-80B4-A4F0E32C0C23}"/>
          </ac:spMkLst>
        </pc:spChg>
        <pc:spChg chg="add mod">
          <ac:chgData name="Phan Lê Xuân Trường" userId="ab1e9bc1-cb05-4e4e-88ba-49c17f5126cd" providerId="ADAL" clId="{CB434821-E557-475F-94A7-B87299E66465}" dt="2021-06-17T12:28:24.597" v="880" actId="20577"/>
          <ac:spMkLst>
            <pc:docMk/>
            <pc:sldMk cId="2867587378" sldId="316"/>
            <ac:spMk id="8" creationId="{0C6BEE2D-2A8F-4768-BFB4-A18425039728}"/>
          </ac:spMkLst>
        </pc:spChg>
      </pc:sldChg>
      <pc:sldChg chg="add modTransition">
        <pc:chgData name="Phan Lê Xuân Trường" userId="ab1e9bc1-cb05-4e4e-88ba-49c17f5126cd" providerId="ADAL" clId="{CB434821-E557-475F-94A7-B87299E66465}" dt="2021-06-18T02:36:06.828" v="4500"/>
        <pc:sldMkLst>
          <pc:docMk/>
          <pc:sldMk cId="3452427339" sldId="316"/>
        </pc:sldMkLst>
      </pc:sldChg>
      <pc:sldChg chg="addSp modSp add mod modTransition">
        <pc:chgData name="Phan Lê Xuân Trường" userId="ab1e9bc1-cb05-4e4e-88ba-49c17f5126cd" providerId="ADAL" clId="{CB434821-E557-475F-94A7-B87299E66465}" dt="2021-06-18T02:36:06.828" v="4500"/>
        <pc:sldMkLst>
          <pc:docMk/>
          <pc:sldMk cId="2353114236" sldId="317"/>
        </pc:sldMkLst>
        <pc:spChg chg="mod">
          <ac:chgData name="Phan Lê Xuân Trường" userId="ab1e9bc1-cb05-4e4e-88ba-49c17f5126cd" providerId="ADAL" clId="{CB434821-E557-475F-94A7-B87299E66465}" dt="2021-06-18T02:32:03.217" v="4469" actId="1076"/>
          <ac:spMkLst>
            <pc:docMk/>
            <pc:sldMk cId="2353114236" sldId="317"/>
            <ac:spMk id="5" creationId="{0A74F084-6322-4984-B524-8CAE4786B6A7}"/>
          </ac:spMkLst>
        </pc:spChg>
        <pc:spChg chg="add mod">
          <ac:chgData name="Phan Lê Xuân Trường" userId="ab1e9bc1-cb05-4e4e-88ba-49c17f5126cd" providerId="ADAL" clId="{CB434821-E557-475F-94A7-B87299E66465}" dt="2021-06-18T02:08:42.619" v="4345" actId="1076"/>
          <ac:spMkLst>
            <pc:docMk/>
            <pc:sldMk cId="2353114236" sldId="317"/>
            <ac:spMk id="12" creationId="{827CA44E-C5AE-45C4-B7B4-7E3FF1C565E6}"/>
          </ac:spMkLst>
        </pc:spChg>
      </pc:sldChg>
      <pc:sldChg chg="addSp delSp modSp new del mod modTransition modAnim">
        <pc:chgData name="Phan Lê Xuân Trường" userId="ab1e9bc1-cb05-4e4e-88ba-49c17f5126cd" providerId="ADAL" clId="{CB434821-E557-475F-94A7-B87299E66465}" dt="2021-06-18T02:06:05.113" v="4313" actId="2696"/>
        <pc:sldMkLst>
          <pc:docMk/>
          <pc:sldMk cId="2510002774" sldId="317"/>
        </pc:sldMkLst>
        <pc:spChg chg="del">
          <ac:chgData name="Phan Lê Xuân Trường" userId="ab1e9bc1-cb05-4e4e-88ba-49c17f5126cd" providerId="ADAL" clId="{CB434821-E557-475F-94A7-B87299E66465}" dt="2021-06-17T12:36:29.557" v="945" actId="478"/>
          <ac:spMkLst>
            <pc:docMk/>
            <pc:sldMk cId="2510002774" sldId="317"/>
            <ac:spMk id="2" creationId="{675AB32A-285C-4AA3-8A01-D0D2D0B09E60}"/>
          </ac:spMkLst>
        </pc:spChg>
        <pc:spChg chg="del">
          <ac:chgData name="Phan Lê Xuân Trường" userId="ab1e9bc1-cb05-4e4e-88ba-49c17f5126cd" providerId="ADAL" clId="{CB434821-E557-475F-94A7-B87299E66465}" dt="2021-06-17T12:36:44.805" v="948" actId="478"/>
          <ac:spMkLst>
            <pc:docMk/>
            <pc:sldMk cId="2510002774" sldId="317"/>
            <ac:spMk id="3" creationId="{D32936E2-37BE-43E2-A5CA-086DF74E998B}"/>
          </ac:spMkLst>
        </pc:spChg>
        <pc:spChg chg="del">
          <ac:chgData name="Phan Lê Xuân Trường" userId="ab1e9bc1-cb05-4e4e-88ba-49c17f5126cd" providerId="ADAL" clId="{CB434821-E557-475F-94A7-B87299E66465}" dt="2021-06-17T12:36:31.191" v="946" actId="478"/>
          <ac:spMkLst>
            <pc:docMk/>
            <pc:sldMk cId="2510002774" sldId="317"/>
            <ac:spMk id="4" creationId="{3406316E-7B28-4BFC-881A-F928D81F1EF1}"/>
          </ac:spMkLst>
        </pc:spChg>
        <pc:spChg chg="add mod">
          <ac:chgData name="Phan Lê Xuân Trường" userId="ab1e9bc1-cb05-4e4e-88ba-49c17f5126cd" providerId="ADAL" clId="{CB434821-E557-475F-94A7-B87299E66465}" dt="2021-06-17T12:36:41.751" v="947"/>
          <ac:spMkLst>
            <pc:docMk/>
            <pc:sldMk cId="2510002774" sldId="317"/>
            <ac:spMk id="5" creationId="{0A74F084-6322-4984-B524-8CAE4786B6A7}"/>
          </ac:spMkLst>
        </pc:spChg>
        <pc:spChg chg="add mod">
          <ac:chgData name="Phan Lê Xuân Trường" userId="ab1e9bc1-cb05-4e4e-88ba-49c17f5126cd" providerId="ADAL" clId="{CB434821-E557-475F-94A7-B87299E66465}" dt="2021-06-17T12:36:51.069" v="949"/>
          <ac:spMkLst>
            <pc:docMk/>
            <pc:sldMk cId="2510002774" sldId="317"/>
            <ac:spMk id="6" creationId="{5C8745A1-2530-429E-91E0-9952F33F551D}"/>
          </ac:spMkLst>
        </pc:spChg>
        <pc:spChg chg="add mod">
          <ac:chgData name="Phan Lê Xuân Trường" userId="ab1e9bc1-cb05-4e4e-88ba-49c17f5126cd" providerId="ADAL" clId="{CB434821-E557-475F-94A7-B87299E66465}" dt="2021-06-17T12:57:24.440" v="1071" actId="12"/>
          <ac:spMkLst>
            <pc:docMk/>
            <pc:sldMk cId="2510002774" sldId="317"/>
            <ac:spMk id="8" creationId="{FDA94BD9-50DF-42C5-B209-25EAB377941B}"/>
          </ac:spMkLst>
        </pc:spChg>
        <pc:spChg chg="add">
          <ac:chgData name="Phan Lê Xuân Trường" userId="ab1e9bc1-cb05-4e4e-88ba-49c17f5126cd" providerId="ADAL" clId="{CB434821-E557-475F-94A7-B87299E66465}" dt="2021-06-17T12:47:48.166" v="976" actId="11529"/>
          <ac:spMkLst>
            <pc:docMk/>
            <pc:sldMk cId="2510002774" sldId="317"/>
            <ac:spMk id="9" creationId="{C585C430-44A4-48F6-A391-734C334ECE39}"/>
          </ac:spMkLst>
        </pc:spChg>
        <pc:spChg chg="add mod">
          <ac:chgData name="Phan Lê Xuân Trường" userId="ab1e9bc1-cb05-4e4e-88ba-49c17f5126cd" providerId="ADAL" clId="{CB434821-E557-475F-94A7-B87299E66465}" dt="2021-06-17T12:48:52.157" v="1060" actId="20577"/>
          <ac:spMkLst>
            <pc:docMk/>
            <pc:sldMk cId="2510002774" sldId="317"/>
            <ac:spMk id="10" creationId="{9CD812F3-C154-4168-8E78-E366DE2610EE}"/>
          </ac:spMkLst>
        </pc:spChg>
        <pc:spChg chg="add mod">
          <ac:chgData name="Phan Lê Xuân Trường" userId="ab1e9bc1-cb05-4e4e-88ba-49c17f5126cd" providerId="ADAL" clId="{CB434821-E557-475F-94A7-B87299E66465}" dt="2021-06-17T14:51:22.430" v="1171" actId="1076"/>
          <ac:spMkLst>
            <pc:docMk/>
            <pc:sldMk cId="2510002774" sldId="317"/>
            <ac:spMk id="11" creationId="{A86A3900-E6AA-43CF-92C0-494EF86B817A}"/>
          </ac:spMkLst>
        </pc:spChg>
      </pc:sldChg>
      <pc:sldChg chg="addSp delSp modSp new mod modTransition delAnim modAnim">
        <pc:chgData name="Phan Lê Xuân Trường" userId="ab1e9bc1-cb05-4e4e-88ba-49c17f5126cd" providerId="ADAL" clId="{CB434821-E557-475F-94A7-B87299E66465}" dt="2021-06-18T02:36:06.828" v="4500"/>
        <pc:sldMkLst>
          <pc:docMk/>
          <pc:sldMk cId="1996289830" sldId="318"/>
        </pc:sldMkLst>
        <pc:spChg chg="del">
          <ac:chgData name="Phan Lê Xuân Trường" userId="ab1e9bc1-cb05-4e4e-88ba-49c17f5126cd" providerId="ADAL" clId="{CB434821-E557-475F-94A7-B87299E66465}" dt="2021-06-17T14:49:56.302" v="1114" actId="478"/>
          <ac:spMkLst>
            <pc:docMk/>
            <pc:sldMk cId="1996289830" sldId="318"/>
            <ac:spMk id="2" creationId="{260262BE-E646-47E8-926E-DC2DC8F12F8C}"/>
          </ac:spMkLst>
        </pc:spChg>
        <pc:spChg chg="del">
          <ac:chgData name="Phan Lê Xuân Trường" userId="ab1e9bc1-cb05-4e4e-88ba-49c17f5126cd" providerId="ADAL" clId="{CB434821-E557-475F-94A7-B87299E66465}" dt="2021-06-17T14:49:56.302" v="1114" actId="478"/>
          <ac:spMkLst>
            <pc:docMk/>
            <pc:sldMk cId="1996289830" sldId="318"/>
            <ac:spMk id="3" creationId="{1A1EED53-1892-436A-BB8E-61E7F93837A9}"/>
          </ac:spMkLst>
        </pc:spChg>
        <pc:spChg chg="del">
          <ac:chgData name="Phan Lê Xuân Trường" userId="ab1e9bc1-cb05-4e4e-88ba-49c17f5126cd" providerId="ADAL" clId="{CB434821-E557-475F-94A7-B87299E66465}" dt="2021-06-17T14:49:56.302" v="1114" actId="478"/>
          <ac:spMkLst>
            <pc:docMk/>
            <pc:sldMk cId="1996289830" sldId="318"/>
            <ac:spMk id="4" creationId="{DB12631F-6734-4EFA-9703-863F930069C1}"/>
          </ac:spMkLst>
        </pc:spChg>
        <pc:spChg chg="add mod">
          <ac:chgData name="Phan Lê Xuân Trường" userId="ab1e9bc1-cb05-4e4e-88ba-49c17f5126cd" providerId="ADAL" clId="{CB434821-E557-475F-94A7-B87299E66465}" dt="2021-06-17T14:50:52.746" v="1141" actId="1076"/>
          <ac:spMkLst>
            <pc:docMk/>
            <pc:sldMk cId="1996289830" sldId="318"/>
            <ac:spMk id="5" creationId="{9E5C7CF4-1D06-45A3-86EE-34C7D521C1CF}"/>
          </ac:spMkLst>
        </pc:spChg>
        <pc:spChg chg="add mod">
          <ac:chgData name="Phan Lê Xuân Trường" userId="ab1e9bc1-cb05-4e4e-88ba-49c17f5126cd" providerId="ADAL" clId="{CB434821-E557-475F-94A7-B87299E66465}" dt="2021-06-17T14:51:47.419" v="1178" actId="1076"/>
          <ac:spMkLst>
            <pc:docMk/>
            <pc:sldMk cId="1996289830" sldId="318"/>
            <ac:spMk id="6" creationId="{BB4B178E-7647-48FB-B27C-09FB4F4951B7}"/>
          </ac:spMkLst>
        </pc:spChg>
        <pc:spChg chg="add mod">
          <ac:chgData name="Phan Lê Xuân Trường" userId="ab1e9bc1-cb05-4e4e-88ba-49c17f5126cd" providerId="ADAL" clId="{CB434821-E557-475F-94A7-B87299E66465}" dt="2021-06-18T02:09:45.743" v="4355" actId="1076"/>
          <ac:spMkLst>
            <pc:docMk/>
            <pc:sldMk cId="1996289830" sldId="318"/>
            <ac:spMk id="7" creationId="{01606E05-3720-4FB4-A121-0416500228EF}"/>
          </ac:spMkLst>
        </pc:spChg>
        <pc:spChg chg="add mod">
          <ac:chgData name="Phan Lê Xuân Trường" userId="ab1e9bc1-cb05-4e4e-88ba-49c17f5126cd" providerId="ADAL" clId="{CB434821-E557-475F-94A7-B87299E66465}" dt="2021-06-17T15:14:19.973" v="2128" actId="1076"/>
          <ac:spMkLst>
            <pc:docMk/>
            <pc:sldMk cId="1996289830" sldId="318"/>
            <ac:spMk id="8" creationId="{F592AA4A-2DF1-4CBD-923A-CAA09EB59738}"/>
          </ac:spMkLst>
        </pc:spChg>
        <pc:spChg chg="add del mod">
          <ac:chgData name="Phan Lê Xuân Trường" userId="ab1e9bc1-cb05-4e4e-88ba-49c17f5126cd" providerId="ADAL" clId="{CB434821-E557-475F-94A7-B87299E66465}" dt="2021-06-17T15:05:07.875" v="1197"/>
          <ac:spMkLst>
            <pc:docMk/>
            <pc:sldMk cId="1996289830" sldId="318"/>
            <ac:spMk id="9" creationId="{8A92D623-6E90-4B7A-B354-AF5C2C71DFE8}"/>
          </ac:spMkLst>
        </pc:spChg>
        <pc:spChg chg="add del mod">
          <ac:chgData name="Phan Lê Xuân Trường" userId="ab1e9bc1-cb05-4e4e-88ba-49c17f5126cd" providerId="ADAL" clId="{CB434821-E557-475F-94A7-B87299E66465}" dt="2021-06-17T15:09:16.531" v="1795" actId="478"/>
          <ac:spMkLst>
            <pc:docMk/>
            <pc:sldMk cId="1996289830" sldId="318"/>
            <ac:spMk id="11" creationId="{272C811C-0A03-4FA1-891F-1C5D45388C59}"/>
          </ac:spMkLst>
        </pc:spChg>
        <pc:spChg chg="add mod">
          <ac:chgData name="Phan Lê Xuân Trường" userId="ab1e9bc1-cb05-4e4e-88ba-49c17f5126cd" providerId="ADAL" clId="{CB434821-E557-475F-94A7-B87299E66465}" dt="2021-06-17T15:14:23.961" v="2130" actId="20577"/>
          <ac:spMkLst>
            <pc:docMk/>
            <pc:sldMk cId="1996289830" sldId="318"/>
            <ac:spMk id="12" creationId="{6BFD2B58-8040-4B62-A76F-8D39F338DFF5}"/>
          </ac:spMkLst>
        </pc:spChg>
        <pc:picChg chg="add del mod">
          <ac:chgData name="Phan Lê Xuân Trường" userId="ab1e9bc1-cb05-4e4e-88ba-49c17f5126cd" providerId="ADAL" clId="{CB434821-E557-475F-94A7-B87299E66465}" dt="2021-06-18T02:21:54.870" v="4357" actId="478"/>
          <ac:picMkLst>
            <pc:docMk/>
            <pc:sldMk cId="1996289830" sldId="318"/>
            <ac:picMk id="3" creationId="{C9B93BA5-5234-4498-87D9-0EE143895C78}"/>
          </ac:picMkLst>
        </pc:picChg>
      </pc:sldChg>
      <pc:sldChg chg="addSp delSp modSp new mod modTransition">
        <pc:chgData name="Phan Lê Xuân Trường" userId="ab1e9bc1-cb05-4e4e-88ba-49c17f5126cd" providerId="ADAL" clId="{CB434821-E557-475F-94A7-B87299E66465}" dt="2021-06-18T02:36:06.828" v="4500"/>
        <pc:sldMkLst>
          <pc:docMk/>
          <pc:sldMk cId="1396982887" sldId="319"/>
        </pc:sldMkLst>
        <pc:spChg chg="del">
          <ac:chgData name="Phan Lê Xuân Trường" userId="ab1e9bc1-cb05-4e4e-88ba-49c17f5126cd" providerId="ADAL" clId="{CB434821-E557-475F-94A7-B87299E66465}" dt="2021-06-17T15:11:13.542" v="1983" actId="478"/>
          <ac:spMkLst>
            <pc:docMk/>
            <pc:sldMk cId="1396982887" sldId="319"/>
            <ac:spMk id="2" creationId="{B6DA51A7-849C-48AB-ADF4-BF317779EB07}"/>
          </ac:spMkLst>
        </pc:spChg>
        <pc:spChg chg="del">
          <ac:chgData name="Phan Lê Xuân Trường" userId="ab1e9bc1-cb05-4e4e-88ba-49c17f5126cd" providerId="ADAL" clId="{CB434821-E557-475F-94A7-B87299E66465}" dt="2021-06-17T15:11:25.370" v="1986" actId="478"/>
          <ac:spMkLst>
            <pc:docMk/>
            <pc:sldMk cId="1396982887" sldId="319"/>
            <ac:spMk id="3" creationId="{77D9CFE9-968A-4006-B235-28EE1B8E4002}"/>
          </ac:spMkLst>
        </pc:spChg>
        <pc:spChg chg="del">
          <ac:chgData name="Phan Lê Xuân Trường" userId="ab1e9bc1-cb05-4e4e-88ba-49c17f5126cd" providerId="ADAL" clId="{CB434821-E557-475F-94A7-B87299E66465}" dt="2021-06-17T15:11:14.316" v="1984" actId="478"/>
          <ac:spMkLst>
            <pc:docMk/>
            <pc:sldMk cId="1396982887" sldId="319"/>
            <ac:spMk id="4" creationId="{B2162DC8-9568-4A64-903D-5651532D20BA}"/>
          </ac:spMkLst>
        </pc:spChg>
        <pc:spChg chg="add mod">
          <ac:chgData name="Phan Lê Xuân Trường" userId="ab1e9bc1-cb05-4e4e-88ba-49c17f5126cd" providerId="ADAL" clId="{CB434821-E557-475F-94A7-B87299E66465}" dt="2021-06-17T15:11:23.311" v="1985"/>
          <ac:spMkLst>
            <pc:docMk/>
            <pc:sldMk cId="1396982887" sldId="319"/>
            <ac:spMk id="5" creationId="{23DA219F-2FBC-483E-9E37-85C81759C61C}"/>
          </ac:spMkLst>
        </pc:spChg>
        <pc:spChg chg="add mod">
          <ac:chgData name="Phan Lê Xuân Trường" userId="ab1e9bc1-cb05-4e4e-88ba-49c17f5126cd" providerId="ADAL" clId="{CB434821-E557-475F-94A7-B87299E66465}" dt="2021-06-17T15:12:05.120" v="2001" actId="255"/>
          <ac:spMkLst>
            <pc:docMk/>
            <pc:sldMk cId="1396982887" sldId="319"/>
            <ac:spMk id="6" creationId="{232C9952-64AE-402E-A039-71CE5133B3BA}"/>
          </ac:spMkLst>
        </pc:spChg>
        <pc:spChg chg="add mod">
          <ac:chgData name="Phan Lê Xuân Trường" userId="ab1e9bc1-cb05-4e4e-88ba-49c17f5126cd" providerId="ADAL" clId="{CB434821-E557-475F-94A7-B87299E66465}" dt="2021-06-17T15:23:40.289" v="2605" actId="403"/>
          <ac:spMkLst>
            <pc:docMk/>
            <pc:sldMk cId="1396982887" sldId="319"/>
            <ac:spMk id="8" creationId="{5096AF20-D8C1-40FE-BD3F-7060973141C6}"/>
          </ac:spMkLst>
        </pc:spChg>
        <pc:spChg chg="add del mod">
          <ac:chgData name="Phan Lê Xuân Trường" userId="ab1e9bc1-cb05-4e4e-88ba-49c17f5126cd" providerId="ADAL" clId="{CB434821-E557-475F-94A7-B87299E66465}" dt="2021-06-17T15:15:14.739" v="2135" actId="478"/>
          <ac:spMkLst>
            <pc:docMk/>
            <pc:sldMk cId="1396982887" sldId="319"/>
            <ac:spMk id="9" creationId="{5C23D47E-6FE0-471C-BB06-97C4DAD74F25}"/>
          </ac:spMkLst>
        </pc:spChg>
        <pc:spChg chg="add del">
          <ac:chgData name="Phan Lê Xuân Trường" userId="ab1e9bc1-cb05-4e4e-88ba-49c17f5126cd" providerId="ADAL" clId="{CB434821-E557-475F-94A7-B87299E66465}" dt="2021-06-17T15:16:26.582" v="2177" actId="478"/>
          <ac:spMkLst>
            <pc:docMk/>
            <pc:sldMk cId="1396982887" sldId="319"/>
            <ac:spMk id="10" creationId="{872EFA2C-577A-49D8-AF5A-9F86FC9EDE41}"/>
          </ac:spMkLst>
        </pc:spChg>
      </pc:sldChg>
      <pc:sldChg chg="addSp delSp modSp new mod modTransition modAnim">
        <pc:chgData name="Phan Lê Xuân Trường" userId="ab1e9bc1-cb05-4e4e-88ba-49c17f5126cd" providerId="ADAL" clId="{CB434821-E557-475F-94A7-B87299E66465}" dt="2021-06-18T02:36:06.828" v="4500"/>
        <pc:sldMkLst>
          <pc:docMk/>
          <pc:sldMk cId="3420553180" sldId="320"/>
        </pc:sldMkLst>
        <pc:spChg chg="del">
          <ac:chgData name="Phan Lê Xuân Trường" userId="ab1e9bc1-cb05-4e4e-88ba-49c17f5126cd" providerId="ADAL" clId="{CB434821-E557-475F-94A7-B87299E66465}" dt="2021-06-17T15:19:20.575" v="2264" actId="478"/>
          <ac:spMkLst>
            <pc:docMk/>
            <pc:sldMk cId="3420553180" sldId="320"/>
            <ac:spMk id="2" creationId="{3518219A-CB35-4BAD-94B2-80C63F144489}"/>
          </ac:spMkLst>
        </pc:spChg>
        <pc:spChg chg="del">
          <ac:chgData name="Phan Lê Xuân Trường" userId="ab1e9bc1-cb05-4e4e-88ba-49c17f5126cd" providerId="ADAL" clId="{CB434821-E557-475F-94A7-B87299E66465}" dt="2021-06-17T15:19:20.575" v="2264" actId="478"/>
          <ac:spMkLst>
            <pc:docMk/>
            <pc:sldMk cId="3420553180" sldId="320"/>
            <ac:spMk id="3" creationId="{807EA32A-F829-496D-8316-86242B14A5E1}"/>
          </ac:spMkLst>
        </pc:spChg>
        <pc:spChg chg="del">
          <ac:chgData name="Phan Lê Xuân Trường" userId="ab1e9bc1-cb05-4e4e-88ba-49c17f5126cd" providerId="ADAL" clId="{CB434821-E557-475F-94A7-B87299E66465}" dt="2021-06-17T15:19:20.575" v="2264" actId="478"/>
          <ac:spMkLst>
            <pc:docMk/>
            <pc:sldMk cId="3420553180" sldId="320"/>
            <ac:spMk id="4" creationId="{C7473D4B-7871-4D85-B7C2-3DAA700CF224}"/>
          </ac:spMkLst>
        </pc:spChg>
        <pc:spChg chg="add mod">
          <ac:chgData name="Phan Lê Xuân Trường" userId="ab1e9bc1-cb05-4e4e-88ba-49c17f5126cd" providerId="ADAL" clId="{CB434821-E557-475F-94A7-B87299E66465}" dt="2021-06-17T15:19:36.079" v="2269" actId="1076"/>
          <ac:spMkLst>
            <pc:docMk/>
            <pc:sldMk cId="3420553180" sldId="320"/>
            <ac:spMk id="5" creationId="{E1D785B2-5077-461A-BC65-7EB8D2465393}"/>
          </ac:spMkLst>
        </pc:spChg>
        <pc:spChg chg="add mod">
          <ac:chgData name="Phan Lê Xuân Trường" userId="ab1e9bc1-cb05-4e4e-88ba-49c17f5126cd" providerId="ADAL" clId="{CB434821-E557-475F-94A7-B87299E66465}" dt="2021-06-17T15:19:44.076" v="2272"/>
          <ac:spMkLst>
            <pc:docMk/>
            <pc:sldMk cId="3420553180" sldId="320"/>
            <ac:spMk id="6" creationId="{0D8698FF-7642-4B5F-A803-807CD4C1A923}"/>
          </ac:spMkLst>
        </pc:spChg>
        <pc:spChg chg="add mod">
          <ac:chgData name="Phan Lê Xuân Trường" userId="ab1e9bc1-cb05-4e4e-88ba-49c17f5126cd" providerId="ADAL" clId="{CB434821-E557-475F-94A7-B87299E66465}" dt="2021-06-17T15:23:08.256" v="2581" actId="1076"/>
          <ac:spMkLst>
            <pc:docMk/>
            <pc:sldMk cId="3420553180" sldId="320"/>
            <ac:spMk id="8" creationId="{AC51B946-2399-4C7F-A60F-91E45FB4C3AA}"/>
          </ac:spMkLst>
        </pc:spChg>
      </pc:sldChg>
      <pc:sldChg chg="addSp delSp modSp new mod modTransition modAnim">
        <pc:chgData name="Phan Lê Xuân Trường" userId="ab1e9bc1-cb05-4e4e-88ba-49c17f5126cd" providerId="ADAL" clId="{CB434821-E557-475F-94A7-B87299E66465}" dt="2021-06-18T02:36:06.828" v="4500"/>
        <pc:sldMkLst>
          <pc:docMk/>
          <pc:sldMk cId="1656325429" sldId="321"/>
        </pc:sldMkLst>
        <pc:spChg chg="del">
          <ac:chgData name="Phan Lê Xuân Trường" userId="ab1e9bc1-cb05-4e4e-88ba-49c17f5126cd" providerId="ADAL" clId="{CB434821-E557-475F-94A7-B87299E66465}" dt="2021-06-17T15:24:03.175" v="2607" actId="478"/>
          <ac:spMkLst>
            <pc:docMk/>
            <pc:sldMk cId="1656325429" sldId="321"/>
            <ac:spMk id="2" creationId="{B57A6A3B-CA32-44DC-B990-192837AB6510}"/>
          </ac:spMkLst>
        </pc:spChg>
        <pc:spChg chg="del">
          <ac:chgData name="Phan Lê Xuân Trường" userId="ab1e9bc1-cb05-4e4e-88ba-49c17f5126cd" providerId="ADAL" clId="{CB434821-E557-475F-94A7-B87299E66465}" dt="2021-06-17T15:24:03.175" v="2607" actId="478"/>
          <ac:spMkLst>
            <pc:docMk/>
            <pc:sldMk cId="1656325429" sldId="321"/>
            <ac:spMk id="3" creationId="{7CEDB343-36BD-47E9-BEF6-0C57A2E5D2C4}"/>
          </ac:spMkLst>
        </pc:spChg>
        <pc:spChg chg="del">
          <ac:chgData name="Phan Lê Xuân Trường" userId="ab1e9bc1-cb05-4e4e-88ba-49c17f5126cd" providerId="ADAL" clId="{CB434821-E557-475F-94A7-B87299E66465}" dt="2021-06-17T15:24:03.175" v="2607" actId="478"/>
          <ac:spMkLst>
            <pc:docMk/>
            <pc:sldMk cId="1656325429" sldId="321"/>
            <ac:spMk id="4" creationId="{D86CCA79-9FCC-4320-B2D6-9917BDCBA855}"/>
          </ac:spMkLst>
        </pc:spChg>
        <pc:spChg chg="add del">
          <ac:chgData name="Phan Lê Xuân Trường" userId="ab1e9bc1-cb05-4e4e-88ba-49c17f5126cd" providerId="ADAL" clId="{CB434821-E557-475F-94A7-B87299E66465}" dt="2021-06-17T15:24:06.950" v="2609" actId="22"/>
          <ac:spMkLst>
            <pc:docMk/>
            <pc:sldMk cId="1656325429" sldId="321"/>
            <ac:spMk id="6" creationId="{C3560E78-F813-4271-A692-8C9613856B5C}"/>
          </ac:spMkLst>
        </pc:spChg>
        <pc:spChg chg="add mod">
          <ac:chgData name="Phan Lê Xuân Trường" userId="ab1e9bc1-cb05-4e4e-88ba-49c17f5126cd" providerId="ADAL" clId="{CB434821-E557-475F-94A7-B87299E66465}" dt="2021-06-17T15:24:10.796" v="2610"/>
          <ac:spMkLst>
            <pc:docMk/>
            <pc:sldMk cId="1656325429" sldId="321"/>
            <ac:spMk id="7" creationId="{DB84A017-D09F-48E9-9293-256C83EF1117}"/>
          </ac:spMkLst>
        </pc:spChg>
        <pc:spChg chg="add mod">
          <ac:chgData name="Phan Lê Xuân Trường" userId="ab1e9bc1-cb05-4e4e-88ba-49c17f5126cd" providerId="ADAL" clId="{CB434821-E557-475F-94A7-B87299E66465}" dt="2021-06-17T15:24:14.566" v="2611"/>
          <ac:spMkLst>
            <pc:docMk/>
            <pc:sldMk cId="1656325429" sldId="321"/>
            <ac:spMk id="8" creationId="{F3BD19AF-97C9-40F3-B96D-972D650C2517}"/>
          </ac:spMkLst>
        </pc:spChg>
        <pc:spChg chg="add del mod">
          <ac:chgData name="Phan Lê Xuân Trường" userId="ab1e9bc1-cb05-4e4e-88ba-49c17f5126cd" providerId="ADAL" clId="{CB434821-E557-475F-94A7-B87299E66465}" dt="2021-06-17T15:37:24.469" v="3008" actId="1076"/>
          <ac:spMkLst>
            <pc:docMk/>
            <pc:sldMk cId="1656325429" sldId="321"/>
            <ac:spMk id="10" creationId="{7B4EABE7-890C-496D-8654-04002A5A4982}"/>
          </ac:spMkLst>
        </pc:spChg>
      </pc:sldChg>
      <pc:sldChg chg="addSp delSp modSp new mod modTransition modAnim">
        <pc:chgData name="Phan Lê Xuân Trường" userId="ab1e9bc1-cb05-4e4e-88ba-49c17f5126cd" providerId="ADAL" clId="{CB434821-E557-475F-94A7-B87299E66465}" dt="2021-06-18T02:36:06.828" v="4500"/>
        <pc:sldMkLst>
          <pc:docMk/>
          <pc:sldMk cId="9244893" sldId="322"/>
        </pc:sldMkLst>
        <pc:spChg chg="del">
          <ac:chgData name="Phan Lê Xuân Trường" userId="ab1e9bc1-cb05-4e4e-88ba-49c17f5126cd" providerId="ADAL" clId="{CB434821-E557-475F-94A7-B87299E66465}" dt="2021-06-17T15:33:36.560" v="2746" actId="478"/>
          <ac:spMkLst>
            <pc:docMk/>
            <pc:sldMk cId="9244893" sldId="322"/>
            <ac:spMk id="2" creationId="{6A3ED61E-73CC-4C71-B7ED-262C24EBC189}"/>
          </ac:spMkLst>
        </pc:spChg>
        <pc:spChg chg="del">
          <ac:chgData name="Phan Lê Xuân Trường" userId="ab1e9bc1-cb05-4e4e-88ba-49c17f5126cd" providerId="ADAL" clId="{CB434821-E557-475F-94A7-B87299E66465}" dt="2021-06-17T15:33:36.560" v="2746" actId="478"/>
          <ac:spMkLst>
            <pc:docMk/>
            <pc:sldMk cId="9244893" sldId="322"/>
            <ac:spMk id="3" creationId="{19D615F5-31CF-4E30-9BB7-84A144D0D052}"/>
          </ac:spMkLst>
        </pc:spChg>
        <pc:spChg chg="del">
          <ac:chgData name="Phan Lê Xuân Trường" userId="ab1e9bc1-cb05-4e4e-88ba-49c17f5126cd" providerId="ADAL" clId="{CB434821-E557-475F-94A7-B87299E66465}" dt="2021-06-17T15:33:36.560" v="2746" actId="478"/>
          <ac:spMkLst>
            <pc:docMk/>
            <pc:sldMk cId="9244893" sldId="322"/>
            <ac:spMk id="4" creationId="{1EA36E85-BEFD-484A-9502-0A7B361E0110}"/>
          </ac:spMkLst>
        </pc:spChg>
        <pc:spChg chg="add mod">
          <ac:chgData name="Phan Lê Xuân Trường" userId="ab1e9bc1-cb05-4e4e-88ba-49c17f5126cd" providerId="ADAL" clId="{CB434821-E557-475F-94A7-B87299E66465}" dt="2021-06-17T15:34:12.656" v="2767"/>
          <ac:spMkLst>
            <pc:docMk/>
            <pc:sldMk cId="9244893" sldId="322"/>
            <ac:spMk id="5" creationId="{77ACB02D-A203-4A82-B20F-B690DD22D9A7}"/>
          </ac:spMkLst>
        </pc:spChg>
        <pc:spChg chg="add mod">
          <ac:chgData name="Phan Lê Xuân Trường" userId="ab1e9bc1-cb05-4e4e-88ba-49c17f5126cd" providerId="ADAL" clId="{CB434821-E557-475F-94A7-B87299E66465}" dt="2021-06-17T15:34:12.656" v="2767"/>
          <ac:spMkLst>
            <pc:docMk/>
            <pc:sldMk cId="9244893" sldId="322"/>
            <ac:spMk id="6" creationId="{9E48FEB6-2270-4251-8576-029032C7E627}"/>
          </ac:spMkLst>
        </pc:spChg>
        <pc:spChg chg="add mod">
          <ac:chgData name="Phan Lê Xuân Trường" userId="ab1e9bc1-cb05-4e4e-88ba-49c17f5126cd" providerId="ADAL" clId="{CB434821-E557-475F-94A7-B87299E66465}" dt="2021-06-17T15:37:34.962" v="3011" actId="1076"/>
          <ac:spMkLst>
            <pc:docMk/>
            <pc:sldMk cId="9244893" sldId="322"/>
            <ac:spMk id="7" creationId="{36B69625-6ED6-444B-BA1E-D2AB0792797E}"/>
          </ac:spMkLst>
        </pc:spChg>
      </pc:sldChg>
      <pc:sldChg chg="addSp delSp modSp new mod ord modTransition modAnim">
        <pc:chgData name="Phan Lê Xuân Trường" userId="ab1e9bc1-cb05-4e4e-88ba-49c17f5126cd" providerId="ADAL" clId="{CB434821-E557-475F-94A7-B87299E66465}" dt="2021-06-18T02:36:06.828" v="4500"/>
        <pc:sldMkLst>
          <pc:docMk/>
          <pc:sldMk cId="502794868" sldId="323"/>
        </pc:sldMkLst>
        <pc:spChg chg="add del mod">
          <ac:chgData name="Phan Lê Xuân Trường" userId="ab1e9bc1-cb05-4e4e-88ba-49c17f5126cd" providerId="ADAL" clId="{CB434821-E557-475F-94A7-B87299E66465}" dt="2021-06-17T16:45:40.458" v="4304"/>
          <ac:spMkLst>
            <pc:docMk/>
            <pc:sldMk cId="502794868" sldId="323"/>
            <ac:spMk id="2" creationId="{3251DF6D-AD6E-40CB-93D5-E727F96FC096}"/>
          </ac:spMkLst>
        </pc:spChg>
        <pc:spChg chg="del">
          <ac:chgData name="Phan Lê Xuân Trường" userId="ab1e9bc1-cb05-4e4e-88ba-49c17f5126cd" providerId="ADAL" clId="{CB434821-E557-475F-94A7-B87299E66465}" dt="2021-06-17T15:34:07.747" v="2766" actId="478"/>
          <ac:spMkLst>
            <pc:docMk/>
            <pc:sldMk cId="502794868" sldId="323"/>
            <ac:spMk id="2" creationId="{A46955F5-BCC6-47B7-A2C8-C278FEC57097}"/>
          </ac:spMkLst>
        </pc:spChg>
        <pc:spChg chg="del">
          <ac:chgData name="Phan Lê Xuân Trường" userId="ab1e9bc1-cb05-4e4e-88ba-49c17f5126cd" providerId="ADAL" clId="{CB434821-E557-475F-94A7-B87299E66465}" dt="2021-06-17T15:34:07.747" v="2766" actId="478"/>
          <ac:spMkLst>
            <pc:docMk/>
            <pc:sldMk cId="502794868" sldId="323"/>
            <ac:spMk id="3" creationId="{8ADE1B2E-A368-49E0-AB3B-1C3B006A3522}"/>
          </ac:spMkLst>
        </pc:spChg>
        <pc:spChg chg="add del mod">
          <ac:chgData name="Phan Lê Xuân Trường" userId="ab1e9bc1-cb05-4e4e-88ba-49c17f5126cd" providerId="ADAL" clId="{CB434821-E557-475F-94A7-B87299E66465}" dt="2021-06-18T02:32:39.028" v="4478" actId="478"/>
          <ac:spMkLst>
            <pc:docMk/>
            <pc:sldMk cId="502794868" sldId="323"/>
            <ac:spMk id="3" creationId="{B3B8E82A-5306-4043-AA38-1AF090EF854D}"/>
          </ac:spMkLst>
        </pc:spChg>
        <pc:spChg chg="del">
          <ac:chgData name="Phan Lê Xuân Trường" userId="ab1e9bc1-cb05-4e4e-88ba-49c17f5126cd" providerId="ADAL" clId="{CB434821-E557-475F-94A7-B87299E66465}" dt="2021-06-17T15:34:07.747" v="2766" actId="478"/>
          <ac:spMkLst>
            <pc:docMk/>
            <pc:sldMk cId="502794868" sldId="323"/>
            <ac:spMk id="4" creationId="{163C7AA3-4240-4597-8FE3-2DB01BE1FFE7}"/>
          </ac:spMkLst>
        </pc:spChg>
        <pc:spChg chg="add mod">
          <ac:chgData name="Phan Lê Xuân Trường" userId="ab1e9bc1-cb05-4e4e-88ba-49c17f5126cd" providerId="ADAL" clId="{CB434821-E557-475F-94A7-B87299E66465}" dt="2021-06-17T15:37:40.231" v="3012"/>
          <ac:spMkLst>
            <pc:docMk/>
            <pc:sldMk cId="502794868" sldId="323"/>
            <ac:spMk id="5" creationId="{DEE71AC1-0B7E-40F8-9289-3748DF01D417}"/>
          </ac:spMkLst>
        </pc:spChg>
        <pc:spChg chg="add del mod">
          <ac:chgData name="Phan Lê Xuân Trường" userId="ab1e9bc1-cb05-4e4e-88ba-49c17f5126cd" providerId="ADAL" clId="{CB434821-E557-475F-94A7-B87299E66465}" dt="2021-06-18T02:32:35.202" v="4474" actId="478"/>
          <ac:spMkLst>
            <pc:docMk/>
            <pc:sldMk cId="502794868" sldId="323"/>
            <ac:spMk id="6" creationId="{A390632F-5AFB-42D8-BC7D-613E2ACC6C37}"/>
          </ac:spMkLst>
        </pc:spChg>
        <pc:spChg chg="add mod">
          <ac:chgData name="Phan Lê Xuân Trường" userId="ab1e9bc1-cb05-4e4e-88ba-49c17f5126cd" providerId="ADAL" clId="{CB434821-E557-475F-94A7-B87299E66465}" dt="2021-06-17T16:45:49.883" v="4306" actId="1076"/>
          <ac:spMkLst>
            <pc:docMk/>
            <pc:sldMk cId="502794868" sldId="323"/>
            <ac:spMk id="8" creationId="{6A232D15-F58F-4268-89FF-DCD611F8A8D7}"/>
          </ac:spMkLst>
        </pc:spChg>
        <pc:spChg chg="add mod">
          <ac:chgData name="Phan Lê Xuân Trường" userId="ab1e9bc1-cb05-4e4e-88ba-49c17f5126cd" providerId="ADAL" clId="{CB434821-E557-475F-94A7-B87299E66465}" dt="2021-06-17T16:45:42.506" v="4305" actId="403"/>
          <ac:spMkLst>
            <pc:docMk/>
            <pc:sldMk cId="502794868" sldId="323"/>
            <ac:spMk id="9" creationId="{CCB01301-2906-4E83-A65C-0F496E06222E}"/>
          </ac:spMkLst>
        </pc:spChg>
        <pc:spChg chg="add mod">
          <ac:chgData name="Phan Lê Xuân Trường" userId="ab1e9bc1-cb05-4e4e-88ba-49c17f5126cd" providerId="ADAL" clId="{CB434821-E557-475F-94A7-B87299E66465}" dt="2021-06-17T16:45:42.506" v="4305" actId="403"/>
          <ac:spMkLst>
            <pc:docMk/>
            <pc:sldMk cId="502794868" sldId="323"/>
            <ac:spMk id="10" creationId="{A51BEBB2-A437-4F3F-8C1B-6CE35C3F2D6C}"/>
          </ac:spMkLst>
        </pc:spChg>
        <pc:spChg chg="add del mod">
          <ac:chgData name="Phan Lê Xuân Trường" userId="ab1e9bc1-cb05-4e4e-88ba-49c17f5126cd" providerId="ADAL" clId="{CB434821-E557-475F-94A7-B87299E66465}" dt="2021-06-18T02:32:37.015" v="4476"/>
          <ac:spMkLst>
            <pc:docMk/>
            <pc:sldMk cId="502794868" sldId="323"/>
            <ac:spMk id="11" creationId="{3D23D3BE-7ABF-49C0-9B11-66FEDDF0E04E}"/>
          </ac:spMkLst>
        </pc:spChg>
        <pc:spChg chg="add mod">
          <ac:chgData name="Phan Lê Xuân Trường" userId="ab1e9bc1-cb05-4e4e-88ba-49c17f5126cd" providerId="ADAL" clId="{CB434821-E557-475F-94A7-B87299E66465}" dt="2021-06-18T02:32:39.623" v="4479"/>
          <ac:spMkLst>
            <pc:docMk/>
            <pc:sldMk cId="502794868" sldId="323"/>
            <ac:spMk id="12" creationId="{9E722B62-5891-40E4-AE45-562EDCFAE3E7}"/>
          </ac:spMkLst>
        </pc:spChg>
      </pc:sldChg>
      <pc:sldChg chg="addSp delSp modSp new mod modTransition modAnim">
        <pc:chgData name="Phan Lê Xuân Trường" userId="ab1e9bc1-cb05-4e4e-88ba-49c17f5126cd" providerId="ADAL" clId="{CB434821-E557-475F-94A7-B87299E66465}" dt="2021-06-18T02:53:34.731" v="4581" actId="20577"/>
        <pc:sldMkLst>
          <pc:docMk/>
          <pc:sldMk cId="2369617982" sldId="324"/>
        </pc:sldMkLst>
        <pc:spChg chg="del">
          <ac:chgData name="Phan Lê Xuân Trường" userId="ab1e9bc1-cb05-4e4e-88ba-49c17f5126cd" providerId="ADAL" clId="{CB434821-E557-475F-94A7-B87299E66465}" dt="2021-06-17T15:49:08.401" v="3623" actId="478"/>
          <ac:spMkLst>
            <pc:docMk/>
            <pc:sldMk cId="2369617982" sldId="324"/>
            <ac:spMk id="2" creationId="{9B1FB05F-070B-4FFB-8A04-CAF1078017EE}"/>
          </ac:spMkLst>
        </pc:spChg>
        <pc:spChg chg="del">
          <ac:chgData name="Phan Lê Xuân Trường" userId="ab1e9bc1-cb05-4e4e-88ba-49c17f5126cd" providerId="ADAL" clId="{CB434821-E557-475F-94A7-B87299E66465}" dt="2021-06-17T15:49:08.401" v="3623" actId="478"/>
          <ac:spMkLst>
            <pc:docMk/>
            <pc:sldMk cId="2369617982" sldId="324"/>
            <ac:spMk id="3" creationId="{101C4F7A-A4D8-417D-A653-CA6F2FC82918}"/>
          </ac:spMkLst>
        </pc:spChg>
        <pc:spChg chg="add del mod">
          <ac:chgData name="Phan Lê Xuân Trường" userId="ab1e9bc1-cb05-4e4e-88ba-49c17f5126cd" providerId="ADAL" clId="{CB434821-E557-475F-94A7-B87299E66465}" dt="2021-06-18T02:33:40.105" v="4493" actId="478"/>
          <ac:spMkLst>
            <pc:docMk/>
            <pc:sldMk cId="2369617982" sldId="324"/>
            <ac:spMk id="3" creationId="{64F705E0-D8C7-42C2-88C6-6A11D5B6EF28}"/>
          </ac:spMkLst>
        </pc:spChg>
        <pc:spChg chg="del">
          <ac:chgData name="Phan Lê Xuân Trường" userId="ab1e9bc1-cb05-4e4e-88ba-49c17f5126cd" providerId="ADAL" clId="{CB434821-E557-475F-94A7-B87299E66465}" dt="2021-06-17T15:49:08.401" v="3623" actId="478"/>
          <ac:spMkLst>
            <pc:docMk/>
            <pc:sldMk cId="2369617982" sldId="324"/>
            <ac:spMk id="4" creationId="{ADECC5F0-C5A6-4EAF-9CA6-102C0D211B53}"/>
          </ac:spMkLst>
        </pc:spChg>
        <pc:spChg chg="add mod">
          <ac:chgData name="Phan Lê Xuân Trường" userId="ab1e9bc1-cb05-4e4e-88ba-49c17f5126cd" providerId="ADAL" clId="{CB434821-E557-475F-94A7-B87299E66465}" dt="2021-06-17T15:49:14.027" v="3624"/>
          <ac:spMkLst>
            <pc:docMk/>
            <pc:sldMk cId="2369617982" sldId="324"/>
            <ac:spMk id="5" creationId="{261431E6-E1A2-4047-9DB1-DC1B67687EB0}"/>
          </ac:spMkLst>
        </pc:spChg>
        <pc:spChg chg="add del mod">
          <ac:chgData name="Phan Lê Xuân Trường" userId="ab1e9bc1-cb05-4e4e-88ba-49c17f5126cd" providerId="ADAL" clId="{CB434821-E557-475F-94A7-B87299E66465}" dt="2021-06-18T02:33:35.383" v="4490" actId="478"/>
          <ac:spMkLst>
            <pc:docMk/>
            <pc:sldMk cId="2369617982" sldId="324"/>
            <ac:spMk id="6" creationId="{030A6AB5-4233-4635-8836-1D9826FD02A2}"/>
          </ac:spMkLst>
        </pc:spChg>
        <pc:spChg chg="add del mod">
          <ac:chgData name="Phan Lê Xuân Trường" userId="ab1e9bc1-cb05-4e4e-88ba-49c17f5126cd" providerId="ADAL" clId="{CB434821-E557-475F-94A7-B87299E66465}" dt="2021-06-17T15:49:39.018" v="3631" actId="478"/>
          <ac:spMkLst>
            <pc:docMk/>
            <pc:sldMk cId="2369617982" sldId="324"/>
            <ac:spMk id="8" creationId="{732C30DE-BE1D-452D-B663-D531E1B2132A}"/>
          </ac:spMkLst>
        </pc:spChg>
        <pc:spChg chg="add mod">
          <ac:chgData name="Phan Lê Xuân Trường" userId="ab1e9bc1-cb05-4e4e-88ba-49c17f5126cd" providerId="ADAL" clId="{CB434821-E557-475F-94A7-B87299E66465}" dt="2021-06-17T15:50:29.433" v="3643" actId="403"/>
          <ac:spMkLst>
            <pc:docMk/>
            <pc:sldMk cId="2369617982" sldId="324"/>
            <ac:spMk id="10" creationId="{37C6A35D-32AE-456A-9EDB-B54650519305}"/>
          </ac:spMkLst>
        </pc:spChg>
        <pc:spChg chg="add del">
          <ac:chgData name="Phan Lê Xuân Trường" userId="ab1e9bc1-cb05-4e4e-88ba-49c17f5126cd" providerId="ADAL" clId="{CB434821-E557-475F-94A7-B87299E66465}" dt="2021-06-17T15:51:58.532" v="3648" actId="478"/>
          <ac:spMkLst>
            <pc:docMk/>
            <pc:sldMk cId="2369617982" sldId="324"/>
            <ac:spMk id="11" creationId="{9C4F995E-3516-4903-8147-AC45ED4E21EE}"/>
          </ac:spMkLst>
        </pc:spChg>
        <pc:spChg chg="add mod">
          <ac:chgData name="Phan Lê Xuân Trường" userId="ab1e9bc1-cb05-4e4e-88ba-49c17f5126cd" providerId="ADAL" clId="{CB434821-E557-475F-94A7-B87299E66465}" dt="2021-06-18T02:53:34.731" v="4581" actId="20577"/>
          <ac:spMkLst>
            <pc:docMk/>
            <pc:sldMk cId="2369617982" sldId="324"/>
            <ac:spMk id="12" creationId="{F61C0AA8-CDB3-47AD-8DEB-E7E55FDF5105}"/>
          </ac:spMkLst>
        </pc:spChg>
        <pc:spChg chg="add del mod">
          <ac:chgData name="Phan Lê Xuân Trường" userId="ab1e9bc1-cb05-4e4e-88ba-49c17f5126cd" providerId="ADAL" clId="{CB434821-E557-475F-94A7-B87299E66465}" dt="2021-06-17T15:58:13.983" v="3930" actId="478"/>
          <ac:spMkLst>
            <pc:docMk/>
            <pc:sldMk cId="2369617982" sldId="324"/>
            <ac:spMk id="13" creationId="{21FC9FC4-E204-4128-9500-A6DAC9644628}"/>
          </ac:spMkLst>
        </pc:spChg>
        <pc:spChg chg="add del mod">
          <ac:chgData name="Phan Lê Xuân Trường" userId="ab1e9bc1-cb05-4e4e-88ba-49c17f5126cd" providerId="ADAL" clId="{CB434821-E557-475F-94A7-B87299E66465}" dt="2021-06-18T02:33:37.479" v="4492"/>
          <ac:spMkLst>
            <pc:docMk/>
            <pc:sldMk cId="2369617982" sldId="324"/>
            <ac:spMk id="13" creationId="{688C823D-BE13-4089-A311-41E5FB146FDD}"/>
          </ac:spMkLst>
        </pc:spChg>
        <pc:spChg chg="add mod">
          <ac:chgData name="Phan Lê Xuân Trường" userId="ab1e9bc1-cb05-4e4e-88ba-49c17f5126cd" providerId="ADAL" clId="{CB434821-E557-475F-94A7-B87299E66465}" dt="2021-06-17T16:05:07.386" v="4087" actId="20577"/>
          <ac:spMkLst>
            <pc:docMk/>
            <pc:sldMk cId="2369617982" sldId="324"/>
            <ac:spMk id="14" creationId="{6CF9C459-BD5C-4DCF-BC32-07139F5E0C36}"/>
          </ac:spMkLst>
        </pc:spChg>
        <pc:spChg chg="add mod">
          <ac:chgData name="Phan Lê Xuân Trường" userId="ab1e9bc1-cb05-4e4e-88ba-49c17f5126cd" providerId="ADAL" clId="{CB434821-E557-475F-94A7-B87299E66465}" dt="2021-06-17T16:05:14.201" v="4089" actId="20577"/>
          <ac:spMkLst>
            <pc:docMk/>
            <pc:sldMk cId="2369617982" sldId="324"/>
            <ac:spMk id="15" creationId="{07AC7580-4F6B-4630-82FE-9D987CA80F78}"/>
          </ac:spMkLst>
        </pc:spChg>
        <pc:spChg chg="add mod">
          <ac:chgData name="Phan Lê Xuân Trường" userId="ab1e9bc1-cb05-4e4e-88ba-49c17f5126cd" providerId="ADAL" clId="{CB434821-E557-475F-94A7-B87299E66465}" dt="2021-06-17T16:02:03.794" v="4023" actId="113"/>
          <ac:spMkLst>
            <pc:docMk/>
            <pc:sldMk cId="2369617982" sldId="324"/>
            <ac:spMk id="16" creationId="{D48617D4-07ED-4BC9-8D55-174410F7D019}"/>
          </ac:spMkLst>
        </pc:spChg>
        <pc:spChg chg="add del mod">
          <ac:chgData name="Phan Lê Xuân Trường" userId="ab1e9bc1-cb05-4e4e-88ba-49c17f5126cd" providerId="ADAL" clId="{CB434821-E557-475F-94A7-B87299E66465}" dt="2021-06-17T16:02:44.552" v="4028" actId="478"/>
          <ac:spMkLst>
            <pc:docMk/>
            <pc:sldMk cId="2369617982" sldId="324"/>
            <ac:spMk id="17" creationId="{02BAC7B4-2639-48FC-95C3-3C709FB3A2ED}"/>
          </ac:spMkLst>
        </pc:spChg>
        <pc:spChg chg="add mod">
          <ac:chgData name="Phan Lê Xuân Trường" userId="ab1e9bc1-cb05-4e4e-88ba-49c17f5126cd" providerId="ADAL" clId="{CB434821-E557-475F-94A7-B87299E66465}" dt="2021-06-18T02:33:40.905" v="4494"/>
          <ac:spMkLst>
            <pc:docMk/>
            <pc:sldMk cId="2369617982" sldId="324"/>
            <ac:spMk id="17" creationId="{C91EBF95-CAA7-4F3A-B596-AB16A615520F}"/>
          </ac:spMkLst>
        </pc:spChg>
        <pc:spChg chg="add mod">
          <ac:chgData name="Phan Lê Xuân Trường" userId="ab1e9bc1-cb05-4e4e-88ba-49c17f5126cd" providerId="ADAL" clId="{CB434821-E557-475F-94A7-B87299E66465}" dt="2021-06-17T16:06:39.932" v="4107" actId="403"/>
          <ac:spMkLst>
            <pc:docMk/>
            <pc:sldMk cId="2369617982" sldId="324"/>
            <ac:spMk id="20" creationId="{133806EC-56C8-4C11-816C-23B1B43F8A60}"/>
          </ac:spMkLst>
        </pc:spChg>
        <pc:cxnChg chg="add mod">
          <ac:chgData name="Phan Lê Xuân Trường" userId="ab1e9bc1-cb05-4e4e-88ba-49c17f5126cd" providerId="ADAL" clId="{CB434821-E557-475F-94A7-B87299E66465}" dt="2021-06-17T16:06:39.932" v="4107" actId="403"/>
          <ac:cxnSpMkLst>
            <pc:docMk/>
            <pc:sldMk cId="2369617982" sldId="324"/>
            <ac:cxnSpMk id="19" creationId="{07918F52-9BE1-4899-94A8-E5582817B4CB}"/>
          </ac:cxnSpMkLst>
        </pc:cxnChg>
      </pc:sldChg>
      <pc:sldChg chg="addSp delSp modSp new mod modTransition">
        <pc:chgData name="Phan Lê Xuân Trường" userId="ab1e9bc1-cb05-4e4e-88ba-49c17f5126cd" providerId="ADAL" clId="{CB434821-E557-475F-94A7-B87299E66465}" dt="2021-06-18T02:36:06.828" v="4500"/>
        <pc:sldMkLst>
          <pc:docMk/>
          <pc:sldMk cId="3167619801" sldId="325"/>
        </pc:sldMkLst>
        <pc:spChg chg="add del">
          <ac:chgData name="Phan Lê Xuân Trường" userId="ab1e9bc1-cb05-4e4e-88ba-49c17f5126cd" providerId="ADAL" clId="{CB434821-E557-475F-94A7-B87299E66465}" dt="2021-06-17T16:11:35.871" v="4126" actId="478"/>
          <ac:spMkLst>
            <pc:docMk/>
            <pc:sldMk cId="3167619801" sldId="325"/>
            <ac:spMk id="2" creationId="{DD0CC917-9A5C-4F7C-B0FE-AF85B1C1E198}"/>
          </ac:spMkLst>
        </pc:spChg>
        <pc:spChg chg="del">
          <ac:chgData name="Phan Lê Xuân Trường" userId="ab1e9bc1-cb05-4e4e-88ba-49c17f5126cd" providerId="ADAL" clId="{CB434821-E557-475F-94A7-B87299E66465}" dt="2021-06-17T16:23:09.556" v="4161" actId="478"/>
          <ac:spMkLst>
            <pc:docMk/>
            <pc:sldMk cId="3167619801" sldId="325"/>
            <ac:spMk id="3" creationId="{FC17C8B8-DBEA-47FB-BC3A-15D5FD35EE95}"/>
          </ac:spMkLst>
        </pc:spChg>
        <pc:spChg chg="del">
          <ac:chgData name="Phan Lê Xuân Trường" userId="ab1e9bc1-cb05-4e4e-88ba-49c17f5126cd" providerId="ADAL" clId="{CB434821-E557-475F-94A7-B87299E66465}" dt="2021-06-17T16:23:09.556" v="4161" actId="478"/>
          <ac:spMkLst>
            <pc:docMk/>
            <pc:sldMk cId="3167619801" sldId="325"/>
            <ac:spMk id="4" creationId="{03056200-A4F1-45E1-993D-8AD6F65608BD}"/>
          </ac:spMkLst>
        </pc:spChg>
        <pc:spChg chg="add mod">
          <ac:chgData name="Phan Lê Xuân Trường" userId="ab1e9bc1-cb05-4e4e-88ba-49c17f5126cd" providerId="ADAL" clId="{CB434821-E557-475F-94A7-B87299E66465}" dt="2021-06-17T16:28:41.833" v="4184" actId="1076"/>
          <ac:spMkLst>
            <pc:docMk/>
            <pc:sldMk cId="3167619801" sldId="325"/>
            <ac:spMk id="26" creationId="{250E7FCC-9EAF-407E-85FD-F1DDEA145A40}"/>
          </ac:spMkLst>
        </pc:spChg>
        <pc:picChg chg="add del mod">
          <ac:chgData name="Phan Lê Xuân Trường" userId="ab1e9bc1-cb05-4e4e-88ba-49c17f5126cd" providerId="ADAL" clId="{CB434821-E557-475F-94A7-B87299E66465}" dt="2021-06-17T16:11:33.739" v="4125" actId="931"/>
          <ac:picMkLst>
            <pc:docMk/>
            <pc:sldMk cId="3167619801" sldId="325"/>
            <ac:picMk id="6" creationId="{0F3D0B73-7AA0-4382-B608-EEE0F4E372A8}"/>
          </ac:picMkLst>
        </pc:picChg>
        <pc:picChg chg="add del mod">
          <ac:chgData name="Phan Lê Xuân Trường" userId="ab1e9bc1-cb05-4e4e-88ba-49c17f5126cd" providerId="ADAL" clId="{CB434821-E557-475F-94A7-B87299E66465}" dt="2021-06-17T16:11:46.295" v="4130" actId="478"/>
          <ac:picMkLst>
            <pc:docMk/>
            <pc:sldMk cId="3167619801" sldId="325"/>
            <ac:picMk id="8" creationId="{D3452419-5D79-4206-B30F-6A369037C4F4}"/>
          </ac:picMkLst>
        </pc:picChg>
        <pc:picChg chg="add del mod">
          <ac:chgData name="Phan Lê Xuân Trường" userId="ab1e9bc1-cb05-4e4e-88ba-49c17f5126cd" providerId="ADAL" clId="{CB434821-E557-475F-94A7-B87299E66465}" dt="2021-06-17T16:12:47.806" v="4140" actId="478"/>
          <ac:picMkLst>
            <pc:docMk/>
            <pc:sldMk cId="3167619801" sldId="325"/>
            <ac:picMk id="10" creationId="{18778339-A76D-4682-A413-D7B2A2BE2F3A}"/>
          </ac:picMkLst>
        </pc:picChg>
        <pc:picChg chg="add del mod">
          <ac:chgData name="Phan Lê Xuân Trường" userId="ab1e9bc1-cb05-4e4e-88ba-49c17f5126cd" providerId="ADAL" clId="{CB434821-E557-475F-94A7-B87299E66465}" dt="2021-06-17T16:13:59.580" v="4146" actId="478"/>
          <ac:picMkLst>
            <pc:docMk/>
            <pc:sldMk cId="3167619801" sldId="325"/>
            <ac:picMk id="12" creationId="{B84A1216-1D70-4A1E-8DF1-F2241353E335}"/>
          </ac:picMkLst>
        </pc:picChg>
        <pc:picChg chg="add del mod">
          <ac:chgData name="Phan Lê Xuân Trường" userId="ab1e9bc1-cb05-4e4e-88ba-49c17f5126cd" providerId="ADAL" clId="{CB434821-E557-475F-94A7-B87299E66465}" dt="2021-06-17T16:21:06.595" v="4151" actId="478"/>
          <ac:picMkLst>
            <pc:docMk/>
            <pc:sldMk cId="3167619801" sldId="325"/>
            <ac:picMk id="14" creationId="{E5E85767-77D1-41B7-A00C-BC2366337B98}"/>
          </ac:picMkLst>
        </pc:picChg>
        <pc:picChg chg="add del mod">
          <ac:chgData name="Phan Lê Xuân Trường" userId="ab1e9bc1-cb05-4e4e-88ba-49c17f5126cd" providerId="ADAL" clId="{CB434821-E557-475F-94A7-B87299E66465}" dt="2021-06-17T16:21:22.724" v="4156" actId="478"/>
          <ac:picMkLst>
            <pc:docMk/>
            <pc:sldMk cId="3167619801" sldId="325"/>
            <ac:picMk id="16" creationId="{5FAF466D-771B-4753-95EB-3763C2088CDC}"/>
          </ac:picMkLst>
        </pc:picChg>
        <pc:picChg chg="add del mod">
          <ac:chgData name="Phan Lê Xuân Trường" userId="ab1e9bc1-cb05-4e4e-88ba-49c17f5126cd" providerId="ADAL" clId="{CB434821-E557-475F-94A7-B87299E66465}" dt="2021-06-17T16:22:41.093" v="4160" actId="478"/>
          <ac:picMkLst>
            <pc:docMk/>
            <pc:sldMk cId="3167619801" sldId="325"/>
            <ac:picMk id="18" creationId="{98A96456-4456-4F93-807B-62EBBDB397CB}"/>
          </ac:picMkLst>
        </pc:picChg>
        <pc:picChg chg="add del mod">
          <ac:chgData name="Phan Lê Xuân Trường" userId="ab1e9bc1-cb05-4e4e-88ba-49c17f5126cd" providerId="ADAL" clId="{CB434821-E557-475F-94A7-B87299E66465}" dt="2021-06-17T16:24:52.076" v="4167" actId="478"/>
          <ac:picMkLst>
            <pc:docMk/>
            <pc:sldMk cId="3167619801" sldId="325"/>
            <ac:picMk id="20" creationId="{C35AB61F-66A3-4052-B610-59D2F6E619EA}"/>
          </ac:picMkLst>
        </pc:picChg>
        <pc:picChg chg="add del mod">
          <ac:chgData name="Phan Lê Xuân Trường" userId="ab1e9bc1-cb05-4e4e-88ba-49c17f5126cd" providerId="ADAL" clId="{CB434821-E557-475F-94A7-B87299E66465}" dt="2021-06-17T16:27:27.419" v="4171" actId="478"/>
          <ac:picMkLst>
            <pc:docMk/>
            <pc:sldMk cId="3167619801" sldId="325"/>
            <ac:picMk id="22" creationId="{AD30B589-A944-4DC6-B5EC-03CDAC18343F}"/>
          </ac:picMkLst>
        </pc:picChg>
        <pc:picChg chg="add mod">
          <ac:chgData name="Phan Lê Xuân Trường" userId="ab1e9bc1-cb05-4e4e-88ba-49c17f5126cd" providerId="ADAL" clId="{CB434821-E557-475F-94A7-B87299E66465}" dt="2021-06-17T16:27:45.441" v="4176" actId="14100"/>
          <ac:picMkLst>
            <pc:docMk/>
            <pc:sldMk cId="3167619801" sldId="325"/>
            <ac:picMk id="24" creationId="{B8258B33-705D-4D79-9929-D4AA2FE3215B}"/>
          </ac:picMkLst>
        </pc:picChg>
        <pc:picChg chg="add mod">
          <ac:chgData name="Phan Lê Xuân Trường" userId="ab1e9bc1-cb05-4e4e-88ba-49c17f5126cd" providerId="ADAL" clId="{CB434821-E557-475F-94A7-B87299E66465}" dt="2021-06-17T16:29:00.584" v="4189" actId="1076"/>
          <ac:picMkLst>
            <pc:docMk/>
            <pc:sldMk cId="3167619801" sldId="325"/>
            <ac:picMk id="28" creationId="{63EDA9DA-FFD3-465A-AA74-ECC2D96937BF}"/>
          </ac:picMkLst>
        </pc:picChg>
      </pc:sldChg>
      <pc:sldChg chg="addSp delSp modSp add mod modTransition modAnim">
        <pc:chgData name="Phan Lê Xuân Trường" userId="ab1e9bc1-cb05-4e4e-88ba-49c17f5126cd" providerId="ADAL" clId="{CB434821-E557-475F-94A7-B87299E66465}" dt="2021-06-18T02:37:14.883" v="4501"/>
        <pc:sldMkLst>
          <pc:docMk/>
          <pc:sldMk cId="3253984757" sldId="326"/>
        </pc:sldMkLst>
        <pc:spChg chg="del">
          <ac:chgData name="Phan Lê Xuân Trường" userId="ab1e9bc1-cb05-4e4e-88ba-49c17f5126cd" providerId="ADAL" clId="{CB434821-E557-475F-94A7-B87299E66465}" dt="2021-06-18T02:29:01.396" v="4409" actId="478"/>
          <ac:spMkLst>
            <pc:docMk/>
            <pc:sldMk cId="3253984757" sldId="326"/>
            <ac:spMk id="4" creationId="{B3912AFC-A803-4960-A36C-34B6DD711B54}"/>
          </ac:spMkLst>
        </pc:spChg>
        <pc:spChg chg="del">
          <ac:chgData name="Phan Lê Xuân Trường" userId="ab1e9bc1-cb05-4e4e-88ba-49c17f5126cd" providerId="ADAL" clId="{CB434821-E557-475F-94A7-B87299E66465}" dt="2021-06-18T02:30:13.212" v="4416" actId="478"/>
          <ac:spMkLst>
            <pc:docMk/>
            <pc:sldMk cId="3253984757" sldId="326"/>
            <ac:spMk id="5" creationId="{7B9659F7-0109-4C13-9548-280BE9890DB7}"/>
          </ac:spMkLst>
        </pc:spChg>
        <pc:spChg chg="add del mod">
          <ac:chgData name="Phan Lê Xuân Trường" userId="ab1e9bc1-cb05-4e4e-88ba-49c17f5126cd" providerId="ADAL" clId="{CB434821-E557-475F-94A7-B87299E66465}" dt="2021-06-18T02:28:58.834" v="4408"/>
          <ac:spMkLst>
            <pc:docMk/>
            <pc:sldMk cId="3253984757" sldId="326"/>
            <ac:spMk id="6" creationId="{6589CA0B-926C-48DB-B43B-FC5DD53D81E2}"/>
          </ac:spMkLst>
        </pc:spChg>
        <pc:spChg chg="add del mod">
          <ac:chgData name="Phan Lê Xuân Trường" userId="ab1e9bc1-cb05-4e4e-88ba-49c17f5126cd" providerId="ADAL" clId="{CB434821-E557-475F-94A7-B87299E66465}" dt="2021-06-18T02:29:06.076" v="4411" actId="478"/>
          <ac:spMkLst>
            <pc:docMk/>
            <pc:sldMk cId="3253984757" sldId="326"/>
            <ac:spMk id="7" creationId="{30C73A42-E1D2-434C-86B1-547BDA6C8528}"/>
          </ac:spMkLst>
        </pc:spChg>
        <pc:spChg chg="add del mod">
          <ac:chgData name="Phan Lê Xuân Trường" userId="ab1e9bc1-cb05-4e4e-88ba-49c17f5126cd" providerId="ADAL" clId="{CB434821-E557-475F-94A7-B87299E66465}" dt="2021-06-18T02:33:27.004" v="4488" actId="478"/>
          <ac:spMkLst>
            <pc:docMk/>
            <pc:sldMk cId="3253984757" sldId="326"/>
            <ac:spMk id="8" creationId="{F9F11EEF-C024-4C96-A046-C0D8DA9C6802}"/>
          </ac:spMkLst>
        </pc:spChg>
        <pc:spChg chg="add del mod">
          <ac:chgData name="Phan Lê Xuân Trường" userId="ab1e9bc1-cb05-4e4e-88ba-49c17f5126cd" providerId="ADAL" clId="{CB434821-E557-475F-94A7-B87299E66465}" dt="2021-06-18T02:30:15.728" v="4417" actId="478"/>
          <ac:spMkLst>
            <pc:docMk/>
            <pc:sldMk cId="3253984757" sldId="326"/>
            <ac:spMk id="10" creationId="{D8FBCCDF-9A51-46E6-993A-4DF190C98D76}"/>
          </ac:spMkLst>
        </pc:spChg>
        <pc:spChg chg="add mod">
          <ac:chgData name="Phan Lê Xuân Trường" userId="ab1e9bc1-cb05-4e4e-88ba-49c17f5126cd" providerId="ADAL" clId="{CB434821-E557-475F-94A7-B87299E66465}" dt="2021-06-18T02:30:16.480" v="4418"/>
          <ac:spMkLst>
            <pc:docMk/>
            <pc:sldMk cId="3253984757" sldId="326"/>
            <ac:spMk id="11" creationId="{BE719E3A-03CE-4063-9765-6C6C242AE9D1}"/>
          </ac:spMkLst>
        </pc:spChg>
        <pc:spChg chg="add mod">
          <ac:chgData name="Phan Lê Xuân Trường" userId="ab1e9bc1-cb05-4e4e-88ba-49c17f5126cd" providerId="ADAL" clId="{CB434821-E557-475F-94A7-B87299E66465}" dt="2021-06-18T02:33:31.875" v="4489"/>
          <ac:spMkLst>
            <pc:docMk/>
            <pc:sldMk cId="3253984757" sldId="326"/>
            <ac:spMk id="12" creationId="{BCE10663-2280-4796-A98C-9D4FF0F02E75}"/>
          </ac:spMkLst>
        </pc:spChg>
      </pc:sldChg>
      <pc:sldChg chg="addSp delSp modSp add mod modTransition modAnim">
        <pc:chgData name="Phan Lê Xuân Trường" userId="ab1e9bc1-cb05-4e4e-88ba-49c17f5126cd" providerId="ADAL" clId="{CB434821-E557-475F-94A7-B87299E66465}" dt="2021-06-18T02:36:06.828" v="4500"/>
        <pc:sldMkLst>
          <pc:docMk/>
          <pc:sldMk cId="1800850291" sldId="327"/>
        </pc:sldMkLst>
        <pc:spChg chg="del">
          <ac:chgData name="Phan Lê Xuân Trường" userId="ab1e9bc1-cb05-4e4e-88ba-49c17f5126cd" providerId="ADAL" clId="{CB434821-E557-475F-94A7-B87299E66465}" dt="2021-06-18T02:30:03.885" v="4412" actId="478"/>
          <ac:spMkLst>
            <pc:docMk/>
            <pc:sldMk cId="1800850291" sldId="327"/>
            <ac:spMk id="2" creationId="{38F0FD0C-00DD-4509-BBA4-3B756F0793B4}"/>
          </ac:spMkLst>
        </pc:spChg>
        <pc:spChg chg="del mod">
          <ac:chgData name="Phan Lê Xuân Trường" userId="ab1e9bc1-cb05-4e4e-88ba-49c17f5126cd" providerId="ADAL" clId="{CB434821-E557-475F-94A7-B87299E66465}" dt="2021-06-18T02:28:20.246" v="4369" actId="478"/>
          <ac:spMkLst>
            <pc:docMk/>
            <pc:sldMk cId="1800850291" sldId="327"/>
            <ac:spMk id="4" creationId="{6793CB79-598A-4BCA-A82C-5F062FB3514D}"/>
          </ac:spMkLst>
        </pc:spChg>
        <pc:spChg chg="add mod">
          <ac:chgData name="Phan Lê Xuân Trường" userId="ab1e9bc1-cb05-4e4e-88ba-49c17f5126cd" providerId="ADAL" clId="{CB434821-E557-475F-94A7-B87299E66465}" dt="2021-06-18T02:33:02.093" v="4484" actId="1076"/>
          <ac:spMkLst>
            <pc:docMk/>
            <pc:sldMk cId="1800850291" sldId="327"/>
            <ac:spMk id="5" creationId="{C9FB42A3-66AA-4E23-9E72-1C014B058E6B}"/>
          </ac:spMkLst>
        </pc:spChg>
        <pc:spChg chg="add del mod">
          <ac:chgData name="Phan Lê Xuân Trường" userId="ab1e9bc1-cb05-4e4e-88ba-49c17f5126cd" providerId="ADAL" clId="{CB434821-E557-475F-94A7-B87299E66465}" dt="2021-06-18T02:30:07.436" v="4415" actId="478"/>
          <ac:spMkLst>
            <pc:docMk/>
            <pc:sldMk cId="1800850291" sldId="327"/>
            <ac:spMk id="7" creationId="{3FEADC69-919C-49F6-9BB7-E8753C3DF4D4}"/>
          </ac:spMkLst>
        </pc:spChg>
        <pc:spChg chg="add mod">
          <ac:chgData name="Phan Lê Xuân Trường" userId="ab1e9bc1-cb05-4e4e-88ba-49c17f5126cd" providerId="ADAL" clId="{CB434821-E557-475F-94A7-B87299E66465}" dt="2021-06-18T02:30:04.382" v="4413"/>
          <ac:spMkLst>
            <pc:docMk/>
            <pc:sldMk cId="1800850291" sldId="327"/>
            <ac:spMk id="8" creationId="{F85B204E-3347-4648-95E1-FBFF4A0147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544714"/>
            <a:ext cx="3209973" cy="2832213"/>
          </a:xfrm>
        </p:spPr>
        <p:txBody>
          <a:bodyPr anchor="b">
            <a:normAutofit fontScale="90000"/>
          </a:bodyPr>
          <a:lstStyle/>
          <a:p>
            <a:r>
              <a:rPr lang="en-US" sz="4400" dirty="0">
                <a:solidFill>
                  <a:schemeClr val="tx1"/>
                </a:solidFill>
              </a:rPr>
              <a:t>PHÂN TÍCH VÀ THIẾT KẾ THUẬT TOÁN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85822D5-9998-409B-9E0C-7CD16A7FBEAF}"/>
              </a:ext>
            </a:extLst>
          </p:cNvPr>
          <p:cNvSpPr txBox="1"/>
          <p:nvPr/>
        </p:nvSpPr>
        <p:spPr>
          <a:xfrm>
            <a:off x="8131623" y="4595564"/>
            <a:ext cx="3268844" cy="369332"/>
          </a:xfrm>
          <a:prstGeom prst="rect">
            <a:avLst/>
          </a:prstGeom>
          <a:noFill/>
        </p:spPr>
        <p:txBody>
          <a:bodyPr wrap="none" rtlCol="0">
            <a:spAutoFit/>
          </a:bodyPr>
          <a:lstStyle/>
          <a:p>
            <a:r>
              <a:rPr lang="en-US" dirty="0" err="1"/>
              <a:t>Giảng</a:t>
            </a:r>
            <a:r>
              <a:rPr lang="en-US" dirty="0"/>
              <a:t> viên: </a:t>
            </a:r>
            <a:r>
              <a:rPr lang="en-US" dirty="0" err="1">
                <a:latin typeface="+mj-lt"/>
              </a:rPr>
              <a:t>Nguyễn</a:t>
            </a:r>
            <a:r>
              <a:rPr lang="en-US" dirty="0"/>
              <a:t> Thanh </a:t>
            </a:r>
            <a:r>
              <a:rPr lang="en-US" dirty="0" err="1"/>
              <a:t>Sơn</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BFADF-223F-47E4-879B-91EFA4F2DC40}"/>
              </a:ext>
            </a:extLst>
          </p:cNvPr>
          <p:cNvSpPr>
            <a:spLocks noGrp="1"/>
          </p:cNvSpPr>
          <p:nvPr>
            <p:ph idx="1"/>
          </p:nvPr>
        </p:nvSpPr>
        <p:spPr>
          <a:xfrm>
            <a:off x="5130511" y="2718430"/>
            <a:ext cx="6347003" cy="1601973"/>
          </a:xfrm>
        </p:spPr>
        <p:txBody>
          <a:bodyPr>
            <a:normAutofit fontScale="92500"/>
          </a:bodyPr>
          <a:lstStyle/>
          <a:p>
            <a:pPr marL="0" marR="0">
              <a:lnSpc>
                <a:spcPct val="107000"/>
              </a:lnSpc>
              <a:spcBef>
                <a:spcPts val="0"/>
              </a:spcBef>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Input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dãy</a:t>
            </a:r>
            <a:r>
              <a:rPr lang="en-US" sz="3200" dirty="0">
                <a:latin typeface="Times New Roman" panose="02020603050405020304" pitchFamily="18" charset="0"/>
                <a:ea typeface="Calibri" panose="020F0502020204030204" pitchFamily="34" charset="0"/>
                <a:cs typeface="Times New Roman" panose="02020603050405020304" pitchFamily="18" charset="0"/>
              </a:rPr>
              <a:t> số </a:t>
            </a:r>
            <a:r>
              <a:rPr lang="en-US" sz="3200" dirty="0" err="1">
                <a:latin typeface="Times New Roman" panose="02020603050405020304" pitchFamily="18" charset="0"/>
                <a:ea typeface="Calibri" panose="020F0502020204030204" pitchFamily="34" charset="0"/>
                <a:cs typeface="Times New Roman" panose="02020603050405020304" pitchFamily="18" charset="0"/>
              </a:rPr>
              <a:t>nguyên</a:t>
            </a:r>
            <a:r>
              <a:rPr lang="en-US" sz="3200" dirty="0">
                <a:latin typeface="Times New Roman" panose="02020603050405020304" pitchFamily="18" charset="0"/>
                <a:ea typeface="Calibri" panose="020F0502020204030204" pitchFamily="34" charset="0"/>
                <a:cs typeface="Times New Roman" panose="02020603050405020304" pitchFamily="18" charset="0"/>
              </a:rPr>
              <a:t> có n phần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tử</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nhất</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200" dirty="0">
              <a:latin typeface="+mj-lt"/>
            </a:endParaRPr>
          </a:p>
        </p:txBody>
      </p:sp>
      <p:sp>
        <p:nvSpPr>
          <p:cNvPr id="10" name="Title 1">
            <a:extLst>
              <a:ext uri="{FF2B5EF4-FFF2-40B4-BE49-F238E27FC236}">
                <a16:creationId xmlns:a16="http://schemas.microsoft.com/office/drawing/2014/main" id="{AE756D90-CC2F-42DB-8DD4-C29E14D95BDB}"/>
              </a:ext>
            </a:extLst>
          </p:cNvPr>
          <p:cNvSpPr txBox="1">
            <a:spLocks/>
          </p:cNvSpPr>
          <p:nvPr/>
        </p:nvSpPr>
        <p:spPr>
          <a:xfrm>
            <a:off x="714486" y="732178"/>
            <a:ext cx="3517567" cy="16019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DÃY CON LỚN NHẤT</a:t>
            </a:r>
          </a:p>
        </p:txBody>
      </p:sp>
      <p:sp>
        <p:nvSpPr>
          <p:cNvPr id="11" name="Text Placeholder 3">
            <a:extLst>
              <a:ext uri="{FF2B5EF4-FFF2-40B4-BE49-F238E27FC236}">
                <a16:creationId xmlns:a16="http://schemas.microsoft.com/office/drawing/2014/main" id="{6ABFB5C9-81DF-4B8B-8F44-7780CC97B28D}"/>
              </a:ext>
            </a:extLst>
          </p:cNvPr>
          <p:cNvSpPr>
            <a:spLocks noGrp="1"/>
          </p:cNvSpPr>
          <p:nvPr>
            <p:ph type="body" sz="half" idx="2"/>
          </p:nvPr>
        </p:nvSpPr>
        <p:spPr>
          <a:xfrm>
            <a:off x="714486" y="3198154"/>
            <a:ext cx="3517567" cy="889881"/>
          </a:xfrm>
        </p:spPr>
        <p:txBody>
          <a:bodyPr>
            <a:normAutofit/>
          </a:bodyPr>
          <a:lstStyle/>
          <a:p>
            <a:r>
              <a:rPr lang="en-US" sz="3200" dirty="0">
                <a:solidFill>
                  <a:schemeClr val="bg1"/>
                </a:solidFill>
                <a:effectLst/>
                <a:latin typeface="+mj-lt"/>
                <a:ea typeface="Calibri" panose="020F0502020204030204" pitchFamily="34" charset="0"/>
              </a:rPr>
              <a:t>Abstraction</a:t>
            </a:r>
            <a:endParaRPr lang="en-US" sz="3200" dirty="0">
              <a:solidFill>
                <a:schemeClr val="bg1"/>
              </a:solidFill>
              <a:effectLst/>
              <a:latin typeface="+mj-lt"/>
              <a:ea typeface="Calibri" panose="020F0502020204030204" pitchFamily="34" charset="0"/>
              <a:cs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2301260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B90C6-C0FF-471B-A0DD-F591DED8CAD1}"/>
              </a:ext>
            </a:extLst>
          </p:cNvPr>
          <p:cNvSpPr>
            <a:spLocks noGrp="1"/>
          </p:cNvSpPr>
          <p:nvPr>
            <p:ph idx="1"/>
          </p:nvPr>
        </p:nvSpPr>
        <p:spPr>
          <a:xfrm>
            <a:off x="5080655" y="1321351"/>
            <a:ext cx="6696166" cy="4215297"/>
          </a:xfrm>
        </p:spPr>
        <p:txBody>
          <a:bodyPr>
            <a:noAutofit/>
          </a:bodyPr>
          <a:lstStyle/>
          <a:p>
            <a:pPr marR="0">
              <a:lnSpc>
                <a:spcPct val="107000"/>
              </a:lnSpc>
              <a:spcBef>
                <a:spcPts val="0"/>
              </a:spcBef>
              <a:spcAft>
                <a:spcPts val="800"/>
              </a:spcAft>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Chia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 làm 2 phần,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578358" lvl="1" indent="-285750">
              <a:lnSpc>
                <a:spcPct val="150000"/>
              </a:lnSpc>
              <a:spcBef>
                <a:spcPts val="0"/>
              </a:spcBef>
              <a:spcAft>
                <a:spcPts val="0"/>
              </a:spcAft>
              <a:buFont typeface="Courier New" panose="02070309020205020404" pitchFamily="49" charset="0"/>
              <a:buChar char="o"/>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trái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8358" lvl="1" indent="-285750">
              <a:lnSpc>
                <a:spcPct val="150000"/>
              </a:lnSpc>
              <a:spcBef>
                <a:spcPts val="0"/>
              </a:spcBef>
              <a:spcAft>
                <a:spcPts val="0"/>
              </a:spcAft>
              <a:buFont typeface="Courier New" panose="02070309020205020404" pitchFamily="49" charset="0"/>
              <a:buChar char="o"/>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cảu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phải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8358" lvl="1" indent="-285750">
              <a:lnSpc>
                <a:spcPct val="150000"/>
              </a:lnSpc>
              <a:spcBef>
                <a:spcPts val="0"/>
              </a:spcBef>
              <a:spcAft>
                <a:spcPts val="800"/>
              </a:spcAft>
              <a:buFont typeface="Courier New" panose="02070309020205020404" pitchFamily="49" charset="0"/>
              <a:buChar char="o"/>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mà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đều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có phần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578358" lvl="1" indent="-285750">
              <a:lnSpc>
                <a:spcPct val="150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 ra như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và làm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Text Placeholder 3">
            <a:extLst>
              <a:ext uri="{FF2B5EF4-FFF2-40B4-BE49-F238E27FC236}">
                <a16:creationId xmlns:a16="http://schemas.microsoft.com/office/drawing/2014/main" id="{9F0D2BC8-C39C-475A-9C7D-7B322CF6A687}"/>
              </a:ext>
            </a:extLst>
          </p:cNvPr>
          <p:cNvSpPr>
            <a:spLocks noGrp="1"/>
          </p:cNvSpPr>
          <p:nvPr>
            <p:ph type="body" sz="half" idx="2"/>
          </p:nvPr>
        </p:nvSpPr>
        <p:spPr>
          <a:xfrm>
            <a:off x="714486" y="3248218"/>
            <a:ext cx="3517567" cy="889881"/>
          </a:xfrm>
        </p:spPr>
        <p:txBody>
          <a:bodyPr>
            <a:normAutofit/>
          </a:bodyPr>
          <a:lstStyle/>
          <a:p>
            <a:r>
              <a:rPr lang="en-US" sz="3200" dirty="0">
                <a:effectLst/>
                <a:latin typeface="+mj-lt"/>
                <a:ea typeface="Calibri" panose="020F0502020204030204" pitchFamily="34" charset="0"/>
                <a:cs typeface="Times New Roman" panose="02020603050405020304" pitchFamily="18" charset="0"/>
              </a:rPr>
              <a:t>Decomposition</a:t>
            </a:r>
          </a:p>
        </p:txBody>
      </p:sp>
      <p:sp>
        <p:nvSpPr>
          <p:cNvPr id="16" name="Title 1">
            <a:extLst>
              <a:ext uri="{FF2B5EF4-FFF2-40B4-BE49-F238E27FC236}">
                <a16:creationId xmlns:a16="http://schemas.microsoft.com/office/drawing/2014/main" id="{610F4E6D-4467-42C8-955E-E0261CFF8BFE}"/>
              </a:ext>
            </a:extLst>
          </p:cNvPr>
          <p:cNvSpPr txBox="1">
            <a:spLocks/>
          </p:cNvSpPr>
          <p:nvPr/>
        </p:nvSpPr>
        <p:spPr>
          <a:xfrm>
            <a:off x="714486" y="732178"/>
            <a:ext cx="3517567" cy="16019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DÃY CON LỚN NHẤT</a:t>
            </a:r>
          </a:p>
        </p:txBody>
      </p:sp>
    </p:spTree>
    <p:extLst>
      <p:ext uri="{BB962C8B-B14F-4D97-AF65-F5344CB8AC3E}">
        <p14:creationId xmlns:p14="http://schemas.microsoft.com/office/powerpoint/2010/main" val="6513238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218C1-5148-4CCD-A15F-ED33C84F025D}"/>
              </a:ext>
            </a:extLst>
          </p:cNvPr>
          <p:cNvSpPr>
            <a:spLocks noGrp="1"/>
          </p:cNvSpPr>
          <p:nvPr>
            <p:ph idx="1"/>
          </p:nvPr>
        </p:nvSpPr>
        <p:spPr>
          <a:xfrm>
            <a:off x="5450106" y="1434237"/>
            <a:ext cx="5928344" cy="1994764"/>
          </a:xfrm>
        </p:spPr>
        <p:txBody>
          <a:bodyPr>
            <a:normAutofit fontScale="92500"/>
          </a:bodyPr>
          <a:lstStyle/>
          <a:p>
            <a:pPr>
              <a:buFont typeface="Wingdings" panose="05000000000000000000" pitchFamily="2" charset="2"/>
              <a:buChar char="v"/>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Chia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bài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phần,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các phần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3200" dirty="0">
                <a:latin typeface="Times New Roman" panose="02020603050405020304" pitchFamily="18" charset="0"/>
                <a:ea typeface="Calibri" panose="020F0502020204030204" pitchFamily="34" charset="0"/>
                <a:cs typeface="Times New Roman" panose="02020603050405020304" pitchFamily="18" charset="0"/>
              </a:rPr>
              <a:t>, xem </a:t>
            </a:r>
            <a:r>
              <a:rPr lang="en-US" sz="3200" dirty="0" err="1">
                <a:latin typeface="Times New Roman" panose="02020603050405020304" pitchFamily="18" charset="0"/>
                <a:ea typeface="Calibri" panose="020F0502020204030204" pitchFamily="34" charset="0"/>
                <a:cs typeface="Times New Roman" panose="02020603050405020304" pitchFamily="18" charset="0"/>
              </a:rPr>
              <a:t>xét</a:t>
            </a:r>
            <a:r>
              <a:rPr lang="en-US" sz="3200" dirty="0">
                <a:latin typeface="Times New Roman" panose="02020603050405020304" pitchFamily="18" charset="0"/>
                <a:ea typeface="Calibri" panose="020F0502020204030204" pitchFamily="34" charset="0"/>
                <a:cs typeface="Times New Roman" panose="02020603050405020304" pitchFamily="18" charset="0"/>
              </a:rPr>
              <a:t> các </a:t>
            </a:r>
            <a:r>
              <a:rPr lang="en-US" sz="32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quả</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cùng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3200" dirty="0"/>
          </a:p>
        </p:txBody>
      </p:sp>
      <p:sp>
        <p:nvSpPr>
          <p:cNvPr id="6" name="Title 1">
            <a:extLst>
              <a:ext uri="{FF2B5EF4-FFF2-40B4-BE49-F238E27FC236}">
                <a16:creationId xmlns:a16="http://schemas.microsoft.com/office/drawing/2014/main" id="{D3255CA4-FA5B-4DA9-9F4A-9D3F384C58B9}"/>
              </a:ext>
            </a:extLst>
          </p:cNvPr>
          <p:cNvSpPr txBox="1">
            <a:spLocks/>
          </p:cNvSpPr>
          <p:nvPr/>
        </p:nvSpPr>
        <p:spPr>
          <a:xfrm>
            <a:off x="714486" y="732178"/>
            <a:ext cx="3517567" cy="16019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DÃY CON LỚN NHẤT</a:t>
            </a:r>
          </a:p>
        </p:txBody>
      </p:sp>
      <p:sp>
        <p:nvSpPr>
          <p:cNvPr id="8" name="Arrow: Right 7">
            <a:extLst>
              <a:ext uri="{FF2B5EF4-FFF2-40B4-BE49-F238E27FC236}">
                <a16:creationId xmlns:a16="http://schemas.microsoft.com/office/drawing/2014/main" id="{AC6A6157-299B-416B-AF21-EB423397F946}"/>
              </a:ext>
            </a:extLst>
          </p:cNvPr>
          <p:cNvSpPr/>
          <p:nvPr/>
        </p:nvSpPr>
        <p:spPr>
          <a:xfrm>
            <a:off x="5450107" y="3870664"/>
            <a:ext cx="64589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4CA953-48A3-49F3-A639-FD7D68568DF0}"/>
              </a:ext>
            </a:extLst>
          </p:cNvPr>
          <p:cNvSpPr txBox="1"/>
          <p:nvPr/>
        </p:nvSpPr>
        <p:spPr>
          <a:xfrm>
            <a:off x="6234345" y="3743409"/>
            <a:ext cx="5314190" cy="523220"/>
          </a:xfrm>
          <a:prstGeom prst="rect">
            <a:avLst/>
          </a:prstGeom>
          <a:noFill/>
        </p:spPr>
        <p:txBody>
          <a:bodyPr wrap="square">
            <a:spAutoFit/>
          </a:bodyPr>
          <a:lstStyle/>
          <a:p>
            <a:r>
              <a:rPr lang="en-US" sz="2800" b="1" dirty="0">
                <a:effectLst/>
                <a:latin typeface="Times New Roman" panose="02020603050405020304" pitchFamily="18" charset="0"/>
                <a:ea typeface="Calibri" panose="020F0502020204030204" pitchFamily="34" charset="0"/>
              </a:rPr>
              <a:t>Divine and Conquer (Chia để trị)</a:t>
            </a:r>
            <a:endParaRPr lang="en-US" sz="2800" b="1" dirty="0"/>
          </a:p>
        </p:txBody>
      </p:sp>
      <p:sp>
        <p:nvSpPr>
          <p:cNvPr id="9" name="Title 1">
            <a:extLst>
              <a:ext uri="{FF2B5EF4-FFF2-40B4-BE49-F238E27FC236}">
                <a16:creationId xmlns:a16="http://schemas.microsoft.com/office/drawing/2014/main" id="{C91444C3-BCE3-4C52-83A1-8E4FEBC02245}"/>
              </a:ext>
            </a:extLst>
          </p:cNvPr>
          <p:cNvSpPr txBox="1">
            <a:spLocks/>
          </p:cNvSpPr>
          <p:nvPr/>
        </p:nvSpPr>
        <p:spPr>
          <a:xfrm>
            <a:off x="11027902" y="6151329"/>
            <a:ext cx="1164098" cy="37363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LUCK BALANCE</a:t>
            </a:r>
          </a:p>
        </p:txBody>
      </p:sp>
      <p:sp>
        <p:nvSpPr>
          <p:cNvPr id="11" name="Title 1">
            <a:extLst>
              <a:ext uri="{FF2B5EF4-FFF2-40B4-BE49-F238E27FC236}">
                <a16:creationId xmlns:a16="http://schemas.microsoft.com/office/drawing/2014/main" id="{9BDB27B5-1A48-45C0-9EEA-0F4418146AD1}"/>
              </a:ext>
            </a:extLst>
          </p:cNvPr>
          <p:cNvSpPr txBox="1">
            <a:spLocks/>
          </p:cNvSpPr>
          <p:nvPr/>
        </p:nvSpPr>
        <p:spPr>
          <a:xfrm>
            <a:off x="11302222" y="6064689"/>
            <a:ext cx="249698" cy="1732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00" dirty="0">
                <a:solidFill>
                  <a:schemeClr val="bg1"/>
                </a:solidFill>
              </a:rPr>
              <a:t>PLATFORM</a:t>
            </a:r>
          </a:p>
        </p:txBody>
      </p:sp>
      <p:sp>
        <p:nvSpPr>
          <p:cNvPr id="12" name="Text Placeholder 3">
            <a:extLst>
              <a:ext uri="{FF2B5EF4-FFF2-40B4-BE49-F238E27FC236}">
                <a16:creationId xmlns:a16="http://schemas.microsoft.com/office/drawing/2014/main" id="{989D576A-28A4-4210-9AED-009E736AE5EE}"/>
              </a:ext>
            </a:extLst>
          </p:cNvPr>
          <p:cNvSpPr>
            <a:spLocks noGrp="1"/>
          </p:cNvSpPr>
          <p:nvPr>
            <p:ph type="body" sz="half" idx="2"/>
          </p:nvPr>
        </p:nvSpPr>
        <p:spPr>
          <a:xfrm>
            <a:off x="843281" y="3216249"/>
            <a:ext cx="3457656" cy="889881"/>
          </a:xfrm>
        </p:spPr>
        <p:txBody>
          <a:bodyPr>
            <a:noAutofit/>
          </a:bodyPr>
          <a:lstStyle/>
          <a:p>
            <a:r>
              <a:rPr lang="en-US" sz="3200" dirty="0">
                <a:effectLst/>
                <a:latin typeface="+mj-lt"/>
                <a:ea typeface="Calibri" panose="020F0502020204030204" pitchFamily="34" charset="0"/>
              </a:rPr>
              <a:t>Pattern Recognition</a:t>
            </a:r>
            <a:endParaRPr lang="en-US" sz="3200" dirty="0">
              <a:latin typeface="+mj-lt"/>
            </a:endParaRPr>
          </a:p>
        </p:txBody>
      </p:sp>
    </p:spTree>
    <p:extLst>
      <p:ext uri="{BB962C8B-B14F-4D97-AF65-F5344CB8AC3E}">
        <p14:creationId xmlns:p14="http://schemas.microsoft.com/office/powerpoint/2010/main" val="34392357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5C7CF4-1D06-45A3-86EE-34C7D521C1CF}"/>
              </a:ext>
            </a:extLst>
          </p:cNvPr>
          <p:cNvSpPr txBox="1">
            <a:spLocks/>
          </p:cNvSpPr>
          <p:nvPr/>
        </p:nvSpPr>
        <p:spPr>
          <a:xfrm>
            <a:off x="552942" y="306775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6" name="Title 1">
            <a:extLst>
              <a:ext uri="{FF2B5EF4-FFF2-40B4-BE49-F238E27FC236}">
                <a16:creationId xmlns:a16="http://schemas.microsoft.com/office/drawing/2014/main" id="{BB4B178E-7647-48FB-B27C-09FB4F4951B7}"/>
              </a:ext>
            </a:extLst>
          </p:cNvPr>
          <p:cNvSpPr txBox="1">
            <a:spLocks/>
          </p:cNvSpPr>
          <p:nvPr/>
        </p:nvSpPr>
        <p:spPr>
          <a:xfrm>
            <a:off x="4931902" y="6296957"/>
            <a:ext cx="198898" cy="3476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00" dirty="0">
                <a:solidFill>
                  <a:schemeClr val="bg1"/>
                </a:solidFill>
              </a:rPr>
              <a:t>LUCK BALANCE</a:t>
            </a:r>
          </a:p>
        </p:txBody>
      </p:sp>
      <p:sp>
        <p:nvSpPr>
          <p:cNvPr id="8" name="TextBox 7">
            <a:extLst>
              <a:ext uri="{FF2B5EF4-FFF2-40B4-BE49-F238E27FC236}">
                <a16:creationId xmlns:a16="http://schemas.microsoft.com/office/drawing/2014/main" id="{F592AA4A-2DF1-4CBD-923A-CAA09EB59738}"/>
              </a:ext>
            </a:extLst>
          </p:cNvPr>
          <p:cNvSpPr txBox="1"/>
          <p:nvPr/>
        </p:nvSpPr>
        <p:spPr>
          <a:xfrm>
            <a:off x="5496560" y="1024095"/>
            <a:ext cx="6096000" cy="2308324"/>
          </a:xfrm>
          <a:prstGeom prst="rect">
            <a:avLst/>
          </a:prstGeom>
          <a:noFill/>
        </p:spPr>
        <p:txBody>
          <a:bodyPr wrap="square">
            <a:spAutoFit/>
          </a:bodyPr>
          <a:lstStyle/>
          <a:p>
            <a:pPr marL="342900" indent="-342900">
              <a:buClr>
                <a:schemeClr val="accent1"/>
              </a:buClr>
              <a:buFont typeface="Wingdings" panose="05000000000000000000" pitchFamily="2" charset="2"/>
              <a:buChar char="v"/>
            </a:pPr>
            <a:r>
              <a:rPr lang="en-US" sz="2400" dirty="0" err="1">
                <a:effectLst/>
                <a:latin typeface="Times New Roman" panose="02020603050405020304" pitchFamily="18" charset="0"/>
                <a:ea typeface="Calibri" panose="020F0502020204030204" pitchFamily="34" charset="0"/>
              </a:rPr>
              <a:t>Với</a:t>
            </a:r>
            <a:r>
              <a:rPr lang="en-US" sz="2400" dirty="0">
                <a:effectLst/>
                <a:latin typeface="Times New Roman" panose="02020603050405020304" pitchFamily="18" charset="0"/>
                <a:ea typeface="Calibri" panose="020F0502020204030204" pitchFamily="34" charset="0"/>
              </a:rPr>
              <a:t> thời </a:t>
            </a:r>
            <a:r>
              <a:rPr lang="en-US" sz="2400" dirty="0" err="1">
                <a:effectLst/>
                <a:latin typeface="Times New Roman" panose="02020603050405020304" pitchFamily="18" charset="0"/>
                <a:ea typeface="Calibri" panose="020F0502020204030204" pitchFamily="34" charset="0"/>
              </a:rPr>
              <a:t>gian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đến</a:t>
            </a:r>
            <a:r>
              <a:rPr lang="en-US" sz="2400" dirty="0">
                <a:effectLst/>
                <a:latin typeface="Times New Roman" panose="02020603050405020304" pitchFamily="18" charset="0"/>
                <a:ea typeface="Calibri" panose="020F0502020204030204" pitchFamily="34" charset="0"/>
              </a:rPr>
              <a:t> và đi của </a:t>
            </a:r>
            <a:r>
              <a:rPr lang="en-US" sz="2400" dirty="0" err="1">
                <a:effectLst/>
                <a:latin typeface="Times New Roman" panose="02020603050405020304" pitchFamily="18" charset="0"/>
                <a:ea typeface="Calibri" panose="020F0502020204030204" pitchFamily="34" charset="0"/>
              </a:rPr>
              <a:t>tất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cả</a:t>
            </a:r>
            <a:r>
              <a:rPr lang="en-US" sz="2400" dirty="0">
                <a:effectLst/>
                <a:latin typeface="Times New Roman" panose="02020603050405020304" pitchFamily="18" charset="0"/>
                <a:ea typeface="Calibri" panose="020F0502020204030204" pitchFamily="34" charset="0"/>
              </a:rPr>
              <a:t> các </a:t>
            </a:r>
            <a:r>
              <a:rPr lang="en-US" sz="2400" dirty="0" err="1">
                <a:effectLst/>
                <a:latin typeface="Times New Roman" panose="02020603050405020304" pitchFamily="18" charset="0"/>
                <a:ea typeface="Calibri" panose="020F0502020204030204" pitchFamily="34" charset="0"/>
              </a:rPr>
              <a:t>chuyến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tàu</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đến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một</a:t>
            </a:r>
            <a:r>
              <a:rPr lang="en-US" sz="2400" dirty="0">
                <a:effectLst/>
                <a:latin typeface="Times New Roman" panose="02020603050405020304" pitchFamily="18" charset="0"/>
                <a:ea typeface="Calibri" panose="020F0502020204030204" pitchFamily="34" charset="0"/>
              </a:rPr>
              <a:t> ga </a:t>
            </a:r>
            <a:r>
              <a:rPr lang="en-US" sz="2400" dirty="0" err="1">
                <a:effectLst/>
                <a:latin typeface="Times New Roman" panose="02020603050405020304" pitchFamily="18" charset="0"/>
                <a:ea typeface="Calibri" panose="020F0502020204030204" pitchFamily="34" charset="0"/>
              </a:rPr>
              <a:t>đường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sắt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nhiệm</a:t>
            </a:r>
            <a:r>
              <a:rPr lang="en-US" sz="2400" dirty="0">
                <a:effectLst/>
                <a:latin typeface="Times New Roman" panose="02020603050405020304" pitchFamily="18" charset="0"/>
                <a:ea typeface="Calibri" panose="020F0502020204030204" pitchFamily="34" charset="0"/>
              </a:rPr>
              <a:t> vụ </a:t>
            </a:r>
            <a:r>
              <a:rPr lang="en-US" sz="2400" dirty="0" err="1">
                <a:effectLst/>
                <a:latin typeface="Times New Roman" panose="02020603050405020304" pitchFamily="18" charset="0"/>
                <a:ea typeface="Calibri" panose="020F0502020204030204" pitchFamily="34" charset="0"/>
              </a:rPr>
              <a:t>là</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tìm</a:t>
            </a:r>
            <a:r>
              <a:rPr lang="en-US" sz="2400" dirty="0">
                <a:effectLst/>
                <a:latin typeface="Times New Roman" panose="02020603050405020304" pitchFamily="18" charset="0"/>
                <a:ea typeface="Calibri" panose="020F0502020204030204" pitchFamily="34" charset="0"/>
              </a:rPr>
              <a:t> số </a:t>
            </a:r>
            <a:r>
              <a:rPr lang="en-US" sz="2400" dirty="0" err="1">
                <a:effectLst/>
                <a:latin typeface="Times New Roman" panose="02020603050405020304" pitchFamily="18" charset="0"/>
                <a:ea typeface="Calibri" panose="020F0502020204030204" pitchFamily="34" charset="0"/>
              </a:rPr>
              <a:t>lượng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sân</a:t>
            </a:r>
            <a:r>
              <a:rPr lang="en-US" sz="2400" dirty="0">
                <a:effectLst/>
                <a:latin typeface="Times New Roman" panose="02020603050405020304" pitchFamily="18" charset="0"/>
                <a:ea typeface="Calibri" panose="020F0502020204030204" pitchFamily="34" charset="0"/>
              </a:rPr>
              <a:t> ga </a:t>
            </a:r>
            <a:r>
              <a:rPr lang="en-US" sz="2400" dirty="0" err="1">
                <a:effectLst/>
                <a:latin typeface="Times New Roman" panose="02020603050405020304" pitchFamily="18" charset="0"/>
                <a:ea typeface="Calibri" panose="020F0502020204030204" pitchFamily="34" charset="0"/>
              </a:rPr>
              <a:t>tối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thiểu</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cần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thiết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nhà</a:t>
            </a:r>
            <a:r>
              <a:rPr lang="en-US" sz="2400" dirty="0">
                <a:effectLst/>
                <a:latin typeface="Times New Roman" panose="02020603050405020304" pitchFamily="18" charset="0"/>
                <a:ea typeface="Calibri" panose="020F0502020204030204" pitchFamily="34" charset="0"/>
              </a:rPr>
              <a:t> ga để không có </a:t>
            </a:r>
            <a:r>
              <a:rPr lang="en-US" sz="2400" dirty="0" err="1">
                <a:effectLst/>
                <a:latin typeface="Times New Roman" panose="02020603050405020304" pitchFamily="18" charset="0"/>
                <a:ea typeface="Calibri" panose="020F0502020204030204" pitchFamily="34" charset="0"/>
              </a:rPr>
              <a:t>chuyến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tàu</a:t>
            </a:r>
            <a:r>
              <a:rPr lang="en-US" sz="2400" dirty="0">
                <a:effectLst/>
                <a:latin typeface="Times New Roman" panose="02020603050405020304" pitchFamily="18" charset="0"/>
                <a:ea typeface="Calibri" panose="020F0502020204030204" pitchFamily="34" charset="0"/>
              </a:rPr>
              <a:t> nào </a:t>
            </a:r>
            <a:r>
              <a:rPr lang="en-US" sz="2400" dirty="0" err="1">
                <a:effectLst/>
                <a:latin typeface="Times New Roman" panose="02020603050405020304" pitchFamily="18" charset="0"/>
                <a:ea typeface="Calibri" panose="020F0502020204030204" pitchFamily="34" charset="0"/>
              </a:rPr>
              <a:t>phải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đợi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Chúng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tôi</a:t>
            </a:r>
            <a:r>
              <a:rPr lang="en-US" sz="2400" dirty="0">
                <a:effectLst/>
                <a:latin typeface="Times New Roman" panose="02020603050405020304" pitchFamily="18" charset="0"/>
                <a:ea typeface="Calibri" panose="020F0502020204030204" pitchFamily="34" charset="0"/>
              </a:rPr>
              <a:t> được </a:t>
            </a:r>
            <a:r>
              <a:rPr lang="en-US" sz="2400" dirty="0" err="1">
                <a:effectLst/>
                <a:latin typeface="Times New Roman" panose="02020603050405020304" pitchFamily="18" charset="0"/>
                <a:ea typeface="Calibri" panose="020F0502020204030204" pitchFamily="34" charset="0"/>
              </a:rPr>
              <a:t>cung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cấp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hai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mảng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đại</a:t>
            </a:r>
            <a:r>
              <a:rPr lang="en-US" sz="2400" dirty="0">
                <a:effectLst/>
                <a:latin typeface="Times New Roman" panose="02020603050405020304" pitchFamily="18" charset="0"/>
                <a:ea typeface="Calibri" panose="020F0502020204030204" pitchFamily="34" charset="0"/>
              </a:rPr>
              <a:t> diện </a:t>
            </a:r>
            <a:r>
              <a:rPr lang="en-US" sz="2400" dirty="0" err="1">
                <a:effectLst/>
                <a:latin typeface="Times New Roman" panose="02020603050405020304" pitchFamily="18" charset="0"/>
                <a:ea typeface="Calibri" panose="020F0502020204030204" pitchFamily="34" charset="0"/>
              </a:rPr>
              <a:t>cho</a:t>
            </a:r>
            <a:r>
              <a:rPr lang="en-US" sz="2400" dirty="0">
                <a:effectLst/>
                <a:latin typeface="Times New Roman" panose="02020603050405020304" pitchFamily="18" charset="0"/>
                <a:ea typeface="Calibri" panose="020F0502020204030204" pitchFamily="34" charset="0"/>
              </a:rPr>
              <a:t> thời </a:t>
            </a:r>
            <a:r>
              <a:rPr lang="en-US" sz="2400" dirty="0" err="1">
                <a:effectLst/>
                <a:latin typeface="Times New Roman" panose="02020603050405020304" pitchFamily="18" charset="0"/>
                <a:ea typeface="Calibri" panose="020F0502020204030204" pitchFamily="34" charset="0"/>
              </a:rPr>
              <a:t>gian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đến</a:t>
            </a:r>
            <a:r>
              <a:rPr lang="en-US" sz="2400" dirty="0">
                <a:effectLst/>
                <a:latin typeface="Times New Roman" panose="02020603050405020304" pitchFamily="18" charset="0"/>
                <a:ea typeface="Calibri" panose="020F0502020204030204" pitchFamily="34" charset="0"/>
              </a:rPr>
              <a:t> và đi của các </a:t>
            </a:r>
            <a:r>
              <a:rPr lang="en-US" sz="2400" dirty="0" err="1">
                <a:effectLst/>
                <a:latin typeface="Times New Roman" panose="02020603050405020304" pitchFamily="18" charset="0"/>
                <a:ea typeface="Calibri" panose="020F0502020204030204" pitchFamily="34" charset="0"/>
              </a:rPr>
              <a:t>chuyến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tàu</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dừng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lại</a:t>
            </a:r>
            <a:r>
              <a:rPr lang="en-US" sz="2400" dirty="0">
                <a:effectLst/>
                <a:latin typeface="Times New Roman" panose="02020603050405020304" pitchFamily="18" charset="0"/>
                <a:ea typeface="Calibri" panose="020F0502020204030204" pitchFamily="34" charset="0"/>
              </a:rPr>
              <a:t>.</a:t>
            </a:r>
            <a:endParaRPr lang="en-US" sz="2400" dirty="0"/>
          </a:p>
        </p:txBody>
      </p:sp>
      <p:sp>
        <p:nvSpPr>
          <p:cNvPr id="12" name="TextBox 11">
            <a:extLst>
              <a:ext uri="{FF2B5EF4-FFF2-40B4-BE49-F238E27FC236}">
                <a16:creationId xmlns:a16="http://schemas.microsoft.com/office/drawing/2014/main" id="{6BFD2B58-8040-4B62-A76F-8D39F338DFF5}"/>
              </a:ext>
            </a:extLst>
          </p:cNvPr>
          <p:cNvSpPr txBox="1"/>
          <p:nvPr/>
        </p:nvSpPr>
        <p:spPr>
          <a:xfrm>
            <a:off x="5130800" y="3525581"/>
            <a:ext cx="6827520" cy="1836400"/>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INPUT:</a:t>
            </a:r>
          </a:p>
          <a:p>
            <a:pPr marL="651510" lvl="1" indent="-285750">
              <a:spcAft>
                <a:spcPts val="800"/>
              </a:spcAft>
              <a:buClr>
                <a:schemeClr val="accent1"/>
              </a:buClr>
              <a:buFont typeface="Courier New" panose="02070309020205020404" pitchFamily="49" charset="0"/>
              <a:buChar char="o"/>
            </a:pPr>
            <a:r>
              <a:rPr lang="en-US" sz="2000">
                <a:latin typeface="Times New Roman" panose="02020603050405020304" pitchFamily="18" charset="0"/>
                <a:ea typeface="Calibri" panose="020F0502020204030204" pitchFamily="34" charset="0"/>
                <a:cs typeface="Times New Roman" panose="02020603050405020304" pitchFamily="18" charset="0"/>
              </a:rPr>
              <a:t>Dòng đầu tiên và dòng thứ 2 gồm dãy số nguyên ngăn cách bởi khoảng trắng.</a:t>
            </a:r>
          </a:p>
          <a:p>
            <a:pPr marL="651510" lvl="1" indent="-285750">
              <a:spcAft>
                <a:spcPts val="800"/>
              </a:spcAft>
              <a:buClr>
                <a:schemeClr val="accent1"/>
              </a:buClr>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Thời gian sẽ đổi ra dạng số nguyên. Vd: 9:30 </a:t>
            </a:r>
            <a:r>
              <a:rPr lang="en-US" sz="2000">
                <a:latin typeface="Times New Roman" panose="02020603050405020304" pitchFamily="18" charset="0"/>
                <a:cs typeface="Times New Roman" panose="02020603050405020304" pitchFamily="18" charset="0"/>
                <a:sym typeface="Wingdings" panose="05000000000000000000" pitchFamily="2" charset="2"/>
              </a:rPr>
              <a:t>930</a:t>
            </a:r>
            <a:endParaRPr lang="en-US" sz="200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OUTPUT</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số </a:t>
            </a:r>
            <a:r>
              <a:rPr lang="en-US" sz="2000" err="1">
                <a:latin typeface="Times New Roman" panose="02020603050405020304" pitchFamily="18" charset="0"/>
                <a:cs typeface="Times New Roman" panose="02020603050405020304" pitchFamily="18" charset="0"/>
              </a:rPr>
              <a:t>nguyên</a:t>
            </a:r>
            <a:r>
              <a:rPr lang="en-US" sz="2000">
                <a:latin typeface="Times New Roman" panose="02020603050405020304" pitchFamily="18" charset="0"/>
                <a:cs typeface="Times New Roman" panose="02020603050405020304" pitchFamily="18" charset="0"/>
              </a:rPr>
              <a:t> dương</a:t>
            </a:r>
            <a:endParaRPr lang="en-US" sz="2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1606E05-3720-4FB4-A121-0416500228EF}"/>
              </a:ext>
            </a:extLst>
          </p:cNvPr>
          <p:cNvSpPr txBox="1">
            <a:spLocks/>
          </p:cNvSpPr>
          <p:nvPr/>
        </p:nvSpPr>
        <p:spPr>
          <a:xfrm>
            <a:off x="11462123" y="6470798"/>
            <a:ext cx="260874" cy="1903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00" dirty="0">
                <a:solidFill>
                  <a:schemeClr val="bg1"/>
                </a:solidFill>
              </a:rPr>
              <a:t>DÃY CON LỚN NHẤT</a:t>
            </a:r>
          </a:p>
        </p:txBody>
      </p:sp>
    </p:spTree>
    <p:extLst>
      <p:ext uri="{BB962C8B-B14F-4D97-AF65-F5344CB8AC3E}">
        <p14:creationId xmlns:p14="http://schemas.microsoft.com/office/powerpoint/2010/main" val="19962898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DA219F-2FBC-483E-9E37-85C81759C61C}"/>
              </a:ext>
            </a:extLst>
          </p:cNvPr>
          <p:cNvSpPr txBox="1">
            <a:spLocks/>
          </p:cNvSpPr>
          <p:nvPr/>
        </p:nvSpPr>
        <p:spPr>
          <a:xfrm>
            <a:off x="552942" y="306775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6" name="TextBox 5">
            <a:extLst>
              <a:ext uri="{FF2B5EF4-FFF2-40B4-BE49-F238E27FC236}">
                <a16:creationId xmlns:a16="http://schemas.microsoft.com/office/drawing/2014/main" id="{232C9952-64AE-402E-A039-71CE5133B3BA}"/>
              </a:ext>
            </a:extLst>
          </p:cNvPr>
          <p:cNvSpPr txBox="1"/>
          <p:nvPr/>
        </p:nvSpPr>
        <p:spPr>
          <a:xfrm>
            <a:off x="5100320" y="782320"/>
            <a:ext cx="1200970" cy="461665"/>
          </a:xfrm>
          <a:prstGeom prst="rect">
            <a:avLst/>
          </a:prstGeom>
          <a:noFill/>
        </p:spPr>
        <p:txBody>
          <a:bodyPr wrap="none" rtlCol="0">
            <a:spAutoFit/>
          </a:bodyPr>
          <a:lstStyle/>
          <a:p>
            <a:pPr marL="285750" indent="-285750">
              <a:buClr>
                <a:schemeClr val="accent1"/>
              </a:buClr>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096AF20-D8C1-40FE-BD3F-7060973141C6}"/>
              </a:ext>
            </a:extLst>
          </p:cNvPr>
          <p:cNvSpPr txBox="1"/>
          <p:nvPr/>
        </p:nvSpPr>
        <p:spPr>
          <a:xfrm>
            <a:off x="5181600" y="1649214"/>
            <a:ext cx="6492240" cy="2689198"/>
          </a:xfrm>
          <a:prstGeom prst="rect">
            <a:avLst/>
          </a:prstGeom>
          <a:noFill/>
        </p:spPr>
        <p:txBody>
          <a:bodyPr wrap="square">
            <a:spAutoFit/>
          </a:bodyPr>
          <a:lstStyle/>
          <a:p>
            <a:pPr>
              <a:lnSpc>
                <a:spcPct val="150000"/>
              </a:lnSpc>
            </a:pPr>
            <a:r>
              <a:rPr lang="en-US" sz="2400" dirty="0">
                <a:latin typeface="+mj-lt"/>
              </a:rPr>
              <a:t>input					     output</a:t>
            </a:r>
          </a:p>
          <a:p>
            <a:pPr>
              <a:lnSpc>
                <a:spcPct val="150000"/>
              </a:lnSpc>
            </a:pPr>
            <a:r>
              <a:rPr lang="en-US" dirty="0">
                <a:latin typeface="Courier New" panose="02070309020205020404" pitchFamily="49" charset="0"/>
                <a:cs typeface="Courier New" panose="02070309020205020404" pitchFamily="49" charset="0"/>
              </a:rPr>
              <a:t>900 940 950 1100 1500 1800		    3</a:t>
            </a:r>
          </a:p>
          <a:p>
            <a:pPr>
              <a:lnSpc>
                <a:spcPct val="150000"/>
              </a:lnSpc>
            </a:pPr>
            <a:r>
              <a:rPr lang="en-US" dirty="0">
                <a:latin typeface="Courier New" panose="02070309020205020404" pitchFamily="49" charset="0"/>
                <a:cs typeface="Courier New" panose="02070309020205020404" pitchFamily="49" charset="0"/>
              </a:rPr>
              <a:t>910 1200 1120 1130 1900 2000</a:t>
            </a:r>
          </a:p>
          <a:p>
            <a:pPr>
              <a:lnSpc>
                <a:spcPct val="150000"/>
              </a:lnSpc>
            </a:pP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Courier New" panose="02070309020205020404" pitchFamily="49" charset="0"/>
                <a:cs typeface="Courier New" panose="02070309020205020404" pitchFamily="49" charset="0"/>
              </a:rPr>
              <a:t>900 940				    1</a:t>
            </a:r>
          </a:p>
          <a:p>
            <a:pPr>
              <a:lnSpc>
                <a:spcPct val="150000"/>
              </a:lnSpc>
            </a:pPr>
            <a:r>
              <a:rPr lang="en-US" dirty="0">
                <a:latin typeface="Courier New" panose="02070309020205020404" pitchFamily="49" charset="0"/>
                <a:cs typeface="Courier New" panose="02070309020205020404" pitchFamily="49" charset="0"/>
              </a:rPr>
              <a:t>910 1200</a:t>
            </a:r>
          </a:p>
        </p:txBody>
      </p:sp>
    </p:spTree>
    <p:extLst>
      <p:ext uri="{BB962C8B-B14F-4D97-AF65-F5344CB8AC3E}">
        <p14:creationId xmlns:p14="http://schemas.microsoft.com/office/powerpoint/2010/main" val="1396982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D785B2-5077-461A-BC65-7EB8D2465393}"/>
              </a:ext>
            </a:extLst>
          </p:cNvPr>
          <p:cNvSpPr txBox="1">
            <a:spLocks/>
          </p:cNvSpPr>
          <p:nvPr/>
        </p:nvSpPr>
        <p:spPr>
          <a:xfrm>
            <a:off x="603742" y="119831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6" name="Text Placeholder 3">
            <a:extLst>
              <a:ext uri="{FF2B5EF4-FFF2-40B4-BE49-F238E27FC236}">
                <a16:creationId xmlns:a16="http://schemas.microsoft.com/office/drawing/2014/main" id="{0D8698FF-7642-4B5F-A803-807CD4C1A923}"/>
              </a:ext>
            </a:extLst>
          </p:cNvPr>
          <p:cNvSpPr>
            <a:spLocks noGrp="1"/>
          </p:cNvSpPr>
          <p:nvPr>
            <p:ph type="body" sz="half" idx="2"/>
          </p:nvPr>
        </p:nvSpPr>
        <p:spPr>
          <a:xfrm>
            <a:off x="698635" y="3147354"/>
            <a:ext cx="3517567" cy="889881"/>
          </a:xfrm>
        </p:spPr>
        <p:txBody>
          <a:bodyPr>
            <a:normAutofit/>
          </a:bodyPr>
          <a:lstStyle/>
          <a:p>
            <a:r>
              <a:rPr lang="en-US" sz="3200" dirty="0">
                <a:solidFill>
                  <a:schemeClr val="bg1"/>
                </a:solidFill>
                <a:effectLst/>
                <a:latin typeface="+mj-lt"/>
                <a:ea typeface="Calibri" panose="020F0502020204030204" pitchFamily="34" charset="0"/>
              </a:rPr>
              <a:t>Abstraction</a:t>
            </a:r>
            <a:endParaRPr lang="en-US" sz="3200" dirty="0">
              <a:solidFill>
                <a:schemeClr val="bg1"/>
              </a:solidFill>
              <a:effectLst/>
              <a:latin typeface="+mj-lt"/>
              <a:ea typeface="Calibri" panose="020F0502020204030204" pitchFamily="34" charset="0"/>
              <a:cs typeface="Times New Roman" panose="02020603050405020304" pitchFamily="18" charset="0"/>
            </a:endParaRPr>
          </a:p>
          <a:p>
            <a:endParaRPr lang="en-US" dirty="0">
              <a:latin typeface="+mj-lt"/>
            </a:endParaRPr>
          </a:p>
        </p:txBody>
      </p:sp>
      <p:sp>
        <p:nvSpPr>
          <p:cNvPr id="8" name="TextBox 7">
            <a:extLst>
              <a:ext uri="{FF2B5EF4-FFF2-40B4-BE49-F238E27FC236}">
                <a16:creationId xmlns:a16="http://schemas.microsoft.com/office/drawing/2014/main" id="{AC51B946-2399-4C7F-A60F-91E45FB4C3AA}"/>
              </a:ext>
            </a:extLst>
          </p:cNvPr>
          <p:cNvSpPr txBox="1"/>
          <p:nvPr/>
        </p:nvSpPr>
        <p:spPr>
          <a:xfrm>
            <a:off x="5140960" y="2194527"/>
            <a:ext cx="6096000" cy="2468946"/>
          </a:xfrm>
          <a:prstGeom prst="rect">
            <a:avLst/>
          </a:prstGeom>
          <a:noFill/>
        </p:spPr>
        <p:txBody>
          <a:bodyPr wrap="square">
            <a:spAutoFit/>
          </a:bodyPr>
          <a:lstStyle/>
          <a:p>
            <a:pPr marL="457200" marR="0" indent="-457200">
              <a:lnSpc>
                <a:spcPct val="107000"/>
              </a:lnSpc>
              <a:spcBef>
                <a:spcPts val="0"/>
              </a:spcBef>
              <a:spcAft>
                <a:spcPts val="800"/>
              </a:spcAft>
              <a:buClr>
                <a:schemeClr val="accent1"/>
              </a:buClr>
              <a:buFont typeface="Wingdings" panose="05000000000000000000" pitchFamily="2" charset="2"/>
              <a:buChar char="ü"/>
            </a:pPr>
            <a:r>
              <a:rPr lang="en-US" sz="2800" b="1" dirty="0">
                <a:latin typeface="Times New Roman" panose="02020603050405020304" pitchFamily="18" charset="0"/>
                <a:ea typeface="Calibri" panose="020F0502020204030204" pitchFamily="34" charset="0"/>
                <a:cs typeface="Times New Roman" panose="02020603050405020304" pitchFamily="18" charset="0"/>
              </a:rPr>
              <a:t>Input</a:t>
            </a:r>
            <a:r>
              <a:rPr lang="en-US" sz="2800" dirty="0">
                <a:latin typeface="Times New Roman" panose="02020603050405020304" pitchFamily="18" charset="0"/>
                <a:ea typeface="Calibri" panose="020F0502020204030204" pitchFamily="34" charset="0"/>
                <a:cs typeface="Times New Roman" panose="02020603050405020304" pitchFamily="18" charset="0"/>
              </a:rPr>
              <a:t>: 2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mảng</a:t>
            </a:r>
            <a:r>
              <a:rPr lang="en-US" sz="2800" dirty="0">
                <a:latin typeface="Times New Roman" panose="02020603050405020304" pitchFamily="18" charset="0"/>
                <a:ea typeface="Calibri" panose="020F0502020204030204" pitchFamily="34" charset="0"/>
                <a:cs typeface="Times New Roman" panose="02020603050405020304" pitchFamily="18" charset="0"/>
              </a:rPr>
              <a:t> số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nguyên</a:t>
            </a:r>
            <a:r>
              <a:rPr lang="en-US" sz="2800" dirty="0">
                <a:latin typeface="Times New Roman" panose="02020603050405020304" pitchFamily="18" charset="0"/>
                <a:ea typeface="Calibri" panose="020F0502020204030204" pitchFamily="34" charset="0"/>
                <a:cs typeface="Times New Roman" panose="02020603050405020304" pitchFamily="18" charset="0"/>
              </a:rPr>
              <a:t> n phần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lần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lượt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800" dirty="0">
                <a:latin typeface="Times New Roman" panose="02020603050405020304" pitchFamily="18" charset="0"/>
                <a:ea typeface="Calibri" panose="020F0502020204030204" pitchFamily="34" charset="0"/>
                <a:cs typeface="Times New Roman" panose="02020603050405020304" pitchFamily="18" charset="0"/>
              </a:rPr>
              <a:t> thời </a:t>
            </a:r>
            <a:r>
              <a:rPr lang="en-US" sz="2800" dirty="0" err="1">
                <a:latin typeface="Times New Roman" panose="02020603050405020304" pitchFamily="18" charset="0"/>
                <a:ea typeface="Calibri" panose="020F0502020204030204" pitchFamily="34" charset="0"/>
                <a:cs typeface="Times New Roman" panose="02020603050405020304" pitchFamily="18" charset="0"/>
              </a:rPr>
              <a:t>gian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2800" dirty="0">
                <a:latin typeface="Times New Roman" panose="02020603050405020304" pitchFamily="18" charset="0"/>
                <a:ea typeface="Calibri" panose="020F0502020204030204" pitchFamily="34" charset="0"/>
                <a:cs typeface="Times New Roman" panose="02020603050405020304" pitchFamily="18" charset="0"/>
              </a:rPr>
              <a:t> và đi của n </a:t>
            </a:r>
            <a:r>
              <a:rPr lang="en-US" sz="2800" err="1">
                <a:latin typeface="Times New Roman" panose="02020603050405020304" pitchFamily="18" charset="0"/>
                <a:ea typeface="Calibri" panose="020F0502020204030204" pitchFamily="34" charset="0"/>
                <a:cs typeface="Times New Roman" panose="02020603050405020304" pitchFamily="18" charset="0"/>
              </a:rPr>
              <a:t>chuyến</a:t>
            </a:r>
            <a:r>
              <a:rPr lang="en-US" sz="2800">
                <a:latin typeface="Times New Roman" panose="02020603050405020304" pitchFamily="18" charset="0"/>
                <a:ea typeface="Calibri" panose="020F0502020204030204" pitchFamily="34" charset="0"/>
                <a:cs typeface="Times New Roman" panose="02020603050405020304" pitchFamily="18" charset="0"/>
              </a:rPr>
              <a:t> tàu.</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Clr>
                <a:schemeClr val="accent1"/>
              </a:buClr>
              <a:buFont typeface="Wingdings" panose="05000000000000000000" pitchFamily="2" charset="2"/>
              <a:buChar char="ü"/>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chuyến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tàu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thiểu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thõa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mãn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2800">
                <a:effectLst/>
                <a:latin typeface="Times New Roman" panose="02020603050405020304" pitchFamily="18" charset="0"/>
                <a:ea typeface="Calibri" panose="020F0502020204030204" pitchFamily="34" charset="0"/>
                <a:cs typeface="Times New Roman" panose="02020603050405020304" pitchFamily="18" charset="0"/>
              </a:rPr>
              <a:t> cầu.</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0553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B84A017-D09F-48E9-9293-256C83EF1117}"/>
              </a:ext>
            </a:extLst>
          </p:cNvPr>
          <p:cNvSpPr txBox="1">
            <a:spLocks/>
          </p:cNvSpPr>
          <p:nvPr/>
        </p:nvSpPr>
        <p:spPr>
          <a:xfrm>
            <a:off x="603742" y="119831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8" name="Text Placeholder 3">
            <a:extLst>
              <a:ext uri="{FF2B5EF4-FFF2-40B4-BE49-F238E27FC236}">
                <a16:creationId xmlns:a16="http://schemas.microsoft.com/office/drawing/2014/main" id="{F3BD19AF-97C9-40F3-B96D-972D650C2517}"/>
              </a:ext>
            </a:extLst>
          </p:cNvPr>
          <p:cNvSpPr>
            <a:spLocks noGrp="1"/>
          </p:cNvSpPr>
          <p:nvPr>
            <p:ph type="body" sz="half" idx="2"/>
          </p:nvPr>
        </p:nvSpPr>
        <p:spPr>
          <a:xfrm>
            <a:off x="714486" y="3248218"/>
            <a:ext cx="3517567" cy="889881"/>
          </a:xfrm>
        </p:spPr>
        <p:txBody>
          <a:bodyPr>
            <a:normAutofit/>
          </a:bodyPr>
          <a:lstStyle/>
          <a:p>
            <a:r>
              <a:rPr lang="en-US" sz="3200" dirty="0">
                <a:effectLst/>
                <a:latin typeface="+mj-lt"/>
                <a:ea typeface="Calibri" panose="020F0502020204030204" pitchFamily="34" charset="0"/>
                <a:cs typeface="Times New Roman" panose="02020603050405020304" pitchFamily="18" charset="0"/>
              </a:rPr>
              <a:t>Decomposition</a:t>
            </a:r>
          </a:p>
        </p:txBody>
      </p:sp>
      <p:sp>
        <p:nvSpPr>
          <p:cNvPr id="10" name="TextBox 9">
            <a:extLst>
              <a:ext uri="{FF2B5EF4-FFF2-40B4-BE49-F238E27FC236}">
                <a16:creationId xmlns:a16="http://schemas.microsoft.com/office/drawing/2014/main" id="{7B4EABE7-890C-496D-8654-04002A5A4982}"/>
              </a:ext>
            </a:extLst>
          </p:cNvPr>
          <p:cNvSpPr txBox="1"/>
          <p:nvPr/>
        </p:nvSpPr>
        <p:spPr>
          <a:xfrm>
            <a:off x="5232402" y="1767006"/>
            <a:ext cx="6096000" cy="3323987"/>
          </a:xfrm>
          <a:prstGeom prst="rect">
            <a:avLst/>
          </a:prstGeom>
          <a:noFill/>
        </p:spPr>
        <p:txBody>
          <a:bodyPr wrap="square">
            <a:spAutoFit/>
          </a:bodyPr>
          <a:lstStyle/>
          <a:p>
            <a:pPr marL="342900" indent="-342900">
              <a:lnSpc>
                <a:spcPct val="150000"/>
              </a:lnSpc>
              <a:buClr>
                <a:schemeClr val="accent1"/>
              </a:buClr>
              <a:buFont typeface="Wingdings" panose="05000000000000000000" pitchFamily="2" charset="2"/>
              <a:buChar char="v"/>
            </a:pPr>
            <a:r>
              <a:rPr lang="en-US" sz="2800" b="1" dirty="0" err="1">
                <a:effectLst/>
                <a:latin typeface="Times New Roman" panose="02020603050405020304" pitchFamily="18" charset="0"/>
                <a:ea typeface="Calibri" panose="020F0502020204030204" pitchFamily="34" charset="0"/>
              </a:rPr>
              <a:t>Cách</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tiếp</a:t>
            </a:r>
            <a:r>
              <a:rPr lang="en-US" sz="2800" b="1" dirty="0">
                <a:effectLst/>
                <a:latin typeface="Times New Roman" panose="02020603050405020304" pitchFamily="18" charset="0"/>
                <a:ea typeface="Calibri" panose="020F0502020204030204" pitchFamily="34" charset="0"/>
              </a:rPr>
              <a:t> </a:t>
            </a:r>
            <a:r>
              <a:rPr lang="en-US" sz="2800" b="1" dirty="0" err="1">
                <a:effectLst/>
                <a:latin typeface="Times New Roman" panose="02020603050405020304" pitchFamily="18" charset="0"/>
                <a:ea typeface="Calibri" panose="020F0502020204030204" pitchFamily="34" charset="0"/>
              </a:rPr>
              <a:t>cận</a:t>
            </a:r>
            <a:r>
              <a:rPr lang="en-US" sz="2800" b="1" dirty="0">
                <a:effectLst/>
                <a:latin typeface="Times New Roman" panose="02020603050405020304" pitchFamily="18" charset="0"/>
                <a:ea typeface="Calibri" panose="020F0502020204030204" pitchFamily="34" charset="0"/>
              </a:rPr>
              <a:t> ban </a:t>
            </a:r>
            <a:r>
              <a:rPr lang="en-US" sz="2800" b="1" dirty="0" err="1">
                <a:effectLst/>
                <a:latin typeface="Times New Roman" panose="02020603050405020304" pitchFamily="18" charset="0"/>
                <a:ea typeface="Calibri" panose="020F0502020204030204" pitchFamily="34" charset="0"/>
              </a:rPr>
              <a:t>đầu</a:t>
            </a:r>
            <a:r>
              <a:rPr lang="en-US" sz="2800" b="1" dirty="0">
                <a:effectLst/>
                <a:latin typeface="Times New Roman" panose="02020603050405020304" pitchFamily="18" charset="0"/>
                <a:ea typeface="Calibri" panose="020F0502020204030204" pitchFamily="34" charset="0"/>
              </a:rPr>
              <a:t>:</a:t>
            </a:r>
            <a:r>
              <a:rPr lang="en-US" sz="2400" b="1"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Ý </a:t>
            </a:r>
            <a:r>
              <a:rPr lang="en-US" sz="2400" dirty="0" err="1">
                <a:effectLst/>
                <a:latin typeface="Times New Roman" panose="02020603050405020304" pitchFamily="18" charset="0"/>
                <a:ea typeface="Calibri" panose="020F0502020204030204" pitchFamily="34" charset="0"/>
              </a:rPr>
              <a:t>tưởng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là</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lấy</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từng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khoảng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một</a:t>
            </a:r>
            <a:r>
              <a:rPr lang="en-US" sz="2400" dirty="0">
                <a:effectLst/>
                <a:latin typeface="Times New Roman" panose="02020603050405020304" pitchFamily="18" charset="0"/>
                <a:ea typeface="Calibri" panose="020F0502020204030204" pitchFamily="34" charset="0"/>
              </a:rPr>
              <a:t> và </a:t>
            </a:r>
            <a:r>
              <a:rPr lang="en-US" sz="2400" dirty="0" err="1">
                <a:effectLst/>
                <a:latin typeface="Times New Roman" panose="02020603050405020304" pitchFamily="18" charset="0"/>
                <a:ea typeface="Calibri" panose="020F0502020204030204" pitchFamily="34" charset="0"/>
              </a:rPr>
              <a:t>tìm</a:t>
            </a:r>
            <a:r>
              <a:rPr lang="en-US" sz="2400" dirty="0">
                <a:effectLst/>
                <a:latin typeface="Times New Roman" panose="02020603050405020304" pitchFamily="18" charset="0"/>
                <a:ea typeface="Calibri" panose="020F0502020204030204" pitchFamily="34" charset="0"/>
              </a:rPr>
              <a:t> số </a:t>
            </a:r>
            <a:r>
              <a:rPr lang="en-US" sz="2400" dirty="0" err="1">
                <a:effectLst/>
                <a:latin typeface="Times New Roman" panose="02020603050405020304" pitchFamily="18" charset="0"/>
                <a:ea typeface="Calibri" panose="020F0502020204030204" pitchFamily="34" charset="0"/>
              </a:rPr>
              <a:t>khoảng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trùng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với</a:t>
            </a:r>
            <a:r>
              <a:rPr lang="en-US" sz="2400" dirty="0">
                <a:effectLst/>
                <a:latin typeface="Times New Roman" panose="02020603050405020304" pitchFamily="18" charset="0"/>
                <a:ea typeface="Calibri" panose="020F0502020204030204" pitchFamily="34" charset="0"/>
              </a:rPr>
              <a:t> nó. Theo </a:t>
            </a:r>
            <a:r>
              <a:rPr lang="en-US" sz="2400" dirty="0" err="1">
                <a:effectLst/>
                <a:latin typeface="Times New Roman" panose="02020603050405020304" pitchFamily="18" charset="0"/>
                <a:ea typeface="Calibri" panose="020F0502020204030204" pitchFamily="34" charset="0"/>
              </a:rPr>
              <a:t>dõi</a:t>
            </a:r>
            <a:r>
              <a:rPr lang="en-US" sz="2400" dirty="0">
                <a:effectLst/>
                <a:latin typeface="Times New Roman" panose="02020603050405020304" pitchFamily="18" charset="0"/>
                <a:ea typeface="Calibri" panose="020F0502020204030204" pitchFamily="34" charset="0"/>
              </a:rPr>
              <a:t> số </a:t>
            </a:r>
            <a:r>
              <a:rPr lang="en-US" sz="2400" dirty="0" err="1">
                <a:effectLst/>
                <a:latin typeface="Times New Roman" panose="02020603050405020304" pitchFamily="18" charset="0"/>
                <a:ea typeface="Calibri" panose="020F0502020204030204" pitchFamily="34" charset="0"/>
              </a:rPr>
              <a:t>khoảng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tối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trùng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lặp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với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một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khoảng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Cuối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cùng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trả</a:t>
            </a:r>
            <a:r>
              <a:rPr lang="en-US" sz="2400" dirty="0">
                <a:effectLst/>
                <a:latin typeface="Times New Roman" panose="02020603050405020304" pitchFamily="18" charset="0"/>
                <a:ea typeface="Calibri" panose="020F0502020204030204" pitchFamily="34" charset="0"/>
              </a:rPr>
              <a:t> về giá trị </a:t>
            </a:r>
            <a:r>
              <a:rPr lang="en-US" sz="2400" dirty="0" err="1">
                <a:effectLst/>
                <a:latin typeface="Times New Roman" panose="02020603050405020304" pitchFamily="18" charset="0"/>
                <a:ea typeface="Calibri" panose="020F0502020204030204" pitchFamily="34" charset="0"/>
              </a:rPr>
              <a:t>lớn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nhất</a:t>
            </a:r>
            <a:r>
              <a:rPr lang="en-US" sz="2400" dirty="0">
                <a:effectLst/>
                <a:latin typeface="Times New Roman" panose="02020603050405020304" pitchFamily="18" charset="0"/>
                <a:ea typeface="Calibri" panose="020F0502020204030204" pitchFamily="34" charset="0"/>
              </a:rPr>
              <a:t>. </a:t>
            </a:r>
          </a:p>
          <a:p>
            <a:pPr>
              <a:buClr>
                <a:schemeClr val="accent1"/>
              </a:buClr>
            </a:pPr>
            <a:endParaRPr lang="en-US" sz="2400" dirty="0"/>
          </a:p>
        </p:txBody>
      </p:sp>
    </p:spTree>
    <p:extLst>
      <p:ext uri="{BB962C8B-B14F-4D97-AF65-F5344CB8AC3E}">
        <p14:creationId xmlns:p14="http://schemas.microsoft.com/office/powerpoint/2010/main" val="16563254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ACB02D-A203-4A82-B20F-B690DD22D9A7}"/>
              </a:ext>
            </a:extLst>
          </p:cNvPr>
          <p:cNvSpPr txBox="1">
            <a:spLocks/>
          </p:cNvSpPr>
          <p:nvPr/>
        </p:nvSpPr>
        <p:spPr>
          <a:xfrm>
            <a:off x="603742" y="119831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6" name="Text Placeholder 3">
            <a:extLst>
              <a:ext uri="{FF2B5EF4-FFF2-40B4-BE49-F238E27FC236}">
                <a16:creationId xmlns:a16="http://schemas.microsoft.com/office/drawing/2014/main" id="{9E48FEB6-2270-4251-8576-029032C7E627}"/>
              </a:ext>
            </a:extLst>
          </p:cNvPr>
          <p:cNvSpPr>
            <a:spLocks noGrp="1"/>
          </p:cNvSpPr>
          <p:nvPr>
            <p:ph type="body" sz="half" idx="2"/>
          </p:nvPr>
        </p:nvSpPr>
        <p:spPr>
          <a:xfrm>
            <a:off x="714486" y="3248218"/>
            <a:ext cx="3517567" cy="889881"/>
          </a:xfrm>
        </p:spPr>
        <p:txBody>
          <a:bodyPr>
            <a:normAutofit/>
          </a:bodyPr>
          <a:lstStyle/>
          <a:p>
            <a:r>
              <a:rPr lang="en-US" sz="3200" dirty="0">
                <a:effectLst/>
                <a:latin typeface="+mj-lt"/>
                <a:ea typeface="Calibri" panose="020F0502020204030204" pitchFamily="34" charset="0"/>
                <a:cs typeface="Times New Roman" panose="02020603050405020304" pitchFamily="18" charset="0"/>
              </a:rPr>
              <a:t>Decomposition</a:t>
            </a:r>
          </a:p>
        </p:txBody>
      </p:sp>
      <p:sp>
        <p:nvSpPr>
          <p:cNvPr id="7" name="TextBox 6">
            <a:extLst>
              <a:ext uri="{FF2B5EF4-FFF2-40B4-BE49-F238E27FC236}">
                <a16:creationId xmlns:a16="http://schemas.microsoft.com/office/drawing/2014/main" id="{36B69625-6ED6-444B-BA1E-D2AB0792797E}"/>
              </a:ext>
            </a:extLst>
          </p:cNvPr>
          <p:cNvSpPr txBox="1"/>
          <p:nvPr/>
        </p:nvSpPr>
        <p:spPr>
          <a:xfrm>
            <a:off x="5157994" y="1159404"/>
            <a:ext cx="6319520" cy="4539191"/>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v"/>
            </a:pP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tiếp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cận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vi-VN" sz="2800" dirty="0">
                <a:effectLst/>
                <a:latin typeface="Times New Roman" panose="02020603050405020304" pitchFamily="18" charset="0"/>
                <a:ea typeface="Calibri" panose="020F0502020204030204" pitchFamily="34" charset="0"/>
              </a:rPr>
              <a:t>Ý tưởng là xem xét tất cả các sự kiện theo thứ tự được sắp xếp. Khi các sự kiện đã được sắp xếp theo thứ tự, hãy theo dõi số chuyến tàu tại bất kỳ thời điểm nào theo dõi các chuyến tàu đã đến nhưng chưa khởi hành</a:t>
            </a:r>
            <a:endParaRPr lang="en-US"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2448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E71AC1-0B7E-40F8-9289-3748DF01D417}"/>
              </a:ext>
            </a:extLst>
          </p:cNvPr>
          <p:cNvSpPr txBox="1">
            <a:spLocks/>
          </p:cNvSpPr>
          <p:nvPr/>
        </p:nvSpPr>
        <p:spPr>
          <a:xfrm>
            <a:off x="603742" y="119831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8" name="TextBox 7">
            <a:extLst>
              <a:ext uri="{FF2B5EF4-FFF2-40B4-BE49-F238E27FC236}">
                <a16:creationId xmlns:a16="http://schemas.microsoft.com/office/drawing/2014/main" id="{6A232D15-F58F-4268-89FF-DCD611F8A8D7}"/>
              </a:ext>
            </a:extLst>
          </p:cNvPr>
          <p:cNvSpPr txBox="1"/>
          <p:nvPr/>
        </p:nvSpPr>
        <p:spPr>
          <a:xfrm>
            <a:off x="5381515" y="196978"/>
            <a:ext cx="6096000" cy="3708195"/>
          </a:xfrm>
          <a:prstGeom prst="rect">
            <a:avLst/>
          </a:prstGeom>
          <a:noFill/>
        </p:spPr>
        <p:txBody>
          <a:bodyPr wrap="square">
            <a:spAutoFit/>
          </a:bodyPr>
          <a:lstStyle/>
          <a:p>
            <a:pPr marL="342900" indent="-342900">
              <a:lnSpc>
                <a:spcPct val="150000"/>
              </a:lnSpc>
              <a:buClr>
                <a:schemeClr val="accent1"/>
              </a:buClr>
              <a:buFont typeface="Wingdings" panose="05000000000000000000" pitchFamily="2" charset="2"/>
              <a:buChar char="v"/>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50000"/>
              </a:lnSpc>
              <a:buClr>
                <a:schemeClr val="accent1"/>
              </a:buClr>
              <a:buFont typeface="Wingdings" panose="05000000000000000000" pitchFamily="2" charset="2"/>
              <a:buChar char="Ø"/>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tấc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có thể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ra</a:t>
            </a:r>
          </a:p>
          <a:p>
            <a:pPr marL="800100" lvl="1" indent="-342900">
              <a:lnSpc>
                <a:spcPct val="150000"/>
              </a:lnSpc>
              <a:buClr>
                <a:schemeClr val="accent1"/>
              </a:buClr>
              <a:buFont typeface="Wingdings" panose="05000000000000000000" pitchFamily="2" charset="2"/>
              <a:buChar char="Ø"/>
            </a:pPr>
            <a:r>
              <a:rPr lang="en-US" sz="2000" err="1">
                <a:latin typeface="Times New Roman" panose="02020603050405020304" pitchFamily="18" charset="0"/>
                <a:cs typeface="Times New Roman" panose="02020603050405020304" pitchFamily="18" charset="0"/>
              </a:rPr>
              <a:t>Độ</a:t>
            </a:r>
            <a:r>
              <a:rPr lang="en-US" sz="2000">
                <a:latin typeface="Times New Roman" panose="02020603050405020304" pitchFamily="18" charset="0"/>
                <a:cs typeface="Times New Roman" panose="02020603050405020304" pitchFamily="18" charset="0"/>
              </a:rPr>
              <a:t> phức tạp thời gian: O(n</a:t>
            </a:r>
            <a:r>
              <a:rPr lang="en-US" sz="2000" baseline="3000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a:t>
            </a:r>
          </a:p>
          <a:p>
            <a:pPr marL="800100" lvl="1" indent="-342900">
              <a:lnSpc>
                <a:spcPct val="150000"/>
              </a:lnSpc>
              <a:buClr>
                <a:schemeClr val="accent1"/>
              </a:buCl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Độ phức tạp không gian:O(1)</a:t>
            </a: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a:t>
            </a:r>
            <a:r>
              <a:rPr lang="en-US" sz="2000" dirty="0">
                <a:latin typeface="Times New Roman" panose="02020603050405020304" pitchFamily="18" charset="0"/>
                <a:cs typeface="Times New Roman" panose="02020603050405020304" pitchFamily="18" charset="0"/>
              </a:rPr>
              <a:t> (Brute Force)</a:t>
            </a:r>
            <a:endParaRPr lang="en-US" sz="2000" b="0" i="0" u="sng" dirty="0">
              <a:effectLst/>
              <a:latin typeface="Times New Roman" panose="02020603050405020304" pitchFamily="18"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CB01301-2906-4E83-A65C-0F496E06222E}"/>
                  </a:ext>
                </a:extLst>
              </p:cNvPr>
              <p:cNvSpPr txBox="1"/>
              <p:nvPr/>
            </p:nvSpPr>
            <p:spPr>
              <a:xfrm>
                <a:off x="5381515" y="3820768"/>
                <a:ext cx="6096000" cy="2969531"/>
              </a:xfrm>
              <a:prstGeom prst="rect">
                <a:avLst/>
              </a:prstGeom>
              <a:noFill/>
            </p:spPr>
            <p:txBody>
              <a:bodyPr wrap="square">
                <a:spAutoFit/>
              </a:bodyPr>
              <a:lstStyle/>
              <a:p>
                <a:pPr marL="800100" lvl="1" indent="-342900">
                  <a:lnSpc>
                    <a:spcPct val="150000"/>
                  </a:lnSpc>
                  <a:buClr>
                    <a:schemeClr val="accent1"/>
                  </a:buClr>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C</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hạy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giá trị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mảng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dần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r>
                  <a:rPr lang="en-US" sz="2000" err="1">
                    <a:latin typeface="Times New Roman" panose="02020603050405020304" pitchFamily="18" charset="0"/>
                    <a:cs typeface="Times New Roman" panose="02020603050405020304" pitchFamily="18" charset="0"/>
                  </a:rPr>
                  <a:t>Độ</a:t>
                </a:r>
                <a:r>
                  <a:rPr lang="en-US" sz="2000">
                    <a:latin typeface="Times New Roman" panose="02020603050405020304" pitchFamily="18" charset="0"/>
                    <a:cs typeface="Times New Roman" panose="02020603050405020304" pitchFamily="18" charset="0"/>
                  </a:rPr>
                  <a:t> phức tạp thời gian: O(</a:t>
                </a:r>
                <a14:m>
                  <m:oMath xmlns:m="http://schemas.openxmlformats.org/officeDocument/2006/math">
                    <m:r>
                      <m:rPr>
                        <m:sty m:val="p"/>
                      </m:rPr>
                      <a:rPr lang="en-US" sz="2000">
                        <a:latin typeface="Cambria Math" panose="02040503050406030204" pitchFamily="18" charset="0"/>
                      </a:rPr>
                      <m:t>n</m:t>
                    </m:r>
                    <m:r>
                      <a:rPr lang="en-US" sz="2000">
                        <a:latin typeface="Cambria Math" panose="02040503050406030204" pitchFamily="18" charset="0"/>
                      </a:rPr>
                      <m:t>×</m:t>
                    </m:r>
                    <m:r>
                      <m:rPr>
                        <m:sty m:val="p"/>
                      </m:rPr>
                      <a:rPr lang="en-US" sz="2000">
                        <a:latin typeface="Cambria Math" panose="02040503050406030204" pitchFamily="18" charset="0"/>
                      </a:rPr>
                      <m:t>log</m:t>
                    </m:r>
                    <m:r>
                      <a:rPr lang="en-US" sz="2000">
                        <a:latin typeface="Cambria Math" panose="02040503050406030204" pitchFamily="18" charset="0"/>
                      </a:rPr>
                      <m:t>(</m:t>
                    </m:r>
                    <m:r>
                      <m:rPr>
                        <m:sty m:val="p"/>
                      </m:rPr>
                      <a:rPr lang="en-US" sz="2000">
                        <a:latin typeface="Cambria Math" panose="02040503050406030204" pitchFamily="18" charset="0"/>
                      </a:rPr>
                      <m:t>n</m:t>
                    </m:r>
                    <m:r>
                      <a:rPr lang="en-US" sz="2000">
                        <a:latin typeface="Cambria Math" panose="02040503050406030204" pitchFamily="18" charset="0"/>
                      </a:rPr>
                      <m:t>))</m:t>
                    </m:r>
                  </m:oMath>
                </a14:m>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Độ phức tạp không gian:O(1)</a:t>
                </a: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lam (Greedy Algorithms)</a:t>
                </a:r>
                <a:endParaRPr lang="en-US" sz="2000" b="0" i="0" u="sng" dirty="0">
                  <a:effectLst/>
                  <a:latin typeface="Times New Roman" panose="02020603050405020304" pitchFamily="18" charset="0"/>
                  <a:cs typeface="Times New Roman" panose="02020603050405020304" pitchFamily="18" charset="0"/>
                </a:endParaRPr>
              </a:p>
              <a:p>
                <a:pPr marL="800100" lvl="1" indent="-342900">
                  <a:lnSpc>
                    <a:spcPct val="150000"/>
                  </a:lnSpc>
                  <a:buClr>
                    <a:schemeClr val="accent1"/>
                  </a:buCl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CCB01301-2906-4E83-A65C-0F496E06222E}"/>
                  </a:ext>
                </a:extLst>
              </p:cNvPr>
              <p:cNvSpPr txBox="1">
                <a:spLocks noRot="1" noChangeAspect="1" noMove="1" noResize="1" noEditPoints="1" noAdjustHandles="1" noChangeArrowheads="1" noChangeShapeType="1" noTextEdit="1"/>
              </p:cNvSpPr>
              <p:nvPr/>
            </p:nvSpPr>
            <p:spPr>
              <a:xfrm>
                <a:off x="5381515" y="3820768"/>
                <a:ext cx="6096000" cy="2969531"/>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51BEBB2-A437-4F3F-8C1B-6CE35C3F2D6C}"/>
              </a:ext>
            </a:extLst>
          </p:cNvPr>
          <p:cNvSpPr txBox="1"/>
          <p:nvPr/>
        </p:nvSpPr>
        <p:spPr>
          <a:xfrm>
            <a:off x="5381515" y="3203857"/>
            <a:ext cx="6096000" cy="661207"/>
          </a:xfrm>
          <a:prstGeom prst="rect">
            <a:avLst/>
          </a:prstGeom>
          <a:noFill/>
        </p:spPr>
        <p:txBody>
          <a:bodyPr wrap="square">
            <a:spAutoFit/>
          </a:bodyPr>
          <a:lstStyle/>
          <a:p>
            <a:pPr marL="342900" indent="-342900">
              <a:lnSpc>
                <a:spcPct val="150000"/>
              </a:lnSpc>
              <a:buClr>
                <a:schemeClr val="accent1"/>
              </a:buClr>
              <a:buFont typeface="Wingdings" panose="05000000000000000000" pitchFamily="2" charset="2"/>
              <a:buChar char="v"/>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2" name="Text Placeholder 3">
            <a:extLst>
              <a:ext uri="{FF2B5EF4-FFF2-40B4-BE49-F238E27FC236}">
                <a16:creationId xmlns:a16="http://schemas.microsoft.com/office/drawing/2014/main" id="{9E722B62-5891-40E4-AE45-562EDCFAE3E7}"/>
              </a:ext>
            </a:extLst>
          </p:cNvPr>
          <p:cNvSpPr>
            <a:spLocks noGrp="1"/>
          </p:cNvSpPr>
          <p:nvPr>
            <p:ph type="body" sz="half" idx="2"/>
          </p:nvPr>
        </p:nvSpPr>
        <p:spPr>
          <a:xfrm>
            <a:off x="843281" y="3216249"/>
            <a:ext cx="3457656" cy="889881"/>
          </a:xfrm>
        </p:spPr>
        <p:txBody>
          <a:bodyPr>
            <a:noAutofit/>
          </a:bodyPr>
          <a:lstStyle/>
          <a:p>
            <a:r>
              <a:rPr lang="en-US" sz="3200" dirty="0">
                <a:effectLst/>
                <a:latin typeface="+mj-lt"/>
                <a:ea typeface="Calibri" panose="020F0502020204030204" pitchFamily="34" charset="0"/>
              </a:rPr>
              <a:t>Pattern Recognition</a:t>
            </a:r>
            <a:endParaRPr lang="en-US" sz="3200" dirty="0">
              <a:latin typeface="+mj-lt"/>
            </a:endParaRPr>
          </a:p>
        </p:txBody>
      </p:sp>
    </p:spTree>
    <p:extLst>
      <p:ext uri="{BB962C8B-B14F-4D97-AF65-F5344CB8AC3E}">
        <p14:creationId xmlns:p14="http://schemas.microsoft.com/office/powerpoint/2010/main" val="5027948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F0374-A7C5-4C56-BE2B-0C2B2BC4FD7B}"/>
              </a:ext>
            </a:extLst>
          </p:cNvPr>
          <p:cNvSpPr>
            <a:spLocks noGrp="1"/>
          </p:cNvSpPr>
          <p:nvPr>
            <p:ph idx="1"/>
          </p:nvPr>
        </p:nvSpPr>
        <p:spPr>
          <a:xfrm>
            <a:off x="5458984" y="1570182"/>
            <a:ext cx="5928344" cy="3676073"/>
          </a:xfrm>
        </p:spPr>
        <p:txBody>
          <a:bodyPr/>
          <a:lstStyle/>
          <a:p>
            <a:pPr marR="0">
              <a:lnSpc>
                <a:spcPct val="107000"/>
              </a:lnSpc>
              <a:spcBef>
                <a:spcPts val="0"/>
              </a:spcBef>
              <a:spcAft>
                <a:spcPts val="800"/>
              </a:spcAft>
              <a:buFont typeface="Wingdings" panose="05000000000000000000" pitchFamily="2" charset="2"/>
              <a:buChar char="v"/>
            </a:pPr>
            <a:r>
              <a:rPr lang="en-US" sz="2800" b="1">
                <a:latin typeface="Times New Roman" panose="02020603050405020304" pitchFamily="18" charset="0"/>
                <a:ea typeface="Calibri" panose="020F0502020204030204" pitchFamily="34" charset="0"/>
                <a:cs typeface="Times New Roman" panose="02020603050405020304" pitchFamily="18" charset="0"/>
              </a:rPr>
              <a:t>Cách tiếp cận ban đầu:</a:t>
            </a:r>
            <a:endParaRPr lang="en-US" sz="2800" b="1">
              <a:effectLst/>
              <a:latin typeface="Times New Roman" panose="02020603050405020304" pitchFamily="18"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cs typeface="Times New Roman" panose="02020603050405020304" pitchFamily="18" charset="0"/>
              </a:rPr>
              <a:t>Chạy hai vòng lặp lồng nhau, vòng lặp bên ngoài từ đầu đến cuối và vòng lặp bên trong từ i + 1 đến cuối.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cs typeface="Times New Roman" panose="02020603050405020304" pitchFamily="18" charset="0"/>
              </a:rPr>
              <a:t> Đối với mỗi lần lặp của vòng lặp ngoài, hãy tìm số khoảng giao nhau với khoảng hiện tại.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pPr>
            <a:r>
              <a:rPr lang="en-US" sz="2000">
                <a:effectLst/>
                <a:latin typeface="Times New Roman" panose="02020603050405020304" pitchFamily="18" charset="0"/>
                <a:ea typeface="Calibri" panose="020F0502020204030204" pitchFamily="34" charset="0"/>
                <a:cs typeface="Times New Roman" panose="02020603050405020304" pitchFamily="18" charset="0"/>
              </a:rPr>
              <a:t>Cập nhật câu trả lời với số lượng chồng chéo tối đa trong mỗi lần lặp của vòng lặp ngoài.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pPr>
            <a:r>
              <a:rPr lang="en-US" sz="2000">
                <a:latin typeface="Times New Roman" panose="02020603050405020304" pitchFamily="18" charset="0"/>
                <a:ea typeface="Calibri" panose="020F0502020204030204" pitchFamily="34" charset="0"/>
                <a:cs typeface="Times New Roman" panose="02020603050405020304" pitchFamily="18" charset="0"/>
              </a:rPr>
              <a:t>I</a:t>
            </a:r>
            <a:r>
              <a:rPr lang="en-US" sz="2000">
                <a:effectLst/>
                <a:latin typeface="Times New Roman" panose="02020603050405020304" pitchFamily="18" charset="0"/>
                <a:ea typeface="Calibri" panose="020F0502020204030204" pitchFamily="34" charset="0"/>
                <a:cs typeface="Times New Roman" panose="02020603050405020304" pitchFamily="18" charset="0"/>
              </a:rPr>
              <a:t>n câu trả lời.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5" name="Text Placeholder 3">
            <a:extLst>
              <a:ext uri="{FF2B5EF4-FFF2-40B4-BE49-F238E27FC236}">
                <a16:creationId xmlns:a16="http://schemas.microsoft.com/office/drawing/2014/main" id="{C9FB42A3-66AA-4E23-9E72-1C014B058E6B}"/>
              </a:ext>
            </a:extLst>
          </p:cNvPr>
          <p:cNvSpPr>
            <a:spLocks noGrp="1"/>
          </p:cNvSpPr>
          <p:nvPr>
            <p:ph type="body" sz="half" idx="2"/>
          </p:nvPr>
        </p:nvSpPr>
        <p:spPr>
          <a:xfrm>
            <a:off x="907525" y="3165449"/>
            <a:ext cx="3517567" cy="889881"/>
          </a:xfrm>
        </p:spPr>
        <p:txBody>
          <a:bodyPr>
            <a:normAutofit/>
          </a:bodyPr>
          <a:lstStyle/>
          <a:p>
            <a:r>
              <a:rPr lang="en-US" sz="3200" dirty="0">
                <a:latin typeface="+mj-lt"/>
              </a:rPr>
              <a:t>Algorithms</a:t>
            </a:r>
          </a:p>
        </p:txBody>
      </p:sp>
      <p:sp>
        <p:nvSpPr>
          <p:cNvPr id="8" name="Title 1">
            <a:extLst>
              <a:ext uri="{FF2B5EF4-FFF2-40B4-BE49-F238E27FC236}">
                <a16:creationId xmlns:a16="http://schemas.microsoft.com/office/drawing/2014/main" id="{F85B204E-3347-4648-95E1-FBFF4A014781}"/>
              </a:ext>
            </a:extLst>
          </p:cNvPr>
          <p:cNvSpPr txBox="1">
            <a:spLocks/>
          </p:cNvSpPr>
          <p:nvPr/>
        </p:nvSpPr>
        <p:spPr>
          <a:xfrm>
            <a:off x="603742" y="119831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Tree>
    <p:extLst>
      <p:ext uri="{BB962C8B-B14F-4D97-AF65-F5344CB8AC3E}">
        <p14:creationId xmlns:p14="http://schemas.microsoft.com/office/powerpoint/2010/main" val="18008502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48DE-F057-48C5-9AE7-40FE61AECFBA}"/>
              </a:ext>
            </a:extLst>
          </p:cNvPr>
          <p:cNvSpPr>
            <a:spLocks noGrp="1"/>
          </p:cNvSpPr>
          <p:nvPr>
            <p:ph type="title"/>
          </p:nvPr>
        </p:nvSpPr>
        <p:spPr/>
        <p:txBody>
          <a:bodyPr>
            <a:normAutofit/>
          </a:bodyPr>
          <a:lstStyle/>
          <a:p>
            <a:r>
              <a:rPr lang="en-US" sz="4500" dirty="0"/>
              <a:t>LUYỆN TẬP THIẾT KẾ THUẬT TOÁN</a:t>
            </a:r>
          </a:p>
        </p:txBody>
      </p:sp>
      <p:sp>
        <p:nvSpPr>
          <p:cNvPr id="4" name="TextBox 3">
            <a:extLst>
              <a:ext uri="{FF2B5EF4-FFF2-40B4-BE49-F238E27FC236}">
                <a16:creationId xmlns:a16="http://schemas.microsoft.com/office/drawing/2014/main" id="{3799EC14-3F98-4ABB-9562-ABEDB3426A2D}"/>
              </a:ext>
            </a:extLst>
          </p:cNvPr>
          <p:cNvSpPr txBox="1"/>
          <p:nvPr/>
        </p:nvSpPr>
        <p:spPr>
          <a:xfrm>
            <a:off x="2420052" y="2414726"/>
            <a:ext cx="7412855" cy="2624501"/>
          </a:xfrm>
          <a:prstGeom prst="rect">
            <a:avLst/>
          </a:prstGeom>
          <a:noFill/>
        </p:spPr>
        <p:txBody>
          <a:bodyPr wrap="square" rtlCol="0">
            <a:spAutoFit/>
          </a:bodyPr>
          <a:lstStyle/>
          <a:p>
            <a:pPr>
              <a:lnSpc>
                <a:spcPct val="150000"/>
              </a:lnSpc>
            </a:pPr>
            <a:r>
              <a:rPr lang="en-US" sz="3200" dirty="0" err="1">
                <a:latin typeface="+mj-lt"/>
              </a:rPr>
              <a:t>Sinh</a:t>
            </a:r>
            <a:r>
              <a:rPr lang="en-US" sz="3200" dirty="0">
                <a:latin typeface="+mj-lt"/>
              </a:rPr>
              <a:t> viên </a:t>
            </a:r>
            <a:r>
              <a:rPr lang="en-US" sz="3200" dirty="0" err="1">
                <a:latin typeface="+mj-lt"/>
              </a:rPr>
              <a:t>thực</a:t>
            </a:r>
            <a:r>
              <a:rPr lang="en-US" sz="3200" dirty="0">
                <a:latin typeface="+mj-lt"/>
              </a:rPr>
              <a:t> </a:t>
            </a:r>
            <a:r>
              <a:rPr lang="en-US" sz="3200" dirty="0" err="1">
                <a:latin typeface="+mj-lt"/>
              </a:rPr>
              <a:t>hiện</a:t>
            </a:r>
            <a:r>
              <a:rPr lang="en-US" sz="3200" dirty="0">
                <a:latin typeface="+mj-lt"/>
              </a:rPr>
              <a:t>:</a:t>
            </a:r>
          </a:p>
          <a:p>
            <a:pPr marL="742950" lvl="1" indent="-285750">
              <a:lnSpc>
                <a:spcPct val="150000"/>
              </a:lnSpc>
              <a:buFont typeface="Wingdings" panose="05000000000000000000" pitchFamily="2" charset="2"/>
              <a:buChar char="ü"/>
            </a:pPr>
            <a:r>
              <a:rPr lang="en-US" sz="2000" dirty="0">
                <a:latin typeface="+mj-lt"/>
              </a:rPr>
              <a:t>19522121		</a:t>
            </a:r>
            <a:r>
              <a:rPr lang="en-US" sz="2000" dirty="0" err="1">
                <a:latin typeface="+mj-lt"/>
              </a:rPr>
              <a:t>Nguyễn</a:t>
            </a:r>
            <a:r>
              <a:rPr lang="en-US" sz="2000" dirty="0">
                <a:latin typeface="+mj-lt"/>
              </a:rPr>
              <a:t> </a:t>
            </a:r>
            <a:r>
              <a:rPr lang="en-US" sz="2000" dirty="0" err="1">
                <a:latin typeface="+mj-lt"/>
              </a:rPr>
              <a:t>Đình</a:t>
            </a:r>
            <a:r>
              <a:rPr lang="en-US" sz="2000" dirty="0">
                <a:latin typeface="+mj-lt"/>
              </a:rPr>
              <a:t> Sang</a:t>
            </a:r>
          </a:p>
          <a:p>
            <a:pPr marL="742950" lvl="1" indent="-285750">
              <a:lnSpc>
                <a:spcPct val="150000"/>
              </a:lnSpc>
              <a:buFont typeface="Wingdings" panose="05000000000000000000" pitchFamily="2" charset="2"/>
              <a:buChar char="ü"/>
            </a:pPr>
            <a:r>
              <a:rPr lang="en-US" sz="2000" b="0" i="0" dirty="0">
                <a:effectLst/>
                <a:latin typeface="+mj-lt"/>
              </a:rPr>
              <a:t>19520148		</a:t>
            </a:r>
            <a:r>
              <a:rPr lang="en-US" sz="2000" dirty="0" err="1">
                <a:latin typeface="+mj-lt"/>
              </a:rPr>
              <a:t>Đinh</a:t>
            </a:r>
            <a:r>
              <a:rPr lang="en-US" sz="2000" dirty="0">
                <a:latin typeface="+mj-lt"/>
              </a:rPr>
              <a:t> Hoàng </a:t>
            </a:r>
            <a:r>
              <a:rPr lang="en-US" sz="2000" dirty="0" err="1">
                <a:latin typeface="+mj-lt"/>
              </a:rPr>
              <a:t>Lộc</a:t>
            </a:r>
            <a:endParaRPr lang="en-US" sz="2000" dirty="0">
              <a:latin typeface="+mj-lt"/>
            </a:endParaRPr>
          </a:p>
          <a:p>
            <a:pPr marL="742950" lvl="1" indent="-285750">
              <a:lnSpc>
                <a:spcPct val="150000"/>
              </a:lnSpc>
              <a:buFont typeface="Wingdings" panose="05000000000000000000" pitchFamily="2" charset="2"/>
              <a:buChar char="ü"/>
            </a:pPr>
            <a:r>
              <a:rPr lang="en-US" sz="2000" b="0" i="0" dirty="0">
                <a:effectLst/>
                <a:latin typeface="+mj-lt"/>
              </a:rPr>
              <a:t>19520139		</a:t>
            </a:r>
            <a:r>
              <a:rPr lang="en-US" sz="2000" dirty="0" err="1">
                <a:latin typeface="+mj-lt"/>
              </a:rPr>
              <a:t>Nguyễn</a:t>
            </a:r>
            <a:r>
              <a:rPr lang="en-US" sz="2000" dirty="0">
                <a:latin typeface="+mj-lt"/>
              </a:rPr>
              <a:t> </a:t>
            </a:r>
            <a:r>
              <a:rPr lang="en-US" sz="2000" dirty="0" err="1">
                <a:latin typeface="+mj-lt"/>
              </a:rPr>
              <a:t>Quốc</a:t>
            </a:r>
            <a:r>
              <a:rPr lang="en-US" sz="2000" dirty="0">
                <a:latin typeface="+mj-lt"/>
              </a:rPr>
              <a:t> </a:t>
            </a:r>
            <a:r>
              <a:rPr lang="en-US" sz="2000" dirty="0" err="1">
                <a:latin typeface="+mj-lt"/>
              </a:rPr>
              <a:t>Lân</a:t>
            </a:r>
            <a:endParaRPr lang="en-US" sz="2000" dirty="0">
              <a:latin typeface="+mj-lt"/>
            </a:endParaRPr>
          </a:p>
          <a:p>
            <a:pPr marL="742950" lvl="1" indent="-285750">
              <a:lnSpc>
                <a:spcPct val="150000"/>
              </a:lnSpc>
              <a:buFont typeface="Wingdings" panose="05000000000000000000" pitchFamily="2" charset="2"/>
              <a:buChar char="ü"/>
            </a:pPr>
            <a:r>
              <a:rPr lang="en-US" sz="2000" dirty="0">
                <a:latin typeface="+mj-lt"/>
              </a:rPr>
              <a:t>19522444		Phan Lê Xuân Trường</a:t>
            </a:r>
          </a:p>
        </p:txBody>
      </p:sp>
    </p:spTree>
    <p:extLst>
      <p:ext uri="{BB962C8B-B14F-4D97-AF65-F5344CB8AC3E}">
        <p14:creationId xmlns:p14="http://schemas.microsoft.com/office/powerpoint/2010/main" val="1504168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245A3E-4997-4890-8DDC-E6BD92FF7AB0}"/>
              </a:ext>
            </a:extLst>
          </p:cNvPr>
          <p:cNvSpPr>
            <a:spLocks noGrp="1"/>
          </p:cNvSpPr>
          <p:nvPr>
            <p:ph idx="1"/>
          </p:nvPr>
        </p:nvSpPr>
        <p:spPr/>
        <p:txBody>
          <a:bodyPr/>
          <a:lstStyle/>
          <a:p>
            <a:pPr marR="0">
              <a:lnSpc>
                <a:spcPct val="107000"/>
              </a:lnSpc>
              <a:spcBef>
                <a:spcPts val="0"/>
              </a:spcBef>
              <a:spcAft>
                <a:spcPts val="800"/>
              </a:spcAft>
              <a:buFont typeface="Wingdings" panose="05000000000000000000" pitchFamily="2" charset="2"/>
              <a:buChar char="v"/>
              <a:tabLst>
                <a:tab pos="115824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quả</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tabLst>
                <a:tab pos="115824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thời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 đi của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tabLst>
                <a:tab pos="115824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Tạo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 và j = 0 và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 số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94310" marR="0" indent="-285750">
              <a:lnSpc>
                <a:spcPct val="107000"/>
              </a:lnSpc>
              <a:spcBef>
                <a:spcPts val="0"/>
              </a:spcBef>
              <a:spcAft>
                <a:spcPts val="800"/>
              </a:spcAft>
              <a:buFont typeface="Wingdings" panose="05000000000000000000" pitchFamily="2" charset="2"/>
              <a:buChar char="Ø"/>
              <a:tabLst>
                <a:tab pos="115824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&lt;n và j &lt;n và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phần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 phần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tabLst>
                <a:tab pos="115824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thời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thời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thì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và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tabLst>
                <a:tab pos="115824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thời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thời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thì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giảm số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trị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 số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lên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7000"/>
              </a:lnSpc>
              <a:spcBef>
                <a:spcPts val="0"/>
              </a:spcBef>
              <a:spcAft>
                <a:spcPts val="800"/>
              </a:spcAft>
              <a:buFont typeface="Wingdings" panose="05000000000000000000" pitchFamily="2" charset="2"/>
              <a:buChar char="Ø"/>
              <a:tabLst>
                <a:tab pos="115824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max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plat).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1" name="Title 1">
            <a:extLst>
              <a:ext uri="{FF2B5EF4-FFF2-40B4-BE49-F238E27FC236}">
                <a16:creationId xmlns:a16="http://schemas.microsoft.com/office/drawing/2014/main" id="{BE719E3A-03CE-4063-9765-6C6C242AE9D1}"/>
              </a:ext>
            </a:extLst>
          </p:cNvPr>
          <p:cNvSpPr txBox="1">
            <a:spLocks/>
          </p:cNvSpPr>
          <p:nvPr/>
        </p:nvSpPr>
        <p:spPr>
          <a:xfrm>
            <a:off x="603742" y="119831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12" name="Text Placeholder 3">
            <a:extLst>
              <a:ext uri="{FF2B5EF4-FFF2-40B4-BE49-F238E27FC236}">
                <a16:creationId xmlns:a16="http://schemas.microsoft.com/office/drawing/2014/main" id="{BCE10663-2280-4796-A98C-9D4FF0F02E75}"/>
              </a:ext>
            </a:extLst>
          </p:cNvPr>
          <p:cNvSpPr>
            <a:spLocks noGrp="1"/>
          </p:cNvSpPr>
          <p:nvPr>
            <p:ph type="body" sz="half" idx="2"/>
          </p:nvPr>
        </p:nvSpPr>
        <p:spPr>
          <a:xfrm>
            <a:off x="907525" y="3165449"/>
            <a:ext cx="3517567" cy="889881"/>
          </a:xfrm>
        </p:spPr>
        <p:txBody>
          <a:bodyPr>
            <a:normAutofit/>
          </a:bodyPr>
          <a:lstStyle/>
          <a:p>
            <a:r>
              <a:rPr lang="en-US" sz="3200" dirty="0">
                <a:latin typeface="+mj-lt"/>
              </a:rPr>
              <a:t>Algorithms</a:t>
            </a:r>
          </a:p>
        </p:txBody>
      </p:sp>
    </p:spTree>
    <p:extLst>
      <p:ext uri="{BB962C8B-B14F-4D97-AF65-F5344CB8AC3E}">
        <p14:creationId xmlns:p14="http://schemas.microsoft.com/office/powerpoint/2010/main" val="32539847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1431E6-E1A2-4047-9DB1-DC1B67687EB0}"/>
              </a:ext>
            </a:extLst>
          </p:cNvPr>
          <p:cNvSpPr txBox="1">
            <a:spLocks/>
          </p:cNvSpPr>
          <p:nvPr/>
        </p:nvSpPr>
        <p:spPr>
          <a:xfrm>
            <a:off x="603742" y="1198319"/>
            <a:ext cx="3378978" cy="7224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PLATFORM</a:t>
            </a:r>
          </a:p>
        </p:txBody>
      </p:sp>
      <p:sp>
        <p:nvSpPr>
          <p:cNvPr id="10" name="TextBox 9">
            <a:extLst>
              <a:ext uri="{FF2B5EF4-FFF2-40B4-BE49-F238E27FC236}">
                <a16:creationId xmlns:a16="http://schemas.microsoft.com/office/drawing/2014/main" id="{37C6A35D-32AE-456A-9EDB-B54650519305}"/>
              </a:ext>
            </a:extLst>
          </p:cNvPr>
          <p:cNvSpPr txBox="1"/>
          <p:nvPr/>
        </p:nvSpPr>
        <p:spPr>
          <a:xfrm>
            <a:off x="4866640" y="202763"/>
            <a:ext cx="6096000" cy="579967"/>
          </a:xfrm>
          <a:prstGeom prst="rect">
            <a:avLst/>
          </a:prstGeom>
          <a:noFill/>
        </p:spPr>
        <p:txBody>
          <a:bodyPr wrap="square">
            <a:spAutoFit/>
          </a:bodyPr>
          <a:lstStyle/>
          <a:p>
            <a:pPr marL="342900" indent="-342900">
              <a:lnSpc>
                <a:spcPct val="150000"/>
              </a:lnSpc>
              <a:buClr>
                <a:schemeClr val="accent1"/>
              </a:buClr>
              <a:buFont typeface="Wingdings" panose="05000000000000000000" pitchFamily="2" charset="2"/>
              <a:buChar char="v"/>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2" name="TextBox 11">
            <a:extLst>
              <a:ext uri="{FF2B5EF4-FFF2-40B4-BE49-F238E27FC236}">
                <a16:creationId xmlns:a16="http://schemas.microsoft.com/office/drawing/2014/main" id="{F61C0AA8-CDB3-47AD-8DEB-E7E55FDF5105}"/>
              </a:ext>
            </a:extLst>
          </p:cNvPr>
          <p:cNvSpPr txBox="1"/>
          <p:nvPr/>
        </p:nvSpPr>
        <p:spPr>
          <a:xfrm>
            <a:off x="4866640" y="923999"/>
            <a:ext cx="7030720" cy="923330"/>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timeIn</a:t>
            </a:r>
            <a:r>
              <a:rPr lang="en-US" dirty="0">
                <a:latin typeface="Courier New" panose="02070309020205020404" pitchFamily="49" charset="0"/>
                <a:cs typeface="Courier New" panose="02070309020205020404" pitchFamily="49" charset="0"/>
              </a:rPr>
              <a:t>: [9:00, 9:40, 9:50, 11:00, 15:00, 18:00]</a:t>
            </a:r>
          </a:p>
          <a:p>
            <a:r>
              <a:rPr lang="en-US" dirty="0" err="1">
                <a:latin typeface="Courier New" panose="02070309020205020404" pitchFamily="49" charset="0"/>
                <a:cs typeface="Courier New" panose="02070309020205020404" pitchFamily="49" charset="0"/>
              </a:rPr>
              <a:t>timeOut</a:t>
            </a:r>
            <a:r>
              <a:rPr lang="en-US" dirty="0">
                <a:latin typeface="Courier New" panose="02070309020205020404" pitchFamily="49" charset="0"/>
                <a:cs typeface="Courier New" panose="02070309020205020404" pitchFamily="49" charset="0"/>
              </a:rPr>
              <a:t>:[9:10, 12:00, 11:20, 11:30, 19:00, 20:00]</a:t>
            </a:r>
          </a:p>
          <a:p>
            <a:endParaRPr lang="en-US"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6CF9C459-BD5C-4DCF-BC32-07139F5E0C36}"/>
              </a:ext>
            </a:extLst>
          </p:cNvPr>
          <p:cNvSpPr txBox="1"/>
          <p:nvPr/>
        </p:nvSpPr>
        <p:spPr>
          <a:xfrm>
            <a:off x="4884988" y="2326854"/>
            <a:ext cx="1215760" cy="4401205"/>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Time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9:00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9:10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9:40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9:50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11:00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11:20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11:30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12:00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15:00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18:00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19:00</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20:00 	</a:t>
            </a:r>
            <a:endParaRPr lang="en-US" sz="20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07AC7580-4F6B-4630-82FE-9D987CA80F78}"/>
              </a:ext>
            </a:extLst>
          </p:cNvPr>
          <p:cNvSpPr txBox="1"/>
          <p:nvPr/>
        </p:nvSpPr>
        <p:spPr>
          <a:xfrm>
            <a:off x="6096000" y="2326854"/>
            <a:ext cx="1580292" cy="4401205"/>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Event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Arrival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Departure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Arrival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Arrival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Arrival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Departure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Departure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Departure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Arrival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Arrival </a:t>
            </a: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Departure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Departure</a:t>
            </a:r>
          </a:p>
          <a:p>
            <a:endParaRPr lang="en-US" sz="2000" dirty="0"/>
          </a:p>
        </p:txBody>
      </p:sp>
      <p:sp>
        <p:nvSpPr>
          <p:cNvPr id="16" name="TextBox 15">
            <a:extLst>
              <a:ext uri="{FF2B5EF4-FFF2-40B4-BE49-F238E27FC236}">
                <a16:creationId xmlns:a16="http://schemas.microsoft.com/office/drawing/2014/main" id="{D48617D4-07ED-4BC9-8D55-174410F7D019}"/>
              </a:ext>
            </a:extLst>
          </p:cNvPr>
          <p:cNvSpPr txBox="1"/>
          <p:nvPr/>
        </p:nvSpPr>
        <p:spPr>
          <a:xfrm>
            <a:off x="7823200" y="1724223"/>
            <a:ext cx="2438400" cy="5016758"/>
          </a:xfrm>
          <a:prstGeom prst="rect">
            <a:avLst/>
          </a:prstGeom>
          <a:noFill/>
        </p:spPr>
        <p:txBody>
          <a:bodyPr wrap="square" rtlCol="0">
            <a:spAutoFit/>
          </a:bodyPr>
          <a:lstStyle/>
          <a:p>
            <a:r>
              <a:rPr lang="en-US" sz="2000" b="1" dirty="0">
                <a:latin typeface="Courier New" panose="02070309020205020404" pitchFamily="49" charset="0"/>
                <a:cs typeface="Courier New" panose="02070309020205020404" pitchFamily="49" charset="0"/>
              </a:rPr>
              <a:t>Total platform needed at this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0 </a:t>
            </a:r>
          </a:p>
          <a:p>
            <a:endParaRPr lang="en-US" sz="2000" dirty="0">
              <a:latin typeface="Courier New" panose="02070309020205020404" pitchFamily="49" charset="0"/>
              <a:cs typeface="Courier New" panose="02070309020205020404" pitchFamily="49" charset="0"/>
            </a:endParaRPr>
          </a:p>
        </p:txBody>
      </p:sp>
      <p:cxnSp>
        <p:nvCxnSpPr>
          <p:cNvPr id="19" name="Straight Arrow Connector 18">
            <a:extLst>
              <a:ext uri="{FF2B5EF4-FFF2-40B4-BE49-F238E27FC236}">
                <a16:creationId xmlns:a16="http://schemas.microsoft.com/office/drawing/2014/main" id="{07918F52-9BE1-4899-94A8-E5582817B4CB}"/>
              </a:ext>
            </a:extLst>
          </p:cNvPr>
          <p:cNvCxnSpPr/>
          <p:nvPr/>
        </p:nvCxnSpPr>
        <p:spPr>
          <a:xfrm flipH="1">
            <a:off x="8270240" y="3429000"/>
            <a:ext cx="1107440" cy="62633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TextBox 19">
            <a:extLst>
              <a:ext uri="{FF2B5EF4-FFF2-40B4-BE49-F238E27FC236}">
                <a16:creationId xmlns:a16="http://schemas.microsoft.com/office/drawing/2014/main" id="{133806EC-56C8-4C11-816C-23B1B43F8A60}"/>
              </a:ext>
            </a:extLst>
          </p:cNvPr>
          <p:cNvSpPr txBox="1"/>
          <p:nvPr/>
        </p:nvSpPr>
        <p:spPr>
          <a:xfrm>
            <a:off x="9377680" y="3101817"/>
            <a:ext cx="2396810" cy="461665"/>
          </a:xfrm>
          <a:prstGeom prst="rect">
            <a:avLst/>
          </a:prstGeom>
          <a:noFill/>
        </p:spPr>
        <p:txBody>
          <a:bodyPr wrap="none" rtlCol="0">
            <a:spAutoFit/>
          </a:bodyPr>
          <a:lstStyle/>
          <a:p>
            <a:r>
              <a:rPr lang="en-US" sz="2400" b="1" dirty="0">
                <a:solidFill>
                  <a:schemeClr val="accent4"/>
                </a:solidFill>
                <a:latin typeface="Courier New" panose="02070309020205020404" pitchFamily="49" charset="0"/>
                <a:cs typeface="Courier New" panose="02070309020205020404" pitchFamily="49" charset="0"/>
              </a:rPr>
              <a:t>Max platform</a:t>
            </a:r>
          </a:p>
        </p:txBody>
      </p:sp>
      <p:sp>
        <p:nvSpPr>
          <p:cNvPr id="17" name="Text Placeholder 3">
            <a:extLst>
              <a:ext uri="{FF2B5EF4-FFF2-40B4-BE49-F238E27FC236}">
                <a16:creationId xmlns:a16="http://schemas.microsoft.com/office/drawing/2014/main" id="{C91EBF95-CAA7-4F3A-B596-AB16A615520F}"/>
              </a:ext>
            </a:extLst>
          </p:cNvPr>
          <p:cNvSpPr>
            <a:spLocks noGrp="1"/>
          </p:cNvSpPr>
          <p:nvPr>
            <p:ph type="body" sz="half" idx="2"/>
          </p:nvPr>
        </p:nvSpPr>
        <p:spPr>
          <a:xfrm>
            <a:off x="907525" y="3165449"/>
            <a:ext cx="3517567" cy="889881"/>
          </a:xfrm>
        </p:spPr>
        <p:txBody>
          <a:bodyPr>
            <a:normAutofit/>
          </a:bodyPr>
          <a:lstStyle/>
          <a:p>
            <a:r>
              <a:rPr lang="en-US" sz="3200" dirty="0">
                <a:latin typeface="+mj-lt"/>
              </a:rPr>
              <a:t>Algorithms</a:t>
            </a:r>
          </a:p>
        </p:txBody>
      </p:sp>
    </p:spTree>
    <p:extLst>
      <p:ext uri="{BB962C8B-B14F-4D97-AF65-F5344CB8AC3E}">
        <p14:creationId xmlns:p14="http://schemas.microsoft.com/office/powerpoint/2010/main" val="2369617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fade">
                                      <p:cBhvr>
                                        <p:cTn id="18" dur="500"/>
                                        <p:tgtEl>
                                          <p:spTgt spid="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500"/>
                                        <p:tgtEl>
                                          <p:spTgt spid="14">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Effect transition="in" filter="fade">
                                      <p:cBhvr>
                                        <p:cTn id="26" dur="500"/>
                                        <p:tgtEl>
                                          <p:spTgt spid="1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fade">
                                      <p:cBhvr>
                                        <p:cTn id="32" dur="500"/>
                                        <p:tgtEl>
                                          <p:spTgt spid="14">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animEffect transition="in" filter="fade">
                                      <p:cBhvr>
                                        <p:cTn id="35" dur="500"/>
                                        <p:tgtEl>
                                          <p:spTgt spid="14">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animEffect transition="in" filter="fade">
                                      <p:cBhvr>
                                        <p:cTn id="38" dur="500"/>
                                        <p:tgtEl>
                                          <p:spTgt spid="14">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animEffect transition="in" filter="fade">
                                      <p:cBhvr>
                                        <p:cTn id="41" dur="500"/>
                                        <p:tgtEl>
                                          <p:spTgt spid="1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8" end="8"/>
                                            </p:txEl>
                                          </p:spTgt>
                                        </p:tgtEl>
                                        <p:attrNameLst>
                                          <p:attrName>style.visibility</p:attrName>
                                        </p:attrNameLst>
                                      </p:cBhvr>
                                      <p:to>
                                        <p:strVal val="visible"/>
                                      </p:to>
                                    </p:set>
                                    <p:animEffect transition="in" filter="fade">
                                      <p:cBhvr>
                                        <p:cTn id="44" dur="500"/>
                                        <p:tgtEl>
                                          <p:spTgt spid="14">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xEl>
                                              <p:pRg st="9" end="9"/>
                                            </p:txEl>
                                          </p:spTgt>
                                        </p:tgtEl>
                                        <p:attrNameLst>
                                          <p:attrName>style.visibility</p:attrName>
                                        </p:attrNameLst>
                                      </p:cBhvr>
                                      <p:to>
                                        <p:strVal val="visible"/>
                                      </p:to>
                                    </p:set>
                                    <p:animEffect transition="in" filter="fade">
                                      <p:cBhvr>
                                        <p:cTn id="47" dur="500"/>
                                        <p:tgtEl>
                                          <p:spTgt spid="14">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xEl>
                                              <p:pRg st="10" end="10"/>
                                            </p:txEl>
                                          </p:spTgt>
                                        </p:tgtEl>
                                        <p:attrNameLst>
                                          <p:attrName>style.visibility</p:attrName>
                                        </p:attrNameLst>
                                      </p:cBhvr>
                                      <p:to>
                                        <p:strVal val="visible"/>
                                      </p:to>
                                    </p:set>
                                    <p:animEffect transition="in" filter="fade">
                                      <p:cBhvr>
                                        <p:cTn id="50" dur="500"/>
                                        <p:tgtEl>
                                          <p:spTgt spid="14">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xEl>
                                              <p:pRg st="11" end="11"/>
                                            </p:txEl>
                                          </p:spTgt>
                                        </p:tgtEl>
                                        <p:attrNameLst>
                                          <p:attrName>style.visibility</p:attrName>
                                        </p:attrNameLst>
                                      </p:cBhvr>
                                      <p:to>
                                        <p:strVal val="visible"/>
                                      </p:to>
                                    </p:set>
                                    <p:animEffect transition="in" filter="fade">
                                      <p:cBhvr>
                                        <p:cTn id="53" dur="500"/>
                                        <p:tgtEl>
                                          <p:spTgt spid="14">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4">
                                            <p:txEl>
                                              <p:pRg st="12" end="12"/>
                                            </p:txEl>
                                          </p:spTgt>
                                        </p:tgtEl>
                                        <p:attrNameLst>
                                          <p:attrName>style.visibility</p:attrName>
                                        </p:attrNameLst>
                                      </p:cBhvr>
                                      <p:to>
                                        <p:strVal val="visible"/>
                                      </p:to>
                                    </p:set>
                                    <p:animEffect transition="in" filter="fade">
                                      <p:cBhvr>
                                        <p:cTn id="56" dur="500"/>
                                        <p:tgtEl>
                                          <p:spTgt spid="1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xEl>
                                              <p:pRg st="1" end="1"/>
                                            </p:txEl>
                                          </p:spTgt>
                                        </p:tgtEl>
                                        <p:attrNameLst>
                                          <p:attrName>style.visibility</p:attrName>
                                        </p:attrNameLst>
                                      </p:cBhvr>
                                      <p:to>
                                        <p:strVal val="visible"/>
                                      </p:to>
                                    </p:set>
                                    <p:anim calcmode="lin" valueType="num">
                                      <p:cBhvr additive="base">
                                        <p:cTn id="6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 presetClass="entr" presetSubtype="4" fill="hold" nodeType="afterEffect">
                                  <p:stCondLst>
                                    <p:cond delay="0"/>
                                  </p:stCondLst>
                                  <p:childTnLst>
                                    <p:set>
                                      <p:cBhvr>
                                        <p:cTn id="65" dur="1" fill="hold">
                                          <p:stCondLst>
                                            <p:cond delay="0"/>
                                          </p:stCondLst>
                                        </p:cTn>
                                        <p:tgtEl>
                                          <p:spTgt spid="16">
                                            <p:txEl>
                                              <p:pRg st="1" end="1"/>
                                            </p:txEl>
                                          </p:spTgt>
                                        </p:tgtEl>
                                        <p:attrNameLst>
                                          <p:attrName>style.visibility</p:attrName>
                                        </p:attrNameLst>
                                      </p:cBhvr>
                                      <p:to>
                                        <p:strVal val="visible"/>
                                      </p:to>
                                    </p:set>
                                    <p:anim calcmode="lin" valueType="num">
                                      <p:cBhvr additive="base">
                                        <p:cTn id="66"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5">
                                            <p:txEl>
                                              <p:pRg st="2" end="2"/>
                                            </p:txEl>
                                          </p:spTgt>
                                        </p:tgtEl>
                                        <p:attrNameLst>
                                          <p:attrName>style.visibility</p:attrName>
                                        </p:attrNameLst>
                                      </p:cBhvr>
                                      <p:to>
                                        <p:strVal val="visible"/>
                                      </p:to>
                                    </p:set>
                                    <p:anim calcmode="lin" valueType="num">
                                      <p:cBhvr additive="base">
                                        <p:cTn id="72"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2" presetClass="entr" presetSubtype="4" fill="hold" nodeType="afterEffect">
                                  <p:stCondLst>
                                    <p:cond delay="0"/>
                                  </p:stCondLst>
                                  <p:childTnLst>
                                    <p:set>
                                      <p:cBhvr>
                                        <p:cTn id="76" dur="1" fill="hold">
                                          <p:stCondLst>
                                            <p:cond delay="0"/>
                                          </p:stCondLst>
                                        </p:cTn>
                                        <p:tgtEl>
                                          <p:spTgt spid="16">
                                            <p:txEl>
                                              <p:pRg st="2" end="2"/>
                                            </p:txEl>
                                          </p:spTgt>
                                        </p:tgtEl>
                                        <p:attrNameLst>
                                          <p:attrName>style.visibility</p:attrName>
                                        </p:attrNameLst>
                                      </p:cBhvr>
                                      <p:to>
                                        <p:strVal val="visible"/>
                                      </p:to>
                                    </p:set>
                                    <p:anim calcmode="lin" valueType="num">
                                      <p:cBhvr additive="base">
                                        <p:cTn id="7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5">
                                            <p:txEl>
                                              <p:pRg st="3" end="3"/>
                                            </p:txEl>
                                          </p:spTgt>
                                        </p:tgtEl>
                                        <p:attrNameLst>
                                          <p:attrName>style.visibility</p:attrName>
                                        </p:attrNameLst>
                                      </p:cBhvr>
                                      <p:to>
                                        <p:strVal val="visible"/>
                                      </p:to>
                                    </p:set>
                                    <p:anim calcmode="lin" valueType="num">
                                      <p:cBhvr additive="base">
                                        <p:cTn id="8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par>
                          <p:cTn id="85" fill="hold">
                            <p:stCondLst>
                              <p:cond delay="500"/>
                            </p:stCondLst>
                            <p:childTnLst>
                              <p:par>
                                <p:cTn id="86" presetID="2" presetClass="entr" presetSubtype="4" fill="hold" nodeType="afterEffect">
                                  <p:stCondLst>
                                    <p:cond delay="0"/>
                                  </p:stCondLst>
                                  <p:childTnLst>
                                    <p:set>
                                      <p:cBhvr>
                                        <p:cTn id="87" dur="1" fill="hold">
                                          <p:stCondLst>
                                            <p:cond delay="0"/>
                                          </p:stCondLst>
                                        </p:cTn>
                                        <p:tgtEl>
                                          <p:spTgt spid="16">
                                            <p:txEl>
                                              <p:pRg st="3" end="3"/>
                                            </p:txEl>
                                          </p:spTgt>
                                        </p:tgtEl>
                                        <p:attrNameLst>
                                          <p:attrName>style.visibility</p:attrName>
                                        </p:attrNameLst>
                                      </p:cBhvr>
                                      <p:to>
                                        <p:strVal val="visible"/>
                                      </p:to>
                                    </p:set>
                                    <p:anim calcmode="lin" valueType="num">
                                      <p:cBhvr additive="base">
                                        <p:cTn id="88"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5">
                                            <p:txEl>
                                              <p:pRg st="4" end="4"/>
                                            </p:txEl>
                                          </p:spTgt>
                                        </p:tgtEl>
                                        <p:attrNameLst>
                                          <p:attrName>style.visibility</p:attrName>
                                        </p:attrNameLst>
                                      </p:cBhvr>
                                      <p:to>
                                        <p:strVal val="visible"/>
                                      </p:to>
                                    </p:set>
                                    <p:anim calcmode="lin" valueType="num">
                                      <p:cBhvr additive="base">
                                        <p:cTn id="94"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2" presetClass="entr" presetSubtype="4" fill="hold" nodeType="afterEffect">
                                  <p:stCondLst>
                                    <p:cond delay="0"/>
                                  </p:stCondLst>
                                  <p:childTnLst>
                                    <p:set>
                                      <p:cBhvr>
                                        <p:cTn id="98" dur="1" fill="hold">
                                          <p:stCondLst>
                                            <p:cond delay="0"/>
                                          </p:stCondLst>
                                        </p:cTn>
                                        <p:tgtEl>
                                          <p:spTgt spid="16">
                                            <p:txEl>
                                              <p:pRg st="4" end="4"/>
                                            </p:txEl>
                                          </p:spTgt>
                                        </p:tgtEl>
                                        <p:attrNameLst>
                                          <p:attrName>style.visibility</p:attrName>
                                        </p:attrNameLst>
                                      </p:cBhvr>
                                      <p:to>
                                        <p:strVal val="visible"/>
                                      </p:to>
                                    </p:set>
                                    <p:anim calcmode="lin" valueType="num">
                                      <p:cBhvr additive="base">
                                        <p:cTn id="99"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5">
                                            <p:txEl>
                                              <p:pRg st="5" end="5"/>
                                            </p:txEl>
                                          </p:spTgt>
                                        </p:tgtEl>
                                        <p:attrNameLst>
                                          <p:attrName>style.visibility</p:attrName>
                                        </p:attrNameLst>
                                      </p:cBhvr>
                                      <p:to>
                                        <p:strVal val="visible"/>
                                      </p:to>
                                    </p:set>
                                    <p:anim calcmode="lin" valueType="num">
                                      <p:cBhvr additive="base">
                                        <p:cTn id="105"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500"/>
                            </p:stCondLst>
                            <p:childTnLst>
                              <p:par>
                                <p:cTn id="108" presetID="2" presetClass="entr" presetSubtype="4" fill="hold" nodeType="afterEffect">
                                  <p:stCondLst>
                                    <p:cond delay="0"/>
                                  </p:stCondLst>
                                  <p:childTnLst>
                                    <p:set>
                                      <p:cBhvr>
                                        <p:cTn id="109" dur="1" fill="hold">
                                          <p:stCondLst>
                                            <p:cond delay="0"/>
                                          </p:stCondLst>
                                        </p:cTn>
                                        <p:tgtEl>
                                          <p:spTgt spid="16">
                                            <p:txEl>
                                              <p:pRg st="5" end="5"/>
                                            </p:txEl>
                                          </p:spTgt>
                                        </p:tgtEl>
                                        <p:attrNameLst>
                                          <p:attrName>style.visibility</p:attrName>
                                        </p:attrNameLst>
                                      </p:cBhvr>
                                      <p:to>
                                        <p:strVal val="visible"/>
                                      </p:to>
                                    </p:set>
                                    <p:anim calcmode="lin" valueType="num">
                                      <p:cBhvr additive="base">
                                        <p:cTn id="110"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15">
                                            <p:txEl>
                                              <p:pRg st="6" end="6"/>
                                            </p:txEl>
                                          </p:spTgt>
                                        </p:tgtEl>
                                        <p:attrNameLst>
                                          <p:attrName>style.visibility</p:attrName>
                                        </p:attrNameLst>
                                      </p:cBhvr>
                                      <p:to>
                                        <p:strVal val="visible"/>
                                      </p:to>
                                    </p:set>
                                    <p:anim calcmode="lin" valueType="num">
                                      <p:cBhvr additive="base">
                                        <p:cTn id="116"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118" fill="hold">
                            <p:stCondLst>
                              <p:cond delay="500"/>
                            </p:stCondLst>
                            <p:childTnLst>
                              <p:par>
                                <p:cTn id="119" presetID="2" presetClass="entr" presetSubtype="4" fill="hold" nodeType="afterEffect">
                                  <p:stCondLst>
                                    <p:cond delay="0"/>
                                  </p:stCondLst>
                                  <p:childTnLst>
                                    <p:set>
                                      <p:cBhvr>
                                        <p:cTn id="120" dur="1" fill="hold">
                                          <p:stCondLst>
                                            <p:cond delay="0"/>
                                          </p:stCondLst>
                                        </p:cTn>
                                        <p:tgtEl>
                                          <p:spTgt spid="16">
                                            <p:txEl>
                                              <p:pRg st="6" end="6"/>
                                            </p:txEl>
                                          </p:spTgt>
                                        </p:tgtEl>
                                        <p:attrNameLst>
                                          <p:attrName>style.visibility</p:attrName>
                                        </p:attrNameLst>
                                      </p:cBhvr>
                                      <p:to>
                                        <p:strVal val="visible"/>
                                      </p:to>
                                    </p:set>
                                    <p:anim calcmode="lin" valueType="num">
                                      <p:cBhvr additive="base">
                                        <p:cTn id="121"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5">
                                            <p:txEl>
                                              <p:pRg st="7" end="7"/>
                                            </p:txEl>
                                          </p:spTgt>
                                        </p:tgtEl>
                                        <p:attrNameLst>
                                          <p:attrName>style.visibility</p:attrName>
                                        </p:attrNameLst>
                                      </p:cBhvr>
                                      <p:to>
                                        <p:strVal val="visible"/>
                                      </p:to>
                                    </p:set>
                                    <p:anim calcmode="lin" valueType="num">
                                      <p:cBhvr additive="base">
                                        <p:cTn id="127" dur="25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128" dur="25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par>
                          <p:cTn id="129" fill="hold">
                            <p:stCondLst>
                              <p:cond delay="250"/>
                            </p:stCondLst>
                            <p:childTnLst>
                              <p:par>
                                <p:cTn id="130" presetID="2" presetClass="entr" presetSubtype="4" fill="hold" nodeType="afterEffect">
                                  <p:stCondLst>
                                    <p:cond delay="0"/>
                                  </p:stCondLst>
                                  <p:childTnLst>
                                    <p:set>
                                      <p:cBhvr>
                                        <p:cTn id="131" dur="1" fill="hold">
                                          <p:stCondLst>
                                            <p:cond delay="0"/>
                                          </p:stCondLst>
                                        </p:cTn>
                                        <p:tgtEl>
                                          <p:spTgt spid="16">
                                            <p:txEl>
                                              <p:pRg st="7" end="7"/>
                                            </p:txEl>
                                          </p:spTgt>
                                        </p:tgtEl>
                                        <p:attrNameLst>
                                          <p:attrName>style.visibility</p:attrName>
                                        </p:attrNameLst>
                                      </p:cBhvr>
                                      <p:to>
                                        <p:strVal val="visible"/>
                                      </p:to>
                                    </p:set>
                                    <p:anim calcmode="lin" valueType="num">
                                      <p:cBhvr additive="base">
                                        <p:cTn id="132" dur="25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133" dur="25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par>
                          <p:cTn id="134" fill="hold">
                            <p:stCondLst>
                              <p:cond delay="500"/>
                            </p:stCondLst>
                            <p:childTnLst>
                              <p:par>
                                <p:cTn id="135" presetID="2" presetClass="entr" presetSubtype="4" fill="hold" nodeType="afterEffect">
                                  <p:stCondLst>
                                    <p:cond delay="0"/>
                                  </p:stCondLst>
                                  <p:childTnLst>
                                    <p:set>
                                      <p:cBhvr>
                                        <p:cTn id="136" dur="1" fill="hold">
                                          <p:stCondLst>
                                            <p:cond delay="0"/>
                                          </p:stCondLst>
                                        </p:cTn>
                                        <p:tgtEl>
                                          <p:spTgt spid="15">
                                            <p:txEl>
                                              <p:pRg st="8" end="8"/>
                                            </p:txEl>
                                          </p:spTgt>
                                        </p:tgtEl>
                                        <p:attrNameLst>
                                          <p:attrName>style.visibility</p:attrName>
                                        </p:attrNameLst>
                                      </p:cBhvr>
                                      <p:to>
                                        <p:strVal val="visible"/>
                                      </p:to>
                                    </p:set>
                                    <p:anim calcmode="lin" valueType="num">
                                      <p:cBhvr additive="base">
                                        <p:cTn id="137" dur="25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138" dur="250" fill="hold"/>
                                        <p:tgtEl>
                                          <p:spTgt spid="15">
                                            <p:txEl>
                                              <p:pRg st="8" end="8"/>
                                            </p:txEl>
                                          </p:spTgt>
                                        </p:tgtEl>
                                        <p:attrNameLst>
                                          <p:attrName>ppt_y</p:attrName>
                                        </p:attrNameLst>
                                      </p:cBhvr>
                                      <p:tavLst>
                                        <p:tav tm="0">
                                          <p:val>
                                            <p:strVal val="1+#ppt_h/2"/>
                                          </p:val>
                                        </p:tav>
                                        <p:tav tm="100000">
                                          <p:val>
                                            <p:strVal val="#ppt_y"/>
                                          </p:val>
                                        </p:tav>
                                      </p:tavLst>
                                    </p:anim>
                                  </p:childTnLst>
                                </p:cTn>
                              </p:par>
                            </p:childTnLst>
                          </p:cTn>
                        </p:par>
                        <p:par>
                          <p:cTn id="139" fill="hold">
                            <p:stCondLst>
                              <p:cond delay="750"/>
                            </p:stCondLst>
                            <p:childTnLst>
                              <p:par>
                                <p:cTn id="140" presetID="2" presetClass="entr" presetSubtype="4" fill="hold" nodeType="afterEffect">
                                  <p:stCondLst>
                                    <p:cond delay="0"/>
                                  </p:stCondLst>
                                  <p:childTnLst>
                                    <p:set>
                                      <p:cBhvr>
                                        <p:cTn id="141" dur="1" fill="hold">
                                          <p:stCondLst>
                                            <p:cond delay="0"/>
                                          </p:stCondLst>
                                        </p:cTn>
                                        <p:tgtEl>
                                          <p:spTgt spid="16">
                                            <p:txEl>
                                              <p:pRg st="8" end="8"/>
                                            </p:txEl>
                                          </p:spTgt>
                                        </p:tgtEl>
                                        <p:attrNameLst>
                                          <p:attrName>style.visibility</p:attrName>
                                        </p:attrNameLst>
                                      </p:cBhvr>
                                      <p:to>
                                        <p:strVal val="visible"/>
                                      </p:to>
                                    </p:set>
                                    <p:anim calcmode="lin" valueType="num">
                                      <p:cBhvr additive="base">
                                        <p:cTn id="142" dur="25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143" dur="25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par>
                          <p:cTn id="144" fill="hold">
                            <p:stCondLst>
                              <p:cond delay="1000"/>
                            </p:stCondLst>
                            <p:childTnLst>
                              <p:par>
                                <p:cTn id="145" presetID="2" presetClass="entr" presetSubtype="4" fill="hold" nodeType="afterEffect">
                                  <p:stCondLst>
                                    <p:cond delay="0"/>
                                  </p:stCondLst>
                                  <p:childTnLst>
                                    <p:set>
                                      <p:cBhvr>
                                        <p:cTn id="146" dur="1" fill="hold">
                                          <p:stCondLst>
                                            <p:cond delay="0"/>
                                          </p:stCondLst>
                                        </p:cTn>
                                        <p:tgtEl>
                                          <p:spTgt spid="15">
                                            <p:txEl>
                                              <p:pRg st="9" end="9"/>
                                            </p:txEl>
                                          </p:spTgt>
                                        </p:tgtEl>
                                        <p:attrNameLst>
                                          <p:attrName>style.visibility</p:attrName>
                                        </p:attrNameLst>
                                      </p:cBhvr>
                                      <p:to>
                                        <p:strVal val="visible"/>
                                      </p:to>
                                    </p:set>
                                    <p:anim calcmode="lin" valueType="num">
                                      <p:cBhvr additive="base">
                                        <p:cTn id="147" dur="25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148" dur="25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par>
                          <p:cTn id="149" fill="hold">
                            <p:stCondLst>
                              <p:cond delay="1250"/>
                            </p:stCondLst>
                            <p:childTnLst>
                              <p:par>
                                <p:cTn id="150" presetID="2" presetClass="entr" presetSubtype="4" fill="hold" nodeType="afterEffect">
                                  <p:stCondLst>
                                    <p:cond delay="0"/>
                                  </p:stCondLst>
                                  <p:childTnLst>
                                    <p:set>
                                      <p:cBhvr>
                                        <p:cTn id="151" dur="1" fill="hold">
                                          <p:stCondLst>
                                            <p:cond delay="0"/>
                                          </p:stCondLst>
                                        </p:cTn>
                                        <p:tgtEl>
                                          <p:spTgt spid="16">
                                            <p:txEl>
                                              <p:pRg st="9" end="9"/>
                                            </p:txEl>
                                          </p:spTgt>
                                        </p:tgtEl>
                                        <p:attrNameLst>
                                          <p:attrName>style.visibility</p:attrName>
                                        </p:attrNameLst>
                                      </p:cBhvr>
                                      <p:to>
                                        <p:strVal val="visible"/>
                                      </p:to>
                                    </p:set>
                                    <p:anim calcmode="lin" valueType="num">
                                      <p:cBhvr additive="base">
                                        <p:cTn id="152" dur="25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153" dur="25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par>
                          <p:cTn id="154" fill="hold">
                            <p:stCondLst>
                              <p:cond delay="1500"/>
                            </p:stCondLst>
                            <p:childTnLst>
                              <p:par>
                                <p:cTn id="155" presetID="2" presetClass="entr" presetSubtype="4" fill="hold" nodeType="afterEffect">
                                  <p:stCondLst>
                                    <p:cond delay="0"/>
                                  </p:stCondLst>
                                  <p:childTnLst>
                                    <p:set>
                                      <p:cBhvr>
                                        <p:cTn id="156" dur="1" fill="hold">
                                          <p:stCondLst>
                                            <p:cond delay="0"/>
                                          </p:stCondLst>
                                        </p:cTn>
                                        <p:tgtEl>
                                          <p:spTgt spid="15">
                                            <p:txEl>
                                              <p:pRg st="10" end="10"/>
                                            </p:txEl>
                                          </p:spTgt>
                                        </p:tgtEl>
                                        <p:attrNameLst>
                                          <p:attrName>style.visibility</p:attrName>
                                        </p:attrNameLst>
                                      </p:cBhvr>
                                      <p:to>
                                        <p:strVal val="visible"/>
                                      </p:to>
                                    </p:set>
                                    <p:anim calcmode="lin" valueType="num">
                                      <p:cBhvr additive="base">
                                        <p:cTn id="157" dur="25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158" dur="250" fill="hold"/>
                                        <p:tgtEl>
                                          <p:spTgt spid="15">
                                            <p:txEl>
                                              <p:pRg st="10" end="1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1750"/>
                            </p:stCondLst>
                            <p:childTnLst>
                              <p:par>
                                <p:cTn id="160" presetID="2" presetClass="entr" presetSubtype="4" fill="hold" nodeType="afterEffect">
                                  <p:stCondLst>
                                    <p:cond delay="0"/>
                                  </p:stCondLst>
                                  <p:childTnLst>
                                    <p:set>
                                      <p:cBhvr>
                                        <p:cTn id="161" dur="1" fill="hold">
                                          <p:stCondLst>
                                            <p:cond delay="0"/>
                                          </p:stCondLst>
                                        </p:cTn>
                                        <p:tgtEl>
                                          <p:spTgt spid="16">
                                            <p:txEl>
                                              <p:pRg st="10" end="10"/>
                                            </p:txEl>
                                          </p:spTgt>
                                        </p:tgtEl>
                                        <p:attrNameLst>
                                          <p:attrName>style.visibility</p:attrName>
                                        </p:attrNameLst>
                                      </p:cBhvr>
                                      <p:to>
                                        <p:strVal val="visible"/>
                                      </p:to>
                                    </p:set>
                                    <p:anim calcmode="lin" valueType="num">
                                      <p:cBhvr additive="base">
                                        <p:cTn id="162" dur="250" fill="hold"/>
                                        <p:tgtEl>
                                          <p:spTgt spid="16">
                                            <p:txEl>
                                              <p:pRg st="10" end="10"/>
                                            </p:txEl>
                                          </p:spTgt>
                                        </p:tgtEl>
                                        <p:attrNameLst>
                                          <p:attrName>ppt_x</p:attrName>
                                        </p:attrNameLst>
                                      </p:cBhvr>
                                      <p:tavLst>
                                        <p:tav tm="0">
                                          <p:val>
                                            <p:strVal val="#ppt_x"/>
                                          </p:val>
                                        </p:tav>
                                        <p:tav tm="100000">
                                          <p:val>
                                            <p:strVal val="#ppt_x"/>
                                          </p:val>
                                        </p:tav>
                                      </p:tavLst>
                                    </p:anim>
                                    <p:anim calcmode="lin" valueType="num">
                                      <p:cBhvr additive="base">
                                        <p:cTn id="163" dur="250" fill="hold"/>
                                        <p:tgtEl>
                                          <p:spTgt spid="16">
                                            <p:txEl>
                                              <p:pRg st="10" end="10"/>
                                            </p:txEl>
                                          </p:spTgt>
                                        </p:tgtEl>
                                        <p:attrNameLst>
                                          <p:attrName>ppt_y</p:attrName>
                                        </p:attrNameLst>
                                      </p:cBhvr>
                                      <p:tavLst>
                                        <p:tav tm="0">
                                          <p:val>
                                            <p:strVal val="1+#ppt_h/2"/>
                                          </p:val>
                                        </p:tav>
                                        <p:tav tm="100000">
                                          <p:val>
                                            <p:strVal val="#ppt_y"/>
                                          </p:val>
                                        </p:tav>
                                      </p:tavLst>
                                    </p:anim>
                                  </p:childTnLst>
                                </p:cTn>
                              </p:par>
                            </p:childTnLst>
                          </p:cTn>
                        </p:par>
                        <p:par>
                          <p:cTn id="164" fill="hold">
                            <p:stCondLst>
                              <p:cond delay="2000"/>
                            </p:stCondLst>
                            <p:childTnLst>
                              <p:par>
                                <p:cTn id="165" presetID="2" presetClass="entr" presetSubtype="4" fill="hold" nodeType="afterEffect">
                                  <p:stCondLst>
                                    <p:cond delay="0"/>
                                  </p:stCondLst>
                                  <p:childTnLst>
                                    <p:set>
                                      <p:cBhvr>
                                        <p:cTn id="166" dur="1" fill="hold">
                                          <p:stCondLst>
                                            <p:cond delay="0"/>
                                          </p:stCondLst>
                                        </p:cTn>
                                        <p:tgtEl>
                                          <p:spTgt spid="15">
                                            <p:txEl>
                                              <p:pRg st="11" end="11"/>
                                            </p:txEl>
                                          </p:spTgt>
                                        </p:tgtEl>
                                        <p:attrNameLst>
                                          <p:attrName>style.visibility</p:attrName>
                                        </p:attrNameLst>
                                      </p:cBhvr>
                                      <p:to>
                                        <p:strVal val="visible"/>
                                      </p:to>
                                    </p:set>
                                    <p:anim calcmode="lin" valueType="num">
                                      <p:cBhvr additive="base">
                                        <p:cTn id="167" dur="250" fill="hold"/>
                                        <p:tgtEl>
                                          <p:spTgt spid="15">
                                            <p:txEl>
                                              <p:pRg st="11" end="11"/>
                                            </p:txEl>
                                          </p:spTgt>
                                        </p:tgtEl>
                                        <p:attrNameLst>
                                          <p:attrName>ppt_x</p:attrName>
                                        </p:attrNameLst>
                                      </p:cBhvr>
                                      <p:tavLst>
                                        <p:tav tm="0">
                                          <p:val>
                                            <p:strVal val="#ppt_x"/>
                                          </p:val>
                                        </p:tav>
                                        <p:tav tm="100000">
                                          <p:val>
                                            <p:strVal val="#ppt_x"/>
                                          </p:val>
                                        </p:tav>
                                      </p:tavLst>
                                    </p:anim>
                                    <p:anim calcmode="lin" valueType="num">
                                      <p:cBhvr additive="base">
                                        <p:cTn id="168" dur="250" fill="hold"/>
                                        <p:tgtEl>
                                          <p:spTgt spid="15">
                                            <p:txEl>
                                              <p:pRg st="11" end="11"/>
                                            </p:txEl>
                                          </p:spTgt>
                                        </p:tgtEl>
                                        <p:attrNameLst>
                                          <p:attrName>ppt_y</p:attrName>
                                        </p:attrNameLst>
                                      </p:cBhvr>
                                      <p:tavLst>
                                        <p:tav tm="0">
                                          <p:val>
                                            <p:strVal val="1+#ppt_h/2"/>
                                          </p:val>
                                        </p:tav>
                                        <p:tav tm="100000">
                                          <p:val>
                                            <p:strVal val="#ppt_y"/>
                                          </p:val>
                                        </p:tav>
                                      </p:tavLst>
                                    </p:anim>
                                  </p:childTnLst>
                                </p:cTn>
                              </p:par>
                            </p:childTnLst>
                          </p:cTn>
                        </p:par>
                        <p:par>
                          <p:cTn id="169" fill="hold">
                            <p:stCondLst>
                              <p:cond delay="2250"/>
                            </p:stCondLst>
                            <p:childTnLst>
                              <p:par>
                                <p:cTn id="170" presetID="2" presetClass="entr" presetSubtype="4" fill="hold" nodeType="afterEffect">
                                  <p:stCondLst>
                                    <p:cond delay="0"/>
                                  </p:stCondLst>
                                  <p:childTnLst>
                                    <p:set>
                                      <p:cBhvr>
                                        <p:cTn id="171" dur="1" fill="hold">
                                          <p:stCondLst>
                                            <p:cond delay="0"/>
                                          </p:stCondLst>
                                        </p:cTn>
                                        <p:tgtEl>
                                          <p:spTgt spid="16">
                                            <p:txEl>
                                              <p:pRg st="11" end="11"/>
                                            </p:txEl>
                                          </p:spTgt>
                                        </p:tgtEl>
                                        <p:attrNameLst>
                                          <p:attrName>style.visibility</p:attrName>
                                        </p:attrNameLst>
                                      </p:cBhvr>
                                      <p:to>
                                        <p:strVal val="visible"/>
                                      </p:to>
                                    </p:set>
                                    <p:anim calcmode="lin" valueType="num">
                                      <p:cBhvr additive="base">
                                        <p:cTn id="172" dur="250" fill="hold"/>
                                        <p:tgtEl>
                                          <p:spTgt spid="16">
                                            <p:txEl>
                                              <p:pRg st="11" end="11"/>
                                            </p:txEl>
                                          </p:spTgt>
                                        </p:tgtEl>
                                        <p:attrNameLst>
                                          <p:attrName>ppt_x</p:attrName>
                                        </p:attrNameLst>
                                      </p:cBhvr>
                                      <p:tavLst>
                                        <p:tav tm="0">
                                          <p:val>
                                            <p:strVal val="#ppt_x"/>
                                          </p:val>
                                        </p:tav>
                                        <p:tav tm="100000">
                                          <p:val>
                                            <p:strVal val="#ppt_x"/>
                                          </p:val>
                                        </p:tav>
                                      </p:tavLst>
                                    </p:anim>
                                    <p:anim calcmode="lin" valueType="num">
                                      <p:cBhvr additive="base">
                                        <p:cTn id="173" dur="250" fill="hold"/>
                                        <p:tgtEl>
                                          <p:spTgt spid="16">
                                            <p:txEl>
                                              <p:pRg st="11" end="11"/>
                                            </p:txEl>
                                          </p:spTgt>
                                        </p:tgtEl>
                                        <p:attrNameLst>
                                          <p:attrName>ppt_y</p:attrName>
                                        </p:attrNameLst>
                                      </p:cBhvr>
                                      <p:tavLst>
                                        <p:tav tm="0">
                                          <p:val>
                                            <p:strVal val="1+#ppt_h/2"/>
                                          </p:val>
                                        </p:tav>
                                        <p:tav tm="100000">
                                          <p:val>
                                            <p:strVal val="#ppt_y"/>
                                          </p:val>
                                        </p:tav>
                                      </p:tavLst>
                                    </p:anim>
                                  </p:childTnLst>
                                </p:cTn>
                              </p:par>
                            </p:childTnLst>
                          </p:cTn>
                        </p:par>
                        <p:par>
                          <p:cTn id="174" fill="hold">
                            <p:stCondLst>
                              <p:cond delay="2500"/>
                            </p:stCondLst>
                            <p:childTnLst>
                              <p:par>
                                <p:cTn id="175" presetID="2" presetClass="entr" presetSubtype="4" fill="hold" nodeType="afterEffect">
                                  <p:stCondLst>
                                    <p:cond delay="0"/>
                                  </p:stCondLst>
                                  <p:childTnLst>
                                    <p:set>
                                      <p:cBhvr>
                                        <p:cTn id="176" dur="1" fill="hold">
                                          <p:stCondLst>
                                            <p:cond delay="0"/>
                                          </p:stCondLst>
                                        </p:cTn>
                                        <p:tgtEl>
                                          <p:spTgt spid="15">
                                            <p:txEl>
                                              <p:pRg st="12" end="12"/>
                                            </p:txEl>
                                          </p:spTgt>
                                        </p:tgtEl>
                                        <p:attrNameLst>
                                          <p:attrName>style.visibility</p:attrName>
                                        </p:attrNameLst>
                                      </p:cBhvr>
                                      <p:to>
                                        <p:strVal val="visible"/>
                                      </p:to>
                                    </p:set>
                                    <p:anim calcmode="lin" valueType="num">
                                      <p:cBhvr additive="base">
                                        <p:cTn id="177" dur="250" fill="hold"/>
                                        <p:tgtEl>
                                          <p:spTgt spid="15">
                                            <p:txEl>
                                              <p:pRg st="12" end="12"/>
                                            </p:txEl>
                                          </p:spTgt>
                                        </p:tgtEl>
                                        <p:attrNameLst>
                                          <p:attrName>ppt_x</p:attrName>
                                        </p:attrNameLst>
                                      </p:cBhvr>
                                      <p:tavLst>
                                        <p:tav tm="0">
                                          <p:val>
                                            <p:strVal val="#ppt_x"/>
                                          </p:val>
                                        </p:tav>
                                        <p:tav tm="100000">
                                          <p:val>
                                            <p:strVal val="#ppt_x"/>
                                          </p:val>
                                        </p:tav>
                                      </p:tavLst>
                                    </p:anim>
                                    <p:anim calcmode="lin" valueType="num">
                                      <p:cBhvr additive="base">
                                        <p:cTn id="178" dur="250" fill="hold"/>
                                        <p:tgtEl>
                                          <p:spTgt spid="15">
                                            <p:txEl>
                                              <p:pRg st="12" end="12"/>
                                            </p:txEl>
                                          </p:spTgt>
                                        </p:tgtEl>
                                        <p:attrNameLst>
                                          <p:attrName>ppt_y</p:attrName>
                                        </p:attrNameLst>
                                      </p:cBhvr>
                                      <p:tavLst>
                                        <p:tav tm="0">
                                          <p:val>
                                            <p:strVal val="1+#ppt_h/2"/>
                                          </p:val>
                                        </p:tav>
                                        <p:tav tm="100000">
                                          <p:val>
                                            <p:strVal val="#ppt_y"/>
                                          </p:val>
                                        </p:tav>
                                      </p:tavLst>
                                    </p:anim>
                                  </p:childTnLst>
                                </p:cTn>
                              </p:par>
                            </p:childTnLst>
                          </p:cTn>
                        </p:par>
                        <p:par>
                          <p:cTn id="179" fill="hold">
                            <p:stCondLst>
                              <p:cond delay="2750"/>
                            </p:stCondLst>
                            <p:childTnLst>
                              <p:par>
                                <p:cTn id="180" presetID="2" presetClass="entr" presetSubtype="4" fill="hold" nodeType="afterEffect">
                                  <p:stCondLst>
                                    <p:cond delay="0"/>
                                  </p:stCondLst>
                                  <p:childTnLst>
                                    <p:set>
                                      <p:cBhvr>
                                        <p:cTn id="181" dur="1" fill="hold">
                                          <p:stCondLst>
                                            <p:cond delay="0"/>
                                          </p:stCondLst>
                                        </p:cTn>
                                        <p:tgtEl>
                                          <p:spTgt spid="16">
                                            <p:txEl>
                                              <p:pRg st="12" end="12"/>
                                            </p:txEl>
                                          </p:spTgt>
                                        </p:tgtEl>
                                        <p:attrNameLst>
                                          <p:attrName>style.visibility</p:attrName>
                                        </p:attrNameLst>
                                      </p:cBhvr>
                                      <p:to>
                                        <p:strVal val="visible"/>
                                      </p:to>
                                    </p:set>
                                    <p:anim calcmode="lin" valueType="num">
                                      <p:cBhvr additive="base">
                                        <p:cTn id="182" dur="250" fill="hold"/>
                                        <p:tgtEl>
                                          <p:spTgt spid="16">
                                            <p:txEl>
                                              <p:pRg st="12" end="12"/>
                                            </p:txEl>
                                          </p:spTgt>
                                        </p:tgtEl>
                                        <p:attrNameLst>
                                          <p:attrName>ppt_x</p:attrName>
                                        </p:attrNameLst>
                                      </p:cBhvr>
                                      <p:tavLst>
                                        <p:tav tm="0">
                                          <p:val>
                                            <p:strVal val="#ppt_x"/>
                                          </p:val>
                                        </p:tav>
                                        <p:tav tm="100000">
                                          <p:val>
                                            <p:strVal val="#ppt_x"/>
                                          </p:val>
                                        </p:tav>
                                      </p:tavLst>
                                    </p:anim>
                                    <p:anim calcmode="lin" valueType="num">
                                      <p:cBhvr additive="base">
                                        <p:cTn id="183" dur="250" fill="hold"/>
                                        <p:tgtEl>
                                          <p:spTgt spid="1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nodeType="clickEffect">
                                  <p:stCondLst>
                                    <p:cond delay="0"/>
                                  </p:stCondLst>
                                  <p:childTnLst>
                                    <p:set>
                                      <p:cBhvr>
                                        <p:cTn id="187" dur="1" fill="hold">
                                          <p:stCondLst>
                                            <p:cond delay="0"/>
                                          </p:stCondLst>
                                        </p:cTn>
                                        <p:tgtEl>
                                          <p:spTgt spid="19"/>
                                        </p:tgtEl>
                                        <p:attrNameLst>
                                          <p:attrName>style.visibility</p:attrName>
                                        </p:attrNameLst>
                                      </p:cBhvr>
                                      <p:to>
                                        <p:strVal val="visible"/>
                                      </p:to>
                                    </p:set>
                                    <p:animEffect transition="in" filter="barn(inVertical)">
                                      <p:cBhvr>
                                        <p:cTn id="188" dur="500"/>
                                        <p:tgtEl>
                                          <p:spTgt spid="19"/>
                                        </p:tgtEl>
                                      </p:cBhvr>
                                    </p:animEffect>
                                  </p:childTnLst>
                                </p:cTn>
                              </p:par>
                              <p:par>
                                <p:cTn id="189" presetID="16" presetClass="entr" presetSubtype="21" fill="hold" grpId="0" nodeType="withEffect">
                                  <p:stCondLst>
                                    <p:cond delay="0"/>
                                  </p:stCondLst>
                                  <p:childTnLst>
                                    <p:set>
                                      <p:cBhvr>
                                        <p:cTn id="190" dur="1" fill="hold">
                                          <p:stCondLst>
                                            <p:cond delay="0"/>
                                          </p:stCondLst>
                                        </p:cTn>
                                        <p:tgtEl>
                                          <p:spTgt spid="20"/>
                                        </p:tgtEl>
                                        <p:attrNameLst>
                                          <p:attrName>style.visibility</p:attrName>
                                        </p:attrNameLst>
                                      </p:cBhvr>
                                      <p:to>
                                        <p:strVal val="visible"/>
                                      </p:to>
                                    </p:set>
                                    <p:animEffect transition="in" filter="barn(inVertical)">
                                      <p:cBhvr>
                                        <p:cTn id="19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text, clipart&#10;&#10;Description automatically generated">
            <a:extLst>
              <a:ext uri="{FF2B5EF4-FFF2-40B4-BE49-F238E27FC236}">
                <a16:creationId xmlns:a16="http://schemas.microsoft.com/office/drawing/2014/main" id="{B8258B33-705D-4D79-9929-D4AA2FE3215B}"/>
              </a:ext>
            </a:extLst>
          </p:cNvPr>
          <p:cNvPicPr>
            <a:picLocks noChangeAspect="1"/>
          </p:cNvPicPr>
          <p:nvPr/>
        </p:nvPicPr>
        <p:blipFill>
          <a:blip r:embed="rId2"/>
          <a:stretch>
            <a:fillRect/>
          </a:stretch>
        </p:blipFill>
        <p:spPr>
          <a:xfrm>
            <a:off x="0" y="0"/>
            <a:ext cx="12192000" cy="5381625"/>
          </a:xfrm>
          <a:prstGeom prst="rect">
            <a:avLst/>
          </a:prstGeom>
        </p:spPr>
      </p:pic>
      <p:sp>
        <p:nvSpPr>
          <p:cNvPr id="26" name="TextBox 25">
            <a:extLst>
              <a:ext uri="{FF2B5EF4-FFF2-40B4-BE49-F238E27FC236}">
                <a16:creationId xmlns:a16="http://schemas.microsoft.com/office/drawing/2014/main" id="{250E7FCC-9EAF-407E-85FD-F1DDEA145A40}"/>
              </a:ext>
            </a:extLst>
          </p:cNvPr>
          <p:cNvSpPr txBox="1"/>
          <p:nvPr/>
        </p:nvSpPr>
        <p:spPr>
          <a:xfrm>
            <a:off x="3047172" y="5861074"/>
            <a:ext cx="6097656" cy="523220"/>
          </a:xfrm>
          <a:prstGeom prst="rect">
            <a:avLst/>
          </a:prstGeom>
          <a:noFill/>
        </p:spPr>
        <p:txBody>
          <a:bodyPr wrap="square">
            <a:spAutoFit/>
          </a:bodyPr>
          <a:lstStyle/>
          <a:p>
            <a:pPr algn="ctr"/>
            <a:r>
              <a:rPr lang="en-US" sz="2800" dirty="0">
                <a:solidFill>
                  <a:schemeClr val="bg2"/>
                </a:solidFill>
                <a:latin typeface="+mj-lt"/>
              </a:rPr>
              <a:t>Does anyone have any questions?</a:t>
            </a:r>
          </a:p>
        </p:txBody>
      </p:sp>
      <p:pic>
        <p:nvPicPr>
          <p:cNvPr id="28" name="Picture 27" descr="Icon&#10;&#10;Description automatically generated">
            <a:extLst>
              <a:ext uri="{FF2B5EF4-FFF2-40B4-BE49-F238E27FC236}">
                <a16:creationId xmlns:a16="http://schemas.microsoft.com/office/drawing/2014/main" id="{63EDA9DA-FFD3-465A-AA74-ECC2D96937BF}"/>
              </a:ext>
            </a:extLst>
          </p:cNvPr>
          <p:cNvPicPr>
            <a:picLocks noChangeAspect="1"/>
          </p:cNvPicPr>
          <p:nvPr/>
        </p:nvPicPr>
        <p:blipFill>
          <a:blip r:embed="rId3"/>
          <a:stretch>
            <a:fillRect/>
          </a:stretch>
        </p:blipFill>
        <p:spPr>
          <a:xfrm>
            <a:off x="1626140" y="5165387"/>
            <a:ext cx="1556426" cy="1556426"/>
          </a:xfrm>
          <a:prstGeom prst="rect">
            <a:avLst/>
          </a:prstGeom>
        </p:spPr>
      </p:pic>
    </p:spTree>
    <p:extLst>
      <p:ext uri="{BB962C8B-B14F-4D97-AF65-F5344CB8AC3E}">
        <p14:creationId xmlns:p14="http://schemas.microsoft.com/office/powerpoint/2010/main" val="31676198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5A9F-9859-46C1-B2CF-B927DEC1DBB1}"/>
              </a:ext>
            </a:extLst>
          </p:cNvPr>
          <p:cNvSpPr>
            <a:spLocks noGrp="1"/>
          </p:cNvSpPr>
          <p:nvPr>
            <p:ph type="title"/>
          </p:nvPr>
        </p:nvSpPr>
        <p:spPr/>
        <p:txBody>
          <a:bodyPr/>
          <a:lstStyle/>
          <a:p>
            <a:r>
              <a:rPr lang="en-US" dirty="0"/>
              <a:t>TABLE OF CONTENTS</a:t>
            </a:r>
          </a:p>
        </p:txBody>
      </p:sp>
      <p:sp>
        <p:nvSpPr>
          <p:cNvPr id="7" name="Title 1">
            <a:extLst>
              <a:ext uri="{FF2B5EF4-FFF2-40B4-BE49-F238E27FC236}">
                <a16:creationId xmlns:a16="http://schemas.microsoft.com/office/drawing/2014/main" id="{6085C7ED-B8E0-4F69-94DE-596222BDC511}"/>
              </a:ext>
            </a:extLst>
          </p:cNvPr>
          <p:cNvSpPr txBox="1">
            <a:spLocks/>
          </p:cNvSpPr>
          <p:nvPr/>
        </p:nvSpPr>
        <p:spPr>
          <a:xfrm>
            <a:off x="1594429" y="3298386"/>
            <a:ext cx="6014787" cy="6611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3200" dirty="0"/>
          </a:p>
        </p:txBody>
      </p:sp>
      <p:sp>
        <p:nvSpPr>
          <p:cNvPr id="9" name="Title 1">
            <a:extLst>
              <a:ext uri="{FF2B5EF4-FFF2-40B4-BE49-F238E27FC236}">
                <a16:creationId xmlns:a16="http://schemas.microsoft.com/office/drawing/2014/main" id="{AA883CB8-D438-4E0C-9364-3829E562C56C}"/>
              </a:ext>
            </a:extLst>
          </p:cNvPr>
          <p:cNvSpPr txBox="1">
            <a:spLocks/>
          </p:cNvSpPr>
          <p:nvPr/>
        </p:nvSpPr>
        <p:spPr>
          <a:xfrm>
            <a:off x="1594429" y="3584691"/>
            <a:ext cx="5899378" cy="6611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Bookman Old Style" panose="02050604050505020204" pitchFamily="18" charset="0"/>
              <a:buChar char="♦"/>
            </a:pPr>
            <a:r>
              <a:rPr lang="en-US" sz="3200" dirty="0">
                <a:solidFill>
                  <a:schemeClr val="tx1"/>
                </a:solidFill>
              </a:rPr>
              <a:t>DÃY CON LỚN NHẤT</a:t>
            </a:r>
          </a:p>
        </p:txBody>
      </p:sp>
      <p:sp>
        <p:nvSpPr>
          <p:cNvPr id="10" name="Title 1">
            <a:extLst>
              <a:ext uri="{FF2B5EF4-FFF2-40B4-BE49-F238E27FC236}">
                <a16:creationId xmlns:a16="http://schemas.microsoft.com/office/drawing/2014/main" id="{424257AB-DDEC-41F6-AC15-D08D390C4F58}"/>
              </a:ext>
            </a:extLst>
          </p:cNvPr>
          <p:cNvSpPr txBox="1">
            <a:spLocks/>
          </p:cNvSpPr>
          <p:nvPr/>
        </p:nvSpPr>
        <p:spPr>
          <a:xfrm>
            <a:off x="1594429" y="4532160"/>
            <a:ext cx="5899378" cy="6611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Bookman Old Style" panose="02050604050505020204" pitchFamily="18" charset="0"/>
              <a:buChar char="♦"/>
            </a:pPr>
            <a:r>
              <a:rPr lang="en-US" sz="3200" dirty="0">
                <a:solidFill>
                  <a:schemeClr val="tx1"/>
                </a:solidFill>
              </a:rPr>
              <a:t>PLATFORM</a:t>
            </a:r>
          </a:p>
        </p:txBody>
      </p:sp>
      <p:sp>
        <p:nvSpPr>
          <p:cNvPr id="11" name="Title 1">
            <a:extLst>
              <a:ext uri="{FF2B5EF4-FFF2-40B4-BE49-F238E27FC236}">
                <a16:creationId xmlns:a16="http://schemas.microsoft.com/office/drawing/2014/main" id="{C767D8F5-8689-4FD2-9044-56B8C535EA8A}"/>
              </a:ext>
            </a:extLst>
          </p:cNvPr>
          <p:cNvSpPr txBox="1">
            <a:spLocks/>
          </p:cNvSpPr>
          <p:nvPr/>
        </p:nvSpPr>
        <p:spPr>
          <a:xfrm>
            <a:off x="1594429" y="2637222"/>
            <a:ext cx="5899378" cy="6611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Bookman Old Style" panose="02050604050505020204" pitchFamily="18" charset="0"/>
              <a:buChar char="♦"/>
            </a:pPr>
            <a:r>
              <a:rPr lang="en-US" sz="3200" dirty="0">
                <a:solidFill>
                  <a:schemeClr val="tx1"/>
                </a:solidFill>
              </a:rPr>
              <a:t>LUCK BALANCE</a:t>
            </a:r>
          </a:p>
        </p:txBody>
      </p:sp>
    </p:spTree>
    <p:extLst>
      <p:ext uri="{BB962C8B-B14F-4D97-AF65-F5344CB8AC3E}">
        <p14:creationId xmlns:p14="http://schemas.microsoft.com/office/powerpoint/2010/main" val="27071830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A3697B-4E9B-4E4F-892A-FD2BB6984CEE}"/>
              </a:ext>
            </a:extLst>
          </p:cNvPr>
          <p:cNvSpPr txBox="1">
            <a:spLocks/>
          </p:cNvSpPr>
          <p:nvPr/>
        </p:nvSpPr>
        <p:spPr>
          <a:xfrm>
            <a:off x="999982" y="2740957"/>
            <a:ext cx="3057114" cy="1376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LUCK BALANCE</a:t>
            </a:r>
          </a:p>
        </p:txBody>
      </p:sp>
      <p:sp>
        <p:nvSpPr>
          <p:cNvPr id="11" name="TextBox 10">
            <a:extLst>
              <a:ext uri="{FF2B5EF4-FFF2-40B4-BE49-F238E27FC236}">
                <a16:creationId xmlns:a16="http://schemas.microsoft.com/office/drawing/2014/main" id="{5D0DC474-354A-4A64-ADF3-4C89C69D00EB}"/>
              </a:ext>
            </a:extLst>
          </p:cNvPr>
          <p:cNvSpPr txBox="1"/>
          <p:nvPr/>
        </p:nvSpPr>
        <p:spPr>
          <a:xfrm>
            <a:off x="5203056" y="605502"/>
            <a:ext cx="6094520" cy="5427448"/>
          </a:xfrm>
          <a:prstGeom prst="rect">
            <a:avLst/>
          </a:prstGeom>
          <a:noFill/>
        </p:spPr>
        <p:txBody>
          <a:bodyPr wrap="square">
            <a:spAutoFit/>
          </a:bodyPr>
          <a:lstStyle/>
          <a:p>
            <a:pPr marR="0">
              <a:lnSpc>
                <a:spcPct val="107000"/>
              </a:lnSpc>
              <a:spcBef>
                <a:spcPts val="0"/>
              </a:spcBef>
              <a:spcAft>
                <a:spcPts val="800"/>
              </a:spcAft>
              <a:buClr>
                <a:schemeClr val="accent1"/>
              </a:buClr>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Lan đang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phần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luck balance của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cô</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ấy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cô</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ấy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niềm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tin vào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khổ</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trước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sướng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mới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giàu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xem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niềm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tin đó có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không.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được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số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buClr>
                <a:schemeClr val="accent1"/>
              </a:buClr>
            </a:pPr>
            <a:r>
              <a:rPr lang="en-US" sz="2000" b="1" dirty="0">
                <a:latin typeface="+mj-lt"/>
              </a:rPr>
              <a:t>      </a:t>
            </a:r>
            <a:r>
              <a:rPr lang="vi-VN" sz="2000" b="1" dirty="0">
                <a:latin typeface="+mj-lt"/>
              </a:rPr>
              <a:t>L[i] </a:t>
            </a:r>
            <a:r>
              <a:rPr lang="vi-VN" sz="2000" dirty="0">
                <a:latin typeface="+mj-lt"/>
              </a:rPr>
              <a:t>là số luck Lan có thể nhận được nếu thua trong cuộc thi đó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Lan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thắng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luck balance của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cô</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ấy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sẽ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đi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ấy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thua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luck balance của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ấy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sẽ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lên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điểm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Clr>
                <a:schemeClr val="accent1"/>
              </a:buClr>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đó. Nó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đó không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trọng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Clr>
                <a:schemeClr val="accent1"/>
              </a:buClr>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Lan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thua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không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thì luck balance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cô</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ấy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có thể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được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nhiêu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Giá trị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có thể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âm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0A3214BA-DD86-4A35-A2DD-9CFDA8C66056}"/>
              </a:ext>
            </a:extLst>
          </p:cNvPr>
          <p:cNvSpPr txBox="1">
            <a:spLocks/>
          </p:cNvSpPr>
          <p:nvPr/>
        </p:nvSpPr>
        <p:spPr>
          <a:xfrm>
            <a:off x="11990943" y="4352141"/>
            <a:ext cx="78512" cy="45719"/>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100" dirty="0">
              <a:solidFill>
                <a:schemeClr val="bg1"/>
              </a:solidFill>
            </a:endParaRPr>
          </a:p>
        </p:txBody>
      </p:sp>
      <p:sp>
        <p:nvSpPr>
          <p:cNvPr id="7" name="Title 1">
            <a:extLst>
              <a:ext uri="{FF2B5EF4-FFF2-40B4-BE49-F238E27FC236}">
                <a16:creationId xmlns:a16="http://schemas.microsoft.com/office/drawing/2014/main" id="{94708D0C-7A7F-4705-888F-74FADDA84C57}"/>
              </a:ext>
            </a:extLst>
          </p:cNvPr>
          <p:cNvSpPr txBox="1">
            <a:spLocks/>
          </p:cNvSpPr>
          <p:nvPr/>
        </p:nvSpPr>
        <p:spPr>
          <a:xfrm>
            <a:off x="11877040" y="4985355"/>
            <a:ext cx="77006" cy="45719"/>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Bookman Old Style" panose="02050604050505020204" pitchFamily="18" charset="0"/>
              <a:buChar char="♦"/>
            </a:pPr>
            <a:r>
              <a:rPr lang="en-US" sz="100" dirty="0">
                <a:solidFill>
                  <a:schemeClr val="bg1"/>
                </a:solidFill>
              </a:rPr>
              <a:t>DÃY CON LỚN NHẤT</a:t>
            </a:r>
          </a:p>
        </p:txBody>
      </p:sp>
      <p:sp>
        <p:nvSpPr>
          <p:cNvPr id="10" name="Title 1">
            <a:extLst>
              <a:ext uri="{FF2B5EF4-FFF2-40B4-BE49-F238E27FC236}">
                <a16:creationId xmlns:a16="http://schemas.microsoft.com/office/drawing/2014/main" id="{40CB67E3-083F-49AC-A870-12C7D5000D79}"/>
              </a:ext>
            </a:extLst>
          </p:cNvPr>
          <p:cNvSpPr txBox="1">
            <a:spLocks/>
          </p:cNvSpPr>
          <p:nvPr/>
        </p:nvSpPr>
        <p:spPr>
          <a:xfrm>
            <a:off x="11877040" y="5995301"/>
            <a:ext cx="77006" cy="45719"/>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Bookman Old Style" panose="02050604050505020204" pitchFamily="18" charset="0"/>
              <a:buChar char="♦"/>
            </a:pPr>
            <a:r>
              <a:rPr lang="en-US" sz="100" dirty="0">
                <a:solidFill>
                  <a:schemeClr val="bg1"/>
                </a:solidFill>
              </a:rPr>
              <a:t>PLATFORM</a:t>
            </a:r>
          </a:p>
        </p:txBody>
      </p:sp>
    </p:spTree>
    <p:extLst>
      <p:ext uri="{BB962C8B-B14F-4D97-AF65-F5344CB8AC3E}">
        <p14:creationId xmlns:p14="http://schemas.microsoft.com/office/powerpoint/2010/main" val="14730083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7819C8-70D2-4D8E-8F05-39086E583195}"/>
              </a:ext>
            </a:extLst>
          </p:cNvPr>
          <p:cNvSpPr txBox="1">
            <a:spLocks/>
          </p:cNvSpPr>
          <p:nvPr/>
        </p:nvSpPr>
        <p:spPr>
          <a:xfrm>
            <a:off x="999982" y="2740957"/>
            <a:ext cx="3057114" cy="1376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LUCK BALANCE</a:t>
            </a:r>
          </a:p>
        </p:txBody>
      </p:sp>
      <p:sp>
        <p:nvSpPr>
          <p:cNvPr id="8" name="Content Placeholder 2">
            <a:extLst>
              <a:ext uri="{FF2B5EF4-FFF2-40B4-BE49-F238E27FC236}">
                <a16:creationId xmlns:a16="http://schemas.microsoft.com/office/drawing/2014/main" id="{3ADAD05E-B06F-4C09-9B6F-BE715346C013}"/>
              </a:ext>
            </a:extLst>
          </p:cNvPr>
          <p:cNvSpPr>
            <a:spLocks noGrp="1"/>
          </p:cNvSpPr>
          <p:nvPr>
            <p:ph idx="1"/>
          </p:nvPr>
        </p:nvSpPr>
        <p:spPr>
          <a:xfrm>
            <a:off x="5135203" y="219763"/>
            <a:ext cx="6696166" cy="3791669"/>
          </a:xfrm>
        </p:spPr>
        <p:txBody>
          <a:bodyPr>
            <a:normAutofit/>
          </a:bodyPr>
          <a:lstStyle/>
          <a:p>
            <a:pPr marR="0">
              <a:lnSpc>
                <a:spcPct val="107000"/>
              </a:lnSpc>
              <a:spcBef>
                <a:spcPts val="0"/>
              </a:spcBef>
              <a:spcAft>
                <a:spcPts val="800"/>
              </a:spcAft>
              <a:buFont typeface="Wingdings" panose="05000000000000000000" pitchFamily="2" charset="2"/>
              <a:buChar char="Ø"/>
            </a:pPr>
            <a:r>
              <a:rPr lang="en-US" sz="2200" b="1" dirty="0">
                <a:latin typeface="Times New Roman" panose="02020603050405020304" pitchFamily="18" charset="0"/>
                <a:ea typeface="Calibri" panose="020F0502020204030204" pitchFamily="34" charset="0"/>
                <a:cs typeface="Times New Roman" panose="02020603050405020304" pitchFamily="18" charset="0"/>
              </a:rPr>
              <a:t>Input: </a:t>
            </a:r>
          </a:p>
          <a:p>
            <a:pPr marL="292608" lvl="1">
              <a:lnSpc>
                <a:spcPct val="107000"/>
              </a:lnSpc>
              <a:spcBef>
                <a:spcPts val="0"/>
              </a:spcBef>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Dòng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2200" dirty="0">
                <a:latin typeface="Times New Roman" panose="02020603050405020304" pitchFamily="18" charset="0"/>
                <a:ea typeface="Calibri" panose="020F0502020204030204" pitchFamily="34" charset="0"/>
                <a:cs typeface="Times New Roman" panose="02020603050405020304" pitchFamily="18" charset="0"/>
              </a:rPr>
              <a:t> in ra 2 chỉ số n và k </a:t>
            </a:r>
            <a:r>
              <a:rPr lang="en-US" sz="22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200" dirty="0">
                <a:latin typeface="Times New Roman" panose="02020603050405020304" pitchFamily="18" charset="0"/>
                <a:ea typeface="Calibri" panose="020F0502020204030204" pitchFamily="34" charset="0"/>
                <a:cs typeface="Times New Roman" panose="02020603050405020304" pitchFamily="18" charset="0"/>
              </a:rPr>
              <a: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200" dirty="0">
                <a:latin typeface="Times New Roman" panose="02020603050405020304" pitchFamily="18" charset="0"/>
                <a:ea typeface="Calibri" panose="020F0502020204030204" pitchFamily="34" charset="0"/>
                <a:cs typeface="Times New Roman" panose="02020603050405020304" pitchFamily="18" charset="0"/>
              </a:rPr>
              <a:t> số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cuộc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thi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nhỏ</a:t>
            </a:r>
            <a:r>
              <a:rPr lang="en-US" sz="2200" dirty="0">
                <a:latin typeface="Times New Roman" panose="02020603050405020304" pitchFamily="18" charset="0"/>
                <a:ea typeface="Calibri" panose="020F0502020204030204" pitchFamily="34" charset="0"/>
                <a:cs typeface="Times New Roman" panose="02020603050405020304" pitchFamily="18" charset="0"/>
              </a:rPr>
              <a:t> và k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200" dirty="0">
                <a:latin typeface="Times New Roman" panose="02020603050405020304" pitchFamily="18" charset="0"/>
                <a:ea typeface="Calibri" panose="020F0502020204030204" pitchFamily="34" charset="0"/>
                <a:cs typeface="Times New Roman" panose="02020603050405020304" pitchFamily="18" charset="0"/>
              </a:rPr>
              <a:t> số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tối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đa</a:t>
            </a:r>
            <a:r>
              <a:rPr lang="en-US" sz="2200" dirty="0">
                <a:latin typeface="Times New Roman" panose="02020603050405020304" pitchFamily="18" charset="0"/>
                <a:ea typeface="Calibri" panose="020F0502020204030204" pitchFamily="34" charset="0"/>
                <a:cs typeface="Times New Roman" panose="02020603050405020304" pitchFamily="18" charset="0"/>
              </a:rPr>
              <a:t> các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cuộc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thi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quan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trọng</a:t>
            </a:r>
            <a:r>
              <a:rPr lang="en-US" sz="2200" dirty="0">
                <a:latin typeface="Times New Roman" panose="02020603050405020304" pitchFamily="18" charset="0"/>
                <a:ea typeface="Calibri" panose="020F0502020204030204" pitchFamily="34" charset="0"/>
                <a:cs typeface="Times New Roman" panose="02020603050405020304" pitchFamily="18" charset="0"/>
              </a:rPr>
              <a:t> Lan có thể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thua</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292608" lvl="1">
              <a:lnSpc>
                <a:spcPct val="107000"/>
              </a:lnSpc>
              <a:spcBef>
                <a:spcPts val="0"/>
              </a:spcBef>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mỗi</a:t>
            </a:r>
            <a:r>
              <a:rPr lang="en-US" sz="2200" dirty="0">
                <a:latin typeface="Times New Roman" panose="02020603050405020304" pitchFamily="18" charset="0"/>
                <a:ea typeface="Calibri" panose="020F0502020204030204" pitchFamily="34" charset="0"/>
                <a:cs typeface="Times New Roman" panose="02020603050405020304" pitchFamily="18" charset="0"/>
              </a:rPr>
              <a: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dòng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tiếp</a:t>
            </a:r>
            <a:r>
              <a:rPr lang="en-US" sz="2200" dirty="0">
                <a:latin typeface="Times New Roman" panose="02020603050405020304" pitchFamily="18" charset="0"/>
                <a:ea typeface="Calibri" panose="020F0502020204030204" pitchFamily="34" charset="0"/>
                <a:cs typeface="Times New Roman" panose="02020603050405020304" pitchFamily="18" charset="0"/>
              </a:rPr>
              <a:t>, nhập 2 chỉ số L[</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và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251460" marR="0" indent="-342900">
              <a:lnSpc>
                <a:spcPct val="107000"/>
              </a:lnSpc>
              <a:spcBef>
                <a:spcPts val="0"/>
              </a:spcBef>
              <a:spcAft>
                <a:spcPts val="800"/>
              </a:spcAft>
              <a:buFont typeface="Wingdings" panose="05000000000000000000" pitchFamily="2" charset="2"/>
              <a:buChar char="Ø"/>
            </a:pPr>
            <a:r>
              <a:rPr lang="en-US" sz="2200" b="1" dirty="0">
                <a:latin typeface="Times New Roman" panose="02020603050405020304" pitchFamily="18" charset="0"/>
                <a:ea typeface="Calibri" panose="020F0502020204030204" pitchFamily="34" charset="0"/>
                <a:cs typeface="Times New Roman" panose="02020603050405020304" pitchFamily="18" charset="0"/>
              </a:rPr>
              <a:t>Output: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200" dirty="0">
                <a:latin typeface="Times New Roman" panose="02020603050405020304" pitchFamily="18" charset="0"/>
                <a:ea typeface="Calibri" panose="020F0502020204030204" pitchFamily="34" charset="0"/>
                <a:cs typeface="Times New Roman" panose="02020603050405020304" pitchFamily="18" charset="0"/>
              </a:rPr>
              <a:t> số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nguyên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200" dirty="0">
                <a:latin typeface="Times New Roman" panose="02020603050405020304" pitchFamily="18" charset="0"/>
                <a:ea typeface="Calibri" panose="020F0502020204030204" pitchFamily="34" charset="0"/>
                <a:cs typeface="Times New Roman" panose="02020603050405020304" pitchFamily="18" charset="0"/>
              </a:rPr>
              <a:t> Luck Balance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cao</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2200" dirty="0">
                <a:latin typeface="Times New Roman" panose="02020603050405020304" pitchFamily="18" charset="0"/>
                <a:ea typeface="Calibri" panose="020F0502020204030204" pitchFamily="34" charset="0"/>
                <a:cs typeface="Times New Roman" panose="02020603050405020304" pitchFamily="18" charset="0"/>
              </a:rPr>
              <a:t> có thể </a:t>
            </a:r>
            <a:r>
              <a:rPr lang="en-US" sz="2200" dirty="0" err="1">
                <a:latin typeface="Times New Roman" panose="02020603050405020304" pitchFamily="18" charset="0"/>
                <a:ea typeface="Calibri" panose="020F0502020204030204" pitchFamily="34" charset="0"/>
                <a:cs typeface="Times New Roman" panose="02020603050405020304" pitchFamily="18" charset="0"/>
              </a:rPr>
              <a:t>đạt</a:t>
            </a:r>
            <a:r>
              <a:rPr lang="en-US" sz="2200" dirty="0">
                <a:latin typeface="Times New Roman" panose="02020603050405020304" pitchFamily="18" charset="0"/>
                <a:ea typeface="Calibri" panose="020F0502020204030204" pitchFamily="34" charset="0"/>
                <a:cs typeface="Times New Roman" panose="02020603050405020304" pitchFamily="18" charset="0"/>
              </a:rPr>
              <a:t> được </a:t>
            </a:r>
            <a:r>
              <a:rPr lang="en-US" sz="22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200" dirty="0">
                <a:latin typeface="Times New Roman" panose="02020603050405020304" pitchFamily="18" charset="0"/>
                <a:ea typeface="Calibri" panose="020F0502020204030204" pitchFamily="34" charset="0"/>
                <a:cs typeface="Times New Roman" panose="02020603050405020304" pitchFamily="18" charset="0"/>
              </a:rPr>
              <a:t> số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lần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thua</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cuộc</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thi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quan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trọng</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nhỏ</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hơn</a:t>
            </a:r>
            <a:r>
              <a:rPr lang="en-US" sz="2200" dirty="0">
                <a:latin typeface="Times New Roman" panose="02020603050405020304" pitchFamily="18" charset="0"/>
                <a:ea typeface="Calibri" panose="020F0502020204030204" pitchFamily="34" charset="0"/>
                <a:cs typeface="Times New Roman" panose="02020603050405020304" pitchFamily="18" charset="0"/>
              </a:rPr>
              <a:t> K</a:t>
            </a:r>
          </a:p>
          <a:p>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2177CC-4E0B-4CDC-9945-1672DD4AB69C}"/>
              </a:ext>
            </a:extLst>
          </p:cNvPr>
          <p:cNvSpPr txBox="1"/>
          <p:nvPr/>
        </p:nvSpPr>
        <p:spPr>
          <a:xfrm>
            <a:off x="5435286" y="3155482"/>
            <a:ext cx="6096000" cy="3746410"/>
          </a:xfrm>
          <a:prstGeom prst="rect">
            <a:avLst/>
          </a:prstGeom>
          <a:noFill/>
        </p:spPr>
        <p:txBody>
          <a:bodyPr wrap="square">
            <a:spAutoFit/>
          </a:bodyPr>
          <a:lstStyle/>
          <a:p>
            <a:pPr>
              <a:lnSpc>
                <a:spcPct val="100000"/>
              </a:lnSpc>
            </a:pPr>
            <a:r>
              <a:rPr lang="en-US" sz="2400" dirty="0" err="1">
                <a:latin typeface="+mj-lt"/>
              </a:rPr>
              <a:t>Ví</a:t>
            </a:r>
            <a:r>
              <a:rPr lang="en-US" sz="2400" dirty="0">
                <a:latin typeface="+mj-lt"/>
              </a:rPr>
              <a:t> </a:t>
            </a:r>
            <a:r>
              <a:rPr lang="en-US" sz="2400" dirty="0" err="1">
                <a:latin typeface="+mj-lt"/>
              </a:rPr>
              <a:t>dụ</a:t>
            </a:r>
            <a:r>
              <a:rPr lang="en-US" sz="2400" dirty="0">
                <a:latin typeface="+mj-lt"/>
              </a:rPr>
              <a:t>:</a:t>
            </a:r>
          </a:p>
          <a:p>
            <a:pPr>
              <a:lnSpc>
                <a:spcPct val="100000"/>
              </a:lnSpc>
            </a:pPr>
            <a:r>
              <a:rPr lang="en-US" sz="2400" dirty="0">
                <a:latin typeface="+mj-lt"/>
              </a:rPr>
              <a:t>input			output</a:t>
            </a:r>
          </a:p>
          <a:p>
            <a:pPr marR="0">
              <a:lnSpc>
                <a:spcPct val="107000"/>
              </a:lnSpc>
              <a:spcBef>
                <a:spcPts val="0"/>
              </a:spcBef>
              <a:spcAft>
                <a:spcPts val="800"/>
              </a:spcAft>
            </a:pPr>
            <a:r>
              <a:rPr lang="en-US" sz="2000" dirty="0">
                <a:effectLst/>
                <a:latin typeface="Courier New" panose="02070309020205020404" pitchFamily="49" charset="0"/>
                <a:ea typeface="Calibri" panose="020F0502020204030204" pitchFamily="34" charset="0"/>
                <a:cs typeface="Courier New" panose="02070309020205020404" pitchFamily="49" charset="0"/>
              </a:rPr>
              <a:t>6 3			29</a:t>
            </a:r>
          </a:p>
          <a:p>
            <a:pPr marR="0">
              <a:lnSpc>
                <a:spcPct val="107000"/>
              </a:lnSpc>
              <a:spcBef>
                <a:spcPts val="0"/>
              </a:spcBef>
              <a:spcAft>
                <a:spcPts val="800"/>
              </a:spcAft>
            </a:pPr>
            <a:r>
              <a:rPr lang="en-US" sz="2000" dirty="0">
                <a:effectLst/>
                <a:latin typeface="Courier New" panose="02070309020205020404" pitchFamily="49" charset="0"/>
                <a:ea typeface="Calibri" panose="020F0502020204030204" pitchFamily="34" charset="0"/>
                <a:cs typeface="Courier New" panose="02070309020205020404" pitchFamily="49" charset="0"/>
              </a:rPr>
              <a:t>5 1 </a:t>
            </a:r>
          </a:p>
          <a:p>
            <a:pPr marR="0">
              <a:lnSpc>
                <a:spcPct val="107000"/>
              </a:lnSpc>
              <a:spcBef>
                <a:spcPts val="0"/>
              </a:spcBef>
              <a:spcAft>
                <a:spcPts val="800"/>
              </a:spcAft>
            </a:pPr>
            <a:r>
              <a:rPr lang="en-US" sz="2000" dirty="0">
                <a:effectLst/>
                <a:latin typeface="Courier New" panose="02070309020205020404" pitchFamily="49" charset="0"/>
                <a:ea typeface="Calibri" panose="020F0502020204030204" pitchFamily="34" charset="0"/>
                <a:cs typeface="Courier New" panose="02070309020205020404" pitchFamily="49" charset="0"/>
              </a:rPr>
              <a:t>2 1</a:t>
            </a:r>
          </a:p>
          <a:p>
            <a:pPr marR="0">
              <a:lnSpc>
                <a:spcPct val="107000"/>
              </a:lnSpc>
              <a:spcBef>
                <a:spcPts val="0"/>
              </a:spcBef>
              <a:spcAft>
                <a:spcPts val="800"/>
              </a:spcAft>
            </a:pPr>
            <a:r>
              <a:rPr lang="en-US" sz="2000" dirty="0">
                <a:effectLst/>
                <a:latin typeface="Courier New" panose="02070309020205020404" pitchFamily="49" charset="0"/>
                <a:ea typeface="Calibri" panose="020F0502020204030204" pitchFamily="34" charset="0"/>
                <a:cs typeface="Courier New" panose="02070309020205020404" pitchFamily="49" charset="0"/>
              </a:rPr>
              <a:t>1 1</a:t>
            </a:r>
          </a:p>
          <a:p>
            <a:pPr marR="0">
              <a:lnSpc>
                <a:spcPct val="107000"/>
              </a:lnSpc>
              <a:spcBef>
                <a:spcPts val="0"/>
              </a:spcBef>
              <a:spcAft>
                <a:spcPts val="800"/>
              </a:spcAft>
            </a:pPr>
            <a:r>
              <a:rPr lang="en-US" sz="2000" dirty="0">
                <a:effectLst/>
                <a:latin typeface="Courier New" panose="02070309020205020404" pitchFamily="49" charset="0"/>
                <a:ea typeface="Calibri" panose="020F0502020204030204" pitchFamily="34" charset="0"/>
                <a:cs typeface="Courier New" panose="02070309020205020404" pitchFamily="49" charset="0"/>
              </a:rPr>
              <a:t>8 1</a:t>
            </a:r>
          </a:p>
          <a:p>
            <a:pPr marR="0">
              <a:lnSpc>
                <a:spcPct val="107000"/>
              </a:lnSpc>
              <a:spcBef>
                <a:spcPts val="0"/>
              </a:spcBef>
              <a:spcAft>
                <a:spcPts val="800"/>
              </a:spcAft>
            </a:pPr>
            <a:r>
              <a:rPr lang="en-US" sz="2000" dirty="0">
                <a:effectLst/>
                <a:latin typeface="Courier New" panose="02070309020205020404" pitchFamily="49" charset="0"/>
                <a:ea typeface="Calibri" panose="020F0502020204030204" pitchFamily="34" charset="0"/>
                <a:cs typeface="Courier New" panose="02070309020205020404" pitchFamily="49" charset="0"/>
              </a:rPr>
              <a:t>10 0</a:t>
            </a:r>
          </a:p>
          <a:p>
            <a:pPr marR="0">
              <a:lnSpc>
                <a:spcPct val="107000"/>
              </a:lnSpc>
              <a:spcBef>
                <a:spcPts val="0"/>
              </a:spcBef>
              <a:spcAft>
                <a:spcPts val="800"/>
              </a:spcAft>
            </a:pPr>
            <a:r>
              <a:rPr lang="en-US" sz="2000" dirty="0">
                <a:effectLst/>
                <a:latin typeface="Courier New" panose="02070309020205020404" pitchFamily="49" charset="0"/>
                <a:ea typeface="Calibri" panose="020F0502020204030204" pitchFamily="34" charset="0"/>
                <a:cs typeface="Courier New" panose="02070309020205020404" pitchFamily="49" charset="0"/>
              </a:rPr>
              <a:t>5 0</a:t>
            </a:r>
          </a:p>
        </p:txBody>
      </p:sp>
    </p:spTree>
    <p:extLst>
      <p:ext uri="{BB962C8B-B14F-4D97-AF65-F5344CB8AC3E}">
        <p14:creationId xmlns:p14="http://schemas.microsoft.com/office/powerpoint/2010/main" val="27522672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fade">
                                      <p:cBhvr>
                                        <p:cTn id="32" dur="500"/>
                                        <p:tgtEl>
                                          <p:spTgt spid="10">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500"/>
                                        <p:tgtEl>
                                          <p:spTgt spid="10">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xEl>
                                              <p:pRg st="5" end="5"/>
                                            </p:txEl>
                                          </p:spTgt>
                                        </p:tgtEl>
                                        <p:attrNameLst>
                                          <p:attrName>style.visibility</p:attrName>
                                        </p:attrNameLst>
                                      </p:cBhvr>
                                      <p:to>
                                        <p:strVal val="visible"/>
                                      </p:to>
                                    </p:set>
                                    <p:animEffect transition="in" filter="fade">
                                      <p:cBhvr>
                                        <p:cTn id="38" dur="500"/>
                                        <p:tgtEl>
                                          <p:spTgt spid="10">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Effect transition="in" filter="fade">
                                      <p:cBhvr>
                                        <p:cTn id="41" dur="500"/>
                                        <p:tgtEl>
                                          <p:spTgt spid="10">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xEl>
                                              <p:pRg st="7" end="7"/>
                                            </p:txEl>
                                          </p:spTgt>
                                        </p:tgtEl>
                                        <p:attrNameLst>
                                          <p:attrName>style.visibility</p:attrName>
                                        </p:attrNameLst>
                                      </p:cBhvr>
                                      <p:to>
                                        <p:strVal val="visible"/>
                                      </p:to>
                                    </p:set>
                                    <p:animEffect transition="in" filter="fade">
                                      <p:cBhvr>
                                        <p:cTn id="44" dur="500"/>
                                        <p:tgtEl>
                                          <p:spTgt spid="10">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411EF-A022-4AA1-87B6-F95FBE71BC52}"/>
              </a:ext>
            </a:extLst>
          </p:cNvPr>
          <p:cNvSpPr txBox="1">
            <a:spLocks/>
          </p:cNvSpPr>
          <p:nvPr/>
        </p:nvSpPr>
        <p:spPr>
          <a:xfrm>
            <a:off x="928862" y="1074717"/>
            <a:ext cx="3057114" cy="1376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LUCK BALANCE</a:t>
            </a:r>
          </a:p>
        </p:txBody>
      </p:sp>
      <p:sp>
        <p:nvSpPr>
          <p:cNvPr id="6" name="Text Placeholder 3">
            <a:extLst>
              <a:ext uri="{FF2B5EF4-FFF2-40B4-BE49-F238E27FC236}">
                <a16:creationId xmlns:a16="http://schemas.microsoft.com/office/drawing/2014/main" id="{1F5498D4-6A5A-4B17-8E46-241029229EE4}"/>
              </a:ext>
            </a:extLst>
          </p:cNvPr>
          <p:cNvSpPr>
            <a:spLocks noGrp="1"/>
          </p:cNvSpPr>
          <p:nvPr>
            <p:ph type="body" sz="half" idx="2"/>
          </p:nvPr>
        </p:nvSpPr>
        <p:spPr>
          <a:xfrm>
            <a:off x="698635" y="3147354"/>
            <a:ext cx="3517567" cy="889881"/>
          </a:xfrm>
        </p:spPr>
        <p:txBody>
          <a:bodyPr>
            <a:normAutofit/>
          </a:bodyPr>
          <a:lstStyle/>
          <a:p>
            <a:r>
              <a:rPr lang="en-US" sz="3200" dirty="0">
                <a:solidFill>
                  <a:schemeClr val="bg1"/>
                </a:solidFill>
                <a:effectLst/>
                <a:latin typeface="+mj-lt"/>
                <a:ea typeface="Calibri" panose="020F0502020204030204" pitchFamily="34" charset="0"/>
              </a:rPr>
              <a:t>Abstraction</a:t>
            </a:r>
            <a:endParaRPr lang="en-US" sz="3200" dirty="0">
              <a:solidFill>
                <a:schemeClr val="bg1"/>
              </a:solidFill>
              <a:effectLst/>
              <a:latin typeface="+mj-lt"/>
              <a:ea typeface="Calibri" panose="020F0502020204030204" pitchFamily="34" charset="0"/>
              <a:cs typeface="Times New Roman" panose="02020603050405020304" pitchFamily="18" charset="0"/>
            </a:endParaRPr>
          </a:p>
          <a:p>
            <a:endParaRPr lang="en-US" dirty="0">
              <a:latin typeface="+mj-lt"/>
            </a:endParaRPr>
          </a:p>
        </p:txBody>
      </p:sp>
      <p:sp>
        <p:nvSpPr>
          <p:cNvPr id="8" name="TextBox 7">
            <a:extLst>
              <a:ext uri="{FF2B5EF4-FFF2-40B4-BE49-F238E27FC236}">
                <a16:creationId xmlns:a16="http://schemas.microsoft.com/office/drawing/2014/main" id="{ABBCF878-B713-4144-A67F-07AC5B6C8A9D}"/>
              </a:ext>
            </a:extLst>
          </p:cNvPr>
          <p:cNvSpPr txBox="1"/>
          <p:nvPr/>
        </p:nvSpPr>
        <p:spPr>
          <a:xfrm>
            <a:off x="5167138" y="2425039"/>
            <a:ext cx="6096000" cy="2468946"/>
          </a:xfrm>
          <a:prstGeom prst="rect">
            <a:avLst/>
          </a:prstGeom>
          <a:noFill/>
        </p:spPr>
        <p:txBody>
          <a:bodyPr wrap="square">
            <a:spAutoFit/>
          </a:bodyPr>
          <a:lstStyle/>
          <a:p>
            <a:pPr marL="457200" marR="0" indent="-457200">
              <a:lnSpc>
                <a:spcPct val="107000"/>
              </a:lnSpc>
              <a:spcBef>
                <a:spcPts val="0"/>
              </a:spcBef>
              <a:spcAft>
                <a:spcPts val="800"/>
              </a:spcAft>
              <a:buClr>
                <a:schemeClr val="accent1"/>
              </a:buClr>
              <a:buFont typeface="Wingdings" panose="05000000000000000000" pitchFamily="2" charset="2"/>
              <a:buChar char="ü"/>
            </a:pPr>
            <a:r>
              <a:rPr lang="en-US" sz="2800" b="1" dirty="0">
                <a:latin typeface="Times New Roman" panose="02020603050405020304" pitchFamily="18" charset="0"/>
                <a:ea typeface="Calibri" panose="020F0502020204030204" pitchFamily="34" charset="0"/>
                <a:cs typeface="Times New Roman" panose="02020603050405020304" pitchFamily="18" charset="0"/>
              </a:rPr>
              <a:t>Input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hai</a:t>
            </a:r>
            <a:r>
              <a:rPr lang="en-US" sz="2800" dirty="0">
                <a:latin typeface="Times New Roman" panose="02020603050405020304" pitchFamily="18" charset="0"/>
                <a:ea typeface="Calibri" panose="020F0502020204030204" pitchFamily="34" charset="0"/>
                <a:cs typeface="Times New Roman" panose="02020603050405020304" pitchFamily="18" charset="0"/>
              </a:rPr>
              <a:t> số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 và k,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đó nhập n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2 số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và T[</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indent="-457200">
              <a:lnSpc>
                <a:spcPct val="107000"/>
              </a:lnSpc>
              <a:spcBef>
                <a:spcPts val="0"/>
              </a:spcBef>
              <a:spcAft>
                <a:spcPts val="800"/>
              </a:spcAft>
              <a:buClr>
                <a:schemeClr val="accent1"/>
              </a:buClr>
              <a:buFont typeface="Wingdings" panose="05000000000000000000" pitchFamily="2" charset="2"/>
              <a:buChar char="ü"/>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luck balance</a:t>
            </a:r>
          </a:p>
        </p:txBody>
      </p:sp>
    </p:spTree>
    <p:extLst>
      <p:ext uri="{BB962C8B-B14F-4D97-AF65-F5344CB8AC3E}">
        <p14:creationId xmlns:p14="http://schemas.microsoft.com/office/powerpoint/2010/main" val="446979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3F4593D-A139-4F5A-8BC9-BB25C1A7A659}"/>
              </a:ext>
            </a:extLst>
          </p:cNvPr>
          <p:cNvSpPr txBox="1">
            <a:spLocks/>
          </p:cNvSpPr>
          <p:nvPr/>
        </p:nvSpPr>
        <p:spPr>
          <a:xfrm>
            <a:off x="928862" y="1074717"/>
            <a:ext cx="3057114" cy="1376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LUCK BALANCE</a:t>
            </a:r>
          </a:p>
        </p:txBody>
      </p:sp>
      <p:sp>
        <p:nvSpPr>
          <p:cNvPr id="6" name="Text Placeholder 3">
            <a:extLst>
              <a:ext uri="{FF2B5EF4-FFF2-40B4-BE49-F238E27FC236}">
                <a16:creationId xmlns:a16="http://schemas.microsoft.com/office/drawing/2014/main" id="{D6949369-E26F-4781-80B4-A4F0E32C0C23}"/>
              </a:ext>
            </a:extLst>
          </p:cNvPr>
          <p:cNvSpPr>
            <a:spLocks noGrp="1"/>
          </p:cNvSpPr>
          <p:nvPr>
            <p:ph type="body" sz="half" idx="2"/>
          </p:nvPr>
        </p:nvSpPr>
        <p:spPr>
          <a:xfrm>
            <a:off x="714486" y="3248218"/>
            <a:ext cx="3517567" cy="889881"/>
          </a:xfrm>
        </p:spPr>
        <p:txBody>
          <a:bodyPr>
            <a:normAutofit/>
          </a:bodyPr>
          <a:lstStyle/>
          <a:p>
            <a:r>
              <a:rPr lang="en-US" sz="3200" dirty="0">
                <a:effectLst/>
                <a:latin typeface="+mj-lt"/>
                <a:ea typeface="Calibri" panose="020F0502020204030204" pitchFamily="34" charset="0"/>
                <a:cs typeface="Times New Roman" panose="02020603050405020304" pitchFamily="18" charset="0"/>
              </a:rPr>
              <a:t>Decomposition</a:t>
            </a:r>
          </a:p>
        </p:txBody>
      </p:sp>
      <p:sp>
        <p:nvSpPr>
          <p:cNvPr id="8" name="TextBox 7">
            <a:extLst>
              <a:ext uri="{FF2B5EF4-FFF2-40B4-BE49-F238E27FC236}">
                <a16:creationId xmlns:a16="http://schemas.microsoft.com/office/drawing/2014/main" id="{0C6BEE2D-2A8F-4768-BFB4-A18425039728}"/>
              </a:ext>
            </a:extLst>
          </p:cNvPr>
          <p:cNvSpPr txBox="1"/>
          <p:nvPr/>
        </p:nvSpPr>
        <p:spPr>
          <a:xfrm>
            <a:off x="5381514" y="1502991"/>
            <a:ext cx="6096000" cy="3852017"/>
          </a:xfrm>
          <a:prstGeom prst="rect">
            <a:avLst/>
          </a:prstGeom>
          <a:noFill/>
        </p:spPr>
        <p:txBody>
          <a:bodyPr wrap="square">
            <a:spAutoFit/>
          </a:bodyPr>
          <a:lstStyle/>
          <a:p>
            <a:pPr marL="285750" marR="0" indent="-285750">
              <a:lnSpc>
                <a:spcPct val="107000"/>
              </a:lnSpc>
              <a:spcBef>
                <a:spcPts val="0"/>
              </a:spcBef>
              <a:spcAft>
                <a:spcPts val="800"/>
              </a:spcAft>
              <a:buClr>
                <a:schemeClr val="accent1"/>
              </a:buClr>
              <a:buFont typeface="Wingdings" panose="05000000000000000000" pitchFamily="2" charset="2"/>
              <a:buChar char="ü"/>
            </a:pPr>
            <a:r>
              <a:rPr lang="en-US" sz="2800" dirty="0">
                <a:latin typeface="Times New Roman" panose="02020603050405020304" pitchFamily="18" charset="0"/>
                <a:ea typeface="Calibri" panose="020F0502020204030204" pitchFamily="34" charset="0"/>
                <a:cs typeface="Times New Roman" panose="02020603050405020304" pitchFamily="18" charset="0"/>
              </a:rPr>
              <a:t>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hia các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và không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2 phần,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0 thì không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 thì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k. </a:t>
            </a:r>
          </a:p>
          <a:p>
            <a:pPr marL="285750" marR="0" indent="-285750">
              <a:lnSpc>
                <a:spcPct val="107000"/>
              </a:lnSpc>
              <a:spcBef>
                <a:spcPts val="0"/>
              </a:spcBef>
              <a:spcAft>
                <a:spcPts val="800"/>
              </a:spcAft>
              <a:buClr>
                <a:schemeClr val="accent1"/>
              </a:buClr>
              <a:buFont typeface="Wingdings" panose="05000000000000000000" pitchFamily="2" charset="2"/>
              <a:buChar char="ü"/>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Các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không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có thể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vào luck balance,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thì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thì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các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có số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524273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A74F084-6322-4984-B524-8CAE4786B6A7}"/>
              </a:ext>
            </a:extLst>
          </p:cNvPr>
          <p:cNvSpPr>
            <a:spLocks noGrp="1"/>
          </p:cNvSpPr>
          <p:nvPr>
            <p:ph type="body" sz="half" idx="2"/>
          </p:nvPr>
        </p:nvSpPr>
        <p:spPr>
          <a:xfrm>
            <a:off x="843281" y="3216249"/>
            <a:ext cx="3457656" cy="889881"/>
          </a:xfrm>
        </p:spPr>
        <p:txBody>
          <a:bodyPr>
            <a:noAutofit/>
          </a:bodyPr>
          <a:lstStyle/>
          <a:p>
            <a:r>
              <a:rPr lang="en-US" sz="3200" dirty="0">
                <a:effectLst/>
                <a:latin typeface="+mj-lt"/>
                <a:ea typeface="Calibri" panose="020F0502020204030204" pitchFamily="34" charset="0"/>
              </a:rPr>
              <a:t>Pattern Recognition</a:t>
            </a:r>
            <a:endParaRPr lang="en-US" sz="3200" dirty="0">
              <a:latin typeface="+mj-lt"/>
            </a:endParaRPr>
          </a:p>
        </p:txBody>
      </p:sp>
      <p:sp>
        <p:nvSpPr>
          <p:cNvPr id="6" name="Title 1">
            <a:extLst>
              <a:ext uri="{FF2B5EF4-FFF2-40B4-BE49-F238E27FC236}">
                <a16:creationId xmlns:a16="http://schemas.microsoft.com/office/drawing/2014/main" id="{5C8745A1-2530-429E-91E0-9952F33F551D}"/>
              </a:ext>
            </a:extLst>
          </p:cNvPr>
          <p:cNvSpPr txBox="1">
            <a:spLocks/>
          </p:cNvSpPr>
          <p:nvPr/>
        </p:nvSpPr>
        <p:spPr>
          <a:xfrm>
            <a:off x="928862" y="1074717"/>
            <a:ext cx="3057114" cy="1376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LUCK BALANCE</a:t>
            </a:r>
          </a:p>
        </p:txBody>
      </p:sp>
      <p:sp>
        <p:nvSpPr>
          <p:cNvPr id="8" name="TextBox 7">
            <a:extLst>
              <a:ext uri="{FF2B5EF4-FFF2-40B4-BE49-F238E27FC236}">
                <a16:creationId xmlns:a16="http://schemas.microsoft.com/office/drawing/2014/main" id="{FDA94BD9-50DF-42C5-B209-25EAB377941B}"/>
              </a:ext>
            </a:extLst>
          </p:cNvPr>
          <p:cNvSpPr txBox="1"/>
          <p:nvPr/>
        </p:nvSpPr>
        <p:spPr>
          <a:xfrm>
            <a:off x="5167138" y="882918"/>
            <a:ext cx="6096000" cy="3785652"/>
          </a:xfrm>
          <a:prstGeom prst="rect">
            <a:avLst/>
          </a:prstGeom>
          <a:noFill/>
        </p:spPr>
        <p:txBody>
          <a:bodyPr wrap="square">
            <a:spAutoFit/>
          </a:bodyPr>
          <a:lstStyle/>
          <a:p>
            <a:pPr marL="342900" indent="-342900">
              <a:buClr>
                <a:schemeClr val="accent1"/>
              </a:buCl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không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không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có thể </a:t>
            </a:r>
            <a:r>
              <a:rPr lang="en-US" sz="2400" dirty="0" err="1">
                <a:latin typeface="Times New Roman" panose="02020603050405020304" pitchFamily="18" charset="0"/>
                <a:cs typeface="Times New Roman" panose="02020603050405020304" pitchFamily="18" charset="0"/>
              </a:rPr>
              <a:t>thua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đó và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C.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C &lt;= K, ta có thể </a:t>
            </a:r>
            <a:r>
              <a:rPr lang="en-US" sz="2400" dirty="0" err="1">
                <a:latin typeface="Times New Roman" panose="02020603050405020304" pitchFamily="18" charset="0"/>
                <a:cs typeface="Times New Roman" panose="02020603050405020304" pitchFamily="18" charset="0"/>
              </a:rPr>
              <a:t>thua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để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của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C &gt; K,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có số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Để làm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sắp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các giá trị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các giá trị K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p>
        </p:txBody>
      </p:sp>
      <p:sp>
        <p:nvSpPr>
          <p:cNvPr id="9" name="Arrow: Right 8">
            <a:extLst>
              <a:ext uri="{FF2B5EF4-FFF2-40B4-BE49-F238E27FC236}">
                <a16:creationId xmlns:a16="http://schemas.microsoft.com/office/drawing/2014/main" id="{C585C430-44A4-48F6-A391-734C334ECE39}"/>
              </a:ext>
            </a:extLst>
          </p:cNvPr>
          <p:cNvSpPr/>
          <p:nvPr/>
        </p:nvSpPr>
        <p:spPr>
          <a:xfrm>
            <a:off x="5567680" y="4836160"/>
            <a:ext cx="904240" cy="386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CD812F3-C154-4168-8E78-E366DE2610EE}"/>
              </a:ext>
            </a:extLst>
          </p:cNvPr>
          <p:cNvSpPr txBox="1"/>
          <p:nvPr/>
        </p:nvSpPr>
        <p:spPr>
          <a:xfrm>
            <a:off x="6664960" y="4760575"/>
            <a:ext cx="423853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Greedy Algorithms (</a:t>
            </a:r>
            <a:r>
              <a:rPr lang="en-US" sz="2400" b="1" dirty="0" err="1">
                <a:latin typeface="Times New Roman" panose="02020603050405020304" pitchFamily="18" charset="0"/>
                <a:cs typeface="Times New Roman" panose="02020603050405020304" pitchFamily="18" charset="0"/>
              </a:rPr>
              <a:t>tham</a:t>
            </a:r>
            <a:r>
              <a:rPr lang="en-US" sz="2400" b="1" dirty="0">
                <a:latin typeface="Times New Roman" panose="02020603050405020304" pitchFamily="18" charset="0"/>
                <a:cs typeface="Times New Roman" panose="02020603050405020304" pitchFamily="18" charset="0"/>
              </a:rPr>
              <a:t> lam)</a:t>
            </a:r>
          </a:p>
        </p:txBody>
      </p:sp>
      <p:sp>
        <p:nvSpPr>
          <p:cNvPr id="11" name="Title 1">
            <a:extLst>
              <a:ext uri="{FF2B5EF4-FFF2-40B4-BE49-F238E27FC236}">
                <a16:creationId xmlns:a16="http://schemas.microsoft.com/office/drawing/2014/main" id="{A86A3900-E6AA-43CF-92C0-494EF86B817A}"/>
              </a:ext>
            </a:extLst>
          </p:cNvPr>
          <p:cNvSpPr txBox="1">
            <a:spLocks/>
          </p:cNvSpPr>
          <p:nvPr/>
        </p:nvSpPr>
        <p:spPr>
          <a:xfrm>
            <a:off x="10091937" y="6493243"/>
            <a:ext cx="179823" cy="100598"/>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00" dirty="0">
                <a:solidFill>
                  <a:schemeClr val="bg1"/>
                </a:solidFill>
              </a:rPr>
              <a:t>PLATFORM</a:t>
            </a:r>
          </a:p>
        </p:txBody>
      </p:sp>
      <p:sp>
        <p:nvSpPr>
          <p:cNvPr id="12" name="Title 1">
            <a:extLst>
              <a:ext uri="{FF2B5EF4-FFF2-40B4-BE49-F238E27FC236}">
                <a16:creationId xmlns:a16="http://schemas.microsoft.com/office/drawing/2014/main" id="{827CA44E-C5AE-45C4-B7B4-7E3FF1C565E6}"/>
              </a:ext>
            </a:extLst>
          </p:cNvPr>
          <p:cNvSpPr txBox="1">
            <a:spLocks/>
          </p:cNvSpPr>
          <p:nvPr/>
        </p:nvSpPr>
        <p:spPr>
          <a:xfrm>
            <a:off x="11775440" y="5669280"/>
            <a:ext cx="223520" cy="2753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00" dirty="0">
                <a:solidFill>
                  <a:schemeClr val="bg1"/>
                </a:solidFill>
              </a:rPr>
              <a:t>DÃY CON LỚN NHẤT</a:t>
            </a:r>
          </a:p>
        </p:txBody>
      </p:sp>
    </p:spTree>
    <p:extLst>
      <p:ext uri="{BB962C8B-B14F-4D97-AF65-F5344CB8AC3E}">
        <p14:creationId xmlns:p14="http://schemas.microsoft.com/office/powerpoint/2010/main" val="2353114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0F572-E971-407F-8437-1B0F11ECA633}"/>
              </a:ext>
            </a:extLst>
          </p:cNvPr>
          <p:cNvSpPr>
            <a:spLocks noGrp="1"/>
          </p:cNvSpPr>
          <p:nvPr>
            <p:ph idx="1"/>
          </p:nvPr>
        </p:nvSpPr>
        <p:spPr>
          <a:xfrm>
            <a:off x="5442511" y="781621"/>
            <a:ext cx="5928344" cy="5294757"/>
          </a:xfrm>
        </p:spPr>
        <p:txBody>
          <a:bodyPr>
            <a:normAutofit lnSpcReduction="10000"/>
          </a:bodyPr>
          <a:lstStyle/>
          <a:p>
            <a:pPr>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n phần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 của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của các phần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0000"/>
              </a:lnSpc>
              <a:spcBef>
                <a:spcPts val="0"/>
              </a:spcBef>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INPUT: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92608" lvl="1">
              <a:spcBef>
                <a:spcPts val="0"/>
              </a:spcBef>
              <a:spcAft>
                <a:spcPts val="80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92608" lvl="1">
              <a:spcBef>
                <a:spcPts val="0"/>
              </a:spcBef>
              <a:spcAft>
                <a:spcPts val="800"/>
              </a:spcAf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 số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không có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94310" marR="0" indent="-285750">
              <a:lnSpc>
                <a:spcPct val="100000"/>
              </a:lnSpc>
              <a:spcBef>
                <a:spcPts val="0"/>
              </a:spcBef>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292608" lvl="1">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ra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dãy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buFont typeface="Wingdings" panose="05000000000000000000" pitchFamily="2" charset="2"/>
              <a:buChar char="q"/>
            </a:pPr>
            <a:r>
              <a:rPr lang="en-US" sz="1800" b="1" dirty="0" err="1">
                <a:latin typeface="+mj-lt"/>
              </a:rPr>
              <a:t>Ví</a:t>
            </a:r>
            <a:r>
              <a:rPr lang="en-US" sz="1800" b="1" dirty="0">
                <a:latin typeface="+mj-lt"/>
              </a:rPr>
              <a:t> </a:t>
            </a:r>
            <a:r>
              <a:rPr lang="en-US" sz="1800" b="1" dirty="0" err="1">
                <a:latin typeface="+mj-lt"/>
              </a:rPr>
              <a:t>dụ</a:t>
            </a:r>
            <a:r>
              <a:rPr lang="en-US" sz="1800" b="1" dirty="0">
                <a:latin typeface="+mj-lt"/>
              </a:rPr>
              <a:t>:</a:t>
            </a:r>
          </a:p>
          <a:p>
            <a:pPr>
              <a:lnSpc>
                <a:spcPct val="100000"/>
              </a:lnSpc>
            </a:pPr>
            <a:r>
              <a:rPr lang="en-US" sz="1800" dirty="0">
                <a:latin typeface="+mj-lt"/>
              </a:rPr>
              <a:t>input			output</a:t>
            </a:r>
          </a:p>
          <a:p>
            <a:pPr>
              <a:lnSpc>
                <a:spcPct val="100000"/>
              </a:lnSpc>
            </a:pPr>
            <a:r>
              <a:rPr lang="en-US" sz="1800" dirty="0">
                <a:latin typeface="Courier New" panose="02070309020205020404" pitchFamily="49" charset="0"/>
                <a:cs typeface="Courier New" panose="02070309020205020404" pitchFamily="49" charset="0"/>
              </a:rPr>
              <a:t>6			9</a:t>
            </a:r>
          </a:p>
          <a:p>
            <a:pPr>
              <a:lnSpc>
                <a:spcPct val="100000"/>
              </a:lnSpc>
            </a:pPr>
            <a:r>
              <a:rPr lang="en-US" sz="1800" dirty="0">
                <a:latin typeface="Courier New" panose="02070309020205020404" pitchFamily="49" charset="0"/>
                <a:cs typeface="Courier New" panose="02070309020205020404" pitchFamily="49" charset="0"/>
              </a:rPr>
              <a:t>2 3 -6 5 -3 7 </a:t>
            </a:r>
            <a:r>
              <a:rPr lang="en-US" sz="1800" dirty="0"/>
              <a:t>		</a:t>
            </a:r>
          </a:p>
          <a:p>
            <a:endParaRPr lang="en-US" sz="2000" dirty="0">
              <a:latin typeface="+mj-lt"/>
            </a:endParaRPr>
          </a:p>
        </p:txBody>
      </p:sp>
      <p:sp>
        <p:nvSpPr>
          <p:cNvPr id="4" name="Text Placeholder 3">
            <a:extLst>
              <a:ext uri="{FF2B5EF4-FFF2-40B4-BE49-F238E27FC236}">
                <a16:creationId xmlns:a16="http://schemas.microsoft.com/office/drawing/2014/main" id="{2E831522-263C-4B01-8270-014B3AE9B457}"/>
              </a:ext>
            </a:extLst>
          </p:cNvPr>
          <p:cNvSpPr>
            <a:spLocks noGrp="1"/>
          </p:cNvSpPr>
          <p:nvPr>
            <p:ph type="body" sz="half" idx="2"/>
          </p:nvPr>
        </p:nvSpPr>
        <p:spPr/>
        <p:txBody>
          <a:bodyPr/>
          <a:lstStyle/>
          <a:p>
            <a:endParaRPr lang="en-US" dirty="0"/>
          </a:p>
          <a:p>
            <a:endParaRPr lang="en-US" dirty="0"/>
          </a:p>
        </p:txBody>
      </p:sp>
      <p:sp>
        <p:nvSpPr>
          <p:cNvPr id="7" name="Title 1">
            <a:extLst>
              <a:ext uri="{FF2B5EF4-FFF2-40B4-BE49-F238E27FC236}">
                <a16:creationId xmlns:a16="http://schemas.microsoft.com/office/drawing/2014/main" id="{54641690-23AE-4E97-9FC1-744867C740E1}"/>
              </a:ext>
            </a:extLst>
          </p:cNvPr>
          <p:cNvSpPr txBox="1">
            <a:spLocks/>
          </p:cNvSpPr>
          <p:nvPr/>
        </p:nvSpPr>
        <p:spPr>
          <a:xfrm>
            <a:off x="643465" y="2628013"/>
            <a:ext cx="3517567" cy="16019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400" dirty="0">
                <a:solidFill>
                  <a:schemeClr val="bg1"/>
                </a:solidFill>
              </a:rPr>
              <a:t>DÃY CON LỚN NHẤT</a:t>
            </a:r>
          </a:p>
        </p:txBody>
      </p:sp>
      <p:sp>
        <p:nvSpPr>
          <p:cNvPr id="9" name="Title 1">
            <a:extLst>
              <a:ext uri="{FF2B5EF4-FFF2-40B4-BE49-F238E27FC236}">
                <a16:creationId xmlns:a16="http://schemas.microsoft.com/office/drawing/2014/main" id="{6F1A671F-DC6E-4A39-8C07-D301024F0BD6}"/>
              </a:ext>
            </a:extLst>
          </p:cNvPr>
          <p:cNvSpPr txBox="1">
            <a:spLocks/>
          </p:cNvSpPr>
          <p:nvPr/>
        </p:nvSpPr>
        <p:spPr>
          <a:xfrm>
            <a:off x="10981678" y="6611842"/>
            <a:ext cx="550416" cy="187278"/>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Bookman Old Style" panose="02050604050505020204" pitchFamily="18" charset="0"/>
              <a:buChar char="♦"/>
            </a:pPr>
            <a:r>
              <a:rPr lang="en-US" sz="3200" dirty="0">
                <a:solidFill>
                  <a:schemeClr val="bg1"/>
                </a:solidFill>
              </a:rPr>
              <a:t>CHUỖI ĐỐI XỨNG</a:t>
            </a:r>
          </a:p>
        </p:txBody>
      </p:sp>
      <p:sp>
        <p:nvSpPr>
          <p:cNvPr id="10" name="Title 1">
            <a:extLst>
              <a:ext uri="{FF2B5EF4-FFF2-40B4-BE49-F238E27FC236}">
                <a16:creationId xmlns:a16="http://schemas.microsoft.com/office/drawing/2014/main" id="{2A64DC09-75E5-4112-9FFA-0EE7BDECB749}"/>
              </a:ext>
            </a:extLst>
          </p:cNvPr>
          <p:cNvSpPr txBox="1">
            <a:spLocks/>
          </p:cNvSpPr>
          <p:nvPr/>
        </p:nvSpPr>
        <p:spPr>
          <a:xfrm>
            <a:off x="8183386" y="5982265"/>
            <a:ext cx="5899378" cy="8168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Bookman Old Style" panose="02050604050505020204" pitchFamily="18" charset="0"/>
              <a:buChar char="♦"/>
            </a:pPr>
            <a:r>
              <a:rPr lang="en-US" sz="3200" dirty="0">
                <a:solidFill>
                  <a:schemeClr val="bg1"/>
                </a:solidFill>
              </a:rPr>
              <a:t>HEADING #</a:t>
            </a:r>
          </a:p>
        </p:txBody>
      </p:sp>
      <p:sp>
        <p:nvSpPr>
          <p:cNvPr id="12" name="TextBox 11">
            <a:extLst>
              <a:ext uri="{FF2B5EF4-FFF2-40B4-BE49-F238E27FC236}">
                <a16:creationId xmlns:a16="http://schemas.microsoft.com/office/drawing/2014/main" id="{C1B8B654-D0E8-415C-ACA3-CD1EC268495F}"/>
              </a:ext>
            </a:extLst>
          </p:cNvPr>
          <p:cNvSpPr txBox="1"/>
          <p:nvPr/>
        </p:nvSpPr>
        <p:spPr>
          <a:xfrm flipV="1">
            <a:off x="9525740" y="3682467"/>
            <a:ext cx="1034248" cy="107722"/>
          </a:xfrm>
          <a:prstGeom prst="rect">
            <a:avLst/>
          </a:prstGeom>
          <a:noFill/>
        </p:spPr>
        <p:txBody>
          <a:bodyPr wrap="square">
            <a:spAutoFit/>
          </a:bodyPr>
          <a:lstStyle/>
          <a:p>
            <a:pPr marL="457200" indent="-457200">
              <a:buFont typeface="Bookman Old Style" panose="02050604050505020204" pitchFamily="18" charset="0"/>
              <a:buChar char="♦"/>
            </a:pPr>
            <a:r>
              <a:rPr lang="en-US" sz="100" dirty="0">
                <a:solidFill>
                  <a:schemeClr val="bg1"/>
                </a:solidFill>
              </a:rPr>
              <a:t>LUCK BALANCE</a:t>
            </a:r>
          </a:p>
        </p:txBody>
      </p:sp>
      <p:sp>
        <p:nvSpPr>
          <p:cNvPr id="8" name="Title 1">
            <a:extLst>
              <a:ext uri="{FF2B5EF4-FFF2-40B4-BE49-F238E27FC236}">
                <a16:creationId xmlns:a16="http://schemas.microsoft.com/office/drawing/2014/main" id="{56A69BCB-4211-4679-9233-14CF999822B7}"/>
              </a:ext>
            </a:extLst>
          </p:cNvPr>
          <p:cNvSpPr txBox="1">
            <a:spLocks/>
          </p:cNvSpPr>
          <p:nvPr/>
        </p:nvSpPr>
        <p:spPr>
          <a:xfrm>
            <a:off x="11846560" y="5750560"/>
            <a:ext cx="111760" cy="124162"/>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00" dirty="0">
                <a:solidFill>
                  <a:schemeClr val="bg1"/>
                </a:solidFill>
              </a:rPr>
              <a:t>LUCK BALANCE</a:t>
            </a:r>
          </a:p>
        </p:txBody>
      </p:sp>
    </p:spTree>
    <p:extLst>
      <p:ext uri="{BB962C8B-B14F-4D97-AF65-F5344CB8AC3E}">
        <p14:creationId xmlns:p14="http://schemas.microsoft.com/office/powerpoint/2010/main" val="2251222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{6DE8F907-8AD0-4749-8E89-5D307DBE3089}tf22712842_win32</Template>
  <TotalTime>1538</TotalTime>
  <Words>1620</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Bookman Old Style</vt:lpstr>
      <vt:lpstr>Calibri</vt:lpstr>
      <vt:lpstr>Cambria Math</vt:lpstr>
      <vt:lpstr>Courier New</vt:lpstr>
      <vt:lpstr>Franklin Gothic Book</vt:lpstr>
      <vt:lpstr>Times New Roman</vt:lpstr>
      <vt:lpstr>Wingdings</vt:lpstr>
      <vt:lpstr>1_RetrospectVTI</vt:lpstr>
      <vt:lpstr>PHÂN TÍCH VÀ THIẾT KẾ THUẬT TOÁN</vt:lpstr>
      <vt:lpstr>LUYỆN TẬP THIẾT KẾ THUẬT TOÁN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NGUYÊN LÍ VÀ PHƯƠNG PHÁP LẬP TRÌNH</dc:title>
  <dc:creator>Phan Lê Xuân Trường</dc:creator>
  <cp:lastModifiedBy>Nguyễn Đình Sang</cp:lastModifiedBy>
  <cp:revision>23</cp:revision>
  <dcterms:created xsi:type="dcterms:W3CDTF">2021-06-15T02:46:17Z</dcterms:created>
  <dcterms:modified xsi:type="dcterms:W3CDTF">2021-06-18T06:09:46Z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