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5" r:id="rId4"/>
    <p:sldId id="277" r:id="rId5"/>
    <p:sldId id="278" r:id="rId6"/>
    <p:sldId id="279" r:id="rId7"/>
    <p:sldId id="280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4" r:id="rId29"/>
    <p:sldId id="306" r:id="rId30"/>
    <p:sldId id="307" r:id="rId31"/>
    <p:sldId id="309" r:id="rId32"/>
    <p:sldId id="3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E28B0-A19F-4C75-97BE-9E3822E699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AD296B-AD97-4EDE-84A8-82B102398EDC}">
      <dgm:prSet/>
      <dgm:spPr/>
      <dgm:t>
        <a:bodyPr/>
        <a:lstStyle/>
        <a:p>
          <a:r>
            <a:rPr lang="en-US" dirty="0"/>
            <a:t>Title: Software Testing Techniques</a:t>
          </a:r>
        </a:p>
      </dgm:t>
    </dgm:pt>
    <dgm:pt modelId="{DCF818FD-7D21-41CC-AA4E-D68E75D4469A}" type="parTrans" cxnId="{59758F60-B96F-4DFC-B316-A84A1AC1540C}">
      <dgm:prSet/>
      <dgm:spPr/>
      <dgm:t>
        <a:bodyPr/>
        <a:lstStyle/>
        <a:p>
          <a:endParaRPr lang="en-US"/>
        </a:p>
      </dgm:t>
    </dgm:pt>
    <dgm:pt modelId="{608D98BC-4531-414F-A2D0-82C3DBDEB7B9}" type="sibTrans" cxnId="{59758F60-B96F-4DFC-B316-A84A1AC1540C}">
      <dgm:prSet/>
      <dgm:spPr/>
      <dgm:t>
        <a:bodyPr/>
        <a:lstStyle/>
        <a:p>
          <a:endParaRPr lang="en-US"/>
        </a:p>
      </dgm:t>
    </dgm:pt>
    <dgm:pt modelId="{872C3716-11A4-4753-B1A3-0898627D9247}">
      <dgm:prSet/>
      <dgm:spPr/>
      <dgm:t>
        <a:bodyPr/>
        <a:lstStyle/>
        <a:p>
          <a:r>
            <a:rPr lang="en-US" dirty="0"/>
            <a:t>Subtitle: Exploring Different Approaches to Software Testing</a:t>
          </a:r>
        </a:p>
      </dgm:t>
    </dgm:pt>
    <dgm:pt modelId="{21AD05AA-1AAA-4B8F-A41F-1E34F2DE312E}" type="parTrans" cxnId="{B8798A1D-BB0D-405C-B3B2-14C54277C904}">
      <dgm:prSet/>
      <dgm:spPr/>
      <dgm:t>
        <a:bodyPr/>
        <a:lstStyle/>
        <a:p>
          <a:endParaRPr lang="en-US"/>
        </a:p>
      </dgm:t>
    </dgm:pt>
    <dgm:pt modelId="{77FE1A97-FB6A-4DDB-BA3F-DC8C5CB6B35F}" type="sibTrans" cxnId="{B8798A1D-BB0D-405C-B3B2-14C54277C904}">
      <dgm:prSet/>
      <dgm:spPr/>
      <dgm:t>
        <a:bodyPr/>
        <a:lstStyle/>
        <a:p>
          <a:endParaRPr lang="en-US"/>
        </a:p>
      </dgm:t>
    </dgm:pt>
    <dgm:pt modelId="{23F4BB71-877D-4F62-BE12-996AA2BB98AC}">
      <dgm:prSet/>
      <dgm:spPr/>
      <dgm:t>
        <a:bodyPr/>
        <a:lstStyle/>
        <a:p>
          <a:pPr rtl="0"/>
          <a:r>
            <a:rPr lang="en-US" dirty="0"/>
            <a:t>Group members include Phuong Le, Quan Le, Dan Le, </a:t>
          </a:r>
          <a:r>
            <a:rPr lang="en-US" dirty="0" err="1"/>
            <a:t>Sieng</a:t>
          </a:r>
          <a:r>
            <a:rPr lang="en-US" dirty="0"/>
            <a:t> Nguyen</a:t>
          </a:r>
        </a:p>
      </dgm:t>
    </dgm:pt>
    <dgm:pt modelId="{3E632744-5DE7-4C35-B896-30D8087F6794}" type="parTrans" cxnId="{E12DC24D-7DA6-432E-8201-C5BBFCF61E42}">
      <dgm:prSet/>
      <dgm:spPr/>
      <dgm:t>
        <a:bodyPr/>
        <a:lstStyle/>
        <a:p>
          <a:endParaRPr lang="en-US"/>
        </a:p>
      </dgm:t>
    </dgm:pt>
    <dgm:pt modelId="{C0C349C2-3416-4F5C-81E5-871EBDA4E7DE}" type="sibTrans" cxnId="{E12DC24D-7DA6-432E-8201-C5BBFCF61E42}">
      <dgm:prSet/>
      <dgm:spPr/>
      <dgm:t>
        <a:bodyPr/>
        <a:lstStyle/>
        <a:p>
          <a:endParaRPr lang="en-US"/>
        </a:p>
      </dgm:t>
    </dgm:pt>
    <dgm:pt modelId="{6E00915D-CDA2-4046-8FB3-649CE8741F9A}">
      <dgm:prSet/>
      <dgm:spPr/>
      <dgm:t>
        <a:bodyPr/>
        <a:lstStyle/>
        <a:p>
          <a:r>
            <a:rPr lang="en-US" dirty="0"/>
            <a:t>Date 03 September 2024</a:t>
          </a:r>
        </a:p>
      </dgm:t>
    </dgm:pt>
    <dgm:pt modelId="{8036CF26-6552-4B87-934D-4305DA788D50}" type="parTrans" cxnId="{2BBE359F-7A15-4E21-B077-A2E3707FFE46}">
      <dgm:prSet/>
      <dgm:spPr/>
      <dgm:t>
        <a:bodyPr/>
        <a:lstStyle/>
        <a:p>
          <a:endParaRPr lang="en-US"/>
        </a:p>
      </dgm:t>
    </dgm:pt>
    <dgm:pt modelId="{33716FD8-EB7E-4B14-9416-00C9E3C083EB}" type="sibTrans" cxnId="{2BBE359F-7A15-4E21-B077-A2E3707FFE46}">
      <dgm:prSet/>
      <dgm:spPr/>
      <dgm:t>
        <a:bodyPr/>
        <a:lstStyle/>
        <a:p>
          <a:endParaRPr lang="en-US"/>
        </a:p>
      </dgm:t>
    </dgm:pt>
    <dgm:pt modelId="{545CFBD4-8C37-4932-9161-E0BA3BCB2B3A}" type="pres">
      <dgm:prSet presAssocID="{56FE28B0-A19F-4C75-97BE-9E3822E69910}" presName="root" presStyleCnt="0">
        <dgm:presLayoutVars>
          <dgm:dir/>
          <dgm:resizeHandles val="exact"/>
        </dgm:presLayoutVars>
      </dgm:prSet>
      <dgm:spPr/>
    </dgm:pt>
    <dgm:pt modelId="{E9ECCF52-CFA4-4268-9684-12F9ED488056}" type="pres">
      <dgm:prSet presAssocID="{A9AD296B-AD97-4EDE-84A8-82B102398EDC}" presName="compNode" presStyleCnt="0"/>
      <dgm:spPr/>
    </dgm:pt>
    <dgm:pt modelId="{574E49C2-1856-47B8-99A0-CE1384E2E24E}" type="pres">
      <dgm:prSet presAssocID="{A9AD296B-AD97-4EDE-84A8-82B102398EDC}" presName="bgRect" presStyleLbl="bgShp" presStyleIdx="0" presStyleCnt="4"/>
      <dgm:spPr/>
    </dgm:pt>
    <dgm:pt modelId="{88C7834D-5D60-4F21-A0CE-4FAD25339369}" type="pres">
      <dgm:prSet presAssocID="{A9AD296B-AD97-4EDE-84A8-82B102398E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D37BF7-7174-49A1-80DF-62D9BED1C2C6}" type="pres">
      <dgm:prSet presAssocID="{A9AD296B-AD97-4EDE-84A8-82B102398EDC}" presName="spaceRect" presStyleCnt="0"/>
      <dgm:spPr/>
    </dgm:pt>
    <dgm:pt modelId="{23CC5343-9679-4777-AA0D-45C566641217}" type="pres">
      <dgm:prSet presAssocID="{A9AD296B-AD97-4EDE-84A8-82B102398EDC}" presName="parTx" presStyleLbl="revTx" presStyleIdx="0" presStyleCnt="4">
        <dgm:presLayoutVars>
          <dgm:chMax val="0"/>
          <dgm:chPref val="0"/>
        </dgm:presLayoutVars>
      </dgm:prSet>
      <dgm:spPr/>
    </dgm:pt>
    <dgm:pt modelId="{7BBE91B5-A2EA-4CE3-B127-AB820D88C4B9}" type="pres">
      <dgm:prSet presAssocID="{608D98BC-4531-414F-A2D0-82C3DBDEB7B9}" presName="sibTrans" presStyleCnt="0"/>
      <dgm:spPr/>
    </dgm:pt>
    <dgm:pt modelId="{BF036908-064A-4364-8CA6-EACE82962AA7}" type="pres">
      <dgm:prSet presAssocID="{872C3716-11A4-4753-B1A3-0898627D9247}" presName="compNode" presStyleCnt="0"/>
      <dgm:spPr/>
    </dgm:pt>
    <dgm:pt modelId="{EEDA41FE-F24E-495E-AA94-EC3995E401CE}" type="pres">
      <dgm:prSet presAssocID="{872C3716-11A4-4753-B1A3-0898627D9247}" presName="bgRect" presStyleLbl="bgShp" presStyleIdx="1" presStyleCnt="4"/>
      <dgm:spPr/>
    </dgm:pt>
    <dgm:pt modelId="{F8785030-4A59-437C-8E2E-668BF1D7E12A}" type="pres">
      <dgm:prSet presAssocID="{872C3716-11A4-4753-B1A3-0898627D92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253CBA97-DFBC-4BD3-8080-1C174B8B7DA6}" type="pres">
      <dgm:prSet presAssocID="{872C3716-11A4-4753-B1A3-0898627D9247}" presName="spaceRect" presStyleCnt="0"/>
      <dgm:spPr/>
    </dgm:pt>
    <dgm:pt modelId="{1926657A-B808-4C32-8B50-2CA067B59DC8}" type="pres">
      <dgm:prSet presAssocID="{872C3716-11A4-4753-B1A3-0898627D9247}" presName="parTx" presStyleLbl="revTx" presStyleIdx="1" presStyleCnt="4">
        <dgm:presLayoutVars>
          <dgm:chMax val="0"/>
          <dgm:chPref val="0"/>
        </dgm:presLayoutVars>
      </dgm:prSet>
      <dgm:spPr/>
    </dgm:pt>
    <dgm:pt modelId="{130686BF-7E2E-4266-9054-051B48659AA6}" type="pres">
      <dgm:prSet presAssocID="{77FE1A97-FB6A-4DDB-BA3F-DC8C5CB6B35F}" presName="sibTrans" presStyleCnt="0"/>
      <dgm:spPr/>
    </dgm:pt>
    <dgm:pt modelId="{CACC5F76-BB4E-49A3-89AD-4E5A10165DE8}" type="pres">
      <dgm:prSet presAssocID="{23F4BB71-877D-4F62-BE12-996AA2BB98AC}" presName="compNode" presStyleCnt="0"/>
      <dgm:spPr/>
    </dgm:pt>
    <dgm:pt modelId="{BD5D97AA-37B0-4A02-8591-D1F0359D67F6}" type="pres">
      <dgm:prSet presAssocID="{23F4BB71-877D-4F62-BE12-996AA2BB98AC}" presName="bgRect" presStyleLbl="bgShp" presStyleIdx="2" presStyleCnt="4"/>
      <dgm:spPr/>
    </dgm:pt>
    <dgm:pt modelId="{CA6E9CB7-5E58-4694-9C7C-7F9C3AA23C03}" type="pres">
      <dgm:prSet presAssocID="{23F4BB71-877D-4F62-BE12-996AA2BB98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77561A28-36DA-4C25-843A-3326F2C8E7E6}" type="pres">
      <dgm:prSet presAssocID="{23F4BB71-877D-4F62-BE12-996AA2BB98AC}" presName="spaceRect" presStyleCnt="0"/>
      <dgm:spPr/>
    </dgm:pt>
    <dgm:pt modelId="{21F85C43-7BD0-4D2B-99B5-DF0FFA5B435C}" type="pres">
      <dgm:prSet presAssocID="{23F4BB71-877D-4F62-BE12-996AA2BB98AC}" presName="parTx" presStyleLbl="revTx" presStyleIdx="2" presStyleCnt="4">
        <dgm:presLayoutVars>
          <dgm:chMax val="0"/>
          <dgm:chPref val="0"/>
        </dgm:presLayoutVars>
      </dgm:prSet>
      <dgm:spPr/>
    </dgm:pt>
    <dgm:pt modelId="{F026E4D4-66E4-466A-8775-F67C993C1887}" type="pres">
      <dgm:prSet presAssocID="{C0C349C2-3416-4F5C-81E5-871EBDA4E7DE}" presName="sibTrans" presStyleCnt="0"/>
      <dgm:spPr/>
    </dgm:pt>
    <dgm:pt modelId="{A9DF4C9C-8254-4A8C-BCA8-B7E39C393D0D}" type="pres">
      <dgm:prSet presAssocID="{6E00915D-CDA2-4046-8FB3-649CE8741F9A}" presName="compNode" presStyleCnt="0"/>
      <dgm:spPr/>
    </dgm:pt>
    <dgm:pt modelId="{111CD0D5-6181-4758-A5D8-4CFEC8A995BB}" type="pres">
      <dgm:prSet presAssocID="{6E00915D-CDA2-4046-8FB3-649CE8741F9A}" presName="bgRect" presStyleLbl="bgShp" presStyleIdx="3" presStyleCnt="4"/>
      <dgm:spPr/>
    </dgm:pt>
    <dgm:pt modelId="{D6E74A80-38C3-479D-8B8A-60AB44777887}" type="pres">
      <dgm:prSet presAssocID="{6E00915D-CDA2-4046-8FB3-649CE8741F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EED9395-0008-406F-A181-A501233B7A5A}" type="pres">
      <dgm:prSet presAssocID="{6E00915D-CDA2-4046-8FB3-649CE8741F9A}" presName="spaceRect" presStyleCnt="0"/>
      <dgm:spPr/>
    </dgm:pt>
    <dgm:pt modelId="{D6941248-81DA-491B-89C4-B0D73282DF7D}" type="pres">
      <dgm:prSet presAssocID="{6E00915D-CDA2-4046-8FB3-649CE8741F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798A1D-BB0D-405C-B3B2-14C54277C904}" srcId="{56FE28B0-A19F-4C75-97BE-9E3822E69910}" destId="{872C3716-11A4-4753-B1A3-0898627D9247}" srcOrd="1" destOrd="0" parTransId="{21AD05AA-1AAA-4B8F-A41F-1E34F2DE312E}" sibTransId="{77FE1A97-FB6A-4DDB-BA3F-DC8C5CB6B35F}"/>
    <dgm:cxn modelId="{9D9B2160-A07A-42A6-9078-75752A7B75A5}" type="presOf" srcId="{23F4BB71-877D-4F62-BE12-996AA2BB98AC}" destId="{21F85C43-7BD0-4D2B-99B5-DF0FFA5B435C}" srcOrd="0" destOrd="0" presId="urn:microsoft.com/office/officeart/2018/2/layout/IconVerticalSolidList"/>
    <dgm:cxn modelId="{B1AC2860-E09B-4A94-AF46-61A8790F704D}" type="presOf" srcId="{872C3716-11A4-4753-B1A3-0898627D9247}" destId="{1926657A-B808-4C32-8B50-2CA067B59DC8}" srcOrd="0" destOrd="0" presId="urn:microsoft.com/office/officeart/2018/2/layout/IconVerticalSolidList"/>
    <dgm:cxn modelId="{59758F60-B96F-4DFC-B316-A84A1AC1540C}" srcId="{56FE28B0-A19F-4C75-97BE-9E3822E69910}" destId="{A9AD296B-AD97-4EDE-84A8-82B102398EDC}" srcOrd="0" destOrd="0" parTransId="{DCF818FD-7D21-41CC-AA4E-D68E75D4469A}" sibTransId="{608D98BC-4531-414F-A2D0-82C3DBDEB7B9}"/>
    <dgm:cxn modelId="{E12DC24D-7DA6-432E-8201-C5BBFCF61E42}" srcId="{56FE28B0-A19F-4C75-97BE-9E3822E69910}" destId="{23F4BB71-877D-4F62-BE12-996AA2BB98AC}" srcOrd="2" destOrd="0" parTransId="{3E632744-5DE7-4C35-B896-30D8087F6794}" sibTransId="{C0C349C2-3416-4F5C-81E5-871EBDA4E7DE}"/>
    <dgm:cxn modelId="{3920708F-54B7-4BB3-9011-FEDB92F642AB}" type="presOf" srcId="{A9AD296B-AD97-4EDE-84A8-82B102398EDC}" destId="{23CC5343-9679-4777-AA0D-45C566641217}" srcOrd="0" destOrd="0" presId="urn:microsoft.com/office/officeart/2018/2/layout/IconVerticalSolidList"/>
    <dgm:cxn modelId="{2BBE359F-7A15-4E21-B077-A2E3707FFE46}" srcId="{56FE28B0-A19F-4C75-97BE-9E3822E69910}" destId="{6E00915D-CDA2-4046-8FB3-649CE8741F9A}" srcOrd="3" destOrd="0" parTransId="{8036CF26-6552-4B87-934D-4305DA788D50}" sibTransId="{33716FD8-EB7E-4B14-9416-00C9E3C083EB}"/>
    <dgm:cxn modelId="{67D1C7C0-D239-4923-A091-731572DFB39B}" type="presOf" srcId="{6E00915D-CDA2-4046-8FB3-649CE8741F9A}" destId="{D6941248-81DA-491B-89C4-B0D73282DF7D}" srcOrd="0" destOrd="0" presId="urn:microsoft.com/office/officeart/2018/2/layout/IconVerticalSolidList"/>
    <dgm:cxn modelId="{512826D6-B99F-4A4C-95BD-FA09B6EAC7AE}" type="presOf" srcId="{56FE28B0-A19F-4C75-97BE-9E3822E69910}" destId="{545CFBD4-8C37-4932-9161-E0BA3BCB2B3A}" srcOrd="0" destOrd="0" presId="urn:microsoft.com/office/officeart/2018/2/layout/IconVerticalSolidList"/>
    <dgm:cxn modelId="{AC35C040-5378-4EC0-9091-48E188B25D67}" type="presParOf" srcId="{545CFBD4-8C37-4932-9161-E0BA3BCB2B3A}" destId="{E9ECCF52-CFA4-4268-9684-12F9ED488056}" srcOrd="0" destOrd="0" presId="urn:microsoft.com/office/officeart/2018/2/layout/IconVerticalSolidList"/>
    <dgm:cxn modelId="{712A3B93-6DE8-4925-8E09-E11BFCE56C29}" type="presParOf" srcId="{E9ECCF52-CFA4-4268-9684-12F9ED488056}" destId="{574E49C2-1856-47B8-99A0-CE1384E2E24E}" srcOrd="0" destOrd="0" presId="urn:microsoft.com/office/officeart/2018/2/layout/IconVerticalSolidList"/>
    <dgm:cxn modelId="{5FF04A5A-455D-4AEC-831D-455AF88980FC}" type="presParOf" srcId="{E9ECCF52-CFA4-4268-9684-12F9ED488056}" destId="{88C7834D-5D60-4F21-A0CE-4FAD25339369}" srcOrd="1" destOrd="0" presId="urn:microsoft.com/office/officeart/2018/2/layout/IconVerticalSolidList"/>
    <dgm:cxn modelId="{6F97F0EB-24CC-4C1B-8C6B-8DD4D8892A84}" type="presParOf" srcId="{E9ECCF52-CFA4-4268-9684-12F9ED488056}" destId="{52D37BF7-7174-49A1-80DF-62D9BED1C2C6}" srcOrd="2" destOrd="0" presId="urn:microsoft.com/office/officeart/2018/2/layout/IconVerticalSolidList"/>
    <dgm:cxn modelId="{223CDECE-F621-4E1C-86E0-FCD09D300AC7}" type="presParOf" srcId="{E9ECCF52-CFA4-4268-9684-12F9ED488056}" destId="{23CC5343-9679-4777-AA0D-45C566641217}" srcOrd="3" destOrd="0" presId="urn:microsoft.com/office/officeart/2018/2/layout/IconVerticalSolidList"/>
    <dgm:cxn modelId="{727A87C3-4AED-404B-9C51-37B956AC43D4}" type="presParOf" srcId="{545CFBD4-8C37-4932-9161-E0BA3BCB2B3A}" destId="{7BBE91B5-A2EA-4CE3-B127-AB820D88C4B9}" srcOrd="1" destOrd="0" presId="urn:microsoft.com/office/officeart/2018/2/layout/IconVerticalSolidList"/>
    <dgm:cxn modelId="{876988A1-E935-4249-9B6F-DAE5C6DF7A88}" type="presParOf" srcId="{545CFBD4-8C37-4932-9161-E0BA3BCB2B3A}" destId="{BF036908-064A-4364-8CA6-EACE82962AA7}" srcOrd="2" destOrd="0" presId="urn:microsoft.com/office/officeart/2018/2/layout/IconVerticalSolidList"/>
    <dgm:cxn modelId="{DE0363E1-225F-4668-88DE-815D1B5BEF07}" type="presParOf" srcId="{BF036908-064A-4364-8CA6-EACE82962AA7}" destId="{EEDA41FE-F24E-495E-AA94-EC3995E401CE}" srcOrd="0" destOrd="0" presId="urn:microsoft.com/office/officeart/2018/2/layout/IconVerticalSolidList"/>
    <dgm:cxn modelId="{C3CED684-210A-44B9-BD0B-4A74CFE482E5}" type="presParOf" srcId="{BF036908-064A-4364-8CA6-EACE82962AA7}" destId="{F8785030-4A59-437C-8E2E-668BF1D7E12A}" srcOrd="1" destOrd="0" presId="urn:microsoft.com/office/officeart/2018/2/layout/IconVerticalSolidList"/>
    <dgm:cxn modelId="{37CAEB25-A15F-4235-9B22-A3A6939272B8}" type="presParOf" srcId="{BF036908-064A-4364-8CA6-EACE82962AA7}" destId="{253CBA97-DFBC-4BD3-8080-1C174B8B7DA6}" srcOrd="2" destOrd="0" presId="urn:microsoft.com/office/officeart/2018/2/layout/IconVerticalSolidList"/>
    <dgm:cxn modelId="{E7E840F1-B894-48D3-BAA6-0060EA90DBDA}" type="presParOf" srcId="{BF036908-064A-4364-8CA6-EACE82962AA7}" destId="{1926657A-B808-4C32-8B50-2CA067B59DC8}" srcOrd="3" destOrd="0" presId="urn:microsoft.com/office/officeart/2018/2/layout/IconVerticalSolidList"/>
    <dgm:cxn modelId="{0CA0DE1F-FDB3-4C9C-A9EE-F90BD3A73E93}" type="presParOf" srcId="{545CFBD4-8C37-4932-9161-E0BA3BCB2B3A}" destId="{130686BF-7E2E-4266-9054-051B48659AA6}" srcOrd="3" destOrd="0" presId="urn:microsoft.com/office/officeart/2018/2/layout/IconVerticalSolidList"/>
    <dgm:cxn modelId="{14CA517D-B8D7-455A-909F-F7EA8983A16D}" type="presParOf" srcId="{545CFBD4-8C37-4932-9161-E0BA3BCB2B3A}" destId="{CACC5F76-BB4E-49A3-89AD-4E5A10165DE8}" srcOrd="4" destOrd="0" presId="urn:microsoft.com/office/officeart/2018/2/layout/IconVerticalSolidList"/>
    <dgm:cxn modelId="{4D46AD0A-AC95-4991-A0ED-9C80DCC32499}" type="presParOf" srcId="{CACC5F76-BB4E-49A3-89AD-4E5A10165DE8}" destId="{BD5D97AA-37B0-4A02-8591-D1F0359D67F6}" srcOrd="0" destOrd="0" presId="urn:microsoft.com/office/officeart/2018/2/layout/IconVerticalSolidList"/>
    <dgm:cxn modelId="{4898864E-C18A-4AA6-ABF9-747D24B2F5F0}" type="presParOf" srcId="{CACC5F76-BB4E-49A3-89AD-4E5A10165DE8}" destId="{CA6E9CB7-5E58-4694-9C7C-7F9C3AA23C03}" srcOrd="1" destOrd="0" presId="urn:microsoft.com/office/officeart/2018/2/layout/IconVerticalSolidList"/>
    <dgm:cxn modelId="{94758B07-754B-4689-8F1A-1A9A4D8E2C8F}" type="presParOf" srcId="{CACC5F76-BB4E-49A3-89AD-4E5A10165DE8}" destId="{77561A28-36DA-4C25-843A-3326F2C8E7E6}" srcOrd="2" destOrd="0" presId="urn:microsoft.com/office/officeart/2018/2/layout/IconVerticalSolidList"/>
    <dgm:cxn modelId="{BD94D123-A2AA-463E-B7E9-55D191FEBB40}" type="presParOf" srcId="{CACC5F76-BB4E-49A3-89AD-4E5A10165DE8}" destId="{21F85C43-7BD0-4D2B-99B5-DF0FFA5B435C}" srcOrd="3" destOrd="0" presId="urn:microsoft.com/office/officeart/2018/2/layout/IconVerticalSolidList"/>
    <dgm:cxn modelId="{6012A5B1-2901-4783-BC2D-7E6D0BE54E3E}" type="presParOf" srcId="{545CFBD4-8C37-4932-9161-E0BA3BCB2B3A}" destId="{F026E4D4-66E4-466A-8775-F67C993C1887}" srcOrd="5" destOrd="0" presId="urn:microsoft.com/office/officeart/2018/2/layout/IconVerticalSolidList"/>
    <dgm:cxn modelId="{31B837AC-8FD9-41FF-9F2D-BE15640BAC6A}" type="presParOf" srcId="{545CFBD4-8C37-4932-9161-E0BA3BCB2B3A}" destId="{A9DF4C9C-8254-4A8C-BCA8-B7E39C393D0D}" srcOrd="6" destOrd="0" presId="urn:microsoft.com/office/officeart/2018/2/layout/IconVerticalSolidList"/>
    <dgm:cxn modelId="{D62E2A73-0DCB-475A-A3FE-9BBEA00ED6BE}" type="presParOf" srcId="{A9DF4C9C-8254-4A8C-BCA8-B7E39C393D0D}" destId="{111CD0D5-6181-4758-A5D8-4CFEC8A995BB}" srcOrd="0" destOrd="0" presId="urn:microsoft.com/office/officeart/2018/2/layout/IconVerticalSolidList"/>
    <dgm:cxn modelId="{83FBE248-6BC3-46D1-ABD6-839739869B19}" type="presParOf" srcId="{A9DF4C9C-8254-4A8C-BCA8-B7E39C393D0D}" destId="{D6E74A80-38C3-479D-8B8A-60AB44777887}" srcOrd="1" destOrd="0" presId="urn:microsoft.com/office/officeart/2018/2/layout/IconVerticalSolidList"/>
    <dgm:cxn modelId="{8B55EF85-91A9-411B-B447-D298EAEF5DED}" type="presParOf" srcId="{A9DF4C9C-8254-4A8C-BCA8-B7E39C393D0D}" destId="{9EED9395-0008-406F-A181-A501233B7A5A}" srcOrd="2" destOrd="0" presId="urn:microsoft.com/office/officeart/2018/2/layout/IconVerticalSolidList"/>
    <dgm:cxn modelId="{7F3DF312-5B46-4DF9-A0D0-A543657A5072}" type="presParOf" srcId="{A9DF4C9C-8254-4A8C-BCA8-B7E39C393D0D}" destId="{D6941248-81DA-491B-89C4-B0D73282DF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6E4CFE-4414-4530-8BB6-45F12C9439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B62656-2DE3-4521-988D-1606AFCB8AA5}">
      <dgm:prSet/>
      <dgm:spPr/>
      <dgm:t>
        <a:bodyPr/>
        <a:lstStyle/>
        <a:p>
          <a:r>
            <a:rPr lang="en-US" dirty="0"/>
            <a:t>Tests derived using the engineer's skill, intuition, and experience</a:t>
          </a:r>
        </a:p>
      </dgm:t>
    </dgm:pt>
    <dgm:pt modelId="{12DCE2F2-F42F-4476-AC80-7F074F0804DD}" type="parTrans" cxnId="{9D816ED3-B986-46FC-AFB5-B4477C9F1586}">
      <dgm:prSet/>
      <dgm:spPr/>
      <dgm:t>
        <a:bodyPr/>
        <a:lstStyle/>
        <a:p>
          <a:endParaRPr lang="en-US"/>
        </a:p>
      </dgm:t>
    </dgm:pt>
    <dgm:pt modelId="{49A009EA-BC8A-490B-A7F3-46711B82EDA9}" type="sibTrans" cxnId="{9D816ED3-B986-46FC-AFB5-B4477C9F1586}">
      <dgm:prSet/>
      <dgm:spPr/>
      <dgm:t>
        <a:bodyPr/>
        <a:lstStyle/>
        <a:p>
          <a:endParaRPr lang="en-US"/>
        </a:p>
      </dgm:t>
    </dgm:pt>
    <dgm:pt modelId="{DC1385A8-4C40-4908-9172-82961C9481A2}">
      <dgm:prSet/>
      <dgm:spPr/>
      <dgm:t>
        <a:bodyPr/>
        <a:lstStyle/>
        <a:p>
          <a:r>
            <a:rPr lang="en-US"/>
            <a:t>Can identify edge cases not covered by formal techniques</a:t>
          </a:r>
        </a:p>
      </dgm:t>
    </dgm:pt>
    <dgm:pt modelId="{EB812ABC-4E08-4069-AFD1-EE5726177C36}" type="parTrans" cxnId="{1662339B-D689-4984-97D0-0C6FA6AF5444}">
      <dgm:prSet/>
      <dgm:spPr/>
      <dgm:t>
        <a:bodyPr/>
        <a:lstStyle/>
        <a:p>
          <a:endParaRPr lang="en-US"/>
        </a:p>
      </dgm:t>
    </dgm:pt>
    <dgm:pt modelId="{F8B4F8BB-DB06-4370-ABEF-9634C42258E9}" type="sibTrans" cxnId="{1662339B-D689-4984-97D0-0C6FA6AF5444}">
      <dgm:prSet/>
      <dgm:spPr/>
      <dgm:t>
        <a:bodyPr/>
        <a:lstStyle/>
        <a:p>
          <a:endParaRPr lang="en-US"/>
        </a:p>
      </dgm:t>
    </dgm:pt>
    <dgm:pt modelId="{F393663B-AFF9-4A35-9BDA-ACBD4A37DDDF}" type="pres">
      <dgm:prSet presAssocID="{AF6E4CFE-4414-4530-8BB6-45F12C9439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296693-A067-4B16-80A8-EE62D13A590A}" type="pres">
      <dgm:prSet presAssocID="{3AB62656-2DE3-4521-988D-1606AFCB8AA5}" presName="hierRoot1" presStyleCnt="0"/>
      <dgm:spPr/>
    </dgm:pt>
    <dgm:pt modelId="{F332C713-6B43-47FA-86E4-B2C653674063}" type="pres">
      <dgm:prSet presAssocID="{3AB62656-2DE3-4521-988D-1606AFCB8AA5}" presName="composite" presStyleCnt="0"/>
      <dgm:spPr/>
    </dgm:pt>
    <dgm:pt modelId="{59AC4B4B-70CA-4BDE-8AB4-08B7D0104505}" type="pres">
      <dgm:prSet presAssocID="{3AB62656-2DE3-4521-988D-1606AFCB8AA5}" presName="background" presStyleLbl="node0" presStyleIdx="0" presStyleCnt="2"/>
      <dgm:spPr/>
    </dgm:pt>
    <dgm:pt modelId="{C1DC8FA1-DA92-482F-BB1F-E12ACB1D254A}" type="pres">
      <dgm:prSet presAssocID="{3AB62656-2DE3-4521-988D-1606AFCB8AA5}" presName="text" presStyleLbl="fgAcc0" presStyleIdx="0" presStyleCnt="2">
        <dgm:presLayoutVars>
          <dgm:chPref val="3"/>
        </dgm:presLayoutVars>
      </dgm:prSet>
      <dgm:spPr/>
    </dgm:pt>
    <dgm:pt modelId="{1EC5B67A-412E-41BF-89BE-FF10B93C2BE3}" type="pres">
      <dgm:prSet presAssocID="{3AB62656-2DE3-4521-988D-1606AFCB8AA5}" presName="hierChild2" presStyleCnt="0"/>
      <dgm:spPr/>
    </dgm:pt>
    <dgm:pt modelId="{89681487-5545-4547-B531-929F0AAED14A}" type="pres">
      <dgm:prSet presAssocID="{DC1385A8-4C40-4908-9172-82961C9481A2}" presName="hierRoot1" presStyleCnt="0"/>
      <dgm:spPr/>
    </dgm:pt>
    <dgm:pt modelId="{A62FF92D-95C1-47FA-8535-FE8DA6FCD07B}" type="pres">
      <dgm:prSet presAssocID="{DC1385A8-4C40-4908-9172-82961C9481A2}" presName="composite" presStyleCnt="0"/>
      <dgm:spPr/>
    </dgm:pt>
    <dgm:pt modelId="{D60150DB-BBF6-43AE-B167-99F02856248E}" type="pres">
      <dgm:prSet presAssocID="{DC1385A8-4C40-4908-9172-82961C9481A2}" presName="background" presStyleLbl="node0" presStyleIdx="1" presStyleCnt="2"/>
      <dgm:spPr/>
    </dgm:pt>
    <dgm:pt modelId="{5AC636DC-EF05-4541-8D29-DA3D717B9261}" type="pres">
      <dgm:prSet presAssocID="{DC1385A8-4C40-4908-9172-82961C9481A2}" presName="text" presStyleLbl="fgAcc0" presStyleIdx="1" presStyleCnt="2">
        <dgm:presLayoutVars>
          <dgm:chPref val="3"/>
        </dgm:presLayoutVars>
      </dgm:prSet>
      <dgm:spPr/>
    </dgm:pt>
    <dgm:pt modelId="{C711708D-4865-489C-8BA0-DB2F4D51EB9D}" type="pres">
      <dgm:prSet presAssocID="{DC1385A8-4C40-4908-9172-82961C9481A2}" presName="hierChild2" presStyleCnt="0"/>
      <dgm:spPr/>
    </dgm:pt>
  </dgm:ptLst>
  <dgm:cxnLst>
    <dgm:cxn modelId="{1662339B-D689-4984-97D0-0C6FA6AF5444}" srcId="{AF6E4CFE-4414-4530-8BB6-45F12C943952}" destId="{DC1385A8-4C40-4908-9172-82961C9481A2}" srcOrd="1" destOrd="0" parTransId="{EB812ABC-4E08-4069-AFD1-EE5726177C36}" sibTransId="{F8B4F8BB-DB06-4370-ABEF-9634C42258E9}"/>
    <dgm:cxn modelId="{6956FD9E-F49A-4D68-8109-32F0A0F395F2}" type="presOf" srcId="{3AB62656-2DE3-4521-988D-1606AFCB8AA5}" destId="{C1DC8FA1-DA92-482F-BB1F-E12ACB1D254A}" srcOrd="0" destOrd="0" presId="urn:microsoft.com/office/officeart/2005/8/layout/hierarchy1"/>
    <dgm:cxn modelId="{9D816ED3-B986-46FC-AFB5-B4477C9F1586}" srcId="{AF6E4CFE-4414-4530-8BB6-45F12C943952}" destId="{3AB62656-2DE3-4521-988D-1606AFCB8AA5}" srcOrd="0" destOrd="0" parTransId="{12DCE2F2-F42F-4476-AC80-7F074F0804DD}" sibTransId="{49A009EA-BC8A-490B-A7F3-46711B82EDA9}"/>
    <dgm:cxn modelId="{CBA1C2E1-6CBF-4212-8905-E096F284744A}" type="presOf" srcId="{AF6E4CFE-4414-4530-8BB6-45F12C943952}" destId="{F393663B-AFF9-4A35-9BDA-ACBD4A37DDDF}" srcOrd="0" destOrd="0" presId="urn:microsoft.com/office/officeart/2005/8/layout/hierarchy1"/>
    <dgm:cxn modelId="{6470D9F2-0689-4FD6-BE8D-D64A5955F192}" type="presOf" srcId="{DC1385A8-4C40-4908-9172-82961C9481A2}" destId="{5AC636DC-EF05-4541-8D29-DA3D717B9261}" srcOrd="0" destOrd="0" presId="urn:microsoft.com/office/officeart/2005/8/layout/hierarchy1"/>
    <dgm:cxn modelId="{A51E44F1-A2B0-47F4-BE9C-5F045F1AC47B}" type="presParOf" srcId="{F393663B-AFF9-4A35-9BDA-ACBD4A37DDDF}" destId="{7C296693-A067-4B16-80A8-EE62D13A590A}" srcOrd="0" destOrd="0" presId="urn:microsoft.com/office/officeart/2005/8/layout/hierarchy1"/>
    <dgm:cxn modelId="{A61934B6-F5AD-41BF-B8B9-C882DDADFA1D}" type="presParOf" srcId="{7C296693-A067-4B16-80A8-EE62D13A590A}" destId="{F332C713-6B43-47FA-86E4-B2C653674063}" srcOrd="0" destOrd="0" presId="urn:microsoft.com/office/officeart/2005/8/layout/hierarchy1"/>
    <dgm:cxn modelId="{FDC39A00-89E0-4FA7-ABB1-C733FE4E94C2}" type="presParOf" srcId="{F332C713-6B43-47FA-86E4-B2C653674063}" destId="{59AC4B4B-70CA-4BDE-8AB4-08B7D0104505}" srcOrd="0" destOrd="0" presId="urn:microsoft.com/office/officeart/2005/8/layout/hierarchy1"/>
    <dgm:cxn modelId="{C9DC0B37-AD3A-48A9-8967-33D24363DC64}" type="presParOf" srcId="{F332C713-6B43-47FA-86E4-B2C653674063}" destId="{C1DC8FA1-DA92-482F-BB1F-E12ACB1D254A}" srcOrd="1" destOrd="0" presId="urn:microsoft.com/office/officeart/2005/8/layout/hierarchy1"/>
    <dgm:cxn modelId="{B8BACE5D-D215-48BE-A3DE-9C409CE8B487}" type="presParOf" srcId="{7C296693-A067-4B16-80A8-EE62D13A590A}" destId="{1EC5B67A-412E-41BF-89BE-FF10B93C2BE3}" srcOrd="1" destOrd="0" presId="urn:microsoft.com/office/officeart/2005/8/layout/hierarchy1"/>
    <dgm:cxn modelId="{319BEA1E-54B7-44A1-8C7E-61084AAC7A16}" type="presParOf" srcId="{F393663B-AFF9-4A35-9BDA-ACBD4A37DDDF}" destId="{89681487-5545-4547-B531-929F0AAED14A}" srcOrd="1" destOrd="0" presId="urn:microsoft.com/office/officeart/2005/8/layout/hierarchy1"/>
    <dgm:cxn modelId="{4B6FB9F4-BDC3-43EB-AACD-0E42292A6B5C}" type="presParOf" srcId="{89681487-5545-4547-B531-929F0AAED14A}" destId="{A62FF92D-95C1-47FA-8535-FE8DA6FCD07B}" srcOrd="0" destOrd="0" presId="urn:microsoft.com/office/officeart/2005/8/layout/hierarchy1"/>
    <dgm:cxn modelId="{FC088A3B-630C-41CE-8FD9-5346D97C378F}" type="presParOf" srcId="{A62FF92D-95C1-47FA-8535-FE8DA6FCD07B}" destId="{D60150DB-BBF6-43AE-B167-99F02856248E}" srcOrd="0" destOrd="0" presId="urn:microsoft.com/office/officeart/2005/8/layout/hierarchy1"/>
    <dgm:cxn modelId="{5F1A5BA4-EA76-475E-94D2-0E6226391783}" type="presParOf" srcId="{A62FF92D-95C1-47FA-8535-FE8DA6FCD07B}" destId="{5AC636DC-EF05-4541-8D29-DA3D717B9261}" srcOrd="1" destOrd="0" presId="urn:microsoft.com/office/officeart/2005/8/layout/hierarchy1"/>
    <dgm:cxn modelId="{732809FE-3ACC-46DE-9014-6BA0DDB859A0}" type="presParOf" srcId="{89681487-5545-4547-B531-929F0AAED14A}" destId="{C711708D-4865-489C-8BA0-DB2F4D51EB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662ABA-1CE5-4DCC-9B93-37052561F59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88D6BF-1DE4-4EF6-8D76-54C7FB946D5F}">
      <dgm:prSet/>
      <dgm:spPr/>
      <dgm:t>
        <a:bodyPr/>
        <a:lstStyle/>
        <a:p>
          <a:r>
            <a:rPr lang="en-US"/>
            <a:t>Combines learning, test design, and execution in real-time</a:t>
          </a:r>
        </a:p>
      </dgm:t>
    </dgm:pt>
    <dgm:pt modelId="{CEEDE828-6E20-47F1-BAD4-6768118E5EA1}" type="parTrans" cxnId="{95EBA08D-18A5-4756-91F1-0033A692AD53}">
      <dgm:prSet/>
      <dgm:spPr/>
      <dgm:t>
        <a:bodyPr/>
        <a:lstStyle/>
        <a:p>
          <a:endParaRPr lang="en-US"/>
        </a:p>
      </dgm:t>
    </dgm:pt>
    <dgm:pt modelId="{2A36185F-5FE0-4C9D-BB96-22C007C2D5B5}" type="sibTrans" cxnId="{95EBA08D-18A5-4756-91F1-0033A692AD53}">
      <dgm:prSet/>
      <dgm:spPr/>
      <dgm:t>
        <a:bodyPr/>
        <a:lstStyle/>
        <a:p>
          <a:endParaRPr lang="en-US"/>
        </a:p>
      </dgm:t>
    </dgm:pt>
    <dgm:pt modelId="{AA6DEC18-6284-4C76-B870-3F1A5A619D30}">
      <dgm:prSet/>
      <dgm:spPr/>
      <dgm:t>
        <a:bodyPr/>
        <a:lstStyle/>
        <a:p>
          <a:r>
            <a:rPr lang="en-US"/>
            <a:t>Relies heavily on the tester’s knowledge and experience</a:t>
          </a:r>
        </a:p>
      </dgm:t>
    </dgm:pt>
    <dgm:pt modelId="{4E7A29A1-CE94-4384-8238-6C8E0D958742}" type="parTrans" cxnId="{32B4C3D1-871F-4668-8238-03025323057C}">
      <dgm:prSet/>
      <dgm:spPr/>
      <dgm:t>
        <a:bodyPr/>
        <a:lstStyle/>
        <a:p>
          <a:endParaRPr lang="en-US"/>
        </a:p>
      </dgm:t>
    </dgm:pt>
    <dgm:pt modelId="{0C3D6C60-30D6-4AB2-8ED9-0E3D460B7697}" type="sibTrans" cxnId="{32B4C3D1-871F-4668-8238-03025323057C}">
      <dgm:prSet/>
      <dgm:spPr/>
      <dgm:t>
        <a:bodyPr/>
        <a:lstStyle/>
        <a:p>
          <a:endParaRPr lang="en-US"/>
        </a:p>
      </dgm:t>
    </dgm:pt>
    <dgm:pt modelId="{908288F7-1F96-410A-AB34-A6F8BF356A4F}">
      <dgm:prSet/>
      <dgm:spPr/>
      <dgm:t>
        <a:bodyPr/>
        <a:lstStyle/>
        <a:p>
          <a:r>
            <a:rPr lang="en-US"/>
            <a:t>Dynamic and adaptable approach, useful for complex or poorly understood systems</a:t>
          </a:r>
        </a:p>
      </dgm:t>
    </dgm:pt>
    <dgm:pt modelId="{6D00943F-BD8D-4D40-9B86-5C914981B335}" type="parTrans" cxnId="{F844553A-74F9-42CD-9CE2-BE70D6776BDA}">
      <dgm:prSet/>
      <dgm:spPr/>
      <dgm:t>
        <a:bodyPr/>
        <a:lstStyle/>
        <a:p>
          <a:endParaRPr lang="en-US"/>
        </a:p>
      </dgm:t>
    </dgm:pt>
    <dgm:pt modelId="{C5A699FD-EBAB-4F66-BA9D-2A57EFA6C7C1}" type="sibTrans" cxnId="{F844553A-74F9-42CD-9CE2-BE70D6776BDA}">
      <dgm:prSet/>
      <dgm:spPr/>
      <dgm:t>
        <a:bodyPr/>
        <a:lstStyle/>
        <a:p>
          <a:endParaRPr lang="en-US"/>
        </a:p>
      </dgm:t>
    </dgm:pt>
    <dgm:pt modelId="{CA2B8F8D-B542-4DA4-AEC6-24514AE1EECE}">
      <dgm:prSet/>
      <dgm:spPr/>
      <dgm:t>
        <a:bodyPr/>
        <a:lstStyle/>
        <a:p>
          <a:r>
            <a:rPr lang="en-US"/>
            <a:t>Example: A tester is given access to a new mobile app without a formal test script</a:t>
          </a:r>
        </a:p>
      </dgm:t>
    </dgm:pt>
    <dgm:pt modelId="{92E036DC-D835-4EEE-A331-A1A1C4738D1F}" type="parTrans" cxnId="{A4D351AC-53AF-4852-89E4-8E383CE680B4}">
      <dgm:prSet/>
      <dgm:spPr/>
      <dgm:t>
        <a:bodyPr/>
        <a:lstStyle/>
        <a:p>
          <a:endParaRPr lang="en-US"/>
        </a:p>
      </dgm:t>
    </dgm:pt>
    <dgm:pt modelId="{87913FFB-F811-4B4B-BB03-09CBA70CBAB4}" type="sibTrans" cxnId="{A4D351AC-53AF-4852-89E4-8E383CE680B4}">
      <dgm:prSet/>
      <dgm:spPr/>
      <dgm:t>
        <a:bodyPr/>
        <a:lstStyle/>
        <a:p>
          <a:endParaRPr lang="en-US"/>
        </a:p>
      </dgm:t>
    </dgm:pt>
    <dgm:pt modelId="{1A90904A-EBCB-48E2-96D7-1E4DD13E2F3D}" type="pres">
      <dgm:prSet presAssocID="{7A662ABA-1CE5-4DCC-9B93-37052561F59E}" presName="matrix" presStyleCnt="0">
        <dgm:presLayoutVars>
          <dgm:chMax val="1"/>
          <dgm:dir/>
          <dgm:resizeHandles val="exact"/>
        </dgm:presLayoutVars>
      </dgm:prSet>
      <dgm:spPr/>
    </dgm:pt>
    <dgm:pt modelId="{A286643B-FE01-41AB-BCB8-0658C005780B}" type="pres">
      <dgm:prSet presAssocID="{7A662ABA-1CE5-4DCC-9B93-37052561F59E}" presName="diamond" presStyleLbl="bgShp" presStyleIdx="0" presStyleCnt="1"/>
      <dgm:spPr/>
    </dgm:pt>
    <dgm:pt modelId="{34437FD9-BE7F-4E52-BAFD-CA5E7CFD9DB4}" type="pres">
      <dgm:prSet presAssocID="{7A662ABA-1CE5-4DCC-9B93-37052561F59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95BCF9F-EE30-4D9B-9D61-A6CD298E27A1}" type="pres">
      <dgm:prSet presAssocID="{7A662ABA-1CE5-4DCC-9B93-37052561F59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BC59CEE-F94A-42BA-9F40-3AE21C76CA80}" type="pres">
      <dgm:prSet presAssocID="{7A662ABA-1CE5-4DCC-9B93-37052561F59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BEB3441-4F89-4E7B-9787-E420D475C44D}" type="pres">
      <dgm:prSet presAssocID="{7A662ABA-1CE5-4DCC-9B93-37052561F59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630CF0C-A4F9-44B8-A68B-53768935DBF7}" type="presOf" srcId="{7488D6BF-1DE4-4EF6-8D76-54C7FB946D5F}" destId="{34437FD9-BE7F-4E52-BAFD-CA5E7CFD9DB4}" srcOrd="0" destOrd="0" presId="urn:microsoft.com/office/officeart/2005/8/layout/matrix3"/>
    <dgm:cxn modelId="{2F5FAE0F-94D4-4462-8F06-7E5546224FC5}" type="presOf" srcId="{908288F7-1F96-410A-AB34-A6F8BF356A4F}" destId="{FBC59CEE-F94A-42BA-9F40-3AE21C76CA80}" srcOrd="0" destOrd="0" presId="urn:microsoft.com/office/officeart/2005/8/layout/matrix3"/>
    <dgm:cxn modelId="{FAD93732-26BB-4BD3-AE37-6020CE484F1A}" type="presOf" srcId="{CA2B8F8D-B542-4DA4-AEC6-24514AE1EECE}" destId="{3BEB3441-4F89-4E7B-9787-E420D475C44D}" srcOrd="0" destOrd="0" presId="urn:microsoft.com/office/officeart/2005/8/layout/matrix3"/>
    <dgm:cxn modelId="{F844553A-74F9-42CD-9CE2-BE70D6776BDA}" srcId="{7A662ABA-1CE5-4DCC-9B93-37052561F59E}" destId="{908288F7-1F96-410A-AB34-A6F8BF356A4F}" srcOrd="2" destOrd="0" parTransId="{6D00943F-BD8D-4D40-9B86-5C914981B335}" sibTransId="{C5A699FD-EBAB-4F66-BA9D-2A57EFA6C7C1}"/>
    <dgm:cxn modelId="{4DB7288C-9635-4678-BFA3-A921025072DF}" type="presOf" srcId="{AA6DEC18-6284-4C76-B870-3F1A5A619D30}" destId="{695BCF9F-EE30-4D9B-9D61-A6CD298E27A1}" srcOrd="0" destOrd="0" presId="urn:microsoft.com/office/officeart/2005/8/layout/matrix3"/>
    <dgm:cxn modelId="{95EBA08D-18A5-4756-91F1-0033A692AD53}" srcId="{7A662ABA-1CE5-4DCC-9B93-37052561F59E}" destId="{7488D6BF-1DE4-4EF6-8D76-54C7FB946D5F}" srcOrd="0" destOrd="0" parTransId="{CEEDE828-6E20-47F1-BAD4-6768118E5EA1}" sibTransId="{2A36185F-5FE0-4C9D-BB96-22C007C2D5B5}"/>
    <dgm:cxn modelId="{A4D351AC-53AF-4852-89E4-8E383CE680B4}" srcId="{7A662ABA-1CE5-4DCC-9B93-37052561F59E}" destId="{CA2B8F8D-B542-4DA4-AEC6-24514AE1EECE}" srcOrd="3" destOrd="0" parTransId="{92E036DC-D835-4EEE-A331-A1A1C4738D1F}" sibTransId="{87913FFB-F811-4B4B-BB03-09CBA70CBAB4}"/>
    <dgm:cxn modelId="{44AC8CBD-4D5D-4A34-947F-F94F5098960F}" type="presOf" srcId="{7A662ABA-1CE5-4DCC-9B93-37052561F59E}" destId="{1A90904A-EBCB-48E2-96D7-1E4DD13E2F3D}" srcOrd="0" destOrd="0" presId="urn:microsoft.com/office/officeart/2005/8/layout/matrix3"/>
    <dgm:cxn modelId="{32B4C3D1-871F-4668-8238-03025323057C}" srcId="{7A662ABA-1CE5-4DCC-9B93-37052561F59E}" destId="{AA6DEC18-6284-4C76-B870-3F1A5A619D30}" srcOrd="1" destOrd="0" parTransId="{4E7A29A1-CE94-4384-8238-6C8E0D958742}" sibTransId="{0C3D6C60-30D6-4AB2-8ED9-0E3D460B7697}"/>
    <dgm:cxn modelId="{8DA8B924-2C0D-49EA-85C3-30E54B3528EC}" type="presParOf" srcId="{1A90904A-EBCB-48E2-96D7-1E4DD13E2F3D}" destId="{A286643B-FE01-41AB-BCB8-0658C005780B}" srcOrd="0" destOrd="0" presId="urn:microsoft.com/office/officeart/2005/8/layout/matrix3"/>
    <dgm:cxn modelId="{B61D4CAE-97B3-4B6F-9216-A705C80F2B8D}" type="presParOf" srcId="{1A90904A-EBCB-48E2-96D7-1E4DD13E2F3D}" destId="{34437FD9-BE7F-4E52-BAFD-CA5E7CFD9DB4}" srcOrd="1" destOrd="0" presId="urn:microsoft.com/office/officeart/2005/8/layout/matrix3"/>
    <dgm:cxn modelId="{061657F3-148E-4F1E-BF89-A71133D968FE}" type="presParOf" srcId="{1A90904A-EBCB-48E2-96D7-1E4DD13E2F3D}" destId="{695BCF9F-EE30-4D9B-9D61-A6CD298E27A1}" srcOrd="2" destOrd="0" presId="urn:microsoft.com/office/officeart/2005/8/layout/matrix3"/>
    <dgm:cxn modelId="{BC45E379-756C-4B23-B0F0-E29DA5720F87}" type="presParOf" srcId="{1A90904A-EBCB-48E2-96D7-1E4DD13E2F3D}" destId="{FBC59CEE-F94A-42BA-9F40-3AE21C76CA80}" srcOrd="3" destOrd="0" presId="urn:microsoft.com/office/officeart/2005/8/layout/matrix3"/>
    <dgm:cxn modelId="{BE4E3020-1979-4A82-8D1F-7E6567DC1B67}" type="presParOf" srcId="{1A90904A-EBCB-48E2-96D7-1E4DD13E2F3D}" destId="{3BEB3441-4F89-4E7B-9787-E420D475C44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AD293D-E099-4A4F-AC16-6444B691B3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6DCBB2-D455-49A2-AC1F-51C2DEA1A779}">
      <dgm:prSet/>
      <dgm:spPr/>
      <dgm:t>
        <a:bodyPr/>
        <a:lstStyle/>
        <a:p>
          <a:r>
            <a:rPr lang="en-US"/>
            <a:t>Tests are based on input domains, focusing on representative test cases</a:t>
          </a:r>
        </a:p>
      </dgm:t>
    </dgm:pt>
    <dgm:pt modelId="{4BC95D85-1FAB-4215-A9D3-912C48C635D2}" type="parTrans" cxnId="{3917AE36-47ED-4831-9CD3-7CE6A9321BB8}">
      <dgm:prSet/>
      <dgm:spPr/>
      <dgm:t>
        <a:bodyPr/>
        <a:lstStyle/>
        <a:p>
          <a:endParaRPr lang="en-US"/>
        </a:p>
      </dgm:t>
    </dgm:pt>
    <dgm:pt modelId="{E98089ED-D2C8-4F9F-9884-67661F3F9FA0}" type="sibTrans" cxnId="{3917AE36-47ED-4831-9CD3-7CE6A9321BB8}">
      <dgm:prSet/>
      <dgm:spPr/>
      <dgm:t>
        <a:bodyPr/>
        <a:lstStyle/>
        <a:p>
          <a:endParaRPr lang="en-US"/>
        </a:p>
      </dgm:t>
    </dgm:pt>
    <dgm:pt modelId="{93904482-529D-466A-A065-2B78E6E00A85}">
      <dgm:prSet/>
      <dgm:spPr/>
      <dgm:t>
        <a:bodyPr/>
        <a:lstStyle/>
        <a:p>
          <a:r>
            <a:rPr lang="en-US"/>
            <a:t>Ensures that different classes of inputs are adequately tested</a:t>
          </a:r>
        </a:p>
      </dgm:t>
    </dgm:pt>
    <dgm:pt modelId="{4F6ADBA2-7548-44DC-B6A1-187FC4988D8F}" type="parTrans" cxnId="{63F68889-723F-4675-84EB-99FF4E8EFFEB}">
      <dgm:prSet/>
      <dgm:spPr/>
      <dgm:t>
        <a:bodyPr/>
        <a:lstStyle/>
        <a:p>
          <a:endParaRPr lang="en-US"/>
        </a:p>
      </dgm:t>
    </dgm:pt>
    <dgm:pt modelId="{1BAAD05C-3FB3-4648-9983-204576598261}" type="sibTrans" cxnId="{63F68889-723F-4675-84EB-99FF4E8EFFEB}">
      <dgm:prSet/>
      <dgm:spPr/>
      <dgm:t>
        <a:bodyPr/>
        <a:lstStyle/>
        <a:p>
          <a:endParaRPr lang="en-US"/>
        </a:p>
      </dgm:t>
    </dgm:pt>
    <dgm:pt modelId="{3EB4035B-CCB2-479C-9D3D-8BEFFFC4AA69}">
      <dgm:prSet/>
      <dgm:spPr/>
      <dgm:t>
        <a:bodyPr/>
        <a:lstStyle/>
        <a:p>
          <a:r>
            <a:rPr lang="en-US"/>
            <a:t>Example: For a form that accepts age input , equivalence classes could be</a:t>
          </a:r>
        </a:p>
      </dgm:t>
    </dgm:pt>
    <dgm:pt modelId="{2B94F8F8-5BE4-40D2-8166-C3A005B7690E}" type="parTrans" cxnId="{FF3031FA-92D0-4F16-BA05-1C2874EE40F0}">
      <dgm:prSet/>
      <dgm:spPr/>
      <dgm:t>
        <a:bodyPr/>
        <a:lstStyle/>
        <a:p>
          <a:endParaRPr lang="en-US"/>
        </a:p>
      </dgm:t>
    </dgm:pt>
    <dgm:pt modelId="{DCD38883-13D0-4B4F-8C2C-291213E24A23}" type="sibTrans" cxnId="{FF3031FA-92D0-4F16-BA05-1C2874EE40F0}">
      <dgm:prSet/>
      <dgm:spPr/>
      <dgm:t>
        <a:bodyPr/>
        <a:lstStyle/>
        <a:p>
          <a:endParaRPr lang="en-US"/>
        </a:p>
      </dgm:t>
    </dgm:pt>
    <dgm:pt modelId="{8B92B88A-20BE-4B95-9194-95E3CEAEAFEA}">
      <dgm:prSet/>
      <dgm:spPr/>
      <dgm:t>
        <a:bodyPr/>
        <a:lstStyle/>
        <a:p>
          <a:r>
            <a:rPr lang="en-US"/>
            <a:t>Valid: 1-100</a:t>
          </a:r>
        </a:p>
      </dgm:t>
    </dgm:pt>
    <dgm:pt modelId="{A1F1ABF4-2F9E-47F0-BE76-FB26476558C0}" type="parTrans" cxnId="{78824A8F-1762-41BF-B80E-3BEDA8754831}">
      <dgm:prSet/>
      <dgm:spPr/>
      <dgm:t>
        <a:bodyPr/>
        <a:lstStyle/>
        <a:p>
          <a:endParaRPr lang="en-US"/>
        </a:p>
      </dgm:t>
    </dgm:pt>
    <dgm:pt modelId="{25A07B71-CB6C-4E8B-81B9-492317D45004}" type="sibTrans" cxnId="{78824A8F-1762-41BF-B80E-3BEDA8754831}">
      <dgm:prSet/>
      <dgm:spPr/>
      <dgm:t>
        <a:bodyPr/>
        <a:lstStyle/>
        <a:p>
          <a:endParaRPr lang="en-US"/>
        </a:p>
      </dgm:t>
    </dgm:pt>
    <dgm:pt modelId="{B69BB72D-4EAE-4607-ACB3-F4876C66E3DE}">
      <dgm:prSet/>
      <dgm:spPr/>
      <dgm:t>
        <a:bodyPr/>
        <a:lstStyle/>
        <a:p>
          <a:r>
            <a:rPr lang="en-US"/>
            <a:t>Invalid: Below 1 and above 100</a:t>
          </a:r>
        </a:p>
      </dgm:t>
    </dgm:pt>
    <dgm:pt modelId="{A943D960-F67F-466C-8499-278EC1F8AF5C}" type="parTrans" cxnId="{F0E784BC-CA5B-412B-A2D6-A1473BF8032B}">
      <dgm:prSet/>
      <dgm:spPr/>
      <dgm:t>
        <a:bodyPr/>
        <a:lstStyle/>
        <a:p>
          <a:endParaRPr lang="en-US"/>
        </a:p>
      </dgm:t>
    </dgm:pt>
    <dgm:pt modelId="{100DDAC5-0823-4292-ACCC-5646A02C9F6B}" type="sibTrans" cxnId="{F0E784BC-CA5B-412B-A2D6-A1473BF8032B}">
      <dgm:prSet/>
      <dgm:spPr/>
      <dgm:t>
        <a:bodyPr/>
        <a:lstStyle/>
        <a:p>
          <a:endParaRPr lang="en-US"/>
        </a:p>
      </dgm:t>
    </dgm:pt>
    <dgm:pt modelId="{36BA9F23-BC7E-4EBF-A7BF-A399F0B3D1BA}" type="pres">
      <dgm:prSet presAssocID="{51AD293D-E099-4A4F-AC16-6444B691B320}" presName="root" presStyleCnt="0">
        <dgm:presLayoutVars>
          <dgm:dir/>
          <dgm:resizeHandles val="exact"/>
        </dgm:presLayoutVars>
      </dgm:prSet>
      <dgm:spPr/>
    </dgm:pt>
    <dgm:pt modelId="{F0A75082-42D2-41D0-80FD-AF4B32292675}" type="pres">
      <dgm:prSet presAssocID="{266DCBB2-D455-49A2-AC1F-51C2DEA1A779}" presName="compNode" presStyleCnt="0"/>
      <dgm:spPr/>
    </dgm:pt>
    <dgm:pt modelId="{7AF82381-1C35-4F71-9DC5-DFA6AA8931A5}" type="pres">
      <dgm:prSet presAssocID="{266DCBB2-D455-49A2-AC1F-51C2DEA1A779}" presName="bgRect" presStyleLbl="bgShp" presStyleIdx="0" presStyleCnt="3"/>
      <dgm:spPr/>
    </dgm:pt>
    <dgm:pt modelId="{70A76242-779F-4218-88F6-91B65E25FE99}" type="pres">
      <dgm:prSet presAssocID="{266DCBB2-D455-49A2-AC1F-51C2DEA1A7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3FF0F3A-E6D3-4292-9C64-EADB790E5489}" type="pres">
      <dgm:prSet presAssocID="{266DCBB2-D455-49A2-AC1F-51C2DEA1A779}" presName="spaceRect" presStyleCnt="0"/>
      <dgm:spPr/>
    </dgm:pt>
    <dgm:pt modelId="{1AD1C6DB-7283-4E37-B1D1-FB21BF30A043}" type="pres">
      <dgm:prSet presAssocID="{266DCBB2-D455-49A2-AC1F-51C2DEA1A779}" presName="parTx" presStyleLbl="revTx" presStyleIdx="0" presStyleCnt="4">
        <dgm:presLayoutVars>
          <dgm:chMax val="0"/>
          <dgm:chPref val="0"/>
        </dgm:presLayoutVars>
      </dgm:prSet>
      <dgm:spPr/>
    </dgm:pt>
    <dgm:pt modelId="{D37519D9-5FE8-41ED-A51C-52C69758A79C}" type="pres">
      <dgm:prSet presAssocID="{E98089ED-D2C8-4F9F-9884-67661F3F9FA0}" presName="sibTrans" presStyleCnt="0"/>
      <dgm:spPr/>
    </dgm:pt>
    <dgm:pt modelId="{7EBDA186-293B-45C2-A7B7-5C8516B33E5B}" type="pres">
      <dgm:prSet presAssocID="{93904482-529D-466A-A065-2B78E6E00A85}" presName="compNode" presStyleCnt="0"/>
      <dgm:spPr/>
    </dgm:pt>
    <dgm:pt modelId="{51A97E85-F479-42EE-A015-1666E1F62600}" type="pres">
      <dgm:prSet presAssocID="{93904482-529D-466A-A065-2B78E6E00A85}" presName="bgRect" presStyleLbl="bgShp" presStyleIdx="1" presStyleCnt="3"/>
      <dgm:spPr/>
    </dgm:pt>
    <dgm:pt modelId="{7551F227-B08B-4D9A-9443-6B67F17E9A04}" type="pres">
      <dgm:prSet presAssocID="{93904482-529D-466A-A065-2B78E6E00A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78CE77-8357-46E5-BB6B-CB496D95F9FF}" type="pres">
      <dgm:prSet presAssocID="{93904482-529D-466A-A065-2B78E6E00A85}" presName="spaceRect" presStyleCnt="0"/>
      <dgm:spPr/>
    </dgm:pt>
    <dgm:pt modelId="{0D45315F-38D9-4691-A272-8CB91D45A0ED}" type="pres">
      <dgm:prSet presAssocID="{93904482-529D-466A-A065-2B78E6E00A85}" presName="parTx" presStyleLbl="revTx" presStyleIdx="1" presStyleCnt="4">
        <dgm:presLayoutVars>
          <dgm:chMax val="0"/>
          <dgm:chPref val="0"/>
        </dgm:presLayoutVars>
      </dgm:prSet>
      <dgm:spPr/>
    </dgm:pt>
    <dgm:pt modelId="{15BE1454-5E5A-40DA-8937-C14538830861}" type="pres">
      <dgm:prSet presAssocID="{1BAAD05C-3FB3-4648-9983-204576598261}" presName="sibTrans" presStyleCnt="0"/>
      <dgm:spPr/>
    </dgm:pt>
    <dgm:pt modelId="{3986B432-FD75-46C8-845E-1DAFF3E8EF9C}" type="pres">
      <dgm:prSet presAssocID="{3EB4035B-CCB2-479C-9D3D-8BEFFFC4AA69}" presName="compNode" presStyleCnt="0"/>
      <dgm:spPr/>
    </dgm:pt>
    <dgm:pt modelId="{6D1F4124-6D8F-45FA-95F2-0EC5417F45A0}" type="pres">
      <dgm:prSet presAssocID="{3EB4035B-CCB2-479C-9D3D-8BEFFFC4AA69}" presName="bgRect" presStyleLbl="bgShp" presStyleIdx="2" presStyleCnt="3"/>
      <dgm:spPr/>
    </dgm:pt>
    <dgm:pt modelId="{0F6E95C8-72E8-4204-B91D-5B00F39F3735}" type="pres">
      <dgm:prSet presAssocID="{3EB4035B-CCB2-479C-9D3D-8BEFFFC4AA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A9E33B2-07FF-4864-9F59-55A30FE3DF29}" type="pres">
      <dgm:prSet presAssocID="{3EB4035B-CCB2-479C-9D3D-8BEFFFC4AA69}" presName="spaceRect" presStyleCnt="0"/>
      <dgm:spPr/>
    </dgm:pt>
    <dgm:pt modelId="{C02EFA22-4996-4CC4-997C-CBF15F540C12}" type="pres">
      <dgm:prSet presAssocID="{3EB4035B-CCB2-479C-9D3D-8BEFFFC4AA69}" presName="parTx" presStyleLbl="revTx" presStyleIdx="2" presStyleCnt="4">
        <dgm:presLayoutVars>
          <dgm:chMax val="0"/>
          <dgm:chPref val="0"/>
        </dgm:presLayoutVars>
      </dgm:prSet>
      <dgm:spPr/>
    </dgm:pt>
    <dgm:pt modelId="{E20EF502-045E-493C-92E1-32538080ED57}" type="pres">
      <dgm:prSet presAssocID="{3EB4035B-CCB2-479C-9D3D-8BEFFFC4AA69}" presName="desTx" presStyleLbl="revTx" presStyleIdx="3" presStyleCnt="4">
        <dgm:presLayoutVars/>
      </dgm:prSet>
      <dgm:spPr/>
    </dgm:pt>
  </dgm:ptLst>
  <dgm:cxnLst>
    <dgm:cxn modelId="{3917AE36-47ED-4831-9CD3-7CE6A9321BB8}" srcId="{51AD293D-E099-4A4F-AC16-6444B691B320}" destId="{266DCBB2-D455-49A2-AC1F-51C2DEA1A779}" srcOrd="0" destOrd="0" parTransId="{4BC95D85-1FAB-4215-A9D3-912C48C635D2}" sibTransId="{E98089ED-D2C8-4F9F-9884-67661F3F9FA0}"/>
    <dgm:cxn modelId="{21DCE171-450A-4E14-8CF5-852C06C1F13A}" type="presOf" srcId="{51AD293D-E099-4A4F-AC16-6444B691B320}" destId="{36BA9F23-BC7E-4EBF-A7BF-A399F0B3D1BA}" srcOrd="0" destOrd="0" presId="urn:microsoft.com/office/officeart/2018/2/layout/IconVerticalSolidList"/>
    <dgm:cxn modelId="{C1243952-FF81-4E45-9E28-1EFEA79E669C}" type="presOf" srcId="{B69BB72D-4EAE-4607-ACB3-F4876C66E3DE}" destId="{E20EF502-045E-493C-92E1-32538080ED57}" srcOrd="0" destOrd="1" presId="urn:microsoft.com/office/officeart/2018/2/layout/IconVerticalSolidList"/>
    <dgm:cxn modelId="{63F68889-723F-4675-84EB-99FF4E8EFFEB}" srcId="{51AD293D-E099-4A4F-AC16-6444B691B320}" destId="{93904482-529D-466A-A065-2B78E6E00A85}" srcOrd="1" destOrd="0" parTransId="{4F6ADBA2-7548-44DC-B6A1-187FC4988D8F}" sibTransId="{1BAAD05C-3FB3-4648-9983-204576598261}"/>
    <dgm:cxn modelId="{78824A8F-1762-41BF-B80E-3BEDA8754831}" srcId="{3EB4035B-CCB2-479C-9D3D-8BEFFFC4AA69}" destId="{8B92B88A-20BE-4B95-9194-95E3CEAEAFEA}" srcOrd="0" destOrd="0" parTransId="{A1F1ABF4-2F9E-47F0-BE76-FB26476558C0}" sibTransId="{25A07B71-CB6C-4E8B-81B9-492317D45004}"/>
    <dgm:cxn modelId="{F0E784BC-CA5B-412B-A2D6-A1473BF8032B}" srcId="{3EB4035B-CCB2-479C-9D3D-8BEFFFC4AA69}" destId="{B69BB72D-4EAE-4607-ACB3-F4876C66E3DE}" srcOrd="1" destOrd="0" parTransId="{A943D960-F67F-466C-8499-278EC1F8AF5C}" sibTransId="{100DDAC5-0823-4292-ACCC-5646A02C9F6B}"/>
    <dgm:cxn modelId="{26E7CED5-44FF-44F6-BED3-6D76BA783C9C}" type="presOf" srcId="{93904482-529D-466A-A065-2B78E6E00A85}" destId="{0D45315F-38D9-4691-A272-8CB91D45A0ED}" srcOrd="0" destOrd="0" presId="urn:microsoft.com/office/officeart/2018/2/layout/IconVerticalSolidList"/>
    <dgm:cxn modelId="{5E8594DE-8E7C-407D-B136-14F2DCE40B07}" type="presOf" srcId="{3EB4035B-CCB2-479C-9D3D-8BEFFFC4AA69}" destId="{C02EFA22-4996-4CC4-997C-CBF15F540C12}" srcOrd="0" destOrd="0" presId="urn:microsoft.com/office/officeart/2018/2/layout/IconVerticalSolidList"/>
    <dgm:cxn modelId="{4B5C93F2-7FD7-40ED-AF06-B888DD82DB0C}" type="presOf" srcId="{8B92B88A-20BE-4B95-9194-95E3CEAEAFEA}" destId="{E20EF502-045E-493C-92E1-32538080ED57}" srcOrd="0" destOrd="0" presId="urn:microsoft.com/office/officeart/2018/2/layout/IconVerticalSolidList"/>
    <dgm:cxn modelId="{7C25D6F7-A711-478E-AB18-E55B3CEFEF05}" type="presOf" srcId="{266DCBB2-D455-49A2-AC1F-51C2DEA1A779}" destId="{1AD1C6DB-7283-4E37-B1D1-FB21BF30A043}" srcOrd="0" destOrd="0" presId="urn:microsoft.com/office/officeart/2018/2/layout/IconVerticalSolidList"/>
    <dgm:cxn modelId="{FF3031FA-92D0-4F16-BA05-1C2874EE40F0}" srcId="{51AD293D-E099-4A4F-AC16-6444B691B320}" destId="{3EB4035B-CCB2-479C-9D3D-8BEFFFC4AA69}" srcOrd="2" destOrd="0" parTransId="{2B94F8F8-5BE4-40D2-8166-C3A005B7690E}" sibTransId="{DCD38883-13D0-4B4F-8C2C-291213E24A23}"/>
    <dgm:cxn modelId="{02B687A2-8CCE-484F-A1FF-4C85322C156E}" type="presParOf" srcId="{36BA9F23-BC7E-4EBF-A7BF-A399F0B3D1BA}" destId="{F0A75082-42D2-41D0-80FD-AF4B32292675}" srcOrd="0" destOrd="0" presId="urn:microsoft.com/office/officeart/2018/2/layout/IconVerticalSolidList"/>
    <dgm:cxn modelId="{2CC278E5-98BA-4B65-B60A-C4D7AA75AFAB}" type="presParOf" srcId="{F0A75082-42D2-41D0-80FD-AF4B32292675}" destId="{7AF82381-1C35-4F71-9DC5-DFA6AA8931A5}" srcOrd="0" destOrd="0" presId="urn:microsoft.com/office/officeart/2018/2/layout/IconVerticalSolidList"/>
    <dgm:cxn modelId="{70BD7844-3F36-4E2C-8E0C-4E0275762B58}" type="presParOf" srcId="{F0A75082-42D2-41D0-80FD-AF4B32292675}" destId="{70A76242-779F-4218-88F6-91B65E25FE99}" srcOrd="1" destOrd="0" presId="urn:microsoft.com/office/officeart/2018/2/layout/IconVerticalSolidList"/>
    <dgm:cxn modelId="{B39A3C62-0DCD-496B-8CDF-A6CA88E2E6D2}" type="presParOf" srcId="{F0A75082-42D2-41D0-80FD-AF4B32292675}" destId="{E3FF0F3A-E6D3-4292-9C64-EADB790E5489}" srcOrd="2" destOrd="0" presId="urn:microsoft.com/office/officeart/2018/2/layout/IconVerticalSolidList"/>
    <dgm:cxn modelId="{FF7A6AB6-C0B4-485A-9AF1-737128293CF8}" type="presParOf" srcId="{F0A75082-42D2-41D0-80FD-AF4B32292675}" destId="{1AD1C6DB-7283-4E37-B1D1-FB21BF30A043}" srcOrd="3" destOrd="0" presId="urn:microsoft.com/office/officeart/2018/2/layout/IconVerticalSolidList"/>
    <dgm:cxn modelId="{ED6D675B-967D-43E1-BB3E-B714753F25C7}" type="presParOf" srcId="{36BA9F23-BC7E-4EBF-A7BF-A399F0B3D1BA}" destId="{D37519D9-5FE8-41ED-A51C-52C69758A79C}" srcOrd="1" destOrd="0" presId="urn:microsoft.com/office/officeart/2018/2/layout/IconVerticalSolidList"/>
    <dgm:cxn modelId="{E2DD9982-144B-4B51-84B5-E36AB454222E}" type="presParOf" srcId="{36BA9F23-BC7E-4EBF-A7BF-A399F0B3D1BA}" destId="{7EBDA186-293B-45C2-A7B7-5C8516B33E5B}" srcOrd="2" destOrd="0" presId="urn:microsoft.com/office/officeart/2018/2/layout/IconVerticalSolidList"/>
    <dgm:cxn modelId="{DB849FE5-DF8D-44E6-9920-4D247B37CE19}" type="presParOf" srcId="{7EBDA186-293B-45C2-A7B7-5C8516B33E5B}" destId="{51A97E85-F479-42EE-A015-1666E1F62600}" srcOrd="0" destOrd="0" presId="urn:microsoft.com/office/officeart/2018/2/layout/IconVerticalSolidList"/>
    <dgm:cxn modelId="{63AF83A5-A99B-4BC7-B9EA-735C16F0D7D0}" type="presParOf" srcId="{7EBDA186-293B-45C2-A7B7-5C8516B33E5B}" destId="{7551F227-B08B-4D9A-9443-6B67F17E9A04}" srcOrd="1" destOrd="0" presId="urn:microsoft.com/office/officeart/2018/2/layout/IconVerticalSolidList"/>
    <dgm:cxn modelId="{28542B34-ADC8-4988-8B2D-6523F2B71880}" type="presParOf" srcId="{7EBDA186-293B-45C2-A7B7-5C8516B33E5B}" destId="{FE78CE77-8357-46E5-BB6B-CB496D95F9FF}" srcOrd="2" destOrd="0" presId="urn:microsoft.com/office/officeart/2018/2/layout/IconVerticalSolidList"/>
    <dgm:cxn modelId="{B0D837EB-099A-404A-9B5E-9FC7C62C1F5F}" type="presParOf" srcId="{7EBDA186-293B-45C2-A7B7-5C8516B33E5B}" destId="{0D45315F-38D9-4691-A272-8CB91D45A0ED}" srcOrd="3" destOrd="0" presId="urn:microsoft.com/office/officeart/2018/2/layout/IconVerticalSolidList"/>
    <dgm:cxn modelId="{4F00F426-E5B2-40D7-BFB6-D1188B0994CF}" type="presParOf" srcId="{36BA9F23-BC7E-4EBF-A7BF-A399F0B3D1BA}" destId="{15BE1454-5E5A-40DA-8937-C14538830861}" srcOrd="3" destOrd="0" presId="urn:microsoft.com/office/officeart/2018/2/layout/IconVerticalSolidList"/>
    <dgm:cxn modelId="{8F828ADA-4D47-48CC-B0AF-0FBE14F48ABD}" type="presParOf" srcId="{36BA9F23-BC7E-4EBF-A7BF-A399F0B3D1BA}" destId="{3986B432-FD75-46C8-845E-1DAFF3E8EF9C}" srcOrd="4" destOrd="0" presId="urn:microsoft.com/office/officeart/2018/2/layout/IconVerticalSolidList"/>
    <dgm:cxn modelId="{8B5881F3-EE56-4BAC-AD88-420C2039E193}" type="presParOf" srcId="{3986B432-FD75-46C8-845E-1DAFF3E8EF9C}" destId="{6D1F4124-6D8F-45FA-95F2-0EC5417F45A0}" srcOrd="0" destOrd="0" presId="urn:microsoft.com/office/officeart/2018/2/layout/IconVerticalSolidList"/>
    <dgm:cxn modelId="{2E799DF8-E4F0-4F2C-B3CB-BD08D171CE19}" type="presParOf" srcId="{3986B432-FD75-46C8-845E-1DAFF3E8EF9C}" destId="{0F6E95C8-72E8-4204-B91D-5B00F39F3735}" srcOrd="1" destOrd="0" presId="urn:microsoft.com/office/officeart/2018/2/layout/IconVerticalSolidList"/>
    <dgm:cxn modelId="{4F0EF4CC-2274-4459-9B81-AC8450EDDB4F}" type="presParOf" srcId="{3986B432-FD75-46C8-845E-1DAFF3E8EF9C}" destId="{CA9E33B2-07FF-4864-9F59-55A30FE3DF29}" srcOrd="2" destOrd="0" presId="urn:microsoft.com/office/officeart/2018/2/layout/IconVerticalSolidList"/>
    <dgm:cxn modelId="{60EFB76F-E9DB-44C9-8335-AFF9E2C6D50C}" type="presParOf" srcId="{3986B432-FD75-46C8-845E-1DAFF3E8EF9C}" destId="{C02EFA22-4996-4CC4-997C-CBF15F540C12}" srcOrd="3" destOrd="0" presId="urn:microsoft.com/office/officeart/2018/2/layout/IconVerticalSolidList"/>
    <dgm:cxn modelId="{DBF067DC-25E9-417E-81AE-5BBF1EE6585D}" type="presParOf" srcId="{3986B432-FD75-46C8-845E-1DAFF3E8EF9C}" destId="{E20EF502-045E-493C-92E1-32538080ED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2814FC-6610-4785-BD49-3F8C87A6EC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74B302-C85B-49DC-8A9A-100778350615}">
      <dgm:prSet/>
      <dgm:spPr/>
      <dgm:t>
        <a:bodyPr/>
        <a:lstStyle/>
        <a:p>
          <a:r>
            <a:rPr lang="en-US"/>
            <a:t>Input domain is divided into equivalent classes</a:t>
          </a:r>
        </a:p>
      </dgm:t>
    </dgm:pt>
    <dgm:pt modelId="{CE7DA99E-4774-4294-AF2C-C4269187F596}" type="parTrans" cxnId="{3C6A6F04-A3E1-463D-A5B5-3917436B85B3}">
      <dgm:prSet/>
      <dgm:spPr/>
      <dgm:t>
        <a:bodyPr/>
        <a:lstStyle/>
        <a:p>
          <a:endParaRPr lang="en-US"/>
        </a:p>
      </dgm:t>
    </dgm:pt>
    <dgm:pt modelId="{4AC7D92C-E278-4E30-9B9E-BF28052892F1}" type="sibTrans" cxnId="{3C6A6F04-A3E1-463D-A5B5-3917436B85B3}">
      <dgm:prSet/>
      <dgm:spPr/>
      <dgm:t>
        <a:bodyPr/>
        <a:lstStyle/>
        <a:p>
          <a:endParaRPr lang="en-US"/>
        </a:p>
      </dgm:t>
    </dgm:pt>
    <dgm:pt modelId="{5130657C-1B28-431B-AFCD-F7458F5C1077}">
      <dgm:prSet/>
      <dgm:spPr/>
      <dgm:t>
        <a:bodyPr/>
        <a:lstStyle/>
        <a:p>
          <a:r>
            <a:rPr lang="en-US"/>
            <a:t>A few representative tests from each class are selected</a:t>
          </a:r>
        </a:p>
      </dgm:t>
    </dgm:pt>
    <dgm:pt modelId="{018BF4EF-BF97-4A72-AC82-96C14BEA81D8}" type="parTrans" cxnId="{5B36FCB7-3482-4380-8AD4-7FF48AC59463}">
      <dgm:prSet/>
      <dgm:spPr/>
      <dgm:t>
        <a:bodyPr/>
        <a:lstStyle/>
        <a:p>
          <a:endParaRPr lang="en-US"/>
        </a:p>
      </dgm:t>
    </dgm:pt>
    <dgm:pt modelId="{36CE0515-0E08-4792-BFFE-449572A71F2A}" type="sibTrans" cxnId="{5B36FCB7-3482-4380-8AD4-7FF48AC59463}">
      <dgm:prSet/>
      <dgm:spPr/>
      <dgm:t>
        <a:bodyPr/>
        <a:lstStyle/>
        <a:p>
          <a:endParaRPr lang="en-US"/>
        </a:p>
      </dgm:t>
    </dgm:pt>
    <dgm:pt modelId="{1386E59A-D15D-4718-9C35-646B92A9E878}">
      <dgm:prSet/>
      <dgm:spPr/>
      <dgm:t>
        <a:bodyPr/>
        <a:lstStyle/>
        <a:p>
          <a:r>
            <a:rPr lang="en-US"/>
            <a:t>Efficient in reducing the number of test cases while maintaining coverage</a:t>
          </a:r>
        </a:p>
      </dgm:t>
    </dgm:pt>
    <dgm:pt modelId="{209BE2A9-5555-4363-A870-8C028A9AE3CD}" type="parTrans" cxnId="{06C77A07-8EFB-4C5E-8A51-2B4176D13F72}">
      <dgm:prSet/>
      <dgm:spPr/>
      <dgm:t>
        <a:bodyPr/>
        <a:lstStyle/>
        <a:p>
          <a:endParaRPr lang="en-US"/>
        </a:p>
      </dgm:t>
    </dgm:pt>
    <dgm:pt modelId="{6B2C78E1-840C-47E3-BB17-CEDDA9CB6D0A}" type="sibTrans" cxnId="{06C77A07-8EFB-4C5E-8A51-2B4176D13F72}">
      <dgm:prSet/>
      <dgm:spPr/>
      <dgm:t>
        <a:bodyPr/>
        <a:lstStyle/>
        <a:p>
          <a:endParaRPr lang="en-US"/>
        </a:p>
      </dgm:t>
    </dgm:pt>
    <dgm:pt modelId="{BA2C81A2-B422-4AB1-866B-7AB3987E9DF4}" type="pres">
      <dgm:prSet presAssocID="{9B2814FC-6610-4785-BD49-3F8C87A6EC6E}" presName="root" presStyleCnt="0">
        <dgm:presLayoutVars>
          <dgm:dir/>
          <dgm:resizeHandles val="exact"/>
        </dgm:presLayoutVars>
      </dgm:prSet>
      <dgm:spPr/>
    </dgm:pt>
    <dgm:pt modelId="{587B47E8-9996-46FB-AAC2-415C0C87EE13}" type="pres">
      <dgm:prSet presAssocID="{B974B302-C85B-49DC-8A9A-100778350615}" presName="compNode" presStyleCnt="0"/>
      <dgm:spPr/>
    </dgm:pt>
    <dgm:pt modelId="{B207F5D8-91E6-495C-A2A2-91C42733321D}" type="pres">
      <dgm:prSet presAssocID="{B974B302-C85B-49DC-8A9A-100778350615}" presName="bgRect" presStyleLbl="bgShp" presStyleIdx="0" presStyleCnt="3"/>
      <dgm:spPr/>
    </dgm:pt>
    <dgm:pt modelId="{7B614C6A-F152-474B-B731-9FE186F99967}" type="pres">
      <dgm:prSet presAssocID="{B974B302-C85B-49DC-8A9A-1007783506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911DB61-1E09-442E-ABA4-9EC4243AC831}" type="pres">
      <dgm:prSet presAssocID="{B974B302-C85B-49DC-8A9A-100778350615}" presName="spaceRect" presStyleCnt="0"/>
      <dgm:spPr/>
    </dgm:pt>
    <dgm:pt modelId="{67B467A9-4E09-434D-9477-C1553A7609E4}" type="pres">
      <dgm:prSet presAssocID="{B974B302-C85B-49DC-8A9A-100778350615}" presName="parTx" presStyleLbl="revTx" presStyleIdx="0" presStyleCnt="3">
        <dgm:presLayoutVars>
          <dgm:chMax val="0"/>
          <dgm:chPref val="0"/>
        </dgm:presLayoutVars>
      </dgm:prSet>
      <dgm:spPr/>
    </dgm:pt>
    <dgm:pt modelId="{F524F801-9E3E-4B5D-917A-255CB2D244C1}" type="pres">
      <dgm:prSet presAssocID="{4AC7D92C-E278-4E30-9B9E-BF28052892F1}" presName="sibTrans" presStyleCnt="0"/>
      <dgm:spPr/>
    </dgm:pt>
    <dgm:pt modelId="{99B677C2-4FB7-402F-A55A-DF9F4B520E41}" type="pres">
      <dgm:prSet presAssocID="{5130657C-1B28-431B-AFCD-F7458F5C1077}" presName="compNode" presStyleCnt="0"/>
      <dgm:spPr/>
    </dgm:pt>
    <dgm:pt modelId="{EAE8D1B4-EFA8-45E6-BD7E-2BFC4DD3AB24}" type="pres">
      <dgm:prSet presAssocID="{5130657C-1B28-431B-AFCD-F7458F5C1077}" presName="bgRect" presStyleLbl="bgShp" presStyleIdx="1" presStyleCnt="3"/>
      <dgm:spPr/>
    </dgm:pt>
    <dgm:pt modelId="{519F983E-1354-4755-B3BC-6645731EE8A4}" type="pres">
      <dgm:prSet presAssocID="{5130657C-1B28-431B-AFCD-F7458F5C10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16C9DA2-8F5A-450D-AB06-79FFDBF7D8B0}" type="pres">
      <dgm:prSet presAssocID="{5130657C-1B28-431B-AFCD-F7458F5C1077}" presName="spaceRect" presStyleCnt="0"/>
      <dgm:spPr/>
    </dgm:pt>
    <dgm:pt modelId="{013CFC87-07E4-46E3-BC5A-585F7F9A576E}" type="pres">
      <dgm:prSet presAssocID="{5130657C-1B28-431B-AFCD-F7458F5C1077}" presName="parTx" presStyleLbl="revTx" presStyleIdx="1" presStyleCnt="3">
        <dgm:presLayoutVars>
          <dgm:chMax val="0"/>
          <dgm:chPref val="0"/>
        </dgm:presLayoutVars>
      </dgm:prSet>
      <dgm:spPr/>
    </dgm:pt>
    <dgm:pt modelId="{FBBB6C83-BC15-4168-A5A4-D637216D6806}" type="pres">
      <dgm:prSet presAssocID="{36CE0515-0E08-4792-BFFE-449572A71F2A}" presName="sibTrans" presStyleCnt="0"/>
      <dgm:spPr/>
    </dgm:pt>
    <dgm:pt modelId="{5BE169BC-E517-47B3-B070-EAC359B2A6E0}" type="pres">
      <dgm:prSet presAssocID="{1386E59A-D15D-4718-9C35-646B92A9E878}" presName="compNode" presStyleCnt="0"/>
      <dgm:spPr/>
    </dgm:pt>
    <dgm:pt modelId="{2446AE3B-B80E-43BB-BA2F-EBE612A6A9F9}" type="pres">
      <dgm:prSet presAssocID="{1386E59A-D15D-4718-9C35-646B92A9E878}" presName="bgRect" presStyleLbl="bgShp" presStyleIdx="2" presStyleCnt="3"/>
      <dgm:spPr/>
    </dgm:pt>
    <dgm:pt modelId="{ECEDCCA1-D058-4472-AAF4-7B6E3C5A5DF3}" type="pres">
      <dgm:prSet presAssocID="{1386E59A-D15D-4718-9C35-646B92A9E8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C50F506-BDD2-4AC4-8284-39EFD6B6E679}" type="pres">
      <dgm:prSet presAssocID="{1386E59A-D15D-4718-9C35-646B92A9E878}" presName="spaceRect" presStyleCnt="0"/>
      <dgm:spPr/>
    </dgm:pt>
    <dgm:pt modelId="{3E33E765-6F49-40FA-A8B1-956330273B2B}" type="pres">
      <dgm:prSet presAssocID="{1386E59A-D15D-4718-9C35-646B92A9E8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6A6F04-A3E1-463D-A5B5-3917436B85B3}" srcId="{9B2814FC-6610-4785-BD49-3F8C87A6EC6E}" destId="{B974B302-C85B-49DC-8A9A-100778350615}" srcOrd="0" destOrd="0" parTransId="{CE7DA99E-4774-4294-AF2C-C4269187F596}" sibTransId="{4AC7D92C-E278-4E30-9B9E-BF28052892F1}"/>
    <dgm:cxn modelId="{21610D07-9ED0-47A4-A353-8D821668A6F2}" type="presOf" srcId="{9B2814FC-6610-4785-BD49-3F8C87A6EC6E}" destId="{BA2C81A2-B422-4AB1-866B-7AB3987E9DF4}" srcOrd="0" destOrd="0" presId="urn:microsoft.com/office/officeart/2018/2/layout/IconVerticalSolidList"/>
    <dgm:cxn modelId="{06C77A07-8EFB-4C5E-8A51-2B4176D13F72}" srcId="{9B2814FC-6610-4785-BD49-3F8C87A6EC6E}" destId="{1386E59A-D15D-4718-9C35-646B92A9E878}" srcOrd="2" destOrd="0" parTransId="{209BE2A9-5555-4363-A870-8C028A9AE3CD}" sibTransId="{6B2C78E1-840C-47E3-BB17-CEDDA9CB6D0A}"/>
    <dgm:cxn modelId="{44E59C76-FAC7-4773-B74B-5315B646D84B}" type="presOf" srcId="{B974B302-C85B-49DC-8A9A-100778350615}" destId="{67B467A9-4E09-434D-9477-C1553A7609E4}" srcOrd="0" destOrd="0" presId="urn:microsoft.com/office/officeart/2018/2/layout/IconVerticalSolidList"/>
    <dgm:cxn modelId="{5B36FCB7-3482-4380-8AD4-7FF48AC59463}" srcId="{9B2814FC-6610-4785-BD49-3F8C87A6EC6E}" destId="{5130657C-1B28-431B-AFCD-F7458F5C1077}" srcOrd="1" destOrd="0" parTransId="{018BF4EF-BF97-4A72-AC82-96C14BEA81D8}" sibTransId="{36CE0515-0E08-4792-BFFE-449572A71F2A}"/>
    <dgm:cxn modelId="{EAF887CD-9FCB-4127-9942-B6DB2956CBD7}" type="presOf" srcId="{1386E59A-D15D-4718-9C35-646B92A9E878}" destId="{3E33E765-6F49-40FA-A8B1-956330273B2B}" srcOrd="0" destOrd="0" presId="urn:microsoft.com/office/officeart/2018/2/layout/IconVerticalSolidList"/>
    <dgm:cxn modelId="{157456DD-EDB4-4B63-A089-0025B414F32E}" type="presOf" srcId="{5130657C-1B28-431B-AFCD-F7458F5C1077}" destId="{013CFC87-07E4-46E3-BC5A-585F7F9A576E}" srcOrd="0" destOrd="0" presId="urn:microsoft.com/office/officeart/2018/2/layout/IconVerticalSolidList"/>
    <dgm:cxn modelId="{4E0714ED-AC65-4B64-A024-9392506B607C}" type="presParOf" srcId="{BA2C81A2-B422-4AB1-866B-7AB3987E9DF4}" destId="{587B47E8-9996-46FB-AAC2-415C0C87EE13}" srcOrd="0" destOrd="0" presId="urn:microsoft.com/office/officeart/2018/2/layout/IconVerticalSolidList"/>
    <dgm:cxn modelId="{9ECF820C-72BD-4D0E-BD1E-323A86B659B0}" type="presParOf" srcId="{587B47E8-9996-46FB-AAC2-415C0C87EE13}" destId="{B207F5D8-91E6-495C-A2A2-91C42733321D}" srcOrd="0" destOrd="0" presId="urn:microsoft.com/office/officeart/2018/2/layout/IconVerticalSolidList"/>
    <dgm:cxn modelId="{96A3F7DA-DEA1-45AB-8FF1-00518BAF5E7D}" type="presParOf" srcId="{587B47E8-9996-46FB-AAC2-415C0C87EE13}" destId="{7B614C6A-F152-474B-B731-9FE186F99967}" srcOrd="1" destOrd="0" presId="urn:microsoft.com/office/officeart/2018/2/layout/IconVerticalSolidList"/>
    <dgm:cxn modelId="{9F618C5D-A83D-4A93-91BD-F426D738B00E}" type="presParOf" srcId="{587B47E8-9996-46FB-AAC2-415C0C87EE13}" destId="{9911DB61-1E09-442E-ABA4-9EC4243AC831}" srcOrd="2" destOrd="0" presId="urn:microsoft.com/office/officeart/2018/2/layout/IconVerticalSolidList"/>
    <dgm:cxn modelId="{858CEEE6-E3CA-4F74-87A3-CEF56E4B4A96}" type="presParOf" srcId="{587B47E8-9996-46FB-AAC2-415C0C87EE13}" destId="{67B467A9-4E09-434D-9477-C1553A7609E4}" srcOrd="3" destOrd="0" presId="urn:microsoft.com/office/officeart/2018/2/layout/IconVerticalSolidList"/>
    <dgm:cxn modelId="{7FA3046D-806F-4C22-A42A-E2C5C31DF2F8}" type="presParOf" srcId="{BA2C81A2-B422-4AB1-866B-7AB3987E9DF4}" destId="{F524F801-9E3E-4B5D-917A-255CB2D244C1}" srcOrd="1" destOrd="0" presId="urn:microsoft.com/office/officeart/2018/2/layout/IconVerticalSolidList"/>
    <dgm:cxn modelId="{C296ACBF-F886-4122-A3D1-BB6E751F350C}" type="presParOf" srcId="{BA2C81A2-B422-4AB1-866B-7AB3987E9DF4}" destId="{99B677C2-4FB7-402F-A55A-DF9F4B520E41}" srcOrd="2" destOrd="0" presId="urn:microsoft.com/office/officeart/2018/2/layout/IconVerticalSolidList"/>
    <dgm:cxn modelId="{AB3FD067-FEEF-4EAD-9AF4-B66EEF5FF1E4}" type="presParOf" srcId="{99B677C2-4FB7-402F-A55A-DF9F4B520E41}" destId="{EAE8D1B4-EFA8-45E6-BD7E-2BFC4DD3AB24}" srcOrd="0" destOrd="0" presId="urn:microsoft.com/office/officeart/2018/2/layout/IconVerticalSolidList"/>
    <dgm:cxn modelId="{BEDDDED4-554E-4089-83FF-0CC1C22BD55E}" type="presParOf" srcId="{99B677C2-4FB7-402F-A55A-DF9F4B520E41}" destId="{519F983E-1354-4755-B3BC-6645731EE8A4}" srcOrd="1" destOrd="0" presId="urn:microsoft.com/office/officeart/2018/2/layout/IconVerticalSolidList"/>
    <dgm:cxn modelId="{6F1DA4CA-D269-4015-BE6C-621D6A3307BC}" type="presParOf" srcId="{99B677C2-4FB7-402F-A55A-DF9F4B520E41}" destId="{C16C9DA2-8F5A-450D-AB06-79FFDBF7D8B0}" srcOrd="2" destOrd="0" presId="urn:microsoft.com/office/officeart/2018/2/layout/IconVerticalSolidList"/>
    <dgm:cxn modelId="{C7C3E2D8-5DF1-4C48-B9E9-D47425E939B5}" type="presParOf" srcId="{99B677C2-4FB7-402F-A55A-DF9F4B520E41}" destId="{013CFC87-07E4-46E3-BC5A-585F7F9A576E}" srcOrd="3" destOrd="0" presId="urn:microsoft.com/office/officeart/2018/2/layout/IconVerticalSolidList"/>
    <dgm:cxn modelId="{BD786E5A-4DA7-4488-9DEB-75A90D0786F3}" type="presParOf" srcId="{BA2C81A2-B422-4AB1-866B-7AB3987E9DF4}" destId="{FBBB6C83-BC15-4168-A5A4-D637216D6806}" srcOrd="3" destOrd="0" presId="urn:microsoft.com/office/officeart/2018/2/layout/IconVerticalSolidList"/>
    <dgm:cxn modelId="{8308577B-C58E-4EA2-9172-FF38832AF489}" type="presParOf" srcId="{BA2C81A2-B422-4AB1-866B-7AB3987E9DF4}" destId="{5BE169BC-E517-47B3-B070-EAC359B2A6E0}" srcOrd="4" destOrd="0" presId="urn:microsoft.com/office/officeart/2018/2/layout/IconVerticalSolidList"/>
    <dgm:cxn modelId="{190ED9D3-2127-40EE-B93A-F6B8ED74091B}" type="presParOf" srcId="{5BE169BC-E517-47B3-B070-EAC359B2A6E0}" destId="{2446AE3B-B80E-43BB-BA2F-EBE612A6A9F9}" srcOrd="0" destOrd="0" presId="urn:microsoft.com/office/officeart/2018/2/layout/IconVerticalSolidList"/>
    <dgm:cxn modelId="{CF1122FB-1251-48C7-ABB1-49CC83474843}" type="presParOf" srcId="{5BE169BC-E517-47B3-B070-EAC359B2A6E0}" destId="{ECEDCCA1-D058-4472-AAF4-7B6E3C5A5DF3}" srcOrd="1" destOrd="0" presId="urn:microsoft.com/office/officeart/2018/2/layout/IconVerticalSolidList"/>
    <dgm:cxn modelId="{0B5517F7-587B-48E0-A953-C49984EA1E5B}" type="presParOf" srcId="{5BE169BC-E517-47B3-B070-EAC359B2A6E0}" destId="{FC50F506-BDD2-4AC4-8284-39EFD6B6E679}" srcOrd="2" destOrd="0" presId="urn:microsoft.com/office/officeart/2018/2/layout/IconVerticalSolidList"/>
    <dgm:cxn modelId="{8C069386-BDD9-48C8-B8BF-100812FC0196}" type="presParOf" srcId="{5BE169BC-E517-47B3-B070-EAC359B2A6E0}" destId="{3E33E765-6F49-40FA-A8B1-956330273B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F7225B-4176-487B-BCEC-4327D91B99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D1564B-3291-44D4-BDE5-2D65C6F3B23D}">
      <dgm:prSet/>
      <dgm:spPr/>
      <dgm:t>
        <a:bodyPr/>
        <a:lstStyle/>
        <a:p>
          <a:r>
            <a:rPr lang="en-US"/>
            <a:t>Techniques tailored to specific types of software</a:t>
          </a:r>
        </a:p>
      </dgm:t>
    </dgm:pt>
    <dgm:pt modelId="{E6C85EE0-C075-4389-91F3-00817495806E}" type="parTrans" cxnId="{D3B948D8-B8E0-4ECF-AEAB-5F0A5996F640}">
      <dgm:prSet/>
      <dgm:spPr/>
      <dgm:t>
        <a:bodyPr/>
        <a:lstStyle/>
        <a:p>
          <a:endParaRPr lang="en-US"/>
        </a:p>
      </dgm:t>
    </dgm:pt>
    <dgm:pt modelId="{776CC7AB-740E-4B66-84DD-DA0F68400E58}" type="sibTrans" cxnId="{D3B948D8-B8E0-4ECF-AEAB-5F0A5996F640}">
      <dgm:prSet/>
      <dgm:spPr/>
      <dgm:t>
        <a:bodyPr/>
        <a:lstStyle/>
        <a:p>
          <a:endParaRPr lang="en-US"/>
        </a:p>
      </dgm:t>
    </dgm:pt>
    <dgm:pt modelId="{4724168C-5DFC-4AA4-BCB7-98D74C76729F}">
      <dgm:prSet/>
      <dgm:spPr/>
      <dgm:t>
        <a:bodyPr/>
        <a:lstStyle/>
        <a:p>
          <a:r>
            <a:rPr lang="en-US"/>
            <a:t>Ensures relevant features and constraints of the software are adequately tested</a:t>
          </a:r>
        </a:p>
      </dgm:t>
    </dgm:pt>
    <dgm:pt modelId="{114B5C9E-D4DD-4DE8-A94D-284D093C4B00}" type="parTrans" cxnId="{E4B0933A-E03D-4B63-B02D-5526A7692D9F}">
      <dgm:prSet/>
      <dgm:spPr/>
      <dgm:t>
        <a:bodyPr/>
        <a:lstStyle/>
        <a:p>
          <a:endParaRPr lang="en-US"/>
        </a:p>
      </dgm:t>
    </dgm:pt>
    <dgm:pt modelId="{883BF809-CEB4-45ED-9CC6-01F469E8BDA7}" type="sibTrans" cxnId="{E4B0933A-E03D-4B63-B02D-5526A7692D9F}">
      <dgm:prSet/>
      <dgm:spPr/>
      <dgm:t>
        <a:bodyPr/>
        <a:lstStyle/>
        <a:p>
          <a:endParaRPr lang="en-US"/>
        </a:p>
      </dgm:t>
    </dgm:pt>
    <dgm:pt modelId="{D0447397-F2AB-4688-84A6-F63FDD55300F}">
      <dgm:prSet/>
      <dgm:spPr/>
      <dgm:t>
        <a:bodyPr/>
        <a:lstStyle/>
        <a:p>
          <a:r>
            <a:rPr lang="en-US"/>
            <a:t>Example: Testing a real-time system like an air traffic control system involves ensuring the system responds within strict timing constraints</a:t>
          </a:r>
        </a:p>
      </dgm:t>
    </dgm:pt>
    <dgm:pt modelId="{131D8AE0-8637-4679-8FD3-36DF70B16D3F}" type="parTrans" cxnId="{0CA893A0-5C28-4488-9A12-A003691C2884}">
      <dgm:prSet/>
      <dgm:spPr/>
      <dgm:t>
        <a:bodyPr/>
        <a:lstStyle/>
        <a:p>
          <a:endParaRPr lang="en-US"/>
        </a:p>
      </dgm:t>
    </dgm:pt>
    <dgm:pt modelId="{D06D9207-30D0-4A17-930D-9080B5757820}" type="sibTrans" cxnId="{0CA893A0-5C28-4488-9A12-A003691C2884}">
      <dgm:prSet/>
      <dgm:spPr/>
      <dgm:t>
        <a:bodyPr/>
        <a:lstStyle/>
        <a:p>
          <a:endParaRPr lang="en-US"/>
        </a:p>
      </dgm:t>
    </dgm:pt>
    <dgm:pt modelId="{B2F6761F-4EC6-47B0-A00C-6B6801FA4CB3}" type="pres">
      <dgm:prSet presAssocID="{66F7225B-4176-487B-BCEC-4327D91B9986}" presName="root" presStyleCnt="0">
        <dgm:presLayoutVars>
          <dgm:dir/>
          <dgm:resizeHandles val="exact"/>
        </dgm:presLayoutVars>
      </dgm:prSet>
      <dgm:spPr/>
    </dgm:pt>
    <dgm:pt modelId="{3084B03A-4BFC-4CA1-9D5A-2C170C009A3D}" type="pres">
      <dgm:prSet presAssocID="{0CD1564B-3291-44D4-BDE5-2D65C6F3B23D}" presName="compNode" presStyleCnt="0"/>
      <dgm:spPr/>
    </dgm:pt>
    <dgm:pt modelId="{7C1EE738-8ED9-41D7-981E-47D37B966728}" type="pres">
      <dgm:prSet presAssocID="{0CD1564B-3291-44D4-BDE5-2D65C6F3B23D}" presName="bgRect" presStyleLbl="bgShp" presStyleIdx="0" presStyleCnt="3"/>
      <dgm:spPr/>
    </dgm:pt>
    <dgm:pt modelId="{0045149E-7F60-4CEF-98F7-32CB59E09FEF}" type="pres">
      <dgm:prSet presAssocID="{0CD1564B-3291-44D4-BDE5-2D65C6F3B2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C2B6EEF-B6A4-454C-9E04-25685F8293FB}" type="pres">
      <dgm:prSet presAssocID="{0CD1564B-3291-44D4-BDE5-2D65C6F3B23D}" presName="spaceRect" presStyleCnt="0"/>
      <dgm:spPr/>
    </dgm:pt>
    <dgm:pt modelId="{1A227BA4-931E-4527-878C-CEBBD6CBCF55}" type="pres">
      <dgm:prSet presAssocID="{0CD1564B-3291-44D4-BDE5-2D65C6F3B23D}" presName="parTx" presStyleLbl="revTx" presStyleIdx="0" presStyleCnt="3">
        <dgm:presLayoutVars>
          <dgm:chMax val="0"/>
          <dgm:chPref val="0"/>
        </dgm:presLayoutVars>
      </dgm:prSet>
      <dgm:spPr/>
    </dgm:pt>
    <dgm:pt modelId="{FAC7B8D5-1395-4FA3-AB45-5011676E87E3}" type="pres">
      <dgm:prSet presAssocID="{776CC7AB-740E-4B66-84DD-DA0F68400E58}" presName="sibTrans" presStyleCnt="0"/>
      <dgm:spPr/>
    </dgm:pt>
    <dgm:pt modelId="{20A6520D-E229-4F0E-AFF5-E80DA2FFF437}" type="pres">
      <dgm:prSet presAssocID="{4724168C-5DFC-4AA4-BCB7-98D74C76729F}" presName="compNode" presStyleCnt="0"/>
      <dgm:spPr/>
    </dgm:pt>
    <dgm:pt modelId="{625BF7F3-5B93-45C9-AA22-EBE0A412C6BB}" type="pres">
      <dgm:prSet presAssocID="{4724168C-5DFC-4AA4-BCB7-98D74C76729F}" presName="bgRect" presStyleLbl="bgShp" presStyleIdx="1" presStyleCnt="3"/>
      <dgm:spPr/>
    </dgm:pt>
    <dgm:pt modelId="{979B7584-829B-402F-A2E2-9F45E564A467}" type="pres">
      <dgm:prSet presAssocID="{4724168C-5DFC-4AA4-BCB7-98D74C7672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B77FDEB-1C52-4E85-92C5-2012F20CE715}" type="pres">
      <dgm:prSet presAssocID="{4724168C-5DFC-4AA4-BCB7-98D74C76729F}" presName="spaceRect" presStyleCnt="0"/>
      <dgm:spPr/>
    </dgm:pt>
    <dgm:pt modelId="{3114196D-52DB-4C44-A59A-7F9F409AEF64}" type="pres">
      <dgm:prSet presAssocID="{4724168C-5DFC-4AA4-BCB7-98D74C76729F}" presName="parTx" presStyleLbl="revTx" presStyleIdx="1" presStyleCnt="3">
        <dgm:presLayoutVars>
          <dgm:chMax val="0"/>
          <dgm:chPref val="0"/>
        </dgm:presLayoutVars>
      </dgm:prSet>
      <dgm:spPr/>
    </dgm:pt>
    <dgm:pt modelId="{4E3A26EB-4BC9-4B35-B548-34BF55456A76}" type="pres">
      <dgm:prSet presAssocID="{883BF809-CEB4-45ED-9CC6-01F469E8BDA7}" presName="sibTrans" presStyleCnt="0"/>
      <dgm:spPr/>
    </dgm:pt>
    <dgm:pt modelId="{0A09378B-E633-4E82-B6C8-F34CA139869C}" type="pres">
      <dgm:prSet presAssocID="{D0447397-F2AB-4688-84A6-F63FDD55300F}" presName="compNode" presStyleCnt="0"/>
      <dgm:spPr/>
    </dgm:pt>
    <dgm:pt modelId="{D9CB0991-2E02-478F-8DAB-2A772A23A129}" type="pres">
      <dgm:prSet presAssocID="{D0447397-F2AB-4688-84A6-F63FDD55300F}" presName="bgRect" presStyleLbl="bgShp" presStyleIdx="2" presStyleCnt="3"/>
      <dgm:spPr/>
    </dgm:pt>
    <dgm:pt modelId="{9C66A503-B3B4-43AC-B624-C1536A6B644E}" type="pres">
      <dgm:prSet presAssocID="{D0447397-F2AB-4688-84A6-F63FDD5530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C2700634-914E-45A3-B031-28B58B371540}" type="pres">
      <dgm:prSet presAssocID="{D0447397-F2AB-4688-84A6-F63FDD55300F}" presName="spaceRect" presStyleCnt="0"/>
      <dgm:spPr/>
    </dgm:pt>
    <dgm:pt modelId="{7A8B28BF-7070-4E6C-B85D-B9BC24FF2246}" type="pres">
      <dgm:prSet presAssocID="{D0447397-F2AB-4688-84A6-F63FDD5530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B0933A-E03D-4B63-B02D-5526A7692D9F}" srcId="{66F7225B-4176-487B-BCEC-4327D91B9986}" destId="{4724168C-5DFC-4AA4-BCB7-98D74C76729F}" srcOrd="1" destOrd="0" parTransId="{114B5C9E-D4DD-4DE8-A94D-284D093C4B00}" sibTransId="{883BF809-CEB4-45ED-9CC6-01F469E8BDA7}"/>
    <dgm:cxn modelId="{9699BE90-FF30-4CC6-AF70-F57F55F433D7}" type="presOf" srcId="{0CD1564B-3291-44D4-BDE5-2D65C6F3B23D}" destId="{1A227BA4-931E-4527-878C-CEBBD6CBCF55}" srcOrd="0" destOrd="0" presId="urn:microsoft.com/office/officeart/2018/2/layout/IconVerticalSolidList"/>
    <dgm:cxn modelId="{0CA893A0-5C28-4488-9A12-A003691C2884}" srcId="{66F7225B-4176-487B-BCEC-4327D91B9986}" destId="{D0447397-F2AB-4688-84A6-F63FDD55300F}" srcOrd="2" destOrd="0" parTransId="{131D8AE0-8637-4679-8FD3-36DF70B16D3F}" sibTransId="{D06D9207-30D0-4A17-930D-9080B5757820}"/>
    <dgm:cxn modelId="{EF0473B6-78D2-47DD-A1E4-7EB7863A6FE9}" type="presOf" srcId="{4724168C-5DFC-4AA4-BCB7-98D74C76729F}" destId="{3114196D-52DB-4C44-A59A-7F9F409AEF64}" srcOrd="0" destOrd="0" presId="urn:microsoft.com/office/officeart/2018/2/layout/IconVerticalSolidList"/>
    <dgm:cxn modelId="{D3B948D8-B8E0-4ECF-AEAB-5F0A5996F640}" srcId="{66F7225B-4176-487B-BCEC-4327D91B9986}" destId="{0CD1564B-3291-44D4-BDE5-2D65C6F3B23D}" srcOrd="0" destOrd="0" parTransId="{E6C85EE0-C075-4389-91F3-00817495806E}" sibTransId="{776CC7AB-740E-4B66-84DD-DA0F68400E58}"/>
    <dgm:cxn modelId="{BB3375DB-B1F8-42A3-85A6-FCA3046DE992}" type="presOf" srcId="{66F7225B-4176-487B-BCEC-4327D91B9986}" destId="{B2F6761F-4EC6-47B0-A00C-6B6801FA4CB3}" srcOrd="0" destOrd="0" presId="urn:microsoft.com/office/officeart/2018/2/layout/IconVerticalSolidList"/>
    <dgm:cxn modelId="{C5271FF2-6D68-478F-97EE-00B4FE6CC3E8}" type="presOf" srcId="{D0447397-F2AB-4688-84A6-F63FDD55300F}" destId="{7A8B28BF-7070-4E6C-B85D-B9BC24FF2246}" srcOrd="0" destOrd="0" presId="urn:microsoft.com/office/officeart/2018/2/layout/IconVerticalSolidList"/>
    <dgm:cxn modelId="{729A5F42-F5D7-4440-9FDD-2A0361EB5256}" type="presParOf" srcId="{B2F6761F-4EC6-47B0-A00C-6B6801FA4CB3}" destId="{3084B03A-4BFC-4CA1-9D5A-2C170C009A3D}" srcOrd="0" destOrd="0" presId="urn:microsoft.com/office/officeart/2018/2/layout/IconVerticalSolidList"/>
    <dgm:cxn modelId="{615CCF3F-86FF-4F7A-8A19-05D175503F7A}" type="presParOf" srcId="{3084B03A-4BFC-4CA1-9D5A-2C170C009A3D}" destId="{7C1EE738-8ED9-41D7-981E-47D37B966728}" srcOrd="0" destOrd="0" presId="urn:microsoft.com/office/officeart/2018/2/layout/IconVerticalSolidList"/>
    <dgm:cxn modelId="{183F6C59-DECF-469E-9396-157AAA7CA6C2}" type="presParOf" srcId="{3084B03A-4BFC-4CA1-9D5A-2C170C009A3D}" destId="{0045149E-7F60-4CEF-98F7-32CB59E09FEF}" srcOrd="1" destOrd="0" presId="urn:microsoft.com/office/officeart/2018/2/layout/IconVerticalSolidList"/>
    <dgm:cxn modelId="{EB40F327-A12F-4B22-AC79-A1B51CFC09F9}" type="presParOf" srcId="{3084B03A-4BFC-4CA1-9D5A-2C170C009A3D}" destId="{6C2B6EEF-B6A4-454C-9E04-25685F8293FB}" srcOrd="2" destOrd="0" presId="urn:microsoft.com/office/officeart/2018/2/layout/IconVerticalSolidList"/>
    <dgm:cxn modelId="{072FA531-294E-4A87-AAFF-3AB944479CED}" type="presParOf" srcId="{3084B03A-4BFC-4CA1-9D5A-2C170C009A3D}" destId="{1A227BA4-931E-4527-878C-CEBBD6CBCF55}" srcOrd="3" destOrd="0" presId="urn:microsoft.com/office/officeart/2018/2/layout/IconVerticalSolidList"/>
    <dgm:cxn modelId="{EF49E53E-8F78-4256-ACFB-69D7F5DD9F40}" type="presParOf" srcId="{B2F6761F-4EC6-47B0-A00C-6B6801FA4CB3}" destId="{FAC7B8D5-1395-4FA3-AB45-5011676E87E3}" srcOrd="1" destOrd="0" presId="urn:microsoft.com/office/officeart/2018/2/layout/IconVerticalSolidList"/>
    <dgm:cxn modelId="{B2FDBD4F-4583-40BF-9C3D-F4746AE0A5CC}" type="presParOf" srcId="{B2F6761F-4EC6-47B0-A00C-6B6801FA4CB3}" destId="{20A6520D-E229-4F0E-AFF5-E80DA2FFF437}" srcOrd="2" destOrd="0" presId="urn:microsoft.com/office/officeart/2018/2/layout/IconVerticalSolidList"/>
    <dgm:cxn modelId="{B69498AC-949F-4F29-81B2-B3754B7F3B0B}" type="presParOf" srcId="{20A6520D-E229-4F0E-AFF5-E80DA2FFF437}" destId="{625BF7F3-5B93-45C9-AA22-EBE0A412C6BB}" srcOrd="0" destOrd="0" presId="urn:microsoft.com/office/officeart/2018/2/layout/IconVerticalSolidList"/>
    <dgm:cxn modelId="{70AB8642-3117-498A-B6C4-1C35FF74CE99}" type="presParOf" srcId="{20A6520D-E229-4F0E-AFF5-E80DA2FFF437}" destId="{979B7584-829B-402F-A2E2-9F45E564A467}" srcOrd="1" destOrd="0" presId="urn:microsoft.com/office/officeart/2018/2/layout/IconVerticalSolidList"/>
    <dgm:cxn modelId="{6358FB35-9A34-456F-B3A6-2E6485CF0186}" type="presParOf" srcId="{20A6520D-E229-4F0E-AFF5-E80DA2FFF437}" destId="{FB77FDEB-1C52-4E85-92C5-2012F20CE715}" srcOrd="2" destOrd="0" presId="urn:microsoft.com/office/officeart/2018/2/layout/IconVerticalSolidList"/>
    <dgm:cxn modelId="{82D7BF26-2CFF-440C-9543-98B4585AC8C2}" type="presParOf" srcId="{20A6520D-E229-4F0E-AFF5-E80DA2FFF437}" destId="{3114196D-52DB-4C44-A59A-7F9F409AEF64}" srcOrd="3" destOrd="0" presId="urn:microsoft.com/office/officeart/2018/2/layout/IconVerticalSolidList"/>
    <dgm:cxn modelId="{FDE654E8-B997-46BE-A171-B5CBF689C349}" type="presParOf" srcId="{B2F6761F-4EC6-47B0-A00C-6B6801FA4CB3}" destId="{4E3A26EB-4BC9-4B35-B548-34BF55456A76}" srcOrd="3" destOrd="0" presId="urn:microsoft.com/office/officeart/2018/2/layout/IconVerticalSolidList"/>
    <dgm:cxn modelId="{4BB9EB08-6B44-4E6C-8C39-4BDB991E7516}" type="presParOf" srcId="{B2F6761F-4EC6-47B0-A00C-6B6801FA4CB3}" destId="{0A09378B-E633-4E82-B6C8-F34CA139869C}" srcOrd="4" destOrd="0" presId="urn:microsoft.com/office/officeart/2018/2/layout/IconVerticalSolidList"/>
    <dgm:cxn modelId="{8AB2B22D-BF88-4AC3-B8EE-591CA500AEB8}" type="presParOf" srcId="{0A09378B-E633-4E82-B6C8-F34CA139869C}" destId="{D9CB0991-2E02-478F-8DAB-2A772A23A129}" srcOrd="0" destOrd="0" presId="urn:microsoft.com/office/officeart/2018/2/layout/IconVerticalSolidList"/>
    <dgm:cxn modelId="{7A69AD16-CED3-43B1-AB0E-F0100289E639}" type="presParOf" srcId="{0A09378B-E633-4E82-B6C8-F34CA139869C}" destId="{9C66A503-B3B4-43AC-B624-C1536A6B644E}" srcOrd="1" destOrd="0" presId="urn:microsoft.com/office/officeart/2018/2/layout/IconVerticalSolidList"/>
    <dgm:cxn modelId="{99642D4A-79F3-4F93-8F68-BB72C71AAF75}" type="presParOf" srcId="{0A09378B-E633-4E82-B6C8-F34CA139869C}" destId="{C2700634-914E-45A3-B031-28B58B371540}" srcOrd="2" destOrd="0" presId="urn:microsoft.com/office/officeart/2018/2/layout/IconVerticalSolidList"/>
    <dgm:cxn modelId="{A5DCABE8-3A1C-43AA-84F7-73F85A0180C3}" type="presParOf" srcId="{0A09378B-E633-4E82-B6C8-F34CA139869C}" destId="{7A8B28BF-7070-4E6C-B85D-B9BC24FF22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2B8DEA-D47D-428A-AE50-ADF68E8BBB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C2FEB8-A839-4E94-B428-D15D22B7406E}">
      <dgm:prSet/>
      <dgm:spPr/>
      <dgm:t>
        <a:bodyPr/>
        <a:lstStyle/>
        <a:p>
          <a:r>
            <a:rPr lang="en-US"/>
            <a:t>Explains how to integrate different techniques to achieve comprehensive test coverage</a:t>
          </a:r>
        </a:p>
      </dgm:t>
    </dgm:pt>
    <dgm:pt modelId="{EB61DEEF-F2BB-49B2-857E-FCDF9371AA33}" type="parTrans" cxnId="{95BC074D-0EAA-4603-BFC3-688E9386AAB3}">
      <dgm:prSet/>
      <dgm:spPr/>
      <dgm:t>
        <a:bodyPr/>
        <a:lstStyle/>
        <a:p>
          <a:endParaRPr lang="en-US"/>
        </a:p>
      </dgm:t>
    </dgm:pt>
    <dgm:pt modelId="{9B19730C-C610-4405-A47E-A9B7189AA35F}" type="sibTrans" cxnId="{95BC074D-0EAA-4603-BFC3-688E9386AAB3}">
      <dgm:prSet/>
      <dgm:spPr/>
      <dgm:t>
        <a:bodyPr/>
        <a:lstStyle/>
        <a:p>
          <a:endParaRPr lang="en-US"/>
        </a:p>
      </dgm:t>
    </dgm:pt>
    <dgm:pt modelId="{1F811551-15E4-4B51-B70D-5D0E97777969}">
      <dgm:prSet/>
      <dgm:spPr/>
      <dgm:t>
        <a:bodyPr/>
        <a:lstStyle/>
        <a:p>
          <a:r>
            <a:rPr lang="en-US"/>
            <a:t>Functional and structural approaches complement each other</a:t>
          </a:r>
        </a:p>
      </dgm:t>
    </dgm:pt>
    <dgm:pt modelId="{7DB8C52E-7D23-4858-AAF3-29103665C714}" type="parTrans" cxnId="{55389E0C-FECE-4B88-9547-E5D9513B21BF}">
      <dgm:prSet/>
      <dgm:spPr/>
      <dgm:t>
        <a:bodyPr/>
        <a:lstStyle/>
        <a:p>
          <a:endParaRPr lang="en-US"/>
        </a:p>
      </dgm:t>
    </dgm:pt>
    <dgm:pt modelId="{1AC786BB-4A7B-4C8E-9DDB-9141411F21B5}" type="sibTrans" cxnId="{55389E0C-FECE-4B88-9547-E5D9513B21BF}">
      <dgm:prSet/>
      <dgm:spPr/>
      <dgm:t>
        <a:bodyPr/>
        <a:lstStyle/>
        <a:p>
          <a:endParaRPr lang="en-US"/>
        </a:p>
      </dgm:t>
    </dgm:pt>
    <dgm:pt modelId="{541F6730-6757-4F0C-86C8-B3B07FA3D0E3}">
      <dgm:prSet/>
      <dgm:spPr/>
      <dgm:t>
        <a:bodyPr/>
        <a:lstStyle/>
        <a:p>
          <a:r>
            <a:rPr lang="en-US"/>
            <a:t>Example: For a banking application, use functional testing to verify that transactions are processed correctly and structural testing to ensure that all code paths related to transaction processing are covered</a:t>
          </a:r>
        </a:p>
      </dgm:t>
    </dgm:pt>
    <dgm:pt modelId="{167CAF1B-1404-4DE1-9385-5D2F623EBDA1}" type="parTrans" cxnId="{E158EAAD-CC03-4128-92C1-37BD14D4B1D9}">
      <dgm:prSet/>
      <dgm:spPr/>
      <dgm:t>
        <a:bodyPr/>
        <a:lstStyle/>
        <a:p>
          <a:endParaRPr lang="en-US"/>
        </a:p>
      </dgm:t>
    </dgm:pt>
    <dgm:pt modelId="{1A572955-6857-4C6B-88D8-DC724076679F}" type="sibTrans" cxnId="{E158EAAD-CC03-4128-92C1-37BD14D4B1D9}">
      <dgm:prSet/>
      <dgm:spPr/>
      <dgm:t>
        <a:bodyPr/>
        <a:lstStyle/>
        <a:p>
          <a:endParaRPr lang="en-US"/>
        </a:p>
      </dgm:t>
    </dgm:pt>
    <dgm:pt modelId="{1C7A0633-C217-45E1-94F7-CE66E007EF5B}" type="pres">
      <dgm:prSet presAssocID="{422B8DEA-D47D-428A-AE50-ADF68E8BBB55}" presName="root" presStyleCnt="0">
        <dgm:presLayoutVars>
          <dgm:dir/>
          <dgm:resizeHandles val="exact"/>
        </dgm:presLayoutVars>
      </dgm:prSet>
      <dgm:spPr/>
    </dgm:pt>
    <dgm:pt modelId="{F14675A0-7FFE-464A-A0E9-9D24C5A34DE5}" type="pres">
      <dgm:prSet presAssocID="{76C2FEB8-A839-4E94-B428-D15D22B7406E}" presName="compNode" presStyleCnt="0"/>
      <dgm:spPr/>
    </dgm:pt>
    <dgm:pt modelId="{FD6AA870-39B3-447B-9185-2782C104628C}" type="pres">
      <dgm:prSet presAssocID="{76C2FEB8-A839-4E94-B428-D15D22B7406E}" presName="bgRect" presStyleLbl="bgShp" presStyleIdx="0" presStyleCnt="3"/>
      <dgm:spPr/>
    </dgm:pt>
    <dgm:pt modelId="{851A35FF-45F4-4FD4-A8D1-B516B10DA401}" type="pres">
      <dgm:prSet presAssocID="{76C2FEB8-A839-4E94-B428-D15D22B740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B9E726-2021-457C-8430-17238291F8C3}" type="pres">
      <dgm:prSet presAssocID="{76C2FEB8-A839-4E94-B428-D15D22B7406E}" presName="spaceRect" presStyleCnt="0"/>
      <dgm:spPr/>
    </dgm:pt>
    <dgm:pt modelId="{5BE255AE-1A84-4B8B-8B36-30C0BBA39D3E}" type="pres">
      <dgm:prSet presAssocID="{76C2FEB8-A839-4E94-B428-D15D22B7406E}" presName="parTx" presStyleLbl="revTx" presStyleIdx="0" presStyleCnt="3">
        <dgm:presLayoutVars>
          <dgm:chMax val="0"/>
          <dgm:chPref val="0"/>
        </dgm:presLayoutVars>
      </dgm:prSet>
      <dgm:spPr/>
    </dgm:pt>
    <dgm:pt modelId="{454533AC-0D5E-44E5-8B2A-8178813F2AB5}" type="pres">
      <dgm:prSet presAssocID="{9B19730C-C610-4405-A47E-A9B7189AA35F}" presName="sibTrans" presStyleCnt="0"/>
      <dgm:spPr/>
    </dgm:pt>
    <dgm:pt modelId="{EFE62DBE-AA97-42A1-AEAA-4C7EBF2227BB}" type="pres">
      <dgm:prSet presAssocID="{1F811551-15E4-4B51-B70D-5D0E97777969}" presName="compNode" presStyleCnt="0"/>
      <dgm:spPr/>
    </dgm:pt>
    <dgm:pt modelId="{0A7DC758-DBF8-4E43-BFF8-1D02EFEAC38D}" type="pres">
      <dgm:prSet presAssocID="{1F811551-15E4-4B51-B70D-5D0E97777969}" presName="bgRect" presStyleLbl="bgShp" presStyleIdx="1" presStyleCnt="3"/>
      <dgm:spPr/>
    </dgm:pt>
    <dgm:pt modelId="{A630F4FF-0574-4FD8-BB52-B9AAB3C11445}" type="pres">
      <dgm:prSet presAssocID="{1F811551-15E4-4B51-B70D-5D0E977779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BF59D94-F3CB-485C-A53B-7D53E9AED296}" type="pres">
      <dgm:prSet presAssocID="{1F811551-15E4-4B51-B70D-5D0E97777969}" presName="spaceRect" presStyleCnt="0"/>
      <dgm:spPr/>
    </dgm:pt>
    <dgm:pt modelId="{A578219F-D61D-4A85-A48C-D29E15871F45}" type="pres">
      <dgm:prSet presAssocID="{1F811551-15E4-4B51-B70D-5D0E97777969}" presName="parTx" presStyleLbl="revTx" presStyleIdx="1" presStyleCnt="3">
        <dgm:presLayoutVars>
          <dgm:chMax val="0"/>
          <dgm:chPref val="0"/>
        </dgm:presLayoutVars>
      </dgm:prSet>
      <dgm:spPr/>
    </dgm:pt>
    <dgm:pt modelId="{48CA3D66-82A1-4BCD-945C-676B437D43A8}" type="pres">
      <dgm:prSet presAssocID="{1AC786BB-4A7B-4C8E-9DDB-9141411F21B5}" presName="sibTrans" presStyleCnt="0"/>
      <dgm:spPr/>
    </dgm:pt>
    <dgm:pt modelId="{1706EC58-817B-48D9-9E4F-C5FE1D065FB9}" type="pres">
      <dgm:prSet presAssocID="{541F6730-6757-4F0C-86C8-B3B07FA3D0E3}" presName="compNode" presStyleCnt="0"/>
      <dgm:spPr/>
    </dgm:pt>
    <dgm:pt modelId="{576EECFF-7B3A-4FAA-A62F-DC9CB17AD6DB}" type="pres">
      <dgm:prSet presAssocID="{541F6730-6757-4F0C-86C8-B3B07FA3D0E3}" presName="bgRect" presStyleLbl="bgShp" presStyleIdx="2" presStyleCnt="3"/>
      <dgm:spPr/>
    </dgm:pt>
    <dgm:pt modelId="{D6D36E38-8B59-462E-8264-0A0B58B6B1BE}" type="pres">
      <dgm:prSet presAssocID="{541F6730-6757-4F0C-86C8-B3B07FA3D0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DD14E1B-9EF4-4025-9D61-F0B326D54E2A}" type="pres">
      <dgm:prSet presAssocID="{541F6730-6757-4F0C-86C8-B3B07FA3D0E3}" presName="spaceRect" presStyleCnt="0"/>
      <dgm:spPr/>
    </dgm:pt>
    <dgm:pt modelId="{FC7374B9-4E0A-4577-AB28-276AD4599D03}" type="pres">
      <dgm:prSet presAssocID="{541F6730-6757-4F0C-86C8-B3B07FA3D0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42D108-EAFC-4887-9249-4FBE9ED15AC2}" type="presOf" srcId="{541F6730-6757-4F0C-86C8-B3B07FA3D0E3}" destId="{FC7374B9-4E0A-4577-AB28-276AD4599D03}" srcOrd="0" destOrd="0" presId="urn:microsoft.com/office/officeart/2018/2/layout/IconVerticalSolidList"/>
    <dgm:cxn modelId="{55389E0C-FECE-4B88-9547-E5D9513B21BF}" srcId="{422B8DEA-D47D-428A-AE50-ADF68E8BBB55}" destId="{1F811551-15E4-4B51-B70D-5D0E97777969}" srcOrd="1" destOrd="0" parTransId="{7DB8C52E-7D23-4858-AAF3-29103665C714}" sibTransId="{1AC786BB-4A7B-4C8E-9DDB-9141411F21B5}"/>
    <dgm:cxn modelId="{DD5EE211-5990-4BC4-B03C-BD651BAC6CEA}" type="presOf" srcId="{76C2FEB8-A839-4E94-B428-D15D22B7406E}" destId="{5BE255AE-1A84-4B8B-8B36-30C0BBA39D3E}" srcOrd="0" destOrd="0" presId="urn:microsoft.com/office/officeart/2018/2/layout/IconVerticalSolidList"/>
    <dgm:cxn modelId="{95BC074D-0EAA-4603-BFC3-688E9386AAB3}" srcId="{422B8DEA-D47D-428A-AE50-ADF68E8BBB55}" destId="{76C2FEB8-A839-4E94-B428-D15D22B7406E}" srcOrd="0" destOrd="0" parTransId="{EB61DEEF-F2BB-49B2-857E-FCDF9371AA33}" sibTransId="{9B19730C-C610-4405-A47E-A9B7189AA35F}"/>
    <dgm:cxn modelId="{E158EAAD-CC03-4128-92C1-37BD14D4B1D9}" srcId="{422B8DEA-D47D-428A-AE50-ADF68E8BBB55}" destId="{541F6730-6757-4F0C-86C8-B3B07FA3D0E3}" srcOrd="2" destOrd="0" parTransId="{167CAF1B-1404-4DE1-9385-5D2F623EBDA1}" sibTransId="{1A572955-6857-4C6B-88D8-DC724076679F}"/>
    <dgm:cxn modelId="{45AAF4B3-8964-4E2F-913B-0BBAD05B83B9}" type="presOf" srcId="{1F811551-15E4-4B51-B70D-5D0E97777969}" destId="{A578219F-D61D-4A85-A48C-D29E15871F45}" srcOrd="0" destOrd="0" presId="urn:microsoft.com/office/officeart/2018/2/layout/IconVerticalSolidList"/>
    <dgm:cxn modelId="{C9D5F0F3-25E3-47D7-A8E4-C812C596BC48}" type="presOf" srcId="{422B8DEA-D47D-428A-AE50-ADF68E8BBB55}" destId="{1C7A0633-C217-45E1-94F7-CE66E007EF5B}" srcOrd="0" destOrd="0" presId="urn:microsoft.com/office/officeart/2018/2/layout/IconVerticalSolidList"/>
    <dgm:cxn modelId="{F0AC9F51-F3C0-46FF-A0D2-5FFE3BED4C2B}" type="presParOf" srcId="{1C7A0633-C217-45E1-94F7-CE66E007EF5B}" destId="{F14675A0-7FFE-464A-A0E9-9D24C5A34DE5}" srcOrd="0" destOrd="0" presId="urn:microsoft.com/office/officeart/2018/2/layout/IconVerticalSolidList"/>
    <dgm:cxn modelId="{B5E332AC-391D-4C4E-B762-B5A88418BAD8}" type="presParOf" srcId="{F14675A0-7FFE-464A-A0E9-9D24C5A34DE5}" destId="{FD6AA870-39B3-447B-9185-2782C104628C}" srcOrd="0" destOrd="0" presId="urn:microsoft.com/office/officeart/2018/2/layout/IconVerticalSolidList"/>
    <dgm:cxn modelId="{B2485661-A9A8-4B07-8E87-55DAE325FCA5}" type="presParOf" srcId="{F14675A0-7FFE-464A-A0E9-9D24C5A34DE5}" destId="{851A35FF-45F4-4FD4-A8D1-B516B10DA401}" srcOrd="1" destOrd="0" presId="urn:microsoft.com/office/officeart/2018/2/layout/IconVerticalSolidList"/>
    <dgm:cxn modelId="{82BCDF83-DBE4-4D24-AEFC-3BE21D949C70}" type="presParOf" srcId="{F14675A0-7FFE-464A-A0E9-9D24C5A34DE5}" destId="{B6B9E726-2021-457C-8430-17238291F8C3}" srcOrd="2" destOrd="0" presId="urn:microsoft.com/office/officeart/2018/2/layout/IconVerticalSolidList"/>
    <dgm:cxn modelId="{A8CFDC53-87A7-4F80-AFE3-2F7EA5B95DB5}" type="presParOf" srcId="{F14675A0-7FFE-464A-A0E9-9D24C5A34DE5}" destId="{5BE255AE-1A84-4B8B-8B36-30C0BBA39D3E}" srcOrd="3" destOrd="0" presId="urn:microsoft.com/office/officeart/2018/2/layout/IconVerticalSolidList"/>
    <dgm:cxn modelId="{FF201C99-F743-46DB-ABF3-D919EB5BF5E7}" type="presParOf" srcId="{1C7A0633-C217-45E1-94F7-CE66E007EF5B}" destId="{454533AC-0D5E-44E5-8B2A-8178813F2AB5}" srcOrd="1" destOrd="0" presId="urn:microsoft.com/office/officeart/2018/2/layout/IconVerticalSolidList"/>
    <dgm:cxn modelId="{4310A431-D6B3-4364-929C-75CC64A6DF61}" type="presParOf" srcId="{1C7A0633-C217-45E1-94F7-CE66E007EF5B}" destId="{EFE62DBE-AA97-42A1-AEAA-4C7EBF2227BB}" srcOrd="2" destOrd="0" presId="urn:microsoft.com/office/officeart/2018/2/layout/IconVerticalSolidList"/>
    <dgm:cxn modelId="{65795215-D892-4D80-B521-5E2236805FEB}" type="presParOf" srcId="{EFE62DBE-AA97-42A1-AEAA-4C7EBF2227BB}" destId="{0A7DC758-DBF8-4E43-BFF8-1D02EFEAC38D}" srcOrd="0" destOrd="0" presId="urn:microsoft.com/office/officeart/2018/2/layout/IconVerticalSolidList"/>
    <dgm:cxn modelId="{0D8325A6-9CA9-4843-AC1F-61E19337F109}" type="presParOf" srcId="{EFE62DBE-AA97-42A1-AEAA-4C7EBF2227BB}" destId="{A630F4FF-0574-4FD8-BB52-B9AAB3C11445}" srcOrd="1" destOrd="0" presId="urn:microsoft.com/office/officeart/2018/2/layout/IconVerticalSolidList"/>
    <dgm:cxn modelId="{013E3C36-277E-4655-B7A9-4E033FE438DB}" type="presParOf" srcId="{EFE62DBE-AA97-42A1-AEAA-4C7EBF2227BB}" destId="{EBF59D94-F3CB-485C-A53B-7D53E9AED296}" srcOrd="2" destOrd="0" presId="urn:microsoft.com/office/officeart/2018/2/layout/IconVerticalSolidList"/>
    <dgm:cxn modelId="{47ECCF3B-B4B3-4319-97E5-D761606057B1}" type="presParOf" srcId="{EFE62DBE-AA97-42A1-AEAA-4C7EBF2227BB}" destId="{A578219F-D61D-4A85-A48C-D29E15871F45}" srcOrd="3" destOrd="0" presId="urn:microsoft.com/office/officeart/2018/2/layout/IconVerticalSolidList"/>
    <dgm:cxn modelId="{034EB905-1A3B-4A70-8822-36C80EDE4FB1}" type="presParOf" srcId="{1C7A0633-C217-45E1-94F7-CE66E007EF5B}" destId="{48CA3D66-82A1-4BCD-945C-676B437D43A8}" srcOrd="3" destOrd="0" presId="urn:microsoft.com/office/officeart/2018/2/layout/IconVerticalSolidList"/>
    <dgm:cxn modelId="{FEF3FA66-7D8E-4BC7-A389-20CBE6EEC720}" type="presParOf" srcId="{1C7A0633-C217-45E1-94F7-CE66E007EF5B}" destId="{1706EC58-817B-48D9-9E4F-C5FE1D065FB9}" srcOrd="4" destOrd="0" presId="urn:microsoft.com/office/officeart/2018/2/layout/IconVerticalSolidList"/>
    <dgm:cxn modelId="{6AD41206-130F-4E54-9DD5-F1EFE23C3F15}" type="presParOf" srcId="{1706EC58-817B-48D9-9E4F-C5FE1D065FB9}" destId="{576EECFF-7B3A-4FAA-A62F-DC9CB17AD6DB}" srcOrd="0" destOrd="0" presId="urn:microsoft.com/office/officeart/2018/2/layout/IconVerticalSolidList"/>
    <dgm:cxn modelId="{3A1BE474-0BD2-41E1-96FF-F24B18212267}" type="presParOf" srcId="{1706EC58-817B-48D9-9E4F-C5FE1D065FB9}" destId="{D6D36E38-8B59-462E-8264-0A0B58B6B1BE}" srcOrd="1" destOrd="0" presId="urn:microsoft.com/office/officeart/2018/2/layout/IconVerticalSolidList"/>
    <dgm:cxn modelId="{53AA377F-3124-4ADB-9DB4-34789ED87857}" type="presParOf" srcId="{1706EC58-817B-48D9-9E4F-C5FE1D065FB9}" destId="{BDD14E1B-9EF4-4025-9D61-F0B326D54E2A}" srcOrd="2" destOrd="0" presId="urn:microsoft.com/office/officeart/2018/2/layout/IconVerticalSolidList"/>
    <dgm:cxn modelId="{4AC0B9F1-5A1F-4F2D-BC2B-3A59D9F15665}" type="presParOf" srcId="{1706EC58-817B-48D9-9E4F-C5FE1D065FB9}" destId="{FC7374B9-4E0A-4577-AB28-276AD4599D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EBA449-1BA8-4D8D-B73B-3668C53DDF5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E883038-5F96-470C-97BF-B353BD45D898}">
      <dgm:prSet/>
      <dgm:spPr/>
      <dgm:t>
        <a:bodyPr/>
        <a:lstStyle/>
        <a:p>
          <a:pPr>
            <a:defRPr cap="all"/>
          </a:pPr>
          <a:r>
            <a:rPr lang="en-US"/>
            <a:t>Recap of key points</a:t>
          </a:r>
        </a:p>
      </dgm:t>
    </dgm:pt>
    <dgm:pt modelId="{824E7098-8741-461B-87F1-07ADFA87C991}" type="parTrans" cxnId="{7740873F-C0EE-46AB-87C2-88FEF526D1A4}">
      <dgm:prSet/>
      <dgm:spPr/>
      <dgm:t>
        <a:bodyPr/>
        <a:lstStyle/>
        <a:p>
          <a:endParaRPr lang="en-US"/>
        </a:p>
      </dgm:t>
    </dgm:pt>
    <dgm:pt modelId="{B15B873F-0AAB-4172-A64C-587C46D73966}" type="sibTrans" cxnId="{7740873F-C0EE-46AB-87C2-88FEF526D1A4}">
      <dgm:prSet/>
      <dgm:spPr/>
      <dgm:t>
        <a:bodyPr/>
        <a:lstStyle/>
        <a:p>
          <a:endParaRPr lang="en-US"/>
        </a:p>
      </dgm:t>
    </dgm:pt>
    <dgm:pt modelId="{A80CC699-9133-4A03-AC84-F87011F6A697}">
      <dgm:prSet/>
      <dgm:spPr/>
      <dgm:t>
        <a:bodyPr/>
        <a:lstStyle/>
        <a:p>
          <a:pPr>
            <a:defRPr cap="all"/>
          </a:pPr>
          <a:r>
            <a:rPr lang="en-US"/>
            <a:t>Importance of selecting the right combination of techniques for the context</a:t>
          </a:r>
        </a:p>
      </dgm:t>
    </dgm:pt>
    <dgm:pt modelId="{20AB266F-2F29-4227-9555-6E19ED6D28DC}" type="parTrans" cxnId="{745B53D2-C5F0-4E79-9985-7AF0E8F076A8}">
      <dgm:prSet/>
      <dgm:spPr/>
      <dgm:t>
        <a:bodyPr/>
        <a:lstStyle/>
        <a:p>
          <a:endParaRPr lang="en-US"/>
        </a:p>
      </dgm:t>
    </dgm:pt>
    <dgm:pt modelId="{AC1B225E-EBB7-40CF-9245-0C685A9D62C5}" type="sibTrans" cxnId="{745B53D2-C5F0-4E79-9985-7AF0E8F076A8}">
      <dgm:prSet/>
      <dgm:spPr/>
      <dgm:t>
        <a:bodyPr/>
        <a:lstStyle/>
        <a:p>
          <a:endParaRPr lang="en-US"/>
        </a:p>
      </dgm:t>
    </dgm:pt>
    <dgm:pt modelId="{27713455-B250-4C4D-A3A5-1000A7DD06F2}" type="pres">
      <dgm:prSet presAssocID="{61EBA449-1BA8-4D8D-B73B-3668C53DDF54}" presName="root" presStyleCnt="0">
        <dgm:presLayoutVars>
          <dgm:dir/>
          <dgm:resizeHandles val="exact"/>
        </dgm:presLayoutVars>
      </dgm:prSet>
      <dgm:spPr/>
    </dgm:pt>
    <dgm:pt modelId="{1A067ACF-E409-438E-948D-FF1AC88CDF3F}" type="pres">
      <dgm:prSet presAssocID="{2E883038-5F96-470C-97BF-B353BD45D898}" presName="compNode" presStyleCnt="0"/>
      <dgm:spPr/>
    </dgm:pt>
    <dgm:pt modelId="{C6764F54-90F4-488F-BBC7-B4C2F000FE05}" type="pres">
      <dgm:prSet presAssocID="{2E883038-5F96-470C-97BF-B353BD45D898}" presName="iconBgRect" presStyleLbl="bgShp" presStyleIdx="0" presStyleCnt="2"/>
      <dgm:spPr/>
    </dgm:pt>
    <dgm:pt modelId="{9A39DE9E-D680-4D26-A4ED-8C7AA5105867}" type="pres">
      <dgm:prSet presAssocID="{2E883038-5F96-470C-97BF-B353BD45D8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95EFA7-8B22-43C5-890D-2AA9E55211B3}" type="pres">
      <dgm:prSet presAssocID="{2E883038-5F96-470C-97BF-B353BD45D898}" presName="spaceRect" presStyleCnt="0"/>
      <dgm:spPr/>
    </dgm:pt>
    <dgm:pt modelId="{F74B0FDB-ED9A-4D01-B5EB-7D483F98B4A8}" type="pres">
      <dgm:prSet presAssocID="{2E883038-5F96-470C-97BF-B353BD45D898}" presName="textRect" presStyleLbl="revTx" presStyleIdx="0" presStyleCnt="2">
        <dgm:presLayoutVars>
          <dgm:chMax val="1"/>
          <dgm:chPref val="1"/>
        </dgm:presLayoutVars>
      </dgm:prSet>
      <dgm:spPr/>
    </dgm:pt>
    <dgm:pt modelId="{EB3B02E8-DDCC-4785-85B6-ABF534B7B912}" type="pres">
      <dgm:prSet presAssocID="{B15B873F-0AAB-4172-A64C-587C46D73966}" presName="sibTrans" presStyleCnt="0"/>
      <dgm:spPr/>
    </dgm:pt>
    <dgm:pt modelId="{7AC94A71-A522-4418-BF88-612F25C51757}" type="pres">
      <dgm:prSet presAssocID="{A80CC699-9133-4A03-AC84-F87011F6A697}" presName="compNode" presStyleCnt="0"/>
      <dgm:spPr/>
    </dgm:pt>
    <dgm:pt modelId="{FF5A09BA-1981-4ED6-9682-5CB8B5CF56DC}" type="pres">
      <dgm:prSet presAssocID="{A80CC699-9133-4A03-AC84-F87011F6A697}" presName="iconBgRect" presStyleLbl="bgShp" presStyleIdx="1" presStyleCnt="2"/>
      <dgm:spPr/>
    </dgm:pt>
    <dgm:pt modelId="{BE6E70C3-D9FA-4551-B58B-D27A1241D4ED}" type="pres">
      <dgm:prSet presAssocID="{A80CC699-9133-4A03-AC84-F87011F6A6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D52A34C-EF00-4F68-AEF0-DDF73BF06693}" type="pres">
      <dgm:prSet presAssocID="{A80CC699-9133-4A03-AC84-F87011F6A697}" presName="spaceRect" presStyleCnt="0"/>
      <dgm:spPr/>
    </dgm:pt>
    <dgm:pt modelId="{6354B3D9-EA93-4011-8F25-770CD7DA78DB}" type="pres">
      <dgm:prSet presAssocID="{A80CC699-9133-4A03-AC84-F87011F6A6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740873F-C0EE-46AB-87C2-88FEF526D1A4}" srcId="{61EBA449-1BA8-4D8D-B73B-3668C53DDF54}" destId="{2E883038-5F96-470C-97BF-B353BD45D898}" srcOrd="0" destOrd="0" parTransId="{824E7098-8741-461B-87F1-07ADFA87C991}" sibTransId="{B15B873F-0AAB-4172-A64C-587C46D73966}"/>
    <dgm:cxn modelId="{7BB2FC4B-D9FE-4CF6-A209-DB78E796E0A6}" type="presOf" srcId="{61EBA449-1BA8-4D8D-B73B-3668C53DDF54}" destId="{27713455-B250-4C4D-A3A5-1000A7DD06F2}" srcOrd="0" destOrd="0" presId="urn:microsoft.com/office/officeart/2018/5/layout/IconCircleLabelList"/>
    <dgm:cxn modelId="{91706955-E61A-4C58-AD63-B0C8BE053ADD}" type="presOf" srcId="{A80CC699-9133-4A03-AC84-F87011F6A697}" destId="{6354B3D9-EA93-4011-8F25-770CD7DA78DB}" srcOrd="0" destOrd="0" presId="urn:microsoft.com/office/officeart/2018/5/layout/IconCircleLabelList"/>
    <dgm:cxn modelId="{FC74237E-37B1-49DF-B1F0-81A1F1F40B08}" type="presOf" srcId="{2E883038-5F96-470C-97BF-B353BD45D898}" destId="{F74B0FDB-ED9A-4D01-B5EB-7D483F98B4A8}" srcOrd="0" destOrd="0" presId="urn:microsoft.com/office/officeart/2018/5/layout/IconCircleLabelList"/>
    <dgm:cxn modelId="{745B53D2-C5F0-4E79-9985-7AF0E8F076A8}" srcId="{61EBA449-1BA8-4D8D-B73B-3668C53DDF54}" destId="{A80CC699-9133-4A03-AC84-F87011F6A697}" srcOrd="1" destOrd="0" parTransId="{20AB266F-2F29-4227-9555-6E19ED6D28DC}" sibTransId="{AC1B225E-EBB7-40CF-9245-0C685A9D62C5}"/>
    <dgm:cxn modelId="{0B03A1D8-F42C-4A5F-8C3F-B87CAA1C750D}" type="presParOf" srcId="{27713455-B250-4C4D-A3A5-1000A7DD06F2}" destId="{1A067ACF-E409-438E-948D-FF1AC88CDF3F}" srcOrd="0" destOrd="0" presId="urn:microsoft.com/office/officeart/2018/5/layout/IconCircleLabelList"/>
    <dgm:cxn modelId="{1C47FA62-B043-45E2-A829-E3687EA33B9E}" type="presParOf" srcId="{1A067ACF-E409-438E-948D-FF1AC88CDF3F}" destId="{C6764F54-90F4-488F-BBC7-B4C2F000FE05}" srcOrd="0" destOrd="0" presId="urn:microsoft.com/office/officeart/2018/5/layout/IconCircleLabelList"/>
    <dgm:cxn modelId="{CF17EB7D-7979-4147-A2FB-398963DAD265}" type="presParOf" srcId="{1A067ACF-E409-438E-948D-FF1AC88CDF3F}" destId="{9A39DE9E-D680-4D26-A4ED-8C7AA5105867}" srcOrd="1" destOrd="0" presId="urn:microsoft.com/office/officeart/2018/5/layout/IconCircleLabelList"/>
    <dgm:cxn modelId="{700201BC-079B-4C22-A191-68A0FB2AC4A7}" type="presParOf" srcId="{1A067ACF-E409-438E-948D-FF1AC88CDF3F}" destId="{CD95EFA7-8B22-43C5-890D-2AA9E55211B3}" srcOrd="2" destOrd="0" presId="urn:microsoft.com/office/officeart/2018/5/layout/IconCircleLabelList"/>
    <dgm:cxn modelId="{9F73C18B-AAB3-4438-B003-DE6DF5E77E34}" type="presParOf" srcId="{1A067ACF-E409-438E-948D-FF1AC88CDF3F}" destId="{F74B0FDB-ED9A-4D01-B5EB-7D483F98B4A8}" srcOrd="3" destOrd="0" presId="urn:microsoft.com/office/officeart/2018/5/layout/IconCircleLabelList"/>
    <dgm:cxn modelId="{383E8AA7-A7A7-4C0C-9D7D-08FCB198C747}" type="presParOf" srcId="{27713455-B250-4C4D-A3A5-1000A7DD06F2}" destId="{EB3B02E8-DDCC-4785-85B6-ABF534B7B912}" srcOrd="1" destOrd="0" presId="urn:microsoft.com/office/officeart/2018/5/layout/IconCircleLabelList"/>
    <dgm:cxn modelId="{62A33C64-1A0B-4827-89AC-156A431A44CD}" type="presParOf" srcId="{27713455-B250-4C4D-A3A5-1000A7DD06F2}" destId="{7AC94A71-A522-4418-BF88-612F25C51757}" srcOrd="2" destOrd="0" presId="urn:microsoft.com/office/officeart/2018/5/layout/IconCircleLabelList"/>
    <dgm:cxn modelId="{520DEA29-A729-4F89-8FD2-6D5C8549893E}" type="presParOf" srcId="{7AC94A71-A522-4418-BF88-612F25C51757}" destId="{FF5A09BA-1981-4ED6-9682-5CB8B5CF56DC}" srcOrd="0" destOrd="0" presId="urn:microsoft.com/office/officeart/2018/5/layout/IconCircleLabelList"/>
    <dgm:cxn modelId="{21A6FDED-A84A-4741-80A5-ECAE888B30AD}" type="presParOf" srcId="{7AC94A71-A522-4418-BF88-612F25C51757}" destId="{BE6E70C3-D9FA-4551-B58B-D27A1241D4ED}" srcOrd="1" destOrd="0" presId="urn:microsoft.com/office/officeart/2018/5/layout/IconCircleLabelList"/>
    <dgm:cxn modelId="{8B317B5F-903E-453A-BDBB-6A0ACA8CD579}" type="presParOf" srcId="{7AC94A71-A522-4418-BF88-612F25C51757}" destId="{FD52A34C-EF00-4F68-AEF0-DDF73BF06693}" srcOrd="2" destOrd="0" presId="urn:microsoft.com/office/officeart/2018/5/layout/IconCircleLabelList"/>
    <dgm:cxn modelId="{5AA0F1E1-4A0B-4BD6-864A-E857B0EF35EF}" type="presParOf" srcId="{7AC94A71-A522-4418-BF88-612F25C51757}" destId="{6354B3D9-EA93-4011-8F25-770CD7DA78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E49C2-1856-47B8-99A0-CE1384E2E24E}">
      <dsp:nvSpPr>
        <dsp:cNvPr id="0" name=""/>
        <dsp:cNvSpPr/>
      </dsp:nvSpPr>
      <dsp:spPr>
        <a:xfrm>
          <a:off x="0" y="2066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7834D-5D60-4F21-A0CE-4FAD25339369}">
      <dsp:nvSpPr>
        <dsp:cNvPr id="0" name=""/>
        <dsp:cNvSpPr/>
      </dsp:nvSpPr>
      <dsp:spPr>
        <a:xfrm>
          <a:off x="316760" y="237673"/>
          <a:ext cx="575928" cy="5759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C5343-9679-4777-AA0D-45C566641217}">
      <dsp:nvSpPr>
        <dsp:cNvPr id="0" name=""/>
        <dsp:cNvSpPr/>
      </dsp:nvSpPr>
      <dsp:spPr>
        <a:xfrm>
          <a:off x="1209448" y="2066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Title: Software Testing Techniques</a:t>
          </a:r>
        </a:p>
      </dsp:txBody>
      <dsp:txXfrm>
        <a:off x="1209448" y="2066"/>
        <a:ext cx="4264097" cy="1047141"/>
      </dsp:txXfrm>
    </dsp:sp>
    <dsp:sp modelId="{EEDA41FE-F24E-495E-AA94-EC3995E401CE}">
      <dsp:nvSpPr>
        <dsp:cNvPr id="0" name=""/>
        <dsp:cNvSpPr/>
      </dsp:nvSpPr>
      <dsp:spPr>
        <a:xfrm>
          <a:off x="0" y="1310993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85030-4A59-437C-8E2E-668BF1D7E12A}">
      <dsp:nvSpPr>
        <dsp:cNvPr id="0" name=""/>
        <dsp:cNvSpPr/>
      </dsp:nvSpPr>
      <dsp:spPr>
        <a:xfrm>
          <a:off x="316760" y="1546600"/>
          <a:ext cx="575928" cy="5759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6657A-B808-4C32-8B50-2CA067B59DC8}">
      <dsp:nvSpPr>
        <dsp:cNvPr id="0" name=""/>
        <dsp:cNvSpPr/>
      </dsp:nvSpPr>
      <dsp:spPr>
        <a:xfrm>
          <a:off x="1209448" y="1310993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Subtitle: Exploring Different Approaches to Software Testing</a:t>
          </a:r>
        </a:p>
      </dsp:txBody>
      <dsp:txXfrm>
        <a:off x="1209448" y="1310993"/>
        <a:ext cx="4264097" cy="1047141"/>
      </dsp:txXfrm>
    </dsp:sp>
    <dsp:sp modelId="{BD5D97AA-37B0-4A02-8591-D1F0359D67F6}">
      <dsp:nvSpPr>
        <dsp:cNvPr id="0" name=""/>
        <dsp:cNvSpPr/>
      </dsp:nvSpPr>
      <dsp:spPr>
        <a:xfrm>
          <a:off x="0" y="2619920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E9CB7-5E58-4694-9C7C-7F9C3AA23C03}">
      <dsp:nvSpPr>
        <dsp:cNvPr id="0" name=""/>
        <dsp:cNvSpPr/>
      </dsp:nvSpPr>
      <dsp:spPr>
        <a:xfrm>
          <a:off x="316760" y="2855527"/>
          <a:ext cx="575928" cy="5759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85C43-7BD0-4D2B-99B5-DF0FFA5B435C}">
      <dsp:nvSpPr>
        <dsp:cNvPr id="0" name=""/>
        <dsp:cNvSpPr/>
      </dsp:nvSpPr>
      <dsp:spPr>
        <a:xfrm>
          <a:off x="1209448" y="2619920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Group members include Phuong Le, Quan Le, Dan Le, </a:t>
          </a:r>
          <a:r>
            <a:rPr lang="en-US" sz="2200" kern="1200" dirty="0" err="1"/>
            <a:t>Sieng</a:t>
          </a:r>
          <a:r>
            <a:rPr lang="en-US" sz="2200" kern="1200" dirty="0"/>
            <a:t> Nguyen</a:t>
          </a:r>
        </a:p>
      </dsp:txBody>
      <dsp:txXfrm>
        <a:off x="1209448" y="2619920"/>
        <a:ext cx="4264097" cy="1047141"/>
      </dsp:txXfrm>
    </dsp:sp>
    <dsp:sp modelId="{111CD0D5-6181-4758-A5D8-4CFEC8A995BB}">
      <dsp:nvSpPr>
        <dsp:cNvPr id="0" name=""/>
        <dsp:cNvSpPr/>
      </dsp:nvSpPr>
      <dsp:spPr>
        <a:xfrm>
          <a:off x="0" y="3928848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74A80-38C3-479D-8B8A-60AB44777887}">
      <dsp:nvSpPr>
        <dsp:cNvPr id="0" name=""/>
        <dsp:cNvSpPr/>
      </dsp:nvSpPr>
      <dsp:spPr>
        <a:xfrm>
          <a:off x="316760" y="4164454"/>
          <a:ext cx="575928" cy="5759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41248-81DA-491B-89C4-B0D73282DF7D}">
      <dsp:nvSpPr>
        <dsp:cNvPr id="0" name=""/>
        <dsp:cNvSpPr/>
      </dsp:nvSpPr>
      <dsp:spPr>
        <a:xfrm>
          <a:off x="1209448" y="3928848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Date 03 September 2024</a:t>
          </a:r>
        </a:p>
      </dsp:txBody>
      <dsp:txXfrm>
        <a:off x="1209448" y="3928848"/>
        <a:ext cx="4264097" cy="1047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C4B4B-70CA-4BDE-8AB4-08B7D0104505}">
      <dsp:nvSpPr>
        <dsp:cNvPr id="0" name=""/>
        <dsp:cNvSpPr/>
      </dsp:nvSpPr>
      <dsp:spPr>
        <a:xfrm>
          <a:off x="417641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C8FA1-DA92-482F-BB1F-E12ACB1D254A}">
      <dsp:nvSpPr>
        <dsp:cNvPr id="0" name=""/>
        <dsp:cNvSpPr/>
      </dsp:nvSpPr>
      <dsp:spPr>
        <a:xfrm>
          <a:off x="900380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Tests derived using the engineer's skill, intuition, and experience</a:t>
          </a:r>
        </a:p>
      </dsp:txBody>
      <dsp:txXfrm>
        <a:off x="981184" y="539822"/>
        <a:ext cx="4183042" cy="2597244"/>
      </dsp:txXfrm>
    </dsp:sp>
    <dsp:sp modelId="{D60150DB-BBF6-43AE-B167-99F02856248E}">
      <dsp:nvSpPr>
        <dsp:cNvPr id="0" name=""/>
        <dsp:cNvSpPr/>
      </dsp:nvSpPr>
      <dsp:spPr>
        <a:xfrm>
          <a:off x="5727769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636DC-EF05-4541-8D29-DA3D717B9261}">
      <dsp:nvSpPr>
        <dsp:cNvPr id="0" name=""/>
        <dsp:cNvSpPr/>
      </dsp:nvSpPr>
      <dsp:spPr>
        <a:xfrm>
          <a:off x="6210508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Can identify edge cases not covered by formal techniques</a:t>
          </a:r>
        </a:p>
      </dsp:txBody>
      <dsp:txXfrm>
        <a:off x="6291312" y="539822"/>
        <a:ext cx="4183042" cy="2597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6643B-FE01-41AB-BCB8-0658C005780B}">
      <dsp:nvSpPr>
        <dsp:cNvPr id="0" name=""/>
        <dsp:cNvSpPr/>
      </dsp:nvSpPr>
      <dsp:spPr>
        <a:xfrm>
          <a:off x="261144" y="0"/>
          <a:ext cx="4760912" cy="476091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37FD9-BE7F-4E52-BAFD-CA5E7CFD9DB4}">
      <dsp:nvSpPr>
        <dsp:cNvPr id="0" name=""/>
        <dsp:cNvSpPr/>
      </dsp:nvSpPr>
      <dsp:spPr>
        <a:xfrm>
          <a:off x="713430" y="452286"/>
          <a:ext cx="1856755" cy="1856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Combines learning, test design, and execution in real-time</a:t>
          </a:r>
        </a:p>
      </dsp:txBody>
      <dsp:txXfrm>
        <a:off x="804069" y="542925"/>
        <a:ext cx="1675477" cy="1675477"/>
      </dsp:txXfrm>
    </dsp:sp>
    <dsp:sp modelId="{695BCF9F-EE30-4D9B-9D61-A6CD298E27A1}">
      <dsp:nvSpPr>
        <dsp:cNvPr id="0" name=""/>
        <dsp:cNvSpPr/>
      </dsp:nvSpPr>
      <dsp:spPr>
        <a:xfrm>
          <a:off x="2713013" y="452286"/>
          <a:ext cx="1856755" cy="1856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Relies heavily on the tester’s knowledge and experience</a:t>
          </a:r>
        </a:p>
      </dsp:txBody>
      <dsp:txXfrm>
        <a:off x="2803652" y="542925"/>
        <a:ext cx="1675477" cy="1675477"/>
      </dsp:txXfrm>
    </dsp:sp>
    <dsp:sp modelId="{FBC59CEE-F94A-42BA-9F40-3AE21C76CA80}">
      <dsp:nvSpPr>
        <dsp:cNvPr id="0" name=""/>
        <dsp:cNvSpPr/>
      </dsp:nvSpPr>
      <dsp:spPr>
        <a:xfrm>
          <a:off x="713430" y="2451869"/>
          <a:ext cx="1856755" cy="1856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Dynamic and adaptable approach, useful for complex or poorly understood systems</a:t>
          </a:r>
        </a:p>
      </dsp:txBody>
      <dsp:txXfrm>
        <a:off x="804069" y="2542508"/>
        <a:ext cx="1675477" cy="1675477"/>
      </dsp:txXfrm>
    </dsp:sp>
    <dsp:sp modelId="{3BEB3441-4F89-4E7B-9787-E420D475C44D}">
      <dsp:nvSpPr>
        <dsp:cNvPr id="0" name=""/>
        <dsp:cNvSpPr/>
      </dsp:nvSpPr>
      <dsp:spPr>
        <a:xfrm>
          <a:off x="2713013" y="2451869"/>
          <a:ext cx="1856755" cy="1856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 A tester is given access to a new mobile app without a formal test script</a:t>
          </a:r>
        </a:p>
      </dsp:txBody>
      <dsp:txXfrm>
        <a:off x="2803652" y="2542508"/>
        <a:ext cx="1675477" cy="16754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82381-1C35-4F71-9DC5-DFA6AA8931A5}">
      <dsp:nvSpPr>
        <dsp:cNvPr id="0" name=""/>
        <dsp:cNvSpPr/>
      </dsp:nvSpPr>
      <dsp:spPr>
        <a:xfrm>
          <a:off x="0" y="607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76242-779F-4218-88F6-91B65E25FE99}">
      <dsp:nvSpPr>
        <dsp:cNvPr id="0" name=""/>
        <dsp:cNvSpPr/>
      </dsp:nvSpPr>
      <dsp:spPr>
        <a:xfrm>
          <a:off x="430141" y="320547"/>
          <a:ext cx="782074" cy="782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1C6DB-7283-4E37-B1D1-FB21BF30A043}">
      <dsp:nvSpPr>
        <dsp:cNvPr id="0" name=""/>
        <dsp:cNvSpPr/>
      </dsp:nvSpPr>
      <dsp:spPr>
        <a:xfrm>
          <a:off x="1642357" y="607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Tests are based on input domains, focusing on representative test cases</a:t>
          </a:r>
        </a:p>
      </dsp:txBody>
      <dsp:txXfrm>
        <a:off x="1642357" y="607"/>
        <a:ext cx="3831188" cy="1421954"/>
      </dsp:txXfrm>
    </dsp:sp>
    <dsp:sp modelId="{51A97E85-F479-42EE-A015-1666E1F62600}">
      <dsp:nvSpPr>
        <dsp:cNvPr id="0" name=""/>
        <dsp:cNvSpPr/>
      </dsp:nvSpPr>
      <dsp:spPr>
        <a:xfrm>
          <a:off x="0" y="1778050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1F227-B08B-4D9A-9443-6B67F17E9A04}">
      <dsp:nvSpPr>
        <dsp:cNvPr id="0" name=""/>
        <dsp:cNvSpPr/>
      </dsp:nvSpPr>
      <dsp:spPr>
        <a:xfrm>
          <a:off x="430141" y="2097990"/>
          <a:ext cx="782074" cy="782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5315F-38D9-4691-A272-8CB91D45A0ED}">
      <dsp:nvSpPr>
        <dsp:cNvPr id="0" name=""/>
        <dsp:cNvSpPr/>
      </dsp:nvSpPr>
      <dsp:spPr>
        <a:xfrm>
          <a:off x="1642357" y="1778050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Ensures that different classes of inputs are adequately tested</a:t>
          </a:r>
        </a:p>
      </dsp:txBody>
      <dsp:txXfrm>
        <a:off x="1642357" y="1778050"/>
        <a:ext cx="3831188" cy="1421954"/>
      </dsp:txXfrm>
    </dsp:sp>
    <dsp:sp modelId="{6D1F4124-6D8F-45FA-95F2-0EC5417F45A0}">
      <dsp:nvSpPr>
        <dsp:cNvPr id="0" name=""/>
        <dsp:cNvSpPr/>
      </dsp:nvSpPr>
      <dsp:spPr>
        <a:xfrm>
          <a:off x="0" y="3555493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E95C8-72E8-4204-B91D-5B00F39F3735}">
      <dsp:nvSpPr>
        <dsp:cNvPr id="0" name=""/>
        <dsp:cNvSpPr/>
      </dsp:nvSpPr>
      <dsp:spPr>
        <a:xfrm>
          <a:off x="430141" y="3875433"/>
          <a:ext cx="782074" cy="782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EFA22-4996-4CC4-997C-CBF15F540C12}">
      <dsp:nvSpPr>
        <dsp:cNvPr id="0" name=""/>
        <dsp:cNvSpPr/>
      </dsp:nvSpPr>
      <dsp:spPr>
        <a:xfrm>
          <a:off x="1642357" y="3555493"/>
          <a:ext cx="2463095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Example: For a form that accepts age input , equivalence classes could be</a:t>
          </a:r>
        </a:p>
      </dsp:txBody>
      <dsp:txXfrm>
        <a:off x="1642357" y="3555493"/>
        <a:ext cx="2463095" cy="1421954"/>
      </dsp:txXfrm>
    </dsp:sp>
    <dsp:sp modelId="{E20EF502-045E-493C-92E1-32538080ED57}">
      <dsp:nvSpPr>
        <dsp:cNvPr id="0" name=""/>
        <dsp:cNvSpPr/>
      </dsp:nvSpPr>
      <dsp:spPr>
        <a:xfrm>
          <a:off x="4105453" y="3555493"/>
          <a:ext cx="1368092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Valid: 1-100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Invalid: Below 1 and above 100</a:t>
          </a:r>
        </a:p>
      </dsp:txBody>
      <dsp:txXfrm>
        <a:off x="4105453" y="3555493"/>
        <a:ext cx="1368092" cy="1421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7F5D8-91E6-495C-A2A2-91C42733321D}">
      <dsp:nvSpPr>
        <dsp:cNvPr id="0" name=""/>
        <dsp:cNvSpPr/>
      </dsp:nvSpPr>
      <dsp:spPr>
        <a:xfrm>
          <a:off x="0" y="607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14C6A-F152-474B-B731-9FE186F99967}">
      <dsp:nvSpPr>
        <dsp:cNvPr id="0" name=""/>
        <dsp:cNvSpPr/>
      </dsp:nvSpPr>
      <dsp:spPr>
        <a:xfrm>
          <a:off x="430141" y="320547"/>
          <a:ext cx="782074" cy="782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467A9-4E09-434D-9477-C1553A7609E4}">
      <dsp:nvSpPr>
        <dsp:cNvPr id="0" name=""/>
        <dsp:cNvSpPr/>
      </dsp:nvSpPr>
      <dsp:spPr>
        <a:xfrm>
          <a:off x="1642357" y="607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 domain is divided into equivalent classes</a:t>
          </a:r>
        </a:p>
      </dsp:txBody>
      <dsp:txXfrm>
        <a:off x="1642357" y="607"/>
        <a:ext cx="3831188" cy="1421954"/>
      </dsp:txXfrm>
    </dsp:sp>
    <dsp:sp modelId="{EAE8D1B4-EFA8-45E6-BD7E-2BFC4DD3AB24}">
      <dsp:nvSpPr>
        <dsp:cNvPr id="0" name=""/>
        <dsp:cNvSpPr/>
      </dsp:nvSpPr>
      <dsp:spPr>
        <a:xfrm>
          <a:off x="0" y="1778050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F983E-1354-4755-B3BC-6645731EE8A4}">
      <dsp:nvSpPr>
        <dsp:cNvPr id="0" name=""/>
        <dsp:cNvSpPr/>
      </dsp:nvSpPr>
      <dsp:spPr>
        <a:xfrm>
          <a:off x="430141" y="2097990"/>
          <a:ext cx="782074" cy="782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CFC87-07E4-46E3-BC5A-585F7F9A576E}">
      <dsp:nvSpPr>
        <dsp:cNvPr id="0" name=""/>
        <dsp:cNvSpPr/>
      </dsp:nvSpPr>
      <dsp:spPr>
        <a:xfrm>
          <a:off x="1642357" y="1778050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few representative tests from each class are selected</a:t>
          </a:r>
        </a:p>
      </dsp:txBody>
      <dsp:txXfrm>
        <a:off x="1642357" y="1778050"/>
        <a:ext cx="3831188" cy="1421954"/>
      </dsp:txXfrm>
    </dsp:sp>
    <dsp:sp modelId="{2446AE3B-B80E-43BB-BA2F-EBE612A6A9F9}">
      <dsp:nvSpPr>
        <dsp:cNvPr id="0" name=""/>
        <dsp:cNvSpPr/>
      </dsp:nvSpPr>
      <dsp:spPr>
        <a:xfrm>
          <a:off x="0" y="3555493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DCCA1-D058-4472-AAF4-7B6E3C5A5DF3}">
      <dsp:nvSpPr>
        <dsp:cNvPr id="0" name=""/>
        <dsp:cNvSpPr/>
      </dsp:nvSpPr>
      <dsp:spPr>
        <a:xfrm>
          <a:off x="430141" y="3875433"/>
          <a:ext cx="782074" cy="782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3E765-6F49-40FA-A8B1-956330273B2B}">
      <dsp:nvSpPr>
        <dsp:cNvPr id="0" name=""/>
        <dsp:cNvSpPr/>
      </dsp:nvSpPr>
      <dsp:spPr>
        <a:xfrm>
          <a:off x="1642357" y="3555493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Efficient in reducing the number of test cases while maintaining coverage</a:t>
          </a:r>
        </a:p>
      </dsp:txBody>
      <dsp:txXfrm>
        <a:off x="1642357" y="3555493"/>
        <a:ext cx="3831188" cy="14219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EE738-8ED9-41D7-981E-47D37B966728}">
      <dsp:nvSpPr>
        <dsp:cNvPr id="0" name=""/>
        <dsp:cNvSpPr/>
      </dsp:nvSpPr>
      <dsp:spPr>
        <a:xfrm>
          <a:off x="0" y="607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5149E-7F60-4CEF-98F7-32CB59E09FEF}">
      <dsp:nvSpPr>
        <dsp:cNvPr id="0" name=""/>
        <dsp:cNvSpPr/>
      </dsp:nvSpPr>
      <dsp:spPr>
        <a:xfrm>
          <a:off x="430141" y="320547"/>
          <a:ext cx="782074" cy="782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27BA4-931E-4527-878C-CEBBD6CBCF55}">
      <dsp:nvSpPr>
        <dsp:cNvPr id="0" name=""/>
        <dsp:cNvSpPr/>
      </dsp:nvSpPr>
      <dsp:spPr>
        <a:xfrm>
          <a:off x="1642357" y="607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Techniques tailored to specific types of software</a:t>
          </a:r>
        </a:p>
      </dsp:txBody>
      <dsp:txXfrm>
        <a:off x="1642357" y="607"/>
        <a:ext cx="3831188" cy="1421954"/>
      </dsp:txXfrm>
    </dsp:sp>
    <dsp:sp modelId="{625BF7F3-5B93-45C9-AA22-EBE0A412C6BB}">
      <dsp:nvSpPr>
        <dsp:cNvPr id="0" name=""/>
        <dsp:cNvSpPr/>
      </dsp:nvSpPr>
      <dsp:spPr>
        <a:xfrm>
          <a:off x="0" y="1778050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B7584-829B-402F-A2E2-9F45E564A467}">
      <dsp:nvSpPr>
        <dsp:cNvPr id="0" name=""/>
        <dsp:cNvSpPr/>
      </dsp:nvSpPr>
      <dsp:spPr>
        <a:xfrm>
          <a:off x="430141" y="2097990"/>
          <a:ext cx="782074" cy="782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4196D-52DB-4C44-A59A-7F9F409AEF64}">
      <dsp:nvSpPr>
        <dsp:cNvPr id="0" name=""/>
        <dsp:cNvSpPr/>
      </dsp:nvSpPr>
      <dsp:spPr>
        <a:xfrm>
          <a:off x="1642357" y="1778050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Ensures relevant features and constraints of the software are adequately tested</a:t>
          </a:r>
        </a:p>
      </dsp:txBody>
      <dsp:txXfrm>
        <a:off x="1642357" y="1778050"/>
        <a:ext cx="3831188" cy="1421954"/>
      </dsp:txXfrm>
    </dsp:sp>
    <dsp:sp modelId="{D9CB0991-2E02-478F-8DAB-2A772A23A129}">
      <dsp:nvSpPr>
        <dsp:cNvPr id="0" name=""/>
        <dsp:cNvSpPr/>
      </dsp:nvSpPr>
      <dsp:spPr>
        <a:xfrm>
          <a:off x="0" y="3555493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6A503-B3B4-43AC-B624-C1536A6B644E}">
      <dsp:nvSpPr>
        <dsp:cNvPr id="0" name=""/>
        <dsp:cNvSpPr/>
      </dsp:nvSpPr>
      <dsp:spPr>
        <a:xfrm>
          <a:off x="430141" y="3875433"/>
          <a:ext cx="782074" cy="782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B28BF-7070-4E6C-B85D-B9BC24FF2246}">
      <dsp:nvSpPr>
        <dsp:cNvPr id="0" name=""/>
        <dsp:cNvSpPr/>
      </dsp:nvSpPr>
      <dsp:spPr>
        <a:xfrm>
          <a:off x="1642357" y="3555493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Example: Testing a real-time system like an air traffic control system involves ensuring the system responds within strict timing constraints</a:t>
          </a:r>
        </a:p>
      </dsp:txBody>
      <dsp:txXfrm>
        <a:off x="1642357" y="3555493"/>
        <a:ext cx="3831188" cy="14219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AA870-39B3-447B-9185-2782C104628C}">
      <dsp:nvSpPr>
        <dsp:cNvPr id="0" name=""/>
        <dsp:cNvSpPr/>
      </dsp:nvSpPr>
      <dsp:spPr>
        <a:xfrm>
          <a:off x="0" y="607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A35FF-45F4-4FD4-A8D1-B516B10DA401}">
      <dsp:nvSpPr>
        <dsp:cNvPr id="0" name=""/>
        <dsp:cNvSpPr/>
      </dsp:nvSpPr>
      <dsp:spPr>
        <a:xfrm>
          <a:off x="430141" y="320547"/>
          <a:ext cx="782074" cy="782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255AE-1A84-4B8B-8B36-30C0BBA39D3E}">
      <dsp:nvSpPr>
        <dsp:cNvPr id="0" name=""/>
        <dsp:cNvSpPr/>
      </dsp:nvSpPr>
      <dsp:spPr>
        <a:xfrm>
          <a:off x="1642357" y="607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Explains how to integrate different techniques to achieve comprehensive test coverage</a:t>
          </a:r>
        </a:p>
      </dsp:txBody>
      <dsp:txXfrm>
        <a:off x="1642357" y="607"/>
        <a:ext cx="3831188" cy="1421954"/>
      </dsp:txXfrm>
    </dsp:sp>
    <dsp:sp modelId="{0A7DC758-DBF8-4E43-BFF8-1D02EFEAC38D}">
      <dsp:nvSpPr>
        <dsp:cNvPr id="0" name=""/>
        <dsp:cNvSpPr/>
      </dsp:nvSpPr>
      <dsp:spPr>
        <a:xfrm>
          <a:off x="0" y="1778050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0F4FF-0574-4FD8-BB52-B9AAB3C11445}">
      <dsp:nvSpPr>
        <dsp:cNvPr id="0" name=""/>
        <dsp:cNvSpPr/>
      </dsp:nvSpPr>
      <dsp:spPr>
        <a:xfrm>
          <a:off x="430141" y="2097990"/>
          <a:ext cx="782074" cy="782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8219F-D61D-4A85-A48C-D29E15871F45}">
      <dsp:nvSpPr>
        <dsp:cNvPr id="0" name=""/>
        <dsp:cNvSpPr/>
      </dsp:nvSpPr>
      <dsp:spPr>
        <a:xfrm>
          <a:off x="1642357" y="1778050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Functional and structural approaches complement each other</a:t>
          </a:r>
        </a:p>
      </dsp:txBody>
      <dsp:txXfrm>
        <a:off x="1642357" y="1778050"/>
        <a:ext cx="3831188" cy="1421954"/>
      </dsp:txXfrm>
    </dsp:sp>
    <dsp:sp modelId="{576EECFF-7B3A-4FAA-A62F-DC9CB17AD6DB}">
      <dsp:nvSpPr>
        <dsp:cNvPr id="0" name=""/>
        <dsp:cNvSpPr/>
      </dsp:nvSpPr>
      <dsp:spPr>
        <a:xfrm>
          <a:off x="0" y="3555493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36E38-8B59-462E-8264-0A0B58B6B1BE}">
      <dsp:nvSpPr>
        <dsp:cNvPr id="0" name=""/>
        <dsp:cNvSpPr/>
      </dsp:nvSpPr>
      <dsp:spPr>
        <a:xfrm>
          <a:off x="430141" y="3875433"/>
          <a:ext cx="782074" cy="782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374B9-4E0A-4577-AB28-276AD4599D03}">
      <dsp:nvSpPr>
        <dsp:cNvPr id="0" name=""/>
        <dsp:cNvSpPr/>
      </dsp:nvSpPr>
      <dsp:spPr>
        <a:xfrm>
          <a:off x="1642357" y="3555493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Example: For a banking application, use functional testing to verify that transactions are processed correctly and structural testing to ensure that all code paths related to transaction processing are covered</a:t>
          </a:r>
        </a:p>
      </dsp:txBody>
      <dsp:txXfrm>
        <a:off x="1642357" y="3555493"/>
        <a:ext cx="3831188" cy="14219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64F54-90F4-488F-BBC7-B4C2F000FE05}">
      <dsp:nvSpPr>
        <dsp:cNvPr id="0" name=""/>
        <dsp:cNvSpPr/>
      </dsp:nvSpPr>
      <dsp:spPr>
        <a:xfrm>
          <a:off x="2725228" y="1164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9DE9E-D680-4D26-A4ED-8C7AA5105867}">
      <dsp:nvSpPr>
        <dsp:cNvPr id="0" name=""/>
        <dsp:cNvSpPr/>
      </dsp:nvSpPr>
      <dsp:spPr>
        <a:xfrm>
          <a:off x="3127415" y="41383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B0FDB-ED9A-4D01-B5EB-7D483F98B4A8}">
      <dsp:nvSpPr>
        <dsp:cNvPr id="0" name=""/>
        <dsp:cNvSpPr/>
      </dsp:nvSpPr>
      <dsp:spPr>
        <a:xfrm>
          <a:off x="2121946" y="24866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Recap of key points</a:t>
          </a:r>
        </a:p>
      </dsp:txBody>
      <dsp:txXfrm>
        <a:off x="2121946" y="2486644"/>
        <a:ext cx="3093750" cy="720000"/>
      </dsp:txXfrm>
    </dsp:sp>
    <dsp:sp modelId="{FF5A09BA-1981-4ED6-9682-5CB8B5CF56DC}">
      <dsp:nvSpPr>
        <dsp:cNvPr id="0" name=""/>
        <dsp:cNvSpPr/>
      </dsp:nvSpPr>
      <dsp:spPr>
        <a:xfrm>
          <a:off x="6360384" y="11643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E70C3-D9FA-4551-B58B-D27A1241D4ED}">
      <dsp:nvSpPr>
        <dsp:cNvPr id="0" name=""/>
        <dsp:cNvSpPr/>
      </dsp:nvSpPr>
      <dsp:spPr>
        <a:xfrm>
          <a:off x="6762571" y="41383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4B3D9-EA93-4011-8F25-770CD7DA78DB}">
      <dsp:nvSpPr>
        <dsp:cNvPr id="0" name=""/>
        <dsp:cNvSpPr/>
      </dsp:nvSpPr>
      <dsp:spPr>
        <a:xfrm>
          <a:off x="5757103" y="24866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Importance of selecting the right combination of techniques for the context</a:t>
          </a:r>
        </a:p>
      </dsp:txBody>
      <dsp:txXfrm>
        <a:off x="5757103" y="2486644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8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2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4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2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436FE-6431-4AA2-A47A-3613519F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1200150"/>
            <a:ext cx="5258696" cy="3303196"/>
          </a:xfrm>
        </p:spPr>
        <p:txBody>
          <a:bodyPr>
            <a:normAutofit/>
          </a:bodyPr>
          <a:lstStyle/>
          <a:p>
            <a:r>
              <a:rPr lang="en-US" sz="4800" dirty="0"/>
              <a:t>ASSIGNMENT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D6004-F63A-F502-8E31-8877593B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08" r="23280" b="-5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85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sz="4000" dirty="0"/>
              <a:t>Pairwise Testing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4"/>
            <a:ext cx="5355276" cy="3913223"/>
          </a:xfrm>
        </p:spPr>
        <p:txBody>
          <a:bodyPr anchor="t">
            <a:normAutofit/>
          </a:bodyPr>
          <a:lstStyle/>
          <a:p>
            <a:pPr lvl="0"/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Tests are created by combining pairs of input variables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Belongs to combinatorial testing techniques, reduces total combinations required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Example: Testing an online shopping site where users can select different combinations of product categories and payment methods</a:t>
            </a:r>
          </a:p>
        </p:txBody>
      </p:sp>
      <p:pic>
        <p:nvPicPr>
          <p:cNvPr id="7" name="Picture 6" descr="Black pen against a sheet with shaded numbers">
            <a:extLst>
              <a:ext uri="{FF2B5EF4-FFF2-40B4-BE49-F238E27FC236}">
                <a16:creationId xmlns:a16="http://schemas.microsoft.com/office/drawing/2014/main" id="{8A730C48-2E21-4C5C-BC6F-88278474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03" r="10351" b="4"/>
          <a:stretch/>
        </p:blipFill>
        <p:spPr>
          <a:xfrm>
            <a:off x="6311153" y="10"/>
            <a:ext cx="5880846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2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576047" cy="1591902"/>
          </a:xfrm>
        </p:spPr>
        <p:txBody>
          <a:bodyPr>
            <a:normAutofit/>
          </a:bodyPr>
          <a:lstStyle/>
          <a:p>
            <a:r>
              <a:rPr lang="en-US" sz="4000" dirty="0"/>
              <a:t>Boundary-Value Analysis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4017770"/>
          </a:xfrm>
        </p:spPr>
        <p:txBody>
          <a:bodyPr anchor="t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Focuses on testing at the edges of input ranges where errors are most likely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Often includes tests just inside, on, and just outside boundaries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Example: If an input field accepts numbers from 1 to 1000, you would test with values 1, 1000, 0, and 1001 to check boundary conditions</a:t>
            </a:r>
          </a:p>
        </p:txBody>
      </p:sp>
      <p:pic>
        <p:nvPicPr>
          <p:cNvPr id="6" name="Picture 5" descr="Zigzag indicator line">
            <a:extLst>
              <a:ext uri="{FF2B5EF4-FFF2-40B4-BE49-F238E27FC236}">
                <a16:creationId xmlns:a16="http://schemas.microsoft.com/office/drawing/2014/main" id="{531F579E-A247-F207-6097-FDB40A9E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93" r="18190" b="4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928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141547"/>
          </a:xfrm>
        </p:spPr>
        <p:txBody>
          <a:bodyPr>
            <a:normAutofit/>
          </a:bodyPr>
          <a:lstStyle/>
          <a:p>
            <a:r>
              <a:rPr lang="en-US" sz="4000" dirty="0"/>
              <a:t>Random Testing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1801906"/>
            <a:ext cx="5355276" cy="4715435"/>
          </a:xfrm>
        </p:spPr>
        <p:txBody>
          <a:bodyPr anchor="t">
            <a:no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Tests are randomly generated within the input domain</a:t>
            </a:r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Simple and automatable, but lacks targeted coverage</a:t>
            </a:r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Special cases like fuzz testing target software robustness, especially in security</a:t>
            </a:r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Example: A tool randomly generates input data for a text field in a web form, inputting characters, numbers, or symbols to check how the system handles unexpected input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36EE8CEA-81F1-02B4-2E8A-1CBAC492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1" r="40171" b="-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197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1299882"/>
            <a:ext cx="6015318" cy="869577"/>
          </a:xfrm>
        </p:spPr>
        <p:txBody>
          <a:bodyPr>
            <a:normAutofit/>
          </a:bodyPr>
          <a:lstStyle/>
          <a:p>
            <a:r>
              <a:rPr lang="en-US" sz="4000" dirty="0"/>
              <a:t>Code-Based Techniques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4017770"/>
          </a:xfrm>
        </p:spPr>
        <p:txBody>
          <a:bodyPr anchor="t">
            <a:norm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Techniques focus on ensuring the code structure is thoroughly tested</a:t>
            </a:r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Includes control flow, data flow, and reference models</a:t>
            </a:r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Example: For a function that calculates discounts, you write test cases to ensure that every possible path through the discount calculation logic is executed, covering all if-else branches</a:t>
            </a:r>
          </a:p>
        </p:txBody>
      </p:sp>
      <p:pic>
        <p:nvPicPr>
          <p:cNvPr id="6" name="Picture 5" descr="Bubble sheet test paper and pencil">
            <a:extLst>
              <a:ext uri="{FF2B5EF4-FFF2-40B4-BE49-F238E27FC236}">
                <a16:creationId xmlns:a16="http://schemas.microsoft.com/office/drawing/2014/main" id="{05402776-366C-E147-31F0-397F3E52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860" r="-5" b="-5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490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sz="4000" dirty="0"/>
              <a:t>Control Flow-Based Criteria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079812"/>
            <a:ext cx="5355276" cy="4401669"/>
          </a:xfrm>
        </p:spPr>
        <p:txBody>
          <a:bodyPr anchor="t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Ensures that all paths or selected paths through the code are tested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Techniques include statement, branch, and condition/decision coverage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Example: In a payroll system, you ensure that each variable is tested from its definition through its various uses , ensuring that all the data manipulations are correctly handled</a:t>
            </a: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E755FC2C-1192-DAE0-0A1F-F97C6E10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87" r="12984" b="4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095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3"/>
            <a:ext cx="10972800" cy="799407"/>
          </a:xfrm>
        </p:spPr>
        <p:txBody>
          <a:bodyPr>
            <a:normAutofit/>
          </a:bodyPr>
          <a:lstStyle/>
          <a:p>
            <a:r>
              <a:rPr lang="en-US" sz="4000" dirty="0"/>
              <a:t>Data Flow-Based Criteria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599" y="1497107"/>
            <a:ext cx="3750023" cy="4346476"/>
          </a:xfrm>
        </p:spPr>
        <p:txBody>
          <a:bodyPr>
            <a:normAutofit/>
          </a:bodyPr>
          <a:lstStyle/>
          <a:p>
            <a:pPr lvl="0"/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Focuses on the lifecycle of data within the program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Tests ensure all variable definitions and their uses are exercised</a:t>
            </a:r>
          </a:p>
        </p:txBody>
      </p:sp>
      <p:pic>
        <p:nvPicPr>
          <p:cNvPr id="8" name="Graphic 7" descr="Arrow Circle">
            <a:extLst>
              <a:ext uri="{FF2B5EF4-FFF2-40B4-BE49-F238E27FC236}">
                <a16:creationId xmlns:a16="http://schemas.microsoft.com/office/drawing/2014/main" id="{5C16F14E-48C0-A6A6-07F6-FC737449D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2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Reference Models for Code-Based Testing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 lnSpcReduction="10000"/>
          </a:bodyPr>
          <a:lstStyle/>
          <a:p>
            <a:pPr lvl="0"/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Uses graphical representations like flow graphs to visualize control structure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Helps in planning and analyzing code-based testing strategies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Example: Using a flow graph to represent a program's control flow, you visualize all the decision points and paths, helping to ensure that all logical paths are tested</a:t>
            </a: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03DD040E-0E1B-653D-C55C-33CEDCDD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87" r="12984" b="4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168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1846430"/>
            <a:ext cx="5979459" cy="995382"/>
          </a:xfrm>
        </p:spPr>
        <p:txBody>
          <a:bodyPr>
            <a:normAutofit/>
          </a:bodyPr>
          <a:lstStyle/>
          <a:p>
            <a:r>
              <a:rPr lang="en-US" sz="4000" dirty="0"/>
              <a:t>Fault-Based Techniques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3720353"/>
            <a:ext cx="5355276" cy="1846430"/>
          </a:xfrm>
        </p:spPr>
        <p:txBody>
          <a:bodyPr anchor="t">
            <a:normAutofit/>
          </a:bodyPr>
          <a:lstStyle/>
          <a:p>
            <a:pPr lvl="0"/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Target specific faults likely to occur based on past experiences or fault models</a:t>
            </a:r>
          </a:p>
        </p:txBody>
      </p:sp>
      <p:pic>
        <p:nvPicPr>
          <p:cNvPr id="6" name="Picture 5" descr="One big red drawing pin in front of many smaller black drawing pins">
            <a:extLst>
              <a:ext uri="{FF2B5EF4-FFF2-40B4-BE49-F238E27FC236}">
                <a16:creationId xmlns:a16="http://schemas.microsoft.com/office/drawing/2014/main" id="{DBCA3845-2BC7-1282-4100-C3921D1A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08" r="5240" b="-9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147F14-DE72-47FC-9B87-E76702ECDCEA}"/>
              </a:ext>
            </a:extLst>
          </p:cNvPr>
          <p:cNvSpPr txBox="1"/>
          <p:nvPr/>
        </p:nvSpPr>
        <p:spPr>
          <a:xfrm>
            <a:off x="609600" y="3137647"/>
            <a:ext cx="577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Overview of Fault-Based Techniques</a:t>
            </a:r>
          </a:p>
        </p:txBody>
      </p:sp>
    </p:spTree>
    <p:extLst>
      <p:ext uri="{BB962C8B-B14F-4D97-AF65-F5344CB8AC3E}">
        <p14:creationId xmlns:p14="http://schemas.microsoft.com/office/powerpoint/2010/main" val="334887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sz="4000" dirty="0"/>
              <a:t>Error Guessing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4"/>
            <a:ext cx="5355276" cy="4170171"/>
          </a:xfrm>
        </p:spPr>
        <p:txBody>
          <a:bodyPr anchor="t">
            <a:normAutofit/>
          </a:bodyPr>
          <a:lstStyle/>
          <a:p>
            <a:pPr lvl="0"/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Test cases are designed based on the tester’s experience and intuition to uncover likely faults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Often informed by historical fault data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Example: A tester anticipates that entering a very large number might cause the program to crash due to overflow, so they create a test case specifically for this scenario</a:t>
            </a:r>
          </a:p>
        </p:txBody>
      </p:sp>
      <p:pic>
        <p:nvPicPr>
          <p:cNvPr id="6" name="Picture 5" descr="Orange and blue numbers and graphs">
            <a:extLst>
              <a:ext uri="{FF2B5EF4-FFF2-40B4-BE49-F238E27FC236}">
                <a16:creationId xmlns:a16="http://schemas.microsoft.com/office/drawing/2014/main" id="{FD569B9B-DB97-A247-8776-E48BB618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42" r="25415" b="7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494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Mutation Testing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" y="2106204"/>
            <a:ext cx="7077075" cy="3156078"/>
          </a:xfrm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Tests the ability of test cases to detect small, intentional modifications in the code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Aims to improve the robustness of the test suite by ensuring mutants are "killed"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Example: A developer introduces a small change in the code</a:t>
            </a:r>
          </a:p>
        </p:txBody>
      </p:sp>
    </p:spTree>
    <p:extLst>
      <p:ext uri="{BB962C8B-B14F-4D97-AF65-F5344CB8AC3E}">
        <p14:creationId xmlns:p14="http://schemas.microsoft.com/office/powerpoint/2010/main" val="375939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986" y="810563"/>
            <a:ext cx="4511114" cy="5409262"/>
          </a:xfrm>
        </p:spPr>
        <p:txBody>
          <a:bodyPr anchor="t">
            <a:normAutofit/>
          </a:bodyPr>
          <a:lstStyle/>
          <a:p>
            <a:r>
              <a:rPr lang="en-US" sz="4000" dirty="0"/>
              <a:t>Test Techniques</a:t>
            </a:r>
            <a:endParaRPr lang="en-US" sz="4000" dirty="0">
              <a:cs typeface="Posterama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CFCD055-1B6E-BDF9-E871-BEA14F846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078183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93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3"/>
            <a:ext cx="10972800" cy="830488"/>
          </a:xfrm>
        </p:spPr>
        <p:txBody>
          <a:bodyPr>
            <a:normAutofit/>
          </a:bodyPr>
          <a:lstStyle/>
          <a:p>
            <a:r>
              <a:rPr lang="en-US" sz="4000" dirty="0"/>
              <a:t>Usage-Based Techniques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599" y="1775013"/>
            <a:ext cx="3750023" cy="4068570"/>
          </a:xfrm>
        </p:spPr>
        <p:txBody>
          <a:bodyPr>
            <a:normAutofit/>
          </a:bodyPr>
          <a:lstStyle/>
          <a:p>
            <a:pPr lvl="0"/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Tests are designed based on how the software will be used in real-world scenarios</a:t>
            </a:r>
          </a:p>
        </p:txBody>
      </p:sp>
      <p:pic>
        <p:nvPicPr>
          <p:cNvPr id="8" name="Graphic 7" descr="Test tubes">
            <a:extLst>
              <a:ext uri="{FF2B5EF4-FFF2-40B4-BE49-F238E27FC236}">
                <a16:creationId xmlns:a16="http://schemas.microsoft.com/office/drawing/2014/main" id="{75177498-69CC-428B-063F-2F22CCDE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10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sz="4000" dirty="0"/>
              <a:t>Operational Profile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4"/>
            <a:ext cx="5355276" cy="4358429"/>
          </a:xfrm>
        </p:spPr>
        <p:txBody>
          <a:bodyPr anchor="t">
            <a:norm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Tests mimic real-world usage patterns to evaluate reliability and performance</a:t>
            </a:r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Input distributions are based on actual usage frequencies</a:t>
            </a:r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Example: A system expected to handle 70% browsing and 30% transactions in real-world use is tested with a mix of 70% browsing-related test cases and 30% transaction-related test cases to simulate real-world usage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F08CAE03-2853-99CF-F159-FF1D5EEC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51" r="19711" b="-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66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User Observation Heuristics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4017770"/>
          </a:xfrm>
        </p:spPr>
        <p:txBody>
          <a:bodyPr anchor="t">
            <a:norm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Observational techniques used to assess usability and user experience</a:t>
            </a:r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Techniques include cognitive walkthroughs, field observations, and user feedback</a:t>
            </a:r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Example: Observing users as they interact with a new feature in a mobile app, noting any difficulties or mistakes they make, and using these observations to refine the design and improve usability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ED174F20-50D4-98C0-7603-B2B52778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66" r="4951" b="-10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4682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Model-Based Testing Techniques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3567953"/>
            <a:ext cx="5916108" cy="2814918"/>
          </a:xfrm>
        </p:spPr>
        <p:txBody>
          <a:bodyPr anchor="t">
            <a:normAutofit/>
          </a:bodyPr>
          <a:lstStyle/>
          <a:p>
            <a:pPr lvl="0"/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Focuses on creating abstract representations of the system to derive tests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Useful for ensuring consistency and completeness in complex systems</a:t>
            </a:r>
          </a:p>
        </p:txBody>
      </p:sp>
      <p:pic>
        <p:nvPicPr>
          <p:cNvPr id="6" name="Picture 5" descr="Close up of a molecular model">
            <a:extLst>
              <a:ext uri="{FF2B5EF4-FFF2-40B4-BE49-F238E27FC236}">
                <a16:creationId xmlns:a16="http://schemas.microsoft.com/office/drawing/2014/main" id="{2D663660-DB28-99D9-B9A5-9A0F5B0B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08" r="6" b="6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129A02-D38D-4B17-A9D3-BFE33C449178}"/>
              </a:ext>
            </a:extLst>
          </p:cNvPr>
          <p:cNvSpPr txBox="1"/>
          <p:nvPr/>
        </p:nvSpPr>
        <p:spPr>
          <a:xfrm>
            <a:off x="806823" y="2725271"/>
            <a:ext cx="59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Overview of Model-Base Testing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931888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sz="4000" dirty="0"/>
              <a:t>Decision Tables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4"/>
            <a:ext cx="5355276" cy="4188099"/>
          </a:xfrm>
        </p:spPr>
        <p:txBody>
          <a:bodyPr anchor="t">
            <a:normAutofit/>
          </a:bodyPr>
          <a:lstStyle/>
          <a:p>
            <a:pPr lvl="0"/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Logical relationships between inputs and outputs are tabulated to derive test cases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Ensures all input combinations and their corresponding actions are tested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Example: For a loan approval system, a decision table outlines conditions and actions</a:t>
            </a: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7C238FBC-02BE-98C5-00F6-76EBFA1F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87" r="12984" b="4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51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sz="4000" dirty="0"/>
              <a:t>Finite-State Machines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4179134"/>
          </a:xfrm>
        </p:spPr>
        <p:txBody>
          <a:bodyPr anchor="t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Models the program as a set of states and transitions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Tests cover all states and transitions to ensure the system behaves as expected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Example: A vending machine is modeled as a finite state machine, with states representing different stages</a:t>
            </a:r>
          </a:p>
        </p:txBody>
      </p:sp>
      <p:pic>
        <p:nvPicPr>
          <p:cNvPr id="6" name="Picture 5" descr="Floating sheep">
            <a:extLst>
              <a:ext uri="{FF2B5EF4-FFF2-40B4-BE49-F238E27FC236}">
                <a16:creationId xmlns:a16="http://schemas.microsoft.com/office/drawing/2014/main" id="{92BE06B9-9BEC-036F-AA47-53037E98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14" r="22349" b="-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9759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161365"/>
            <a:ext cx="10972800" cy="636495"/>
          </a:xfrm>
        </p:spPr>
        <p:txBody>
          <a:bodyPr>
            <a:noAutofit/>
          </a:bodyPr>
          <a:lstStyle/>
          <a:p>
            <a:r>
              <a:rPr lang="en-US" sz="4000" dirty="0"/>
              <a:t>Formal Specifications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599" y="797860"/>
            <a:ext cx="3750023" cy="5728446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Tests are derived from formal, mathematically defined specifications of the system</a:t>
            </a:r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Enables automatic test generation and validation against precise requirements</a:t>
            </a:r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Example: A formally specified set of rules for a flight booking system allows automatic generation of test cases that ensure all aspects of the booking process meet the defined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756407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sz="4000" dirty="0"/>
              <a:t>Workflow Models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4152240"/>
          </a:xfrm>
        </p:spPr>
        <p:txBody>
          <a:bodyPr anchor="t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Represents sequences of activities, often in business processes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Ensures both typical and alternate workflows are tested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Example: A workflow model for processing online orders is used to test typical scenarios and alternate scenarios</a:t>
            </a:r>
          </a:p>
        </p:txBody>
      </p:sp>
      <p:pic>
        <p:nvPicPr>
          <p:cNvPr id="6" name="Picture 5" descr="Sunlit desk">
            <a:extLst>
              <a:ext uri="{FF2B5EF4-FFF2-40B4-BE49-F238E27FC236}">
                <a16:creationId xmlns:a16="http://schemas.microsoft.com/office/drawing/2014/main" id="{EBFE341F-042B-9307-4C0D-8732E8B9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49" r="27013" b="-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6017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2271" y="594069"/>
            <a:ext cx="5291682" cy="1853296"/>
          </a:xfrm>
        </p:spPr>
        <p:txBody>
          <a:bodyPr anchor="t">
            <a:normAutofit fontScale="90000"/>
          </a:bodyPr>
          <a:lstStyle/>
          <a:p>
            <a:r>
              <a:rPr lang="en-US" sz="4400" dirty="0"/>
              <a:t>Application-Specific Techniques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5C9D4D3-F185-937E-A323-7BD195E50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826358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9C3D94-85D9-448E-A7B3-FB0A160B6CE6}"/>
              </a:ext>
            </a:extLst>
          </p:cNvPr>
          <p:cNvSpPr txBox="1"/>
          <p:nvPr/>
        </p:nvSpPr>
        <p:spPr>
          <a:xfrm>
            <a:off x="708211" y="2608729"/>
            <a:ext cx="4661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Techniques Based on Application Nature</a:t>
            </a:r>
          </a:p>
        </p:txBody>
      </p:sp>
    </p:spTree>
    <p:extLst>
      <p:ext uri="{BB962C8B-B14F-4D97-AF65-F5344CB8AC3E}">
        <p14:creationId xmlns:p14="http://schemas.microsoft.com/office/powerpoint/2010/main" val="374312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2271" y="810563"/>
            <a:ext cx="3705572" cy="1672661"/>
          </a:xfrm>
        </p:spPr>
        <p:txBody>
          <a:bodyPr anchor="t">
            <a:noAutofit/>
          </a:bodyPr>
          <a:lstStyle/>
          <a:p>
            <a:r>
              <a:rPr lang="en-US" sz="4000" dirty="0"/>
              <a:t>Combining Techniques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0225A93-C926-8282-F92B-5B594DE6F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165117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6467B0-B40F-4BB2-B55B-F16AF9DAC223}"/>
              </a:ext>
            </a:extLst>
          </p:cNvPr>
          <p:cNvSpPr txBox="1"/>
          <p:nvPr/>
        </p:nvSpPr>
        <p:spPr>
          <a:xfrm>
            <a:off x="562271" y="2818526"/>
            <a:ext cx="4637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Combining Functional and Structural Testing</a:t>
            </a:r>
          </a:p>
        </p:txBody>
      </p:sp>
    </p:spTree>
    <p:extLst>
      <p:ext uri="{BB962C8B-B14F-4D97-AF65-F5344CB8AC3E}">
        <p14:creationId xmlns:p14="http://schemas.microsoft.com/office/powerpoint/2010/main" val="234055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240159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/>
            <a:r>
              <a:rPr lang="en-US" b="1" dirty="0"/>
              <a:t>Overview of Testing Techniques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dirty="0"/>
              <a:t>Importance of systematic testing in software development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dirty="0"/>
              <a:t>Brief overview of categories: Intuition-based, Input Domain-based, Code-based, Fault-based, Usage-based, Model-based, and Application-specific techniques</a:t>
            </a:r>
          </a:p>
        </p:txBody>
      </p:sp>
      <p:pic>
        <p:nvPicPr>
          <p:cNvPr id="6" name="Picture 5" descr="A person reaching for a paper on a table full of paper and sticky notes">
            <a:extLst>
              <a:ext uri="{FF2B5EF4-FFF2-40B4-BE49-F238E27FC236}">
                <a16:creationId xmlns:a16="http://schemas.microsoft.com/office/drawing/2014/main" id="{A0EE7314-E1E3-F7EC-B309-3B6DD79C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r="23028" b="4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7186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Deterministic vs. Random Testing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4331534"/>
          </a:xfrm>
        </p:spPr>
        <p:txBody>
          <a:bodyPr anchor="t">
            <a:norm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Discusses when to use deterministic versus random test case selection</a:t>
            </a:r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Highlights the strengths and weaknesses of each approach</a:t>
            </a:r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Example: In a reliability test, random inputs are used to simulate real-world usage patterns over a long period, while deterministic inputs are used to specifically test known edge cases or typical user actions</a:t>
            </a:r>
          </a:p>
        </p:txBody>
      </p:sp>
      <p:pic>
        <p:nvPicPr>
          <p:cNvPr id="6" name="Picture 5" descr="Rainbow curves of paper">
            <a:extLst>
              <a:ext uri="{FF2B5EF4-FFF2-40B4-BE49-F238E27FC236}">
                <a16:creationId xmlns:a16="http://schemas.microsoft.com/office/drawing/2014/main" id="{476C18D7-E8FE-EA1E-B335-E85A27B0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06" r="12977" b="4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5980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161366"/>
            <a:ext cx="10972800" cy="138952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C054449-BCF0-8AFB-25D6-D793CA236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122617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FD6707-B4AB-47CE-A5F7-FED74E08C2FF}"/>
              </a:ext>
            </a:extLst>
          </p:cNvPr>
          <p:cNvSpPr txBox="1"/>
          <p:nvPr/>
        </p:nvSpPr>
        <p:spPr>
          <a:xfrm>
            <a:off x="606551" y="1349064"/>
            <a:ext cx="700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 of Testing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883440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4499D603-066B-2B54-01F6-91D5ECC1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50" r="9610" b="-3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90613" y="1122363"/>
            <a:ext cx="3541909" cy="1853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Summary of Testing Techniques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90613" y="3602038"/>
            <a:ext cx="3541909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1159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sz="4000" dirty="0"/>
              <a:t>Intuition and Experience-Based Testing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5685380-63B0-EA2F-6EBF-EADFED800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622397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2469FC-D425-4374-8F1A-B225ED12D3A9}"/>
              </a:ext>
            </a:extLst>
          </p:cNvPr>
          <p:cNvSpPr txBox="1"/>
          <p:nvPr/>
        </p:nvSpPr>
        <p:spPr>
          <a:xfrm>
            <a:off x="681318" y="2286000"/>
            <a:ext cx="972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Based on the Software Engineer’s Intuition and Experience</a:t>
            </a:r>
          </a:p>
        </p:txBody>
      </p:sp>
    </p:spTree>
    <p:extLst>
      <p:ext uri="{BB962C8B-B14F-4D97-AF65-F5344CB8AC3E}">
        <p14:creationId xmlns:p14="http://schemas.microsoft.com/office/powerpoint/2010/main" val="84677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5369169" cy="690282"/>
          </a:xfrm>
        </p:spPr>
        <p:txBody>
          <a:bodyPr>
            <a:normAutofit fontScale="90000"/>
          </a:bodyPr>
          <a:lstStyle/>
          <a:p>
            <a:r>
              <a:rPr lang="en-US" dirty="0"/>
              <a:t>Ad Hoc Testing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573741"/>
            <a:ext cx="6149190" cy="6006353"/>
          </a:xfrm>
        </p:spPr>
        <p:txBody>
          <a:bodyPr anchor="t">
            <a:no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Tests are designed spontaneously without formal planning</a:t>
            </a:r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Useful for quick and broad coverage, but lacks repeatability</a:t>
            </a:r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Example: A developer manually tests a new feature by clicking through the user interface without any predefined plan, relying on their knowledge of how users might interact with the feature</a:t>
            </a:r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Benefits</a:t>
            </a:r>
          </a:p>
          <a:p>
            <a:pPr marL="742950" lvl="2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Flexibility: Allows free exploration of the software</a:t>
            </a:r>
          </a:p>
          <a:p>
            <a:pPr marL="742950" lvl="2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Quick to Implement: Requires minimal planning and documentation</a:t>
            </a:r>
          </a:p>
          <a:p>
            <a:pPr marL="742950" lvl="2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Identifies Critical Issues: Experienced testers can catch critical bugs</a:t>
            </a:r>
          </a:p>
          <a:p>
            <a:pPr marL="742950" lvl="2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Encourages Creative Testing: Uncovers defects through unconventional methods</a:t>
            </a:r>
          </a:p>
          <a:p>
            <a:pPr marL="742950" lvl="2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Cost-Effective: Lower costs due to its informal nature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8366A573-2698-9423-7FB1-556DFC52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66" r="4951" b="-10"/>
          <a:stretch/>
        </p:blipFill>
        <p:spPr>
          <a:xfrm>
            <a:off x="7064188" y="10"/>
            <a:ext cx="512781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268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738435"/>
          </a:xfrm>
        </p:spPr>
        <p:txBody>
          <a:bodyPr>
            <a:normAutofit/>
          </a:bodyPr>
          <a:lstStyle/>
          <a:p>
            <a:r>
              <a:rPr lang="en-US" sz="4000" dirty="0"/>
              <a:t>Ad Hoc Testing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1515036"/>
            <a:ext cx="5355276" cy="4939552"/>
          </a:xfrm>
        </p:spPr>
        <p:txBody>
          <a:bodyPr anchor="t">
            <a:normAutofit/>
          </a:bodyPr>
          <a:lstStyle/>
          <a:p>
            <a:pPr lvl="0">
              <a:lnSpc>
                <a:spcPct val="100000"/>
              </a:lnSpc>
            </a:pPr>
            <a:endParaRPr lang="en-US" sz="1500" dirty="0"/>
          </a:p>
          <a:p>
            <a:pPr marL="514350" lvl="1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900" dirty="0"/>
              <a:t>Limitation</a:t>
            </a:r>
          </a:p>
          <a:p>
            <a:pPr marL="742950" lvl="2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Lack of Documentation: Difficult to replicate tests or track coverage</a:t>
            </a:r>
          </a:p>
          <a:p>
            <a:pPr marL="742950" lvl="2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Inconsistent Coverage: Risk of missing important areas or bugs</a:t>
            </a:r>
          </a:p>
          <a:p>
            <a:pPr marL="742950" lvl="2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Dependence on Tester Skill: Relies heavily on tester's experience and intuition</a:t>
            </a:r>
          </a:p>
          <a:p>
            <a:pPr marL="742950" lvl="2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Difficulty in Tracking Progress: Challenging to measure progress or completion</a:t>
            </a:r>
          </a:p>
          <a:p>
            <a:pPr marL="742950" lvl="2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Not Suitable for Large/Complex Systems: Insufficient for large, complex, or safety-critical projects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B24439BB-512B-37F8-3268-C44236C4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51" r="19711" b="-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152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FE479B-A117-4AB2-83D6-65FFB84AE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9EB222-8605-4C92-BE6A-B57B12EA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759370" y="4009518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599" y="810563"/>
            <a:ext cx="5351929" cy="632755"/>
          </a:xfrm>
        </p:spPr>
        <p:txBody>
          <a:bodyPr anchor="b">
            <a:noAutofit/>
          </a:bodyPr>
          <a:lstStyle/>
          <a:p>
            <a:r>
              <a:rPr lang="en-US" dirty="0"/>
              <a:t>Exploratory Testing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A5B0E6E-225F-8886-D4AB-CE8F4D502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068617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03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2271" y="2375647"/>
            <a:ext cx="3705572" cy="797859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latin typeface="+mn-lt"/>
              </a:rPr>
              <a:t>Overview of Input Domain-Based Techniques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0A2EAEB-C21E-1DC0-AA05-006390E8E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098220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FA018C-038D-4A14-AA36-98A15BCECC78}"/>
              </a:ext>
            </a:extLst>
          </p:cNvPr>
          <p:cNvSpPr txBox="1"/>
          <p:nvPr/>
        </p:nvSpPr>
        <p:spPr>
          <a:xfrm>
            <a:off x="331694" y="594069"/>
            <a:ext cx="4831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Input Domain-Based Techniques</a:t>
            </a:r>
          </a:p>
        </p:txBody>
      </p:sp>
    </p:spTree>
    <p:extLst>
      <p:ext uri="{BB962C8B-B14F-4D97-AF65-F5344CB8AC3E}">
        <p14:creationId xmlns:p14="http://schemas.microsoft.com/office/powerpoint/2010/main" val="84115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2270" y="810563"/>
            <a:ext cx="3902153" cy="1412684"/>
          </a:xfrm>
        </p:spPr>
        <p:txBody>
          <a:bodyPr anchor="t">
            <a:normAutofit/>
          </a:bodyPr>
          <a:lstStyle/>
          <a:p>
            <a:r>
              <a:rPr lang="en-US" sz="4000" dirty="0"/>
              <a:t>Equivalence Partitioning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A7891AF-78F2-27E5-CBC8-46A17FC7A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404880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47898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30201B"/>
      </a:dk2>
      <a:lt2>
        <a:srgbClr val="F1F0F3"/>
      </a:lt2>
      <a:accent1>
        <a:srgbClr val="9DA742"/>
      </a:accent1>
      <a:accent2>
        <a:srgbClr val="B18C3B"/>
      </a:accent2>
      <a:accent3>
        <a:srgbClr val="C36C4D"/>
      </a:accent3>
      <a:accent4>
        <a:srgbClr val="B13B4D"/>
      </a:accent4>
      <a:accent5>
        <a:srgbClr val="C34D90"/>
      </a:accent5>
      <a:accent6>
        <a:srgbClr val="B13BAF"/>
      </a:accent6>
      <a:hlink>
        <a:srgbClr val="C04274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1383</Words>
  <Application>Microsoft Office PowerPoint</Application>
  <PresentationFormat>Widescreen</PresentationFormat>
  <Paragraphs>157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Avenir Next LT Pro</vt:lpstr>
      <vt:lpstr>Posterama</vt:lpstr>
      <vt:lpstr>Wingdings</vt:lpstr>
      <vt:lpstr>SplashVTI</vt:lpstr>
      <vt:lpstr>ASSIGNMENT 1</vt:lpstr>
      <vt:lpstr>Test Techniques</vt:lpstr>
      <vt:lpstr>Introduction</vt:lpstr>
      <vt:lpstr>Intuition and Experience-Based Testing</vt:lpstr>
      <vt:lpstr>Ad Hoc Testing</vt:lpstr>
      <vt:lpstr>Ad Hoc Testing</vt:lpstr>
      <vt:lpstr>Exploratory Testing</vt:lpstr>
      <vt:lpstr>Overview of Input Domain-Based Techniques</vt:lpstr>
      <vt:lpstr>Equivalence Partitioning</vt:lpstr>
      <vt:lpstr>Pairwise Testing</vt:lpstr>
      <vt:lpstr>Boundary-Value Analysis</vt:lpstr>
      <vt:lpstr>Random Testing</vt:lpstr>
      <vt:lpstr>Code-Based Techniques</vt:lpstr>
      <vt:lpstr>Control Flow-Based Criteria</vt:lpstr>
      <vt:lpstr>Data Flow-Based Criteria</vt:lpstr>
      <vt:lpstr>Reference Models for Code-Based Testing</vt:lpstr>
      <vt:lpstr>Fault-Based Techniques</vt:lpstr>
      <vt:lpstr>Error Guessing</vt:lpstr>
      <vt:lpstr>Mutation Testing</vt:lpstr>
      <vt:lpstr>Usage-Based Techniques</vt:lpstr>
      <vt:lpstr>Operational Profile</vt:lpstr>
      <vt:lpstr>User Observation Heuristics</vt:lpstr>
      <vt:lpstr>Model-Based Testing Techniques</vt:lpstr>
      <vt:lpstr>Decision Tables</vt:lpstr>
      <vt:lpstr>Finite-State Machines</vt:lpstr>
      <vt:lpstr>Formal Specifications</vt:lpstr>
      <vt:lpstr>Workflow Models</vt:lpstr>
      <vt:lpstr>Application-Specific Techniques </vt:lpstr>
      <vt:lpstr>Combining Techniques  </vt:lpstr>
      <vt:lpstr>Deterministic vs. Random Testing</vt:lpstr>
      <vt:lpstr>Conclusion </vt:lpstr>
      <vt:lpstr>Summary of Testing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Admin</cp:lastModifiedBy>
  <cp:revision>29</cp:revision>
  <dcterms:created xsi:type="dcterms:W3CDTF">2024-09-03T18:44:49Z</dcterms:created>
  <dcterms:modified xsi:type="dcterms:W3CDTF">2024-09-04T06:09:32Z</dcterms:modified>
</cp:coreProperties>
</file>