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72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8" r:id="rId14"/>
  </p:sldIdLst>
  <p:sldSz cx="6858000" cy="51435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ind" panose="020000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705104-E811-4183-B9B2-979D779E8DED}">
  <a:tblStyle styleId="{CC705104-E811-4183-B9B2-979D779E8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433FDA-14C9-4FB0-9D5D-56915E9D5D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46113" y="1991825"/>
            <a:ext cx="33657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5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4171931" y="238426"/>
            <a:ext cx="3688200" cy="168457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70293" y="3519339"/>
            <a:ext cx="3573900" cy="163282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95796" y="2998282"/>
            <a:ext cx="2195100" cy="1003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232949" y="2183987"/>
            <a:ext cx="1518900" cy="694125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52424" y="2359303"/>
            <a:ext cx="1297200" cy="59242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67674" y="2025668"/>
            <a:ext cx="985800" cy="45045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5113931" y="1452389"/>
            <a:ext cx="2394600" cy="109417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5752049" y="2859978"/>
            <a:ext cx="1518600" cy="69412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5358452" y="2880539"/>
            <a:ext cx="1027800" cy="469575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4563356" y="694639"/>
            <a:ext cx="1520100" cy="694575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5546402" y="-6"/>
            <a:ext cx="1311663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66611" y="2032029"/>
            <a:ext cx="2455200" cy="112185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64202" y="1628852"/>
            <a:ext cx="1340700" cy="61222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99016" y="3803653"/>
            <a:ext cx="1838400" cy="84037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76639" y="1284071"/>
            <a:ext cx="1018800" cy="465525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195176" y="3121561"/>
            <a:ext cx="1272000" cy="581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6417581" y="4812625"/>
            <a:ext cx="440325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800317" y="912850"/>
            <a:ext cx="44790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5546402" y="-6"/>
            <a:ext cx="1311663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2" y="2738679"/>
            <a:ext cx="54186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6417581" y="4812625"/>
            <a:ext cx="440325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102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5951149" y="7"/>
            <a:ext cx="906884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655976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6417581" y="4812625"/>
            <a:ext cx="440325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32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00317" y="912850"/>
            <a:ext cx="4479075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0317" y="1650548"/>
            <a:ext cx="4479075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4812625"/>
            <a:ext cx="440325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825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0" y="722660"/>
            <a:ext cx="6858000" cy="184909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GB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SKI2015 – KỸ NĂNG LÀM VIỆC</a:t>
            </a:r>
            <a:br>
              <a:rPr lang="en-GB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ASSIGNMENT 1</a:t>
            </a:r>
            <a:br>
              <a:rPr lang="en-GB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GB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2400" b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Three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9A4173E-E678-3DF5-73BF-8D719B60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6" name="Google Shape;196;p15">
            <a:extLst>
              <a:ext uri="{FF2B5EF4-FFF2-40B4-BE49-F238E27FC236}">
                <a16:creationId xmlns:a16="http://schemas.microsoft.com/office/drawing/2014/main" id="{1A7EEE98-2FA6-E556-4112-95093ABD4EF6}"/>
              </a:ext>
            </a:extLst>
          </p:cNvPr>
          <p:cNvSpPr txBox="1">
            <a:spLocks/>
          </p:cNvSpPr>
          <p:nvPr/>
        </p:nvSpPr>
        <p:spPr>
          <a:xfrm>
            <a:off x="1451061" y="3207263"/>
            <a:ext cx="3955877" cy="140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345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3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r"/>
            <a:r>
              <a:rPr lang="vi-VN" sz="1400">
                <a:solidFill>
                  <a:schemeClr val="accent3">
                    <a:lumMod val="40000"/>
                    <a:lumOff val="60000"/>
                  </a:schemeClr>
                </a:solidFill>
              </a:rPr>
              <a:t>GV Hướng dẫn: </a:t>
            </a:r>
            <a:r>
              <a:rPr lang="vi-VN" sz="1400"/>
              <a:t>ThS. CAO THỊ THÙY TRANG</a:t>
            </a:r>
            <a:endParaRPr lang="en-US" sz="1400"/>
          </a:p>
          <a:p>
            <a:r>
              <a:rPr lang="vi-VN" sz="1400">
                <a:solidFill>
                  <a:schemeClr val="accent3">
                    <a:lumMod val="40000"/>
                    <a:lumOff val="60000"/>
                  </a:schemeClr>
                </a:solidFill>
              </a:rPr>
              <a:t>Thực hiện</a:t>
            </a:r>
            <a:r>
              <a:rPr lang="en-US" sz="140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vi-VN" sz="1400"/>
              <a:t>Lê Trí Tâm (Nhóm Trưởng) </a:t>
            </a:r>
          </a:p>
          <a:p>
            <a:r>
              <a:rPr lang="vi-VN" sz="1400"/>
              <a:t>Nguyễn Đức Duy</a:t>
            </a:r>
          </a:p>
          <a:p>
            <a:r>
              <a:rPr lang="vi-VN" sz="1400"/>
              <a:t>Huỳnh Hữu Vinh</a:t>
            </a:r>
            <a:endParaRPr lang="en-US" sz="1400"/>
          </a:p>
          <a:p>
            <a:r>
              <a:rPr lang="vi-VN" sz="1400"/>
              <a:t>Vũ Đình Biên</a:t>
            </a:r>
          </a:p>
          <a:p>
            <a:r>
              <a:rPr lang="vi-VN" sz="1400"/>
              <a:t>Trần Phúc Hậu</a:t>
            </a:r>
          </a:p>
          <a:p>
            <a:r>
              <a:rPr lang="vi-VN" sz="1400"/>
              <a:t>Nguyễn Đình Thắng</a:t>
            </a:r>
          </a:p>
          <a:p>
            <a:pPr algn="r"/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D68BD-6E89-55B6-234B-FF0D1DEAAB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0780E22-3884-1798-1AD5-A6E4B2398A23}"/>
              </a:ext>
            </a:extLst>
          </p:cNvPr>
          <p:cNvSpPr txBox="1">
            <a:spLocks/>
          </p:cNvSpPr>
          <p:nvPr/>
        </p:nvSpPr>
        <p:spPr>
          <a:xfrm>
            <a:off x="6417581" y="4812625"/>
            <a:ext cx="440325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1550-17AF-8A3E-CC61-D8A90BBE6C62}"/>
              </a:ext>
            </a:extLst>
          </p:cNvPr>
          <p:cNvSpPr txBox="1"/>
          <p:nvPr/>
        </p:nvSpPr>
        <p:spPr>
          <a:xfrm>
            <a:off x="2269868" y="252762"/>
            <a:ext cx="2529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Thành viên 5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766A24-309B-F593-1424-575AF7BA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94AB5-5243-FF62-B591-1D5579F27D87}"/>
              </a:ext>
            </a:extLst>
          </p:cNvPr>
          <p:cNvSpPr txBox="1"/>
          <p:nvPr/>
        </p:nvSpPr>
        <p:spPr>
          <a:xfrm>
            <a:off x="1131848" y="971312"/>
            <a:ext cx="43564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Họ và tên: Trần Phúc Hậu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Ngày sinh: 28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/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11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/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2001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Quê quán: Long An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Sở thích: Chơi game, nghe nhạc khi thời gian rảnh 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cá nhân: Tốt nghiệp đúng thời hạn Cao đẳng FPT(mục tiêu ngắn hạn)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B2EC5-4126-7184-1C04-57D9F900C281}"/>
              </a:ext>
            </a:extLst>
          </p:cNvPr>
          <p:cNvSpPr txBox="1"/>
          <p:nvPr/>
        </p:nvSpPr>
        <p:spPr>
          <a:xfrm>
            <a:off x="1131849" y="2571750"/>
            <a:ext cx="4461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Tính cách MBTI: ISFJ - Người nuôi dưỡng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mạnh: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Nhiệt tình, sẵn sàng giúp đỡ người khác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H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iểu được cảm xúc người khác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L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uôn theo đuổi mục tiêu bản thân đề ra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yếu: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Khiêm nhường nhút nhát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H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ay tự ti về bản thân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T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hụ động khi giao tiếp với người khác</a:t>
            </a:r>
          </a:p>
        </p:txBody>
      </p:sp>
    </p:spTree>
    <p:extLst>
      <p:ext uri="{BB962C8B-B14F-4D97-AF65-F5344CB8AC3E}">
        <p14:creationId xmlns:p14="http://schemas.microsoft.com/office/powerpoint/2010/main" val="42212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D68BD-6E89-55B6-234B-FF0D1DEAAB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0780E22-3884-1798-1AD5-A6E4B2398A23}"/>
              </a:ext>
            </a:extLst>
          </p:cNvPr>
          <p:cNvSpPr txBox="1">
            <a:spLocks/>
          </p:cNvSpPr>
          <p:nvPr/>
        </p:nvSpPr>
        <p:spPr>
          <a:xfrm>
            <a:off x="6417581" y="4812625"/>
            <a:ext cx="440325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1550-17AF-8A3E-CC61-D8A90BBE6C62}"/>
              </a:ext>
            </a:extLst>
          </p:cNvPr>
          <p:cNvSpPr txBox="1"/>
          <p:nvPr/>
        </p:nvSpPr>
        <p:spPr>
          <a:xfrm>
            <a:off x="2269868" y="25276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Thành viên 6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766A24-309B-F593-1424-575AF7BA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94AB5-5243-FF62-B591-1D5579F27D87}"/>
              </a:ext>
            </a:extLst>
          </p:cNvPr>
          <p:cNvSpPr txBox="1"/>
          <p:nvPr/>
        </p:nvSpPr>
        <p:spPr>
          <a:xfrm>
            <a:off x="1131848" y="971312"/>
            <a:ext cx="4356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Họ và tên: 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Lê Trí Tâm</a:t>
            </a:r>
            <a:endParaRPr lang="vi-VN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Ngày sinh: 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17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/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0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6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/200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0</a:t>
            </a:r>
            <a:endParaRPr lang="vi-VN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Quê quán: 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Long An</a:t>
            </a:r>
            <a:endParaRPr lang="vi-VN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Sở thích: nghe nhạc,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chơi thể thao</a:t>
            </a:r>
            <a:endParaRPr lang="vi-VN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cá nhân: 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tốt nghiệp đúng thời hạn, có công việc.</a:t>
            </a:r>
            <a:endParaRPr lang="vi-VN">
              <a:solidFill>
                <a:schemeClr val="tx1"/>
              </a:solidFill>
              <a:cs typeface="Hin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B2EC5-4126-7184-1C04-57D9F900C281}"/>
              </a:ext>
            </a:extLst>
          </p:cNvPr>
          <p:cNvSpPr txBox="1"/>
          <p:nvPr/>
        </p:nvSpPr>
        <p:spPr>
          <a:xfrm>
            <a:off x="1131847" y="2490082"/>
            <a:ext cx="5016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Tính cách MBTI: </a:t>
            </a:r>
            <a:r>
              <a:rPr lang="en-US">
                <a:solidFill>
                  <a:schemeClr val="tx1"/>
                </a:solidFill>
                <a:latin typeface="+mj-lt"/>
                <a:cs typeface="Hind" panose="02000000000000000000" pitchFamily="2" charset="0"/>
              </a:rPr>
              <a:t>Người trách nhiệm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mạnh: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Biết lắng nghe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 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có xu hướng tiếp thu rất nhiều thông tin và nhớ rất lâu.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C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ó khả năng phân tích các sự vật, hiện tượng, con người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chính xác, sự kiên nhẫn và khả năng tập trung cao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yếu: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Ít thể hiện tình cảm đưa ra những lời khen với người thân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Luôn tôn trọng các quy tắc một cách cứng nhắc 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Có tính hơn thua cao</a:t>
            </a:r>
          </a:p>
        </p:txBody>
      </p:sp>
    </p:spTree>
    <p:extLst>
      <p:ext uri="{BB962C8B-B14F-4D97-AF65-F5344CB8AC3E}">
        <p14:creationId xmlns:p14="http://schemas.microsoft.com/office/powerpoint/2010/main" val="28610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CA249-2585-8FE6-9FD7-C147723C7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B5A08-6DC7-B8D2-4A58-8EF639C7602C}"/>
              </a:ext>
            </a:extLst>
          </p:cNvPr>
          <p:cNvSpPr txBox="1"/>
          <p:nvPr/>
        </p:nvSpPr>
        <p:spPr>
          <a:xfrm>
            <a:off x="0" y="252762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NỘI QUY NHÓM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CC005E5-BCB8-101B-6C18-EC8E0E37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5BC1F7-2423-EBB9-409D-30B2FD498172}"/>
              </a:ext>
            </a:extLst>
          </p:cNvPr>
          <p:cNvSpPr txBox="1"/>
          <p:nvPr/>
        </p:nvSpPr>
        <p:spPr>
          <a:xfrm>
            <a:off x="1294441" y="1590908"/>
            <a:ext cx="42691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Đi trễ (15 phút / 3.000đ)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Trễ deadline (1 giờ/ 1.000đ – 1 ngày/ 20.000đ)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Vắng có lí do (1 lần / 5.000đ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Vắng không lí do (1 lần / 20.000đ)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Không mở cam khi họp nhóm (1 lần / 10.000đ)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Treo máy (1 lần / 10.000đ)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Phá, gây sự trong khi họp (1 lần / 50.000đ)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Làm việc riêng (1 lần / 10.000đ)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Im lặng, không đóng góp ý kiến (1 lần / 5.000đ)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ctrTitle" idx="4294967295"/>
          </p:nvPr>
        </p:nvSpPr>
        <p:spPr>
          <a:xfrm>
            <a:off x="2036588" y="1785374"/>
            <a:ext cx="3635666" cy="1671503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4500"/>
              <a:t>THANKS FOR YOUR LISTENING!</a:t>
            </a:r>
            <a:endParaRPr sz="4500"/>
          </a:p>
        </p:txBody>
      </p:sp>
      <p:pic>
        <p:nvPicPr>
          <p:cNvPr id="426" name="Google Shape;426;p3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379575" y="1022456"/>
            <a:ext cx="2438550" cy="16794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27" name="Google Shape;427;p37"/>
          <p:cNvSpPr txBox="1">
            <a:spLocks noGrp="1"/>
          </p:cNvSpPr>
          <p:nvPr>
            <p:ph type="sldNum" idx="12"/>
          </p:nvPr>
        </p:nvSpPr>
        <p:spPr>
          <a:xfrm>
            <a:off x="7274831" y="4252406"/>
            <a:ext cx="440325" cy="24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D3B40CA-6579-6E5B-7440-A54E9541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825642" y="1028190"/>
            <a:ext cx="4479075" cy="4770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>
                <a:solidFill>
                  <a:schemeClr val="accent3">
                    <a:lumMod val="40000"/>
                    <a:lumOff val="60000"/>
                  </a:schemeClr>
                </a:solidFill>
              </a:rPr>
              <a:t>NỘI DUNG</a:t>
            </a:r>
            <a:endParaRPr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3503928" y="1706922"/>
            <a:ext cx="616298" cy="92157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600424" y="1684498"/>
            <a:ext cx="616298" cy="921644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4947228" y="1704234"/>
            <a:ext cx="616298" cy="921733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0" y="1750492"/>
            <a:ext cx="1991678" cy="8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75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</a:p>
          <a:p>
            <a:pPr algn="ctr"/>
            <a:r>
              <a:rPr lang="en" sz="175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SLOGAN &amp; MỤC TIÊU CHUNG</a:t>
            </a:r>
          </a:p>
        </p:txBody>
      </p:sp>
      <p:sp>
        <p:nvSpPr>
          <p:cNvPr id="345" name="Google Shape;345;p31"/>
          <p:cNvSpPr txBox="1"/>
          <p:nvPr/>
        </p:nvSpPr>
        <p:spPr>
          <a:xfrm>
            <a:off x="2151342" y="1684498"/>
            <a:ext cx="1508681" cy="94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</a:p>
          <a:p>
            <a:pPr algn="ctr"/>
            <a:r>
              <a:rPr lang="en" sz="18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GIỚI THIỆU THÀNH VIÊN</a:t>
            </a:r>
            <a:endParaRPr sz="18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042183" y="1679477"/>
            <a:ext cx="1131750" cy="9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</a:p>
          <a:p>
            <a:pPr algn="ctr"/>
            <a:r>
              <a:rPr lang="en" sz="18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NỘI QUY NHÓM</a:t>
            </a:r>
            <a:endParaRPr sz="18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7274831" y="4252406"/>
            <a:ext cx="440325" cy="24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A7F125A1-74A9-3133-9FAE-62F8207C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1113" y="2830225"/>
            <a:ext cx="2743200" cy="210638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5" grpId="0"/>
      <p:bldP spid="3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AC710-5F23-D812-1BC7-5B78B0DB0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E03D087-6682-0B10-D969-B1A19B2E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DB9C2-4D94-82F6-BC4D-4654538C8407}"/>
              </a:ext>
            </a:extLst>
          </p:cNvPr>
          <p:cNvSpPr txBox="1"/>
          <p:nvPr/>
        </p:nvSpPr>
        <p:spPr>
          <a:xfrm>
            <a:off x="1" y="252762"/>
            <a:ext cx="685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Hind" panose="02000000000000000000" pitchFamily="2" charset="0"/>
              </a:rPr>
              <a:t>SLOGAN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992C0-4C73-BB40-55EF-608E8F7D08ED}"/>
              </a:ext>
            </a:extLst>
          </p:cNvPr>
          <p:cNvSpPr txBox="1"/>
          <p:nvPr/>
        </p:nvSpPr>
        <p:spPr>
          <a:xfrm>
            <a:off x="1713525" y="2156251"/>
            <a:ext cx="3430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cs typeface="Hind"/>
                <a:sym typeface="Hind"/>
              </a:rPr>
              <a:t>“Đừng đi một mình, hãy đi cùng nhau”</a:t>
            </a:r>
          </a:p>
        </p:txBody>
      </p:sp>
    </p:spTree>
    <p:extLst>
      <p:ext uri="{BB962C8B-B14F-4D97-AF65-F5344CB8AC3E}">
        <p14:creationId xmlns:p14="http://schemas.microsoft.com/office/powerpoint/2010/main" val="41655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132934" y="2309738"/>
            <a:ext cx="42264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5400">
                <a:solidFill>
                  <a:schemeClr val="accent3">
                    <a:lumMod val="40000"/>
                    <a:lumOff val="60000"/>
                  </a:schemeClr>
                </a:solidFill>
              </a:rPr>
              <a:t>MỤC </a:t>
            </a:r>
            <a:br>
              <a:rPr lang="en" sz="540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" sz="5400">
                <a:solidFill>
                  <a:schemeClr val="accent3">
                    <a:lumMod val="40000"/>
                    <a:lumOff val="60000"/>
                  </a:schemeClr>
                </a:solidFill>
              </a:rPr>
              <a:t>TIÊU CHUNG</a:t>
            </a:r>
            <a:endParaRPr sz="54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254056" y="3201602"/>
            <a:ext cx="4226400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/>
              <a:t>Hoàn thành môn học với kết quả đạt và tiếp thu đầy đủ kiến thức của môn học để áp dụng với thực tế.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799987" y="1180823"/>
            <a:ext cx="206716" cy="1973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4068346" y="1008570"/>
            <a:ext cx="999974" cy="1000034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3436865" y="1805693"/>
            <a:ext cx="363129" cy="36315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5116280" y="1477369"/>
            <a:ext cx="206700" cy="1973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0" name="Google Shape;250;p21"/>
          <p:cNvSpPr/>
          <p:nvPr/>
        </p:nvSpPr>
        <p:spPr>
          <a:xfrm rot="-931596">
            <a:off x="4693574" y="2105911"/>
            <a:ext cx="139808" cy="13349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7274831" y="4252406"/>
            <a:ext cx="440325" cy="24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1991983" y="1445920"/>
            <a:ext cx="3546456" cy="1635511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" sz="4500">
                <a:solidFill>
                  <a:schemeClr val="accent3">
                    <a:lumMod val="40000"/>
                    <a:lumOff val="60000"/>
                  </a:schemeClr>
                </a:solidFill>
              </a:rPr>
              <a:t>GIỚI THIỆU THÀNH VIÊN</a:t>
            </a:r>
            <a:endParaRPr sz="45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379575" y="1022456"/>
            <a:ext cx="2438550" cy="16794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7274831" y="4252406"/>
            <a:ext cx="440325" cy="24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096FF-6B24-F60E-77AC-15C06C7DD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1EC5A-49C4-7EE2-B89A-4516ED085909}"/>
              </a:ext>
            </a:extLst>
          </p:cNvPr>
          <p:cNvSpPr txBox="1"/>
          <p:nvPr/>
        </p:nvSpPr>
        <p:spPr>
          <a:xfrm>
            <a:off x="2152849" y="252762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Hind" panose="02000000000000000000" pitchFamily="2" charset="0"/>
              </a:rPr>
              <a:t>Thành viên 1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B9589C8-81EF-0488-64D0-644FEA65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813AB-EE7F-F545-6ED6-0215BC35706E}"/>
              </a:ext>
            </a:extLst>
          </p:cNvPr>
          <p:cNvSpPr txBox="1"/>
          <p:nvPr/>
        </p:nvSpPr>
        <p:spPr>
          <a:xfrm>
            <a:off x="1131848" y="971312"/>
            <a:ext cx="4356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Họ và tên: Nguyễn Đình Thắng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Ngày sinh: 23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/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08/2002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Quê quán: 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H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à 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T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ĩnh mình thương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Sở thích: nghe nhạc,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hát,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nấu ăn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cá nhân: trước mắt có việc làm ổn định rồi tính tiếp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D2593-3A7A-35E7-4933-A791DAC8BFE0}"/>
              </a:ext>
            </a:extLst>
          </p:cNvPr>
          <p:cNvSpPr txBox="1"/>
          <p:nvPr/>
        </p:nvSpPr>
        <p:spPr>
          <a:xfrm>
            <a:off x="1131848" y="2490082"/>
            <a:ext cx="26516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Tính cách MBTI: </a:t>
            </a:r>
            <a:r>
              <a:rPr lang="en-US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N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hà khoa học</a:t>
            </a:r>
            <a:endParaRPr lang="en-US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Tự Tin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Nghiêm Túc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Là Người Lắng Nghe Giỏi</a:t>
            </a:r>
          </a:p>
          <a:p>
            <a:endParaRPr lang="en-US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D68BD-6E89-55B6-234B-FF0D1DEAAB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0780E22-3884-1798-1AD5-A6E4B2398A23}"/>
              </a:ext>
            </a:extLst>
          </p:cNvPr>
          <p:cNvSpPr txBox="1">
            <a:spLocks/>
          </p:cNvSpPr>
          <p:nvPr/>
        </p:nvSpPr>
        <p:spPr>
          <a:xfrm>
            <a:off x="6417581" y="4812625"/>
            <a:ext cx="440325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1550-17AF-8A3E-CC61-D8A90BBE6C62}"/>
              </a:ext>
            </a:extLst>
          </p:cNvPr>
          <p:cNvSpPr txBox="1"/>
          <p:nvPr/>
        </p:nvSpPr>
        <p:spPr>
          <a:xfrm>
            <a:off x="2152849" y="252762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Hind" panose="02000000000000000000" pitchFamily="2" charset="0"/>
              </a:rPr>
              <a:t>Thành viên 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766A24-309B-F593-1424-575AF7BA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94AB5-5243-FF62-B591-1D5579F27D87}"/>
              </a:ext>
            </a:extLst>
          </p:cNvPr>
          <p:cNvSpPr txBox="1"/>
          <p:nvPr/>
        </p:nvSpPr>
        <p:spPr>
          <a:xfrm>
            <a:off x="1131848" y="971312"/>
            <a:ext cx="4356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Họ và tên: Huỳnh Hữu Vinh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Ngày sinh: 25/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0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1/2001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Quê quán: Tây Ninh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Sở thích: Nghe nhạc, đi phượt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cá nhân: Tốt nghiệp đúng thời hạn, có công việc với mức lương ổn định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B2EC5-4126-7184-1C04-57D9F900C281}"/>
              </a:ext>
            </a:extLst>
          </p:cNvPr>
          <p:cNvSpPr txBox="1"/>
          <p:nvPr/>
        </p:nvSpPr>
        <p:spPr>
          <a:xfrm>
            <a:off x="1131848" y="2490082"/>
            <a:ext cx="42001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Tính cách MBTI: Cách thức và Linh hoạt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Điểm mạnh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: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Q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uyết tâm hoàn thành công việc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N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ăng động, tôn trọng những người xung quanh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T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hích nghi nhanh với môi trường làm việc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Điểm yếu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: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Thiếu sự định hướng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chưa rõ ràng</a:t>
            </a:r>
          </a:p>
        </p:txBody>
      </p:sp>
    </p:spTree>
    <p:extLst>
      <p:ext uri="{BB962C8B-B14F-4D97-AF65-F5344CB8AC3E}">
        <p14:creationId xmlns:p14="http://schemas.microsoft.com/office/powerpoint/2010/main" val="20337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D68BD-6E89-55B6-234B-FF0D1DEAAB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0780E22-3884-1798-1AD5-A6E4B2398A23}"/>
              </a:ext>
            </a:extLst>
          </p:cNvPr>
          <p:cNvSpPr txBox="1">
            <a:spLocks/>
          </p:cNvSpPr>
          <p:nvPr/>
        </p:nvSpPr>
        <p:spPr>
          <a:xfrm>
            <a:off x="6417581" y="4812625"/>
            <a:ext cx="440325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1550-17AF-8A3E-CC61-D8A90BBE6C62}"/>
              </a:ext>
            </a:extLst>
          </p:cNvPr>
          <p:cNvSpPr txBox="1"/>
          <p:nvPr/>
        </p:nvSpPr>
        <p:spPr>
          <a:xfrm>
            <a:off x="2269868" y="252762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Thành viên 3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766A24-309B-F593-1424-575AF7BA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94AB5-5243-FF62-B591-1D5579F27D87}"/>
              </a:ext>
            </a:extLst>
          </p:cNvPr>
          <p:cNvSpPr txBox="1"/>
          <p:nvPr/>
        </p:nvSpPr>
        <p:spPr>
          <a:xfrm>
            <a:off x="1131848" y="971312"/>
            <a:ext cx="4356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Họ và tên: Nguyễn Đức Duy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Ngày sinh: 03/03/2002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Quê quán:Tây Ninh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Sở thích: Chơi game, nghe nhạc, chụp ảnh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cá nhân: Kiếm tiền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B2EC5-4126-7184-1C04-57D9F900C281}"/>
              </a:ext>
            </a:extLst>
          </p:cNvPr>
          <p:cNvSpPr txBox="1"/>
          <p:nvPr/>
        </p:nvSpPr>
        <p:spPr>
          <a:xfrm>
            <a:off x="1131848" y="2490082"/>
            <a:ext cx="35285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Tính cách MBTI: Nhà điều hành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mạnh: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Ý chí mạnh mẽ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Biết truyền cảm hứng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Làm việc hiệu quả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yếu: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Cố chấp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Không giỏi xử lý cảm xúc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Tự tin đôi khi có thể biến thành tự kiêu</a:t>
            </a:r>
          </a:p>
          <a:p>
            <a:endParaRPr lang="en-US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D68BD-6E89-55B6-234B-FF0D1DEAAB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0780E22-3884-1798-1AD5-A6E4B2398A23}"/>
              </a:ext>
            </a:extLst>
          </p:cNvPr>
          <p:cNvSpPr txBox="1">
            <a:spLocks/>
          </p:cNvSpPr>
          <p:nvPr/>
        </p:nvSpPr>
        <p:spPr>
          <a:xfrm>
            <a:off x="6417581" y="4812625"/>
            <a:ext cx="440325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1550-17AF-8A3E-CC61-D8A90BBE6C62}"/>
              </a:ext>
            </a:extLst>
          </p:cNvPr>
          <p:cNvSpPr txBox="1"/>
          <p:nvPr/>
        </p:nvSpPr>
        <p:spPr>
          <a:xfrm>
            <a:off x="2269868" y="252762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60000"/>
                    <a:lumOff val="4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Thành viên 4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766A24-309B-F593-1424-575AF7BA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" cy="704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94AB5-5243-FF62-B591-1D5579F27D87}"/>
              </a:ext>
            </a:extLst>
          </p:cNvPr>
          <p:cNvSpPr txBox="1"/>
          <p:nvPr/>
        </p:nvSpPr>
        <p:spPr>
          <a:xfrm>
            <a:off x="1131848" y="971312"/>
            <a:ext cx="43564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Họ và tên: Vũ Đình Biên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Ngày sinh: 25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/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12</a:t>
            </a:r>
            <a:r>
              <a:rPr lang="en-US">
                <a:solidFill>
                  <a:schemeClr val="tx1"/>
                </a:solidFill>
                <a:cs typeface="Hind" panose="02000000000000000000" pitchFamily="2" charset="0"/>
              </a:rPr>
              <a:t>/</a:t>
            </a: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2001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Quê quán: Nam Định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Sở thích: Đá bóng, nghe nhạc, xem phim, chơi game …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Mục tiêu cá nhân: Trở thành Frontend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B2EC5-4126-7184-1C04-57D9F900C281}"/>
              </a:ext>
            </a:extLst>
          </p:cNvPr>
          <p:cNvSpPr txBox="1"/>
          <p:nvPr/>
        </p:nvSpPr>
        <p:spPr>
          <a:xfrm>
            <a:off x="1131848" y="2571750"/>
            <a:ext cx="51539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Tính cách MBTI: INFP Người lý tưởng hóa</a:t>
            </a:r>
            <a:endParaRPr lang="en-US">
              <a:solidFill>
                <a:schemeClr val="tx1"/>
              </a:solidFill>
              <a:cs typeface="Hind" panose="02000000000000000000" pitchFamily="2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mạnh: 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Linh hoạt và đa dạng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Luôn phấn đấu để đôi bên cùng có lợi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Điểm yếu: 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Có xu hướng nhút nhát và kín đáo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vi-VN">
                <a:solidFill>
                  <a:schemeClr val="tx1"/>
                </a:solidFill>
                <a:cs typeface="Hind" panose="02000000000000000000" pitchFamily="2" charset="0"/>
              </a:rPr>
              <a:t>Không muốn người khác khám phá thế giới riêng của mình</a:t>
            </a:r>
          </a:p>
          <a:p>
            <a:endParaRPr lang="en-US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818</Words>
  <Application>Microsoft Office PowerPoint</Application>
  <PresentationFormat>Custom</PresentationFormat>
  <Paragraphs>131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Hind</vt:lpstr>
      <vt:lpstr>Wingdings</vt:lpstr>
      <vt:lpstr>Arial</vt:lpstr>
      <vt:lpstr>Calibri</vt:lpstr>
      <vt:lpstr>Dumaine</vt:lpstr>
      <vt:lpstr>SKI2015 – KỸ NĂNG LÀM VIỆC ASSIGNMENT 1  Group Three</vt:lpstr>
      <vt:lpstr>NỘI DUNG</vt:lpstr>
      <vt:lpstr>PowerPoint Presentation</vt:lpstr>
      <vt:lpstr>MỤC  TIÊU CHUNG</vt:lpstr>
      <vt:lpstr>GIỚI THIỆU THÀNH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TRI TAM LE</cp:lastModifiedBy>
  <cp:revision>10</cp:revision>
  <dcterms:modified xsi:type="dcterms:W3CDTF">2022-05-19T15:22:14Z</dcterms:modified>
</cp:coreProperties>
</file>