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5" r:id="rId3"/>
  </p:sldMasterIdLst>
  <p:notesMasterIdLst>
    <p:notesMasterId r:id="rId40"/>
  </p:notesMasterIdLst>
  <p:handoutMasterIdLst>
    <p:handoutMasterId r:id="rId41"/>
  </p:handoutMasterIdLst>
  <p:sldIdLst>
    <p:sldId id="285" r:id="rId4"/>
    <p:sldId id="370" r:id="rId5"/>
    <p:sldId id="371" r:id="rId6"/>
    <p:sldId id="372" r:id="rId7"/>
    <p:sldId id="314" r:id="rId8"/>
    <p:sldId id="320" r:id="rId9"/>
    <p:sldId id="321" r:id="rId10"/>
    <p:sldId id="322" r:id="rId11"/>
    <p:sldId id="323" r:id="rId12"/>
    <p:sldId id="324" r:id="rId13"/>
    <p:sldId id="326" r:id="rId14"/>
    <p:sldId id="328" r:id="rId15"/>
    <p:sldId id="329" r:id="rId16"/>
    <p:sldId id="330" r:id="rId17"/>
    <p:sldId id="331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53" r:id="rId28"/>
    <p:sldId id="354" r:id="rId29"/>
    <p:sldId id="346" r:id="rId30"/>
    <p:sldId id="357" r:id="rId31"/>
    <p:sldId id="355" r:id="rId32"/>
    <p:sldId id="356" r:id="rId33"/>
    <p:sldId id="359" r:id="rId34"/>
    <p:sldId id="350" r:id="rId35"/>
    <p:sldId id="365" r:id="rId36"/>
    <p:sldId id="367" r:id="rId37"/>
    <p:sldId id="369" r:id="rId38"/>
    <p:sldId id="318" r:id="rId3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>
      <p:cViewPr varScale="1">
        <p:scale>
          <a:sx n="120" d="100"/>
          <a:sy n="120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06631-B8BA-4E99-95DF-C9B689E1DF75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ABB934E1-E418-4295-BF30-A591B4804BF4}">
      <dgm:prSet phldrT="[Văn bản]"/>
      <dgm:spPr/>
      <dgm:t>
        <a:bodyPr/>
        <a:lstStyle/>
        <a:p>
          <a:r>
            <a:rPr lang="vi-VN" dirty="0">
              <a:solidFill>
                <a:srgbClr val="000000"/>
              </a:solidFill>
            </a:rPr>
            <a:t>Integrity</a:t>
          </a:r>
        </a:p>
      </dgm:t>
    </dgm:pt>
    <dgm:pt modelId="{F2672143-ABE7-43FE-9FC2-B0FC07E9D9F5}" type="parTrans" cxnId="{9441BA95-271C-4D5D-B94A-F56D0CF644A0}">
      <dgm:prSet/>
      <dgm:spPr/>
      <dgm:t>
        <a:bodyPr/>
        <a:lstStyle/>
        <a:p>
          <a:endParaRPr lang="vi-VN"/>
        </a:p>
      </dgm:t>
    </dgm:pt>
    <dgm:pt modelId="{81940092-737C-42BE-AEA1-FD38411604F2}" type="sibTrans" cxnId="{9441BA95-271C-4D5D-B94A-F56D0CF644A0}">
      <dgm:prSet/>
      <dgm:spPr/>
      <dgm:t>
        <a:bodyPr/>
        <a:lstStyle/>
        <a:p>
          <a:endParaRPr lang="vi-VN"/>
        </a:p>
      </dgm:t>
    </dgm:pt>
    <dgm:pt modelId="{AD0791B9-256B-4C4E-A940-28937512707E}">
      <dgm:prSet phldrT="[Văn bản]"/>
      <dgm:spPr/>
      <dgm:t>
        <a:bodyPr/>
        <a:lstStyle/>
        <a:p>
          <a:pPr>
            <a:buFontTx/>
            <a:buNone/>
          </a:pPr>
          <a:r>
            <a:rPr lang="en-US" dirty="0"/>
            <a:t>	NEVER LIE. Tell the truth and only the truth.</a:t>
          </a:r>
          <a:endParaRPr lang="vi-VN" dirty="0"/>
        </a:p>
      </dgm:t>
    </dgm:pt>
    <dgm:pt modelId="{C8873C58-73F6-4CCB-9AB9-171D5FD32CB4}" type="parTrans" cxnId="{1B1727B2-1BC8-4C64-B2AE-87CBEFF1C286}">
      <dgm:prSet/>
      <dgm:spPr/>
      <dgm:t>
        <a:bodyPr/>
        <a:lstStyle/>
        <a:p>
          <a:endParaRPr lang="vi-VN"/>
        </a:p>
      </dgm:t>
    </dgm:pt>
    <dgm:pt modelId="{2A3EC898-FC97-40BB-AB3E-E5D1309DD202}" type="sibTrans" cxnId="{1B1727B2-1BC8-4C64-B2AE-87CBEFF1C286}">
      <dgm:prSet/>
      <dgm:spPr/>
      <dgm:t>
        <a:bodyPr/>
        <a:lstStyle/>
        <a:p>
          <a:endParaRPr lang="vi-VN"/>
        </a:p>
      </dgm:t>
    </dgm:pt>
    <dgm:pt modelId="{6F757D65-7185-468B-A479-73D13A136EDA}">
      <dgm:prSet phldrT="[Văn bản]"/>
      <dgm:spPr/>
      <dgm:t>
        <a:bodyPr/>
        <a:lstStyle/>
        <a:p>
          <a:r>
            <a:rPr lang="vi-VN" dirty="0">
              <a:solidFill>
                <a:srgbClr val="000000"/>
              </a:solidFill>
            </a:rPr>
            <a:t>Listen</a:t>
          </a:r>
          <a:r>
            <a:rPr lang="en-US" dirty="0">
              <a:solidFill>
                <a:srgbClr val="000000"/>
              </a:solidFill>
            </a:rPr>
            <a:t> F</a:t>
          </a:r>
          <a:r>
            <a:rPr lang="vi-VN" dirty="0">
              <a:solidFill>
                <a:srgbClr val="000000"/>
              </a:solidFill>
            </a:rPr>
            <a:t>irs</a:t>
          </a:r>
          <a:r>
            <a:rPr lang="en-US" dirty="0">
              <a:solidFill>
                <a:srgbClr val="000000"/>
              </a:solidFill>
            </a:rPr>
            <a:t>t</a:t>
          </a:r>
          <a:endParaRPr lang="vi-VN" dirty="0">
            <a:solidFill>
              <a:srgbClr val="000000"/>
            </a:solidFill>
          </a:endParaRPr>
        </a:p>
      </dgm:t>
    </dgm:pt>
    <dgm:pt modelId="{C120EC28-6640-47A7-B7E4-A8347F4217FA}" type="parTrans" cxnId="{118163FA-0F5A-4F0F-9BA9-79CF8ED7488C}">
      <dgm:prSet/>
      <dgm:spPr/>
      <dgm:t>
        <a:bodyPr/>
        <a:lstStyle/>
        <a:p>
          <a:endParaRPr lang="vi-VN"/>
        </a:p>
      </dgm:t>
    </dgm:pt>
    <dgm:pt modelId="{42C6C6F0-CC78-4020-B4DE-11A4C8EAEB13}" type="sibTrans" cxnId="{118163FA-0F5A-4F0F-9BA9-79CF8ED7488C}">
      <dgm:prSet/>
      <dgm:spPr/>
      <dgm:t>
        <a:bodyPr/>
        <a:lstStyle/>
        <a:p>
          <a:endParaRPr lang="vi-VN"/>
        </a:p>
      </dgm:t>
    </dgm:pt>
    <dgm:pt modelId="{BBA5F8BB-C094-4464-A294-A7B59DD13289}">
      <dgm:prSet phldrT="[Văn bản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Win-Win or No DEAL</a:t>
          </a:r>
          <a:endParaRPr lang="vi-VN" dirty="0">
            <a:solidFill>
              <a:srgbClr val="000000"/>
            </a:solidFill>
          </a:endParaRPr>
        </a:p>
      </dgm:t>
    </dgm:pt>
    <dgm:pt modelId="{570EA021-93BF-4BD6-899C-C5F2E4F103FE}" type="parTrans" cxnId="{61035753-D1A3-4292-B96E-B2F8D1E21914}">
      <dgm:prSet/>
      <dgm:spPr/>
      <dgm:t>
        <a:bodyPr/>
        <a:lstStyle/>
        <a:p>
          <a:endParaRPr lang="vi-VN"/>
        </a:p>
      </dgm:t>
    </dgm:pt>
    <dgm:pt modelId="{12936CA4-EA44-4746-8A79-041063519A12}" type="sibTrans" cxnId="{61035753-D1A3-4292-B96E-B2F8D1E21914}">
      <dgm:prSet/>
      <dgm:spPr/>
      <dgm:t>
        <a:bodyPr/>
        <a:lstStyle/>
        <a:p>
          <a:endParaRPr lang="vi-VN"/>
        </a:p>
      </dgm:t>
    </dgm:pt>
    <dgm:pt modelId="{16CCBE57-E8B4-49CA-A948-BD397F55A8C5}">
      <dgm:prSet phldrT="[Văn bản]"/>
      <dgm:spPr/>
      <dgm:t>
        <a:bodyPr/>
        <a:lstStyle/>
        <a:p>
          <a:pPr>
            <a:buNone/>
          </a:pPr>
          <a:r>
            <a:rPr lang="en-US" dirty="0"/>
            <a:t>	Think for others, but NEVER compromise your VALUEs. Be BRAVE!</a:t>
          </a:r>
          <a:endParaRPr lang="vi-VN" dirty="0"/>
        </a:p>
      </dgm:t>
    </dgm:pt>
    <dgm:pt modelId="{DEC3F544-35B8-4997-96EC-71A5D634E647}" type="parTrans" cxnId="{C5801217-2564-4EE9-8AF6-F77F60B42864}">
      <dgm:prSet/>
      <dgm:spPr/>
      <dgm:t>
        <a:bodyPr/>
        <a:lstStyle/>
        <a:p>
          <a:endParaRPr lang="vi-VN"/>
        </a:p>
      </dgm:t>
    </dgm:pt>
    <dgm:pt modelId="{C8DCFECA-9B88-442C-885F-8F740F98DE8F}" type="sibTrans" cxnId="{C5801217-2564-4EE9-8AF6-F77F60B42864}">
      <dgm:prSet/>
      <dgm:spPr/>
      <dgm:t>
        <a:bodyPr/>
        <a:lstStyle/>
        <a:p>
          <a:endParaRPr lang="vi-VN"/>
        </a:p>
      </dgm:t>
    </dgm:pt>
    <dgm:pt modelId="{4B162FF3-1663-4C99-AE24-B1876806DE8A}">
      <dgm:prSet phldrT="[Văn bản]"/>
      <dgm:spPr/>
      <dgm:t>
        <a:bodyPr/>
        <a:lstStyle/>
        <a:p>
          <a:r>
            <a:rPr lang="vi-VN" dirty="0" err="1">
              <a:solidFill>
                <a:srgbClr val="000000"/>
              </a:solidFill>
            </a:rPr>
            <a:t>First</a:t>
          </a:r>
          <a:r>
            <a:rPr lang="en-US" dirty="0">
              <a:solidFill>
                <a:srgbClr val="000000"/>
              </a:solidFill>
            </a:rPr>
            <a:t> </a:t>
          </a:r>
          <a:r>
            <a:rPr lang="vi-VN" dirty="0">
              <a:solidFill>
                <a:srgbClr val="000000"/>
              </a:solidFill>
            </a:rPr>
            <a:t>thin</a:t>
          </a:r>
          <a:r>
            <a:rPr lang="en-US" dirty="0">
              <a:solidFill>
                <a:srgbClr val="000000"/>
              </a:solidFill>
            </a:rPr>
            <a:t>g </a:t>
          </a:r>
          <a:r>
            <a:rPr lang="vi-VN" dirty="0">
              <a:solidFill>
                <a:srgbClr val="000000"/>
              </a:solidFill>
            </a:rPr>
            <a:t>first</a:t>
          </a:r>
        </a:p>
      </dgm:t>
    </dgm:pt>
    <dgm:pt modelId="{BEF0A14B-9B6F-46F1-9F44-81095139AF88}" type="parTrans" cxnId="{2567D0AB-9319-4959-ABC3-945EC1BC626D}">
      <dgm:prSet/>
      <dgm:spPr/>
      <dgm:t>
        <a:bodyPr/>
        <a:lstStyle/>
        <a:p>
          <a:endParaRPr lang="vi-VN"/>
        </a:p>
      </dgm:t>
    </dgm:pt>
    <dgm:pt modelId="{5E9A90FE-B8DC-458C-83C2-D55FD4476185}" type="sibTrans" cxnId="{2567D0AB-9319-4959-ABC3-945EC1BC626D}">
      <dgm:prSet/>
      <dgm:spPr/>
      <dgm:t>
        <a:bodyPr/>
        <a:lstStyle/>
        <a:p>
          <a:endParaRPr lang="vi-VN"/>
        </a:p>
      </dgm:t>
    </dgm:pt>
    <dgm:pt modelId="{4BDFB87F-E558-4B0B-B357-DF5C0EE0E834}">
      <dgm:prSet phldrT="[Văn bản]"/>
      <dgm:spPr/>
      <dgm:t>
        <a:bodyPr/>
        <a:lstStyle/>
        <a:p>
          <a:pPr>
            <a:buNone/>
          </a:pPr>
          <a:r>
            <a:rPr lang="en-US" dirty="0"/>
            <a:t>	Stay FOCUS and make thing DONE, one by one.</a:t>
          </a:r>
          <a:endParaRPr lang="vi-VN" dirty="0"/>
        </a:p>
      </dgm:t>
    </dgm:pt>
    <dgm:pt modelId="{8F552A11-0E0F-4C6E-9153-E73C0E6FE915}" type="parTrans" cxnId="{5F6D8CE2-0F46-45D8-A079-7E42806B4014}">
      <dgm:prSet/>
      <dgm:spPr/>
      <dgm:t>
        <a:bodyPr/>
        <a:lstStyle/>
        <a:p>
          <a:endParaRPr lang="vi-VN"/>
        </a:p>
      </dgm:t>
    </dgm:pt>
    <dgm:pt modelId="{F6A9A7E9-12CF-4BFF-8B1E-C6F0E92228B3}" type="sibTrans" cxnId="{5F6D8CE2-0F46-45D8-A079-7E42806B4014}">
      <dgm:prSet/>
      <dgm:spPr/>
      <dgm:t>
        <a:bodyPr/>
        <a:lstStyle/>
        <a:p>
          <a:endParaRPr lang="vi-VN"/>
        </a:p>
      </dgm:t>
    </dgm:pt>
    <dgm:pt modelId="{52B2EDF3-B249-46B6-A869-8C97ECC01A70}">
      <dgm:prSet phldrT="[Văn bản]"/>
      <dgm:spPr/>
      <dgm:t>
        <a:bodyPr/>
        <a:lstStyle/>
        <a:p>
          <a:pPr>
            <a:buNone/>
          </a:pPr>
          <a:r>
            <a:rPr lang="en-US" dirty="0"/>
            <a:t>	Put your self in others’ shoes. If you understand each other you will be kind to each other.</a:t>
          </a:r>
          <a:endParaRPr lang="vi-VN" dirty="0"/>
        </a:p>
      </dgm:t>
    </dgm:pt>
    <dgm:pt modelId="{82E1E095-A9CA-4390-B88B-A39EDD7C3FEB}" type="sibTrans" cxnId="{D101A5A0-2130-465D-B113-484D0A736C97}">
      <dgm:prSet/>
      <dgm:spPr/>
      <dgm:t>
        <a:bodyPr/>
        <a:lstStyle/>
        <a:p>
          <a:endParaRPr lang="vi-VN"/>
        </a:p>
      </dgm:t>
    </dgm:pt>
    <dgm:pt modelId="{BD65CF8F-7D94-4908-A380-3DFF14F56F3E}" type="parTrans" cxnId="{D101A5A0-2130-465D-B113-484D0A736C97}">
      <dgm:prSet/>
      <dgm:spPr/>
      <dgm:t>
        <a:bodyPr/>
        <a:lstStyle/>
        <a:p>
          <a:endParaRPr lang="vi-VN"/>
        </a:p>
      </dgm:t>
    </dgm:pt>
    <dgm:pt modelId="{F895873E-8BBE-45A9-B027-AC0426974750}" type="pres">
      <dgm:prSet presAssocID="{E5006631-B8BA-4E99-95DF-C9B689E1DF75}" presName="Name0" presStyleCnt="0">
        <dgm:presLayoutVars>
          <dgm:dir/>
          <dgm:animLvl val="lvl"/>
          <dgm:resizeHandles val="exact"/>
        </dgm:presLayoutVars>
      </dgm:prSet>
      <dgm:spPr/>
    </dgm:pt>
    <dgm:pt modelId="{E9A2624C-95EA-4C93-AFE2-64C3ECAA272A}" type="pres">
      <dgm:prSet presAssocID="{ABB934E1-E418-4295-BF30-A591B4804BF4}" presName="linNode" presStyleCnt="0"/>
      <dgm:spPr/>
    </dgm:pt>
    <dgm:pt modelId="{86E77FB1-1AAA-4E9D-B04B-C17E0043991C}" type="pres">
      <dgm:prSet presAssocID="{ABB934E1-E418-4295-BF30-A591B4804BF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FB4406B-2D18-4CD6-971A-296135186AF5}" type="pres">
      <dgm:prSet presAssocID="{ABB934E1-E418-4295-BF30-A591B4804BF4}" presName="descendantText" presStyleLbl="alignAccFollowNode1" presStyleIdx="0" presStyleCnt="4">
        <dgm:presLayoutVars>
          <dgm:bulletEnabled val="1"/>
        </dgm:presLayoutVars>
      </dgm:prSet>
      <dgm:spPr/>
    </dgm:pt>
    <dgm:pt modelId="{A60FC858-4CCD-4C99-B472-7DD9E47722BC}" type="pres">
      <dgm:prSet presAssocID="{81940092-737C-42BE-AEA1-FD38411604F2}" presName="sp" presStyleCnt="0"/>
      <dgm:spPr/>
    </dgm:pt>
    <dgm:pt modelId="{675DCE89-4E25-4D54-9D1D-4C4C7B8E132E}" type="pres">
      <dgm:prSet presAssocID="{6F757D65-7185-468B-A479-73D13A136EDA}" presName="linNode" presStyleCnt="0"/>
      <dgm:spPr/>
    </dgm:pt>
    <dgm:pt modelId="{88B53736-B848-4A6C-B05A-A13C1F085B50}" type="pres">
      <dgm:prSet presAssocID="{6F757D65-7185-468B-A479-73D13A136ED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B6C781F-A61D-4F80-B5CC-0998A41DA110}" type="pres">
      <dgm:prSet presAssocID="{6F757D65-7185-468B-A479-73D13A136EDA}" presName="descendantText" presStyleLbl="alignAccFollowNode1" presStyleIdx="1" presStyleCnt="4">
        <dgm:presLayoutVars>
          <dgm:bulletEnabled val="1"/>
        </dgm:presLayoutVars>
      </dgm:prSet>
      <dgm:spPr/>
    </dgm:pt>
    <dgm:pt modelId="{5B8186B2-8C0B-4F3C-9B5D-9582E2F2112B}" type="pres">
      <dgm:prSet presAssocID="{42C6C6F0-CC78-4020-B4DE-11A4C8EAEB13}" presName="sp" presStyleCnt="0"/>
      <dgm:spPr/>
    </dgm:pt>
    <dgm:pt modelId="{93D362E1-4756-46E2-968B-0FCF7778AE34}" type="pres">
      <dgm:prSet presAssocID="{BBA5F8BB-C094-4464-A294-A7B59DD13289}" presName="linNode" presStyleCnt="0"/>
      <dgm:spPr/>
    </dgm:pt>
    <dgm:pt modelId="{ADD7C137-0305-4F00-B997-5C97C918B34C}" type="pres">
      <dgm:prSet presAssocID="{BBA5F8BB-C094-4464-A294-A7B59DD1328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FB86AB1-959C-4A14-A388-4AA67CAE3920}" type="pres">
      <dgm:prSet presAssocID="{BBA5F8BB-C094-4464-A294-A7B59DD13289}" presName="descendantText" presStyleLbl="alignAccFollowNode1" presStyleIdx="2" presStyleCnt="4">
        <dgm:presLayoutVars>
          <dgm:bulletEnabled val="1"/>
        </dgm:presLayoutVars>
      </dgm:prSet>
      <dgm:spPr/>
    </dgm:pt>
    <dgm:pt modelId="{94E8AAAB-6552-4ECC-9425-88AD21DB557D}" type="pres">
      <dgm:prSet presAssocID="{12936CA4-EA44-4746-8A79-041063519A12}" presName="sp" presStyleCnt="0"/>
      <dgm:spPr/>
    </dgm:pt>
    <dgm:pt modelId="{71D690C2-5A61-4611-A1EA-F773A5459F4D}" type="pres">
      <dgm:prSet presAssocID="{4B162FF3-1663-4C99-AE24-B1876806DE8A}" presName="linNode" presStyleCnt="0"/>
      <dgm:spPr/>
    </dgm:pt>
    <dgm:pt modelId="{851D0E53-1481-4984-9DE3-BE28079DF10C}" type="pres">
      <dgm:prSet presAssocID="{4B162FF3-1663-4C99-AE24-B1876806DE8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4C7046-5498-466F-82CC-F214E3B73D27}" type="pres">
      <dgm:prSet presAssocID="{4B162FF3-1663-4C99-AE24-B1876806DE8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567D0AB-9319-4959-ABC3-945EC1BC626D}" srcId="{E5006631-B8BA-4E99-95DF-C9B689E1DF75}" destId="{4B162FF3-1663-4C99-AE24-B1876806DE8A}" srcOrd="3" destOrd="0" parTransId="{BEF0A14B-9B6F-46F1-9F44-81095139AF88}" sibTransId="{5E9A90FE-B8DC-458C-83C2-D55FD4476185}"/>
    <dgm:cxn modelId="{7DA8D394-2008-4949-9FC6-E64858C164E9}" type="presOf" srcId="{ABB934E1-E418-4295-BF30-A591B4804BF4}" destId="{86E77FB1-1AAA-4E9D-B04B-C17E0043991C}" srcOrd="0" destOrd="0" presId="urn:microsoft.com/office/officeart/2005/8/layout/vList5"/>
    <dgm:cxn modelId="{118163FA-0F5A-4F0F-9BA9-79CF8ED7488C}" srcId="{E5006631-B8BA-4E99-95DF-C9B689E1DF75}" destId="{6F757D65-7185-468B-A479-73D13A136EDA}" srcOrd="1" destOrd="0" parTransId="{C120EC28-6640-47A7-B7E4-A8347F4217FA}" sibTransId="{42C6C6F0-CC78-4020-B4DE-11A4C8EAEB13}"/>
    <dgm:cxn modelId="{5CD65537-B351-4BA3-BDCB-94D1B3D3EBBF}" type="presOf" srcId="{6F757D65-7185-468B-A479-73D13A136EDA}" destId="{88B53736-B848-4A6C-B05A-A13C1F085B50}" srcOrd="0" destOrd="0" presId="urn:microsoft.com/office/officeart/2005/8/layout/vList5"/>
    <dgm:cxn modelId="{61035753-D1A3-4292-B96E-B2F8D1E21914}" srcId="{E5006631-B8BA-4E99-95DF-C9B689E1DF75}" destId="{BBA5F8BB-C094-4464-A294-A7B59DD13289}" srcOrd="2" destOrd="0" parTransId="{570EA021-93BF-4BD6-899C-C5F2E4F103FE}" sibTransId="{12936CA4-EA44-4746-8A79-041063519A12}"/>
    <dgm:cxn modelId="{5F6D8CE2-0F46-45D8-A079-7E42806B4014}" srcId="{4B162FF3-1663-4C99-AE24-B1876806DE8A}" destId="{4BDFB87F-E558-4B0B-B357-DF5C0EE0E834}" srcOrd="0" destOrd="0" parTransId="{8F552A11-0E0F-4C6E-9153-E73C0E6FE915}" sibTransId="{F6A9A7E9-12CF-4BFF-8B1E-C6F0E92228B3}"/>
    <dgm:cxn modelId="{D101A5A0-2130-465D-B113-484D0A736C97}" srcId="{6F757D65-7185-468B-A479-73D13A136EDA}" destId="{52B2EDF3-B249-46B6-A869-8C97ECC01A70}" srcOrd="0" destOrd="0" parTransId="{BD65CF8F-7D94-4908-A380-3DFF14F56F3E}" sibTransId="{82E1E095-A9CA-4390-B88B-A39EDD7C3FEB}"/>
    <dgm:cxn modelId="{28099ADA-9931-47E8-8F63-5D8BD2379BAA}" type="presOf" srcId="{52B2EDF3-B249-46B6-A869-8C97ECC01A70}" destId="{AB6C781F-A61D-4F80-B5CC-0998A41DA110}" srcOrd="0" destOrd="0" presId="urn:microsoft.com/office/officeart/2005/8/layout/vList5"/>
    <dgm:cxn modelId="{9441BA95-271C-4D5D-B94A-F56D0CF644A0}" srcId="{E5006631-B8BA-4E99-95DF-C9B689E1DF75}" destId="{ABB934E1-E418-4295-BF30-A591B4804BF4}" srcOrd="0" destOrd="0" parTransId="{F2672143-ABE7-43FE-9FC2-B0FC07E9D9F5}" sibTransId="{81940092-737C-42BE-AEA1-FD38411604F2}"/>
    <dgm:cxn modelId="{0CB4D29E-BB50-4E29-B91C-CC9325411D4C}" type="presOf" srcId="{AD0791B9-256B-4C4E-A940-28937512707E}" destId="{4FB4406B-2D18-4CD6-971A-296135186AF5}" srcOrd="0" destOrd="0" presId="urn:microsoft.com/office/officeart/2005/8/layout/vList5"/>
    <dgm:cxn modelId="{1B1727B2-1BC8-4C64-B2AE-87CBEFF1C286}" srcId="{ABB934E1-E418-4295-BF30-A591B4804BF4}" destId="{AD0791B9-256B-4C4E-A940-28937512707E}" srcOrd="0" destOrd="0" parTransId="{C8873C58-73F6-4CCB-9AB9-171D5FD32CB4}" sibTransId="{2A3EC898-FC97-40BB-AB3E-E5D1309DD202}"/>
    <dgm:cxn modelId="{175EEFB9-C403-4E39-A898-234C1E380E0A}" type="presOf" srcId="{4B162FF3-1663-4C99-AE24-B1876806DE8A}" destId="{851D0E53-1481-4984-9DE3-BE28079DF10C}" srcOrd="0" destOrd="0" presId="urn:microsoft.com/office/officeart/2005/8/layout/vList5"/>
    <dgm:cxn modelId="{A61CDAB1-3F98-43AE-86A2-9BE7BAFB29A3}" type="presOf" srcId="{BBA5F8BB-C094-4464-A294-A7B59DD13289}" destId="{ADD7C137-0305-4F00-B997-5C97C918B34C}" srcOrd="0" destOrd="0" presId="urn:microsoft.com/office/officeart/2005/8/layout/vList5"/>
    <dgm:cxn modelId="{15E28750-3EBD-42A6-BF56-B1FC4E4E1AD4}" type="presOf" srcId="{E5006631-B8BA-4E99-95DF-C9B689E1DF75}" destId="{F895873E-8BBE-45A9-B027-AC0426974750}" srcOrd="0" destOrd="0" presId="urn:microsoft.com/office/officeart/2005/8/layout/vList5"/>
    <dgm:cxn modelId="{6BEED338-0551-426D-89A3-E580606F55E8}" type="presOf" srcId="{16CCBE57-E8B4-49CA-A948-BD397F55A8C5}" destId="{8FB86AB1-959C-4A14-A388-4AA67CAE3920}" srcOrd="0" destOrd="0" presId="urn:microsoft.com/office/officeart/2005/8/layout/vList5"/>
    <dgm:cxn modelId="{A1064511-0561-497B-83CF-4190603AC664}" type="presOf" srcId="{4BDFB87F-E558-4B0B-B357-DF5C0EE0E834}" destId="{C44C7046-5498-466F-82CC-F214E3B73D27}" srcOrd="0" destOrd="0" presId="urn:microsoft.com/office/officeart/2005/8/layout/vList5"/>
    <dgm:cxn modelId="{C5801217-2564-4EE9-8AF6-F77F60B42864}" srcId="{BBA5F8BB-C094-4464-A294-A7B59DD13289}" destId="{16CCBE57-E8B4-49CA-A948-BD397F55A8C5}" srcOrd="0" destOrd="0" parTransId="{DEC3F544-35B8-4997-96EC-71A5D634E647}" sibTransId="{C8DCFECA-9B88-442C-885F-8F740F98DE8F}"/>
    <dgm:cxn modelId="{82FCA6E3-864A-4882-A1F6-49A930CDBC4A}" type="presParOf" srcId="{F895873E-8BBE-45A9-B027-AC0426974750}" destId="{E9A2624C-95EA-4C93-AFE2-64C3ECAA272A}" srcOrd="0" destOrd="0" presId="urn:microsoft.com/office/officeart/2005/8/layout/vList5"/>
    <dgm:cxn modelId="{F61A841B-0512-4565-BDAD-8D2CDF8D7819}" type="presParOf" srcId="{E9A2624C-95EA-4C93-AFE2-64C3ECAA272A}" destId="{86E77FB1-1AAA-4E9D-B04B-C17E0043991C}" srcOrd="0" destOrd="0" presId="urn:microsoft.com/office/officeart/2005/8/layout/vList5"/>
    <dgm:cxn modelId="{0B5B2752-48EE-41D8-9A22-53D313714F73}" type="presParOf" srcId="{E9A2624C-95EA-4C93-AFE2-64C3ECAA272A}" destId="{4FB4406B-2D18-4CD6-971A-296135186AF5}" srcOrd="1" destOrd="0" presId="urn:microsoft.com/office/officeart/2005/8/layout/vList5"/>
    <dgm:cxn modelId="{45E1A1A5-ABA5-4533-B113-D4F9D12FFCD3}" type="presParOf" srcId="{F895873E-8BBE-45A9-B027-AC0426974750}" destId="{A60FC858-4CCD-4C99-B472-7DD9E47722BC}" srcOrd="1" destOrd="0" presId="urn:microsoft.com/office/officeart/2005/8/layout/vList5"/>
    <dgm:cxn modelId="{08626247-709A-438D-8E97-26C255C38F40}" type="presParOf" srcId="{F895873E-8BBE-45A9-B027-AC0426974750}" destId="{675DCE89-4E25-4D54-9D1D-4C4C7B8E132E}" srcOrd="2" destOrd="0" presId="urn:microsoft.com/office/officeart/2005/8/layout/vList5"/>
    <dgm:cxn modelId="{13C1054D-FFE1-42F6-BB83-550815E3B4D1}" type="presParOf" srcId="{675DCE89-4E25-4D54-9D1D-4C4C7B8E132E}" destId="{88B53736-B848-4A6C-B05A-A13C1F085B50}" srcOrd="0" destOrd="0" presId="urn:microsoft.com/office/officeart/2005/8/layout/vList5"/>
    <dgm:cxn modelId="{2A90C41C-BD41-4B8C-A3ED-0B3B85E7039E}" type="presParOf" srcId="{675DCE89-4E25-4D54-9D1D-4C4C7B8E132E}" destId="{AB6C781F-A61D-4F80-B5CC-0998A41DA110}" srcOrd="1" destOrd="0" presId="urn:microsoft.com/office/officeart/2005/8/layout/vList5"/>
    <dgm:cxn modelId="{E20C97A6-65E6-4C27-900D-CB8038CD752D}" type="presParOf" srcId="{F895873E-8BBE-45A9-B027-AC0426974750}" destId="{5B8186B2-8C0B-4F3C-9B5D-9582E2F2112B}" srcOrd="3" destOrd="0" presId="urn:microsoft.com/office/officeart/2005/8/layout/vList5"/>
    <dgm:cxn modelId="{CDF75F49-27F5-478D-8D93-D4D9F808EDFE}" type="presParOf" srcId="{F895873E-8BBE-45A9-B027-AC0426974750}" destId="{93D362E1-4756-46E2-968B-0FCF7778AE34}" srcOrd="4" destOrd="0" presId="urn:microsoft.com/office/officeart/2005/8/layout/vList5"/>
    <dgm:cxn modelId="{DC6D5693-59C0-4CC9-AD39-3365C77DD31B}" type="presParOf" srcId="{93D362E1-4756-46E2-968B-0FCF7778AE34}" destId="{ADD7C137-0305-4F00-B997-5C97C918B34C}" srcOrd="0" destOrd="0" presId="urn:microsoft.com/office/officeart/2005/8/layout/vList5"/>
    <dgm:cxn modelId="{3D808320-F5D4-49C0-A0DE-8482ED8DC620}" type="presParOf" srcId="{93D362E1-4756-46E2-968B-0FCF7778AE34}" destId="{8FB86AB1-959C-4A14-A388-4AA67CAE3920}" srcOrd="1" destOrd="0" presId="urn:microsoft.com/office/officeart/2005/8/layout/vList5"/>
    <dgm:cxn modelId="{6D4531CF-C2E8-4A19-A2D1-D76C28944ABF}" type="presParOf" srcId="{F895873E-8BBE-45A9-B027-AC0426974750}" destId="{94E8AAAB-6552-4ECC-9425-88AD21DB557D}" srcOrd="5" destOrd="0" presId="urn:microsoft.com/office/officeart/2005/8/layout/vList5"/>
    <dgm:cxn modelId="{DFCBE8DF-921A-4EA5-83EF-12F4CE0D1D37}" type="presParOf" srcId="{F895873E-8BBE-45A9-B027-AC0426974750}" destId="{71D690C2-5A61-4611-A1EA-F773A5459F4D}" srcOrd="6" destOrd="0" presId="urn:microsoft.com/office/officeart/2005/8/layout/vList5"/>
    <dgm:cxn modelId="{DE0652E3-6BC2-4C82-9518-FF3FE0E2C114}" type="presParOf" srcId="{71D690C2-5A61-4611-A1EA-F773A5459F4D}" destId="{851D0E53-1481-4984-9DE3-BE28079DF10C}" srcOrd="0" destOrd="0" presId="urn:microsoft.com/office/officeart/2005/8/layout/vList5"/>
    <dgm:cxn modelId="{A21B33A8-AFB1-4938-A3C3-CE161E10FE94}" type="presParOf" srcId="{71D690C2-5A61-4611-A1EA-F773A5459F4D}" destId="{C44C7046-5498-466F-82CC-F214E3B73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1550C-A0E1-4010-BC31-C80CD4018DF8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6753CDA0-F327-411D-B73E-82C58441BE12}">
      <dgm:prSet phldrT="[Văn bản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en-US" dirty="0"/>
            <a:t>Technical</a:t>
          </a:r>
          <a:endParaRPr lang="vi-VN" dirty="0"/>
        </a:p>
      </dgm:t>
    </dgm:pt>
    <dgm:pt modelId="{F17F8B78-78FC-4607-9D6A-48C4C60716EE}" type="parTrans" cxnId="{70A50E66-2266-4ECB-9BD1-7D2C685EC775}">
      <dgm:prSet/>
      <dgm:spPr/>
      <dgm:t>
        <a:bodyPr/>
        <a:lstStyle/>
        <a:p>
          <a:endParaRPr lang="vi-VN"/>
        </a:p>
      </dgm:t>
    </dgm:pt>
    <dgm:pt modelId="{702C8945-B25F-4F68-8BAC-CE1AAEDCF739}" type="sibTrans" cxnId="{70A50E66-2266-4ECB-9BD1-7D2C685EC77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8C47E9BE-DADB-4FA3-88C6-583B540C0526}">
      <dgm:prSet phldrT="[Văn bản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/>
            <a:t>Sales &amp; Operation</a:t>
          </a:r>
          <a:endParaRPr lang="vi-VN" dirty="0"/>
        </a:p>
      </dgm:t>
    </dgm:pt>
    <dgm:pt modelId="{91F778FC-94FC-4092-BEC3-C364A29A9BAD}" type="parTrans" cxnId="{452AF8AA-44D6-4A21-A057-A0F69E905FD7}">
      <dgm:prSet/>
      <dgm:spPr/>
      <dgm:t>
        <a:bodyPr/>
        <a:lstStyle/>
        <a:p>
          <a:endParaRPr lang="vi-VN"/>
        </a:p>
      </dgm:t>
    </dgm:pt>
    <dgm:pt modelId="{70A8E27A-F937-4FA8-85CD-D8049F6D9F13}" type="sibTrans" cxnId="{452AF8AA-44D6-4A21-A057-A0F69E905FD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0F0604B9-5649-4CA4-BB06-DA4AB1DDF678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dirty="0"/>
            <a:t>Marketing</a:t>
          </a:r>
          <a:endParaRPr lang="vi-VN" dirty="0"/>
        </a:p>
      </dgm:t>
    </dgm:pt>
    <dgm:pt modelId="{4C1F6003-7752-44A1-B30E-51D95333B965}" type="parTrans" cxnId="{2DFEB8AB-F86A-4B36-B3BA-209A60A11564}">
      <dgm:prSet/>
      <dgm:spPr/>
      <dgm:t>
        <a:bodyPr/>
        <a:lstStyle/>
        <a:p>
          <a:endParaRPr lang="vi-VN"/>
        </a:p>
      </dgm:t>
    </dgm:pt>
    <dgm:pt modelId="{E6729BDC-3259-4CF3-A7DA-45DA605A8D6D}" type="sibTrans" cxnId="{2DFEB8AB-F86A-4B36-B3BA-209A60A115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FBAA0E93-2C01-4871-8C71-B937B4100AA2}" type="pres">
      <dgm:prSet presAssocID="{2971550C-A0E1-4010-BC31-C80CD4018D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DE4C3B0-BF71-47CB-8F5C-26CCE5F3BC24}" type="pres">
      <dgm:prSet presAssocID="{8C47E9BE-DADB-4FA3-88C6-583B540C0526}" presName="gear1" presStyleLbl="node1" presStyleIdx="0" presStyleCnt="3">
        <dgm:presLayoutVars>
          <dgm:chMax val="1"/>
          <dgm:bulletEnabled val="1"/>
        </dgm:presLayoutVars>
      </dgm:prSet>
      <dgm:spPr/>
    </dgm:pt>
    <dgm:pt modelId="{7A5859B7-9580-4641-B950-89F0DDC0DE9E}" type="pres">
      <dgm:prSet presAssocID="{8C47E9BE-DADB-4FA3-88C6-583B540C0526}" presName="gear1srcNode" presStyleLbl="node1" presStyleIdx="0" presStyleCnt="3"/>
      <dgm:spPr/>
    </dgm:pt>
    <dgm:pt modelId="{1650A583-2C64-4C66-A817-B7AC87D6FA2D}" type="pres">
      <dgm:prSet presAssocID="{8C47E9BE-DADB-4FA3-88C6-583B540C0526}" presName="gear1dstNode" presStyleLbl="node1" presStyleIdx="0" presStyleCnt="3"/>
      <dgm:spPr/>
    </dgm:pt>
    <dgm:pt modelId="{FE38ADC2-80A6-4E24-86DD-261B9937C532}" type="pres">
      <dgm:prSet presAssocID="{6753CDA0-F327-411D-B73E-82C58441BE12}" presName="gear2" presStyleLbl="node1" presStyleIdx="1" presStyleCnt="3" custScaleX="106884" custScaleY="106884">
        <dgm:presLayoutVars>
          <dgm:chMax val="1"/>
          <dgm:bulletEnabled val="1"/>
        </dgm:presLayoutVars>
      </dgm:prSet>
      <dgm:spPr/>
    </dgm:pt>
    <dgm:pt modelId="{59081BF7-30D5-43BE-89F6-950EE1788C52}" type="pres">
      <dgm:prSet presAssocID="{6753CDA0-F327-411D-B73E-82C58441BE12}" presName="gear2srcNode" presStyleLbl="node1" presStyleIdx="1" presStyleCnt="3"/>
      <dgm:spPr/>
    </dgm:pt>
    <dgm:pt modelId="{05777C9A-C32E-494D-B815-EFC15E4E4DBC}" type="pres">
      <dgm:prSet presAssocID="{6753CDA0-F327-411D-B73E-82C58441BE12}" presName="gear2dstNode" presStyleLbl="node1" presStyleIdx="1" presStyleCnt="3"/>
      <dgm:spPr/>
    </dgm:pt>
    <dgm:pt modelId="{AAED7592-0EF3-40FC-BFAD-2B6DB7E57D51}" type="pres">
      <dgm:prSet presAssocID="{0F0604B9-5649-4CA4-BB06-DA4AB1DDF678}" presName="gear3" presStyleLbl="node1" presStyleIdx="2" presStyleCnt="3"/>
      <dgm:spPr/>
    </dgm:pt>
    <dgm:pt modelId="{708FF233-6C43-4286-9375-D6F4C7BBFF3C}" type="pres">
      <dgm:prSet presAssocID="{0F0604B9-5649-4CA4-BB06-DA4AB1DDF67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7534E2-9D43-4E7F-8635-463AC0C7FB04}" type="pres">
      <dgm:prSet presAssocID="{0F0604B9-5649-4CA4-BB06-DA4AB1DDF678}" presName="gear3srcNode" presStyleLbl="node1" presStyleIdx="2" presStyleCnt="3"/>
      <dgm:spPr/>
    </dgm:pt>
    <dgm:pt modelId="{0D078F24-DED1-4A74-927D-CEC8F4CCBB59}" type="pres">
      <dgm:prSet presAssocID="{0F0604B9-5649-4CA4-BB06-DA4AB1DDF678}" presName="gear3dstNode" presStyleLbl="node1" presStyleIdx="2" presStyleCnt="3"/>
      <dgm:spPr/>
    </dgm:pt>
    <dgm:pt modelId="{A10EEF97-859B-4963-B1E4-4317F5C78495}" type="pres">
      <dgm:prSet presAssocID="{70A8E27A-F937-4FA8-85CD-D8049F6D9F13}" presName="connector1" presStyleLbl="sibTrans2D1" presStyleIdx="0" presStyleCnt="3"/>
      <dgm:spPr/>
    </dgm:pt>
    <dgm:pt modelId="{415BC839-AD2E-4A4E-A183-750F77BC5DDE}" type="pres">
      <dgm:prSet presAssocID="{702C8945-B25F-4F68-8BAC-CE1AAEDCF739}" presName="connector2" presStyleLbl="sibTrans2D1" presStyleIdx="1" presStyleCnt="3"/>
      <dgm:spPr/>
    </dgm:pt>
    <dgm:pt modelId="{EEF7C41A-14F2-4F69-9C70-12EB1D3E88B7}" type="pres">
      <dgm:prSet presAssocID="{E6729BDC-3259-4CF3-A7DA-45DA605A8D6D}" presName="connector3" presStyleLbl="sibTrans2D1" presStyleIdx="2" presStyleCnt="3"/>
      <dgm:spPr/>
    </dgm:pt>
  </dgm:ptLst>
  <dgm:cxnLst>
    <dgm:cxn modelId="{EEFD58FC-3C06-4406-B4CE-3CCE476A0273}" type="presOf" srcId="{E6729BDC-3259-4CF3-A7DA-45DA605A8D6D}" destId="{EEF7C41A-14F2-4F69-9C70-12EB1D3E88B7}" srcOrd="0" destOrd="0" presId="urn:microsoft.com/office/officeart/2005/8/layout/gear1"/>
    <dgm:cxn modelId="{901A6BEE-24FA-405E-9B63-9A2B2935E05A}" type="presOf" srcId="{6753CDA0-F327-411D-B73E-82C58441BE12}" destId="{05777C9A-C32E-494D-B815-EFC15E4E4DBC}" srcOrd="2" destOrd="0" presId="urn:microsoft.com/office/officeart/2005/8/layout/gear1"/>
    <dgm:cxn modelId="{70A50E66-2266-4ECB-9BD1-7D2C685EC775}" srcId="{2971550C-A0E1-4010-BC31-C80CD4018DF8}" destId="{6753CDA0-F327-411D-B73E-82C58441BE12}" srcOrd="1" destOrd="0" parTransId="{F17F8B78-78FC-4607-9D6A-48C4C60716EE}" sibTransId="{702C8945-B25F-4F68-8BAC-CE1AAEDCF739}"/>
    <dgm:cxn modelId="{442A79C8-10AC-4D97-9F75-E52BD094B1BF}" type="presOf" srcId="{8C47E9BE-DADB-4FA3-88C6-583B540C0526}" destId="{7A5859B7-9580-4641-B950-89F0DDC0DE9E}" srcOrd="1" destOrd="0" presId="urn:microsoft.com/office/officeart/2005/8/layout/gear1"/>
    <dgm:cxn modelId="{05492408-9E8A-4D93-88AB-C98987D7EF25}" type="presOf" srcId="{6753CDA0-F327-411D-B73E-82C58441BE12}" destId="{FE38ADC2-80A6-4E24-86DD-261B9937C532}" srcOrd="0" destOrd="0" presId="urn:microsoft.com/office/officeart/2005/8/layout/gear1"/>
    <dgm:cxn modelId="{452AF8AA-44D6-4A21-A057-A0F69E905FD7}" srcId="{2971550C-A0E1-4010-BC31-C80CD4018DF8}" destId="{8C47E9BE-DADB-4FA3-88C6-583B540C0526}" srcOrd="0" destOrd="0" parTransId="{91F778FC-94FC-4092-BEC3-C364A29A9BAD}" sibTransId="{70A8E27A-F937-4FA8-85CD-D8049F6D9F13}"/>
    <dgm:cxn modelId="{7A1F02EB-1DDA-453A-8918-55BB02BA54CF}" type="presOf" srcId="{8C47E9BE-DADB-4FA3-88C6-583B540C0526}" destId="{5DE4C3B0-BF71-47CB-8F5C-26CCE5F3BC24}" srcOrd="0" destOrd="0" presId="urn:microsoft.com/office/officeart/2005/8/layout/gear1"/>
    <dgm:cxn modelId="{136ED750-203A-4098-8213-C9895A4B6550}" type="presOf" srcId="{6753CDA0-F327-411D-B73E-82C58441BE12}" destId="{59081BF7-30D5-43BE-89F6-950EE1788C52}" srcOrd="1" destOrd="0" presId="urn:microsoft.com/office/officeart/2005/8/layout/gear1"/>
    <dgm:cxn modelId="{737A877E-E7A6-4598-9D5F-D111E42F403F}" type="presOf" srcId="{2971550C-A0E1-4010-BC31-C80CD4018DF8}" destId="{FBAA0E93-2C01-4871-8C71-B937B4100AA2}" srcOrd="0" destOrd="0" presId="urn:microsoft.com/office/officeart/2005/8/layout/gear1"/>
    <dgm:cxn modelId="{7C4B0885-CF79-4CB7-A0D4-EA4730A880EC}" type="presOf" srcId="{0F0604B9-5649-4CA4-BB06-DA4AB1DDF678}" destId="{708FF233-6C43-4286-9375-D6F4C7BBFF3C}" srcOrd="1" destOrd="0" presId="urn:microsoft.com/office/officeart/2005/8/layout/gear1"/>
    <dgm:cxn modelId="{7FD3B456-301A-4FC9-A87B-A5ABC13A04B0}" type="presOf" srcId="{70A8E27A-F937-4FA8-85CD-D8049F6D9F13}" destId="{A10EEF97-859B-4963-B1E4-4317F5C78495}" srcOrd="0" destOrd="0" presId="urn:microsoft.com/office/officeart/2005/8/layout/gear1"/>
    <dgm:cxn modelId="{C5F8FAD1-D355-4C7A-976F-62E7B2CCBECA}" type="presOf" srcId="{8C47E9BE-DADB-4FA3-88C6-583B540C0526}" destId="{1650A583-2C64-4C66-A817-B7AC87D6FA2D}" srcOrd="2" destOrd="0" presId="urn:microsoft.com/office/officeart/2005/8/layout/gear1"/>
    <dgm:cxn modelId="{2DFEB8AB-F86A-4B36-B3BA-209A60A11564}" srcId="{2971550C-A0E1-4010-BC31-C80CD4018DF8}" destId="{0F0604B9-5649-4CA4-BB06-DA4AB1DDF678}" srcOrd="2" destOrd="0" parTransId="{4C1F6003-7752-44A1-B30E-51D95333B965}" sibTransId="{E6729BDC-3259-4CF3-A7DA-45DA605A8D6D}"/>
    <dgm:cxn modelId="{B5E68305-03E8-4A1C-A1D9-5D95A2B4BA97}" type="presOf" srcId="{0F0604B9-5649-4CA4-BB06-DA4AB1DDF678}" destId="{907534E2-9D43-4E7F-8635-463AC0C7FB04}" srcOrd="2" destOrd="0" presId="urn:microsoft.com/office/officeart/2005/8/layout/gear1"/>
    <dgm:cxn modelId="{013FBFAC-815F-4954-A802-82704F5B32C9}" type="presOf" srcId="{0F0604B9-5649-4CA4-BB06-DA4AB1DDF678}" destId="{AAED7592-0EF3-40FC-BFAD-2B6DB7E57D51}" srcOrd="0" destOrd="0" presId="urn:microsoft.com/office/officeart/2005/8/layout/gear1"/>
    <dgm:cxn modelId="{51A1C8E3-660D-4F2E-8FFD-3C069838DDCD}" type="presOf" srcId="{702C8945-B25F-4F68-8BAC-CE1AAEDCF739}" destId="{415BC839-AD2E-4A4E-A183-750F77BC5DDE}" srcOrd="0" destOrd="0" presId="urn:microsoft.com/office/officeart/2005/8/layout/gear1"/>
    <dgm:cxn modelId="{826731FA-7DBD-4532-8EF4-D46445065322}" type="presOf" srcId="{0F0604B9-5649-4CA4-BB06-DA4AB1DDF678}" destId="{0D078F24-DED1-4A74-927D-CEC8F4CCBB59}" srcOrd="3" destOrd="0" presId="urn:microsoft.com/office/officeart/2005/8/layout/gear1"/>
    <dgm:cxn modelId="{C402FE1B-A151-4EB9-9CD9-39F4BC338C41}" type="presParOf" srcId="{FBAA0E93-2C01-4871-8C71-B937B4100AA2}" destId="{5DE4C3B0-BF71-47CB-8F5C-26CCE5F3BC24}" srcOrd="0" destOrd="0" presId="urn:microsoft.com/office/officeart/2005/8/layout/gear1"/>
    <dgm:cxn modelId="{ADE423DB-63E6-4E81-9161-00763489E1C3}" type="presParOf" srcId="{FBAA0E93-2C01-4871-8C71-B937B4100AA2}" destId="{7A5859B7-9580-4641-B950-89F0DDC0DE9E}" srcOrd="1" destOrd="0" presId="urn:microsoft.com/office/officeart/2005/8/layout/gear1"/>
    <dgm:cxn modelId="{3770B8B5-D120-44C8-A3FD-040506D20482}" type="presParOf" srcId="{FBAA0E93-2C01-4871-8C71-B937B4100AA2}" destId="{1650A583-2C64-4C66-A817-B7AC87D6FA2D}" srcOrd="2" destOrd="0" presId="urn:microsoft.com/office/officeart/2005/8/layout/gear1"/>
    <dgm:cxn modelId="{CF7C9098-94A7-4892-B908-335D6A2F6D72}" type="presParOf" srcId="{FBAA0E93-2C01-4871-8C71-B937B4100AA2}" destId="{FE38ADC2-80A6-4E24-86DD-261B9937C532}" srcOrd="3" destOrd="0" presId="urn:microsoft.com/office/officeart/2005/8/layout/gear1"/>
    <dgm:cxn modelId="{E341EC48-A6A9-4A74-A258-A06968DC94F9}" type="presParOf" srcId="{FBAA0E93-2C01-4871-8C71-B937B4100AA2}" destId="{59081BF7-30D5-43BE-89F6-950EE1788C52}" srcOrd="4" destOrd="0" presId="urn:microsoft.com/office/officeart/2005/8/layout/gear1"/>
    <dgm:cxn modelId="{1AA375B5-89FF-467C-8DD3-1068276E35EE}" type="presParOf" srcId="{FBAA0E93-2C01-4871-8C71-B937B4100AA2}" destId="{05777C9A-C32E-494D-B815-EFC15E4E4DBC}" srcOrd="5" destOrd="0" presId="urn:microsoft.com/office/officeart/2005/8/layout/gear1"/>
    <dgm:cxn modelId="{4D0AD898-5564-4BC9-9DB2-7213133EA386}" type="presParOf" srcId="{FBAA0E93-2C01-4871-8C71-B937B4100AA2}" destId="{AAED7592-0EF3-40FC-BFAD-2B6DB7E57D51}" srcOrd="6" destOrd="0" presId="urn:microsoft.com/office/officeart/2005/8/layout/gear1"/>
    <dgm:cxn modelId="{78243DC0-7A00-4ACB-AF42-3534A8E89397}" type="presParOf" srcId="{FBAA0E93-2C01-4871-8C71-B937B4100AA2}" destId="{708FF233-6C43-4286-9375-D6F4C7BBFF3C}" srcOrd="7" destOrd="0" presId="urn:microsoft.com/office/officeart/2005/8/layout/gear1"/>
    <dgm:cxn modelId="{99917E28-6D87-4728-98AD-C235DD0F3306}" type="presParOf" srcId="{FBAA0E93-2C01-4871-8C71-B937B4100AA2}" destId="{907534E2-9D43-4E7F-8635-463AC0C7FB04}" srcOrd="8" destOrd="0" presId="urn:microsoft.com/office/officeart/2005/8/layout/gear1"/>
    <dgm:cxn modelId="{623E4E84-0843-4C6D-87A1-B8DD8F0236ED}" type="presParOf" srcId="{FBAA0E93-2C01-4871-8C71-B937B4100AA2}" destId="{0D078F24-DED1-4A74-927D-CEC8F4CCBB59}" srcOrd="9" destOrd="0" presId="urn:microsoft.com/office/officeart/2005/8/layout/gear1"/>
    <dgm:cxn modelId="{95F741C0-90B8-48DE-81CD-98220DBD3AED}" type="presParOf" srcId="{FBAA0E93-2C01-4871-8C71-B937B4100AA2}" destId="{A10EEF97-859B-4963-B1E4-4317F5C78495}" srcOrd="10" destOrd="0" presId="urn:microsoft.com/office/officeart/2005/8/layout/gear1"/>
    <dgm:cxn modelId="{D3B67A19-ECC2-4EB6-9F03-28F2C990C116}" type="presParOf" srcId="{FBAA0E93-2C01-4871-8C71-B937B4100AA2}" destId="{415BC839-AD2E-4A4E-A183-750F77BC5DDE}" srcOrd="11" destOrd="0" presId="urn:microsoft.com/office/officeart/2005/8/layout/gear1"/>
    <dgm:cxn modelId="{6CB318F1-CEC0-4A0A-BBAA-EC51E36F4040}" type="presParOf" srcId="{FBAA0E93-2C01-4871-8C71-B937B4100AA2}" destId="{EEF7C41A-14F2-4F69-9C70-12EB1D3E88B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B57CC-E3AC-4EBB-8565-8A982F66680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8019233A-1CA7-4D0F-9164-8628075D9681}">
      <dgm:prSet phldrT="[Văn bản]"/>
      <dgm:spPr>
        <a:solidFill>
          <a:schemeClr val="accent4"/>
        </a:solidFill>
      </dgm:spPr>
      <dgm:t>
        <a:bodyPr/>
        <a:lstStyle/>
        <a:p>
          <a:r>
            <a:rPr lang="en-US" dirty="0"/>
            <a:t>Technical: Turn biz idea into service in short-time</a:t>
          </a:r>
          <a:endParaRPr lang="vi-VN" dirty="0"/>
        </a:p>
      </dgm:t>
    </dgm:pt>
    <dgm:pt modelId="{42C9F3C1-6BBA-4C2F-BBAC-E23926F9E90C}" type="parTrans" cxnId="{F0F7104F-81BD-46D3-A58B-C578C08D7DE8}">
      <dgm:prSet/>
      <dgm:spPr/>
      <dgm:t>
        <a:bodyPr/>
        <a:lstStyle/>
        <a:p>
          <a:endParaRPr lang="vi-VN"/>
        </a:p>
      </dgm:t>
    </dgm:pt>
    <dgm:pt modelId="{20D5B215-1ACE-429E-8A37-75F18B03BC02}" type="sibTrans" cxnId="{F0F7104F-81BD-46D3-A58B-C578C08D7DE8}">
      <dgm:prSet/>
      <dgm:spPr>
        <a:ln>
          <a:solidFill>
            <a:schemeClr val="accent2"/>
          </a:solidFill>
        </a:ln>
      </dgm:spPr>
      <dgm:t>
        <a:bodyPr/>
        <a:lstStyle/>
        <a:p>
          <a:endParaRPr lang="vi-VN"/>
        </a:p>
      </dgm:t>
    </dgm:pt>
    <dgm:pt modelId="{AEAB53EE-FBFF-4979-A229-537A8A45A455}">
      <dgm:prSet phldrT="[Văn bản]"/>
      <dgm:spPr>
        <a:solidFill>
          <a:schemeClr val="accent6"/>
        </a:solidFill>
      </dgm:spPr>
      <dgm:t>
        <a:bodyPr/>
        <a:lstStyle/>
        <a:p>
          <a:r>
            <a:rPr lang="en-US" dirty="0"/>
            <a:t>Marketing: Sense the market NEED </a:t>
          </a:r>
          <a:r>
            <a:rPr lang="en-US"/>
            <a:t>and turn it </a:t>
          </a:r>
          <a:r>
            <a:rPr lang="en-US" dirty="0"/>
            <a:t>into biz idea</a:t>
          </a:r>
          <a:endParaRPr lang="vi-VN" dirty="0"/>
        </a:p>
      </dgm:t>
    </dgm:pt>
    <dgm:pt modelId="{BA0B501C-A238-434F-B805-C7AB49B120B6}" type="parTrans" cxnId="{914AFE6A-0401-42CE-8F4A-C4268CE82714}">
      <dgm:prSet/>
      <dgm:spPr/>
      <dgm:t>
        <a:bodyPr/>
        <a:lstStyle/>
        <a:p>
          <a:endParaRPr lang="vi-VN"/>
        </a:p>
      </dgm:t>
    </dgm:pt>
    <dgm:pt modelId="{269E377B-4373-42A6-AC83-8F20375F9ADE}" type="sibTrans" cxnId="{914AFE6A-0401-42CE-8F4A-C4268CE82714}">
      <dgm:prSet/>
      <dgm:spPr/>
      <dgm:t>
        <a:bodyPr/>
        <a:lstStyle/>
        <a:p>
          <a:endParaRPr lang="vi-VN"/>
        </a:p>
      </dgm:t>
    </dgm:pt>
    <dgm:pt modelId="{79F23C52-4AEA-42D6-9F1A-6606506B8A75}">
      <dgm:prSet phldrT="[Văn bản]"/>
      <dgm:spPr>
        <a:solidFill>
          <a:schemeClr val="accent5"/>
        </a:solidFill>
      </dgm:spPr>
      <dgm:t>
        <a:bodyPr/>
        <a:lstStyle/>
        <a:p>
          <a:r>
            <a:rPr lang="en-US" dirty="0"/>
            <a:t>Sales &amp; Operation: Bring the services to USERs effectively</a:t>
          </a:r>
          <a:endParaRPr lang="vi-VN" dirty="0"/>
        </a:p>
      </dgm:t>
    </dgm:pt>
    <dgm:pt modelId="{14E29FA6-A9CE-4875-8F1A-3B78DA1D289B}" type="parTrans" cxnId="{9238ADF6-E7F8-4872-845C-BE0E7006D6B9}">
      <dgm:prSet/>
      <dgm:spPr/>
      <dgm:t>
        <a:bodyPr/>
        <a:lstStyle/>
        <a:p>
          <a:endParaRPr lang="vi-VN"/>
        </a:p>
      </dgm:t>
    </dgm:pt>
    <dgm:pt modelId="{D98B01BE-75B7-4CD9-AA24-5FD7431EC9C4}" type="sibTrans" cxnId="{9238ADF6-E7F8-4872-845C-BE0E7006D6B9}">
      <dgm:prSet/>
      <dgm:spPr/>
      <dgm:t>
        <a:bodyPr/>
        <a:lstStyle/>
        <a:p>
          <a:endParaRPr lang="vi-VN"/>
        </a:p>
      </dgm:t>
    </dgm:pt>
    <dgm:pt modelId="{4422996E-1850-4B1A-8CBC-303050A24CA1}" type="pres">
      <dgm:prSet presAssocID="{EBAB57CC-E3AC-4EBB-8565-8A982F66680F}" presName="Name0" presStyleCnt="0">
        <dgm:presLayoutVars>
          <dgm:chMax val="7"/>
          <dgm:chPref val="7"/>
          <dgm:dir/>
        </dgm:presLayoutVars>
      </dgm:prSet>
      <dgm:spPr/>
    </dgm:pt>
    <dgm:pt modelId="{6BDD49CB-8D06-4A6B-AEAB-6B1C28718A4A}" type="pres">
      <dgm:prSet presAssocID="{EBAB57CC-E3AC-4EBB-8565-8A982F66680F}" presName="Name1" presStyleCnt="0"/>
      <dgm:spPr/>
    </dgm:pt>
    <dgm:pt modelId="{F7E0403E-85A2-4E7B-BD75-085B4636F215}" type="pres">
      <dgm:prSet presAssocID="{EBAB57CC-E3AC-4EBB-8565-8A982F66680F}" presName="cycle" presStyleCnt="0"/>
      <dgm:spPr/>
    </dgm:pt>
    <dgm:pt modelId="{8E6372D3-DE59-4444-B58F-61798A7D36C5}" type="pres">
      <dgm:prSet presAssocID="{EBAB57CC-E3AC-4EBB-8565-8A982F66680F}" presName="srcNode" presStyleLbl="node1" presStyleIdx="0" presStyleCnt="3"/>
      <dgm:spPr/>
    </dgm:pt>
    <dgm:pt modelId="{DE65D870-1DC2-4AB8-A114-4E4C134D0166}" type="pres">
      <dgm:prSet presAssocID="{EBAB57CC-E3AC-4EBB-8565-8A982F66680F}" presName="conn" presStyleLbl="parChTrans1D2" presStyleIdx="0" presStyleCnt="1"/>
      <dgm:spPr/>
    </dgm:pt>
    <dgm:pt modelId="{90926A93-6818-4709-91C4-EE7F5295EC96}" type="pres">
      <dgm:prSet presAssocID="{EBAB57CC-E3AC-4EBB-8565-8A982F66680F}" presName="extraNode" presStyleLbl="node1" presStyleIdx="0" presStyleCnt="3"/>
      <dgm:spPr/>
    </dgm:pt>
    <dgm:pt modelId="{49C109BC-D08D-491F-8068-464A19A05FFA}" type="pres">
      <dgm:prSet presAssocID="{EBAB57CC-E3AC-4EBB-8565-8A982F66680F}" presName="dstNode" presStyleLbl="node1" presStyleIdx="0" presStyleCnt="3"/>
      <dgm:spPr/>
    </dgm:pt>
    <dgm:pt modelId="{18F6AB79-3622-4620-94A8-0F2A0DA91346}" type="pres">
      <dgm:prSet presAssocID="{8019233A-1CA7-4D0F-9164-8628075D9681}" presName="text_1" presStyleLbl="node1" presStyleIdx="0" presStyleCnt="3">
        <dgm:presLayoutVars>
          <dgm:bulletEnabled val="1"/>
        </dgm:presLayoutVars>
      </dgm:prSet>
      <dgm:spPr/>
    </dgm:pt>
    <dgm:pt modelId="{D0704297-1086-48DA-AABD-93B298C90F26}" type="pres">
      <dgm:prSet presAssocID="{8019233A-1CA7-4D0F-9164-8628075D9681}" presName="accent_1" presStyleCnt="0"/>
      <dgm:spPr/>
    </dgm:pt>
    <dgm:pt modelId="{E8151344-756B-4B1A-A1F2-DD69E6331A89}" type="pres">
      <dgm:prSet presAssocID="{8019233A-1CA7-4D0F-9164-8628075D9681}" presName="accentRepeatNode" presStyleLbl="solidFgAcc1" presStyleIdx="0" presStyleCnt="3"/>
      <dgm:spPr/>
    </dgm:pt>
    <dgm:pt modelId="{3A9153A9-6317-446C-A94D-0BE1A5960795}" type="pres">
      <dgm:prSet presAssocID="{AEAB53EE-FBFF-4979-A229-537A8A45A455}" presName="text_2" presStyleLbl="node1" presStyleIdx="1" presStyleCnt="3">
        <dgm:presLayoutVars>
          <dgm:bulletEnabled val="1"/>
        </dgm:presLayoutVars>
      </dgm:prSet>
      <dgm:spPr/>
    </dgm:pt>
    <dgm:pt modelId="{63575D8B-C5D3-4A18-BFFD-59CBAB1FCAC9}" type="pres">
      <dgm:prSet presAssocID="{AEAB53EE-FBFF-4979-A229-537A8A45A455}" presName="accent_2" presStyleCnt="0"/>
      <dgm:spPr/>
    </dgm:pt>
    <dgm:pt modelId="{40C5D249-D1FA-4D1D-8149-3259D5CE36FD}" type="pres">
      <dgm:prSet presAssocID="{AEAB53EE-FBFF-4979-A229-537A8A45A455}" presName="accentRepeatNode" presStyleLbl="solidFgAcc1" presStyleIdx="1" presStyleCnt="3"/>
      <dgm:spPr>
        <a:ln>
          <a:solidFill>
            <a:schemeClr val="accent6"/>
          </a:solidFill>
        </a:ln>
      </dgm:spPr>
    </dgm:pt>
    <dgm:pt modelId="{56D9DC28-981F-4790-893B-88630D4E4E04}" type="pres">
      <dgm:prSet presAssocID="{79F23C52-4AEA-42D6-9F1A-6606506B8A75}" presName="text_3" presStyleLbl="node1" presStyleIdx="2" presStyleCnt="3">
        <dgm:presLayoutVars>
          <dgm:bulletEnabled val="1"/>
        </dgm:presLayoutVars>
      </dgm:prSet>
      <dgm:spPr/>
    </dgm:pt>
    <dgm:pt modelId="{69678C9C-554A-4738-B90E-F1A8227F5A2E}" type="pres">
      <dgm:prSet presAssocID="{79F23C52-4AEA-42D6-9F1A-6606506B8A75}" presName="accent_3" presStyleCnt="0"/>
      <dgm:spPr/>
    </dgm:pt>
    <dgm:pt modelId="{E26752D8-5765-48FE-83E9-62759C87AF8B}" type="pres">
      <dgm:prSet presAssocID="{79F23C52-4AEA-42D6-9F1A-6606506B8A75}" presName="accentRepeatNode" presStyleLbl="solidFgAcc1" presStyleIdx="2" presStyleCnt="3"/>
      <dgm:spPr/>
    </dgm:pt>
  </dgm:ptLst>
  <dgm:cxnLst>
    <dgm:cxn modelId="{A8F222BD-55DD-46EE-A96B-3CFDCB5AE081}" type="presOf" srcId="{EBAB57CC-E3AC-4EBB-8565-8A982F66680F}" destId="{4422996E-1850-4B1A-8CBC-303050A24CA1}" srcOrd="0" destOrd="0" presId="urn:microsoft.com/office/officeart/2008/layout/VerticalCurvedList"/>
    <dgm:cxn modelId="{00EC0771-4AEA-49B4-9A13-B6D086DB5155}" type="presOf" srcId="{AEAB53EE-FBFF-4979-A229-537A8A45A455}" destId="{3A9153A9-6317-446C-A94D-0BE1A5960795}" srcOrd="0" destOrd="0" presId="urn:microsoft.com/office/officeart/2008/layout/VerticalCurvedList"/>
    <dgm:cxn modelId="{A8E2BD8E-B716-4CC2-B813-C569C5B594B5}" type="presOf" srcId="{8019233A-1CA7-4D0F-9164-8628075D9681}" destId="{18F6AB79-3622-4620-94A8-0F2A0DA91346}" srcOrd="0" destOrd="0" presId="urn:microsoft.com/office/officeart/2008/layout/VerticalCurvedList"/>
    <dgm:cxn modelId="{F0F7104F-81BD-46D3-A58B-C578C08D7DE8}" srcId="{EBAB57CC-E3AC-4EBB-8565-8A982F66680F}" destId="{8019233A-1CA7-4D0F-9164-8628075D9681}" srcOrd="0" destOrd="0" parTransId="{42C9F3C1-6BBA-4C2F-BBAC-E23926F9E90C}" sibTransId="{20D5B215-1ACE-429E-8A37-75F18B03BC02}"/>
    <dgm:cxn modelId="{914AFE6A-0401-42CE-8F4A-C4268CE82714}" srcId="{EBAB57CC-E3AC-4EBB-8565-8A982F66680F}" destId="{AEAB53EE-FBFF-4979-A229-537A8A45A455}" srcOrd="1" destOrd="0" parTransId="{BA0B501C-A238-434F-B805-C7AB49B120B6}" sibTransId="{269E377B-4373-42A6-AC83-8F20375F9ADE}"/>
    <dgm:cxn modelId="{EB9071E4-FEFE-4237-9D4F-5032BC2AC37A}" type="presOf" srcId="{79F23C52-4AEA-42D6-9F1A-6606506B8A75}" destId="{56D9DC28-981F-4790-893B-88630D4E4E04}" srcOrd="0" destOrd="0" presId="urn:microsoft.com/office/officeart/2008/layout/VerticalCurvedList"/>
    <dgm:cxn modelId="{9238ADF6-E7F8-4872-845C-BE0E7006D6B9}" srcId="{EBAB57CC-E3AC-4EBB-8565-8A982F66680F}" destId="{79F23C52-4AEA-42D6-9F1A-6606506B8A75}" srcOrd="2" destOrd="0" parTransId="{14E29FA6-A9CE-4875-8F1A-3B78DA1D289B}" sibTransId="{D98B01BE-75B7-4CD9-AA24-5FD7431EC9C4}"/>
    <dgm:cxn modelId="{CA275523-9D2C-4A17-99C3-0361AA4BFD2B}" type="presOf" srcId="{20D5B215-1ACE-429E-8A37-75F18B03BC02}" destId="{DE65D870-1DC2-4AB8-A114-4E4C134D0166}" srcOrd="0" destOrd="0" presId="urn:microsoft.com/office/officeart/2008/layout/VerticalCurvedList"/>
    <dgm:cxn modelId="{51AE51F3-5EE1-4498-88BC-AF8987375AB6}" type="presParOf" srcId="{4422996E-1850-4B1A-8CBC-303050A24CA1}" destId="{6BDD49CB-8D06-4A6B-AEAB-6B1C28718A4A}" srcOrd="0" destOrd="0" presId="urn:microsoft.com/office/officeart/2008/layout/VerticalCurvedList"/>
    <dgm:cxn modelId="{134072FC-F2EB-4CF5-AFC4-63B777D7EBE1}" type="presParOf" srcId="{6BDD49CB-8D06-4A6B-AEAB-6B1C28718A4A}" destId="{F7E0403E-85A2-4E7B-BD75-085B4636F215}" srcOrd="0" destOrd="0" presId="urn:microsoft.com/office/officeart/2008/layout/VerticalCurvedList"/>
    <dgm:cxn modelId="{B4022843-8A83-43F7-B759-6063491A6DEC}" type="presParOf" srcId="{F7E0403E-85A2-4E7B-BD75-085B4636F215}" destId="{8E6372D3-DE59-4444-B58F-61798A7D36C5}" srcOrd="0" destOrd="0" presId="urn:microsoft.com/office/officeart/2008/layout/VerticalCurvedList"/>
    <dgm:cxn modelId="{66E16737-0126-4211-B6D0-CAF719AD321A}" type="presParOf" srcId="{F7E0403E-85A2-4E7B-BD75-085B4636F215}" destId="{DE65D870-1DC2-4AB8-A114-4E4C134D0166}" srcOrd="1" destOrd="0" presId="urn:microsoft.com/office/officeart/2008/layout/VerticalCurvedList"/>
    <dgm:cxn modelId="{48A3E0E9-A735-4AFA-8FE7-BD58ABE2E68F}" type="presParOf" srcId="{F7E0403E-85A2-4E7B-BD75-085B4636F215}" destId="{90926A93-6818-4709-91C4-EE7F5295EC96}" srcOrd="2" destOrd="0" presId="urn:microsoft.com/office/officeart/2008/layout/VerticalCurvedList"/>
    <dgm:cxn modelId="{25AFCDF7-BC2C-4EBC-97C3-21EF2C45A3F9}" type="presParOf" srcId="{F7E0403E-85A2-4E7B-BD75-085B4636F215}" destId="{49C109BC-D08D-491F-8068-464A19A05FFA}" srcOrd="3" destOrd="0" presId="urn:microsoft.com/office/officeart/2008/layout/VerticalCurvedList"/>
    <dgm:cxn modelId="{E998DFBF-1A7E-4A8E-A006-DB80D847207F}" type="presParOf" srcId="{6BDD49CB-8D06-4A6B-AEAB-6B1C28718A4A}" destId="{18F6AB79-3622-4620-94A8-0F2A0DA91346}" srcOrd="1" destOrd="0" presId="urn:microsoft.com/office/officeart/2008/layout/VerticalCurvedList"/>
    <dgm:cxn modelId="{5038E33A-82C4-4D51-B8AD-DC3E95FA821F}" type="presParOf" srcId="{6BDD49CB-8D06-4A6B-AEAB-6B1C28718A4A}" destId="{D0704297-1086-48DA-AABD-93B298C90F26}" srcOrd="2" destOrd="0" presId="urn:microsoft.com/office/officeart/2008/layout/VerticalCurvedList"/>
    <dgm:cxn modelId="{C4F9C57E-AF38-4E6D-89D5-3C998810A568}" type="presParOf" srcId="{D0704297-1086-48DA-AABD-93B298C90F26}" destId="{E8151344-756B-4B1A-A1F2-DD69E6331A89}" srcOrd="0" destOrd="0" presId="urn:microsoft.com/office/officeart/2008/layout/VerticalCurvedList"/>
    <dgm:cxn modelId="{32D7F55A-342A-4E26-B30A-A4D820790C23}" type="presParOf" srcId="{6BDD49CB-8D06-4A6B-AEAB-6B1C28718A4A}" destId="{3A9153A9-6317-446C-A94D-0BE1A5960795}" srcOrd="3" destOrd="0" presId="urn:microsoft.com/office/officeart/2008/layout/VerticalCurvedList"/>
    <dgm:cxn modelId="{2D2CD6FE-0C03-45C6-9643-AF6C90889870}" type="presParOf" srcId="{6BDD49CB-8D06-4A6B-AEAB-6B1C28718A4A}" destId="{63575D8B-C5D3-4A18-BFFD-59CBAB1FCAC9}" srcOrd="4" destOrd="0" presId="urn:microsoft.com/office/officeart/2008/layout/VerticalCurvedList"/>
    <dgm:cxn modelId="{AF418A78-1BAF-4A03-8226-9F78D0EA2B39}" type="presParOf" srcId="{63575D8B-C5D3-4A18-BFFD-59CBAB1FCAC9}" destId="{40C5D249-D1FA-4D1D-8149-3259D5CE36FD}" srcOrd="0" destOrd="0" presId="urn:microsoft.com/office/officeart/2008/layout/VerticalCurvedList"/>
    <dgm:cxn modelId="{F230C6D1-BF95-48C6-B8D8-0547AD93BB58}" type="presParOf" srcId="{6BDD49CB-8D06-4A6B-AEAB-6B1C28718A4A}" destId="{56D9DC28-981F-4790-893B-88630D4E4E04}" srcOrd="5" destOrd="0" presId="urn:microsoft.com/office/officeart/2008/layout/VerticalCurvedList"/>
    <dgm:cxn modelId="{3A4A3D68-74C5-496B-8FA2-2E286DBA0D60}" type="presParOf" srcId="{6BDD49CB-8D06-4A6B-AEAB-6B1C28718A4A}" destId="{69678C9C-554A-4738-B90E-F1A8227F5A2E}" srcOrd="6" destOrd="0" presId="urn:microsoft.com/office/officeart/2008/layout/VerticalCurvedList"/>
    <dgm:cxn modelId="{3A59D829-26A0-4BFF-B772-61CBEA471473}" type="presParOf" srcId="{69678C9C-554A-4738-B90E-F1A8227F5A2E}" destId="{E26752D8-5765-48FE-83E9-62759C87AF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C613D6-9741-4B50-B261-607C3757F4D6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F025CDA4-7AA5-4E4E-A84D-A6E6479C0CB4}">
      <dgm:prSet phldrT="[Văn bản]"/>
      <dgm:spPr/>
      <dgm:t>
        <a:bodyPr/>
        <a:lstStyle/>
        <a:p>
          <a:r>
            <a:rPr lang="en-US" dirty="0"/>
            <a:t>High POTENTIAL</a:t>
          </a:r>
          <a:endParaRPr lang="vi-VN" dirty="0"/>
        </a:p>
      </dgm:t>
    </dgm:pt>
    <dgm:pt modelId="{4E261CE8-5B24-469E-B89F-713054A9963E}" type="parTrans" cxnId="{F885A39B-9010-4AB0-8FD2-26613F2070AC}">
      <dgm:prSet/>
      <dgm:spPr/>
      <dgm:t>
        <a:bodyPr/>
        <a:lstStyle/>
        <a:p>
          <a:endParaRPr lang="vi-VN"/>
        </a:p>
      </dgm:t>
    </dgm:pt>
    <dgm:pt modelId="{3AA7D7C3-1A10-446C-B281-76C1CBEC3BD1}" type="sibTrans" cxnId="{F885A39B-9010-4AB0-8FD2-26613F2070AC}">
      <dgm:prSet/>
      <dgm:spPr/>
      <dgm:t>
        <a:bodyPr/>
        <a:lstStyle/>
        <a:p>
          <a:endParaRPr lang="vi-VN"/>
        </a:p>
      </dgm:t>
    </dgm:pt>
    <dgm:pt modelId="{2D51D88C-EE35-4610-AB38-EDB86058A873}">
      <dgm:prSet phldrT="[Văn bản]"/>
      <dgm:spPr>
        <a:solidFill>
          <a:schemeClr val="accent6"/>
        </a:solidFill>
      </dgm:spPr>
      <dgm:t>
        <a:bodyPr/>
        <a:lstStyle/>
        <a:p>
          <a:r>
            <a:rPr lang="en-US" dirty="0"/>
            <a:t>Low COMPETE</a:t>
          </a:r>
          <a:endParaRPr lang="vi-VN" dirty="0"/>
        </a:p>
      </dgm:t>
    </dgm:pt>
    <dgm:pt modelId="{22CFC4CD-7F47-4368-8ADE-C9E472485F41}" type="parTrans" cxnId="{C4A7BDFD-FC7B-41F1-9AD8-1906A82EA482}">
      <dgm:prSet/>
      <dgm:spPr/>
      <dgm:t>
        <a:bodyPr/>
        <a:lstStyle/>
        <a:p>
          <a:endParaRPr lang="vi-VN"/>
        </a:p>
      </dgm:t>
    </dgm:pt>
    <dgm:pt modelId="{904743D0-97C9-4C31-BB83-CA17F92F2340}" type="sibTrans" cxnId="{C4A7BDFD-FC7B-41F1-9AD8-1906A82EA482}">
      <dgm:prSet/>
      <dgm:spPr/>
      <dgm:t>
        <a:bodyPr/>
        <a:lstStyle/>
        <a:p>
          <a:endParaRPr lang="vi-VN"/>
        </a:p>
      </dgm:t>
    </dgm:pt>
    <dgm:pt modelId="{1FAD46F2-1AD3-4BA9-8574-CEDFD9D13605}">
      <dgm:prSet phldrT="[Văn bản]"/>
      <dgm:spPr/>
      <dgm:t>
        <a:bodyPr/>
        <a:lstStyle/>
        <a:p>
          <a:r>
            <a:rPr lang="en-US" dirty="0"/>
            <a:t>Match with NEED</a:t>
          </a:r>
          <a:endParaRPr lang="vi-VN" dirty="0"/>
        </a:p>
      </dgm:t>
    </dgm:pt>
    <dgm:pt modelId="{18848A1E-B582-4A37-ABD4-6AFB133BE1FA}" type="parTrans" cxnId="{E5324994-41DB-4194-9FB7-A76C4E67F801}">
      <dgm:prSet/>
      <dgm:spPr/>
      <dgm:t>
        <a:bodyPr/>
        <a:lstStyle/>
        <a:p>
          <a:endParaRPr lang="vi-VN"/>
        </a:p>
      </dgm:t>
    </dgm:pt>
    <dgm:pt modelId="{662FC934-86A4-40FD-946F-A89D86EBCD91}" type="sibTrans" cxnId="{E5324994-41DB-4194-9FB7-A76C4E67F801}">
      <dgm:prSet/>
      <dgm:spPr/>
      <dgm:t>
        <a:bodyPr/>
        <a:lstStyle/>
        <a:p>
          <a:endParaRPr lang="vi-VN"/>
        </a:p>
      </dgm:t>
    </dgm:pt>
    <dgm:pt modelId="{EE790794-58AF-4514-B076-6536F8F7D109}" type="pres">
      <dgm:prSet presAssocID="{B3C613D6-9741-4B50-B261-607C3757F4D6}" presName="compositeShape" presStyleCnt="0">
        <dgm:presLayoutVars>
          <dgm:chMax val="7"/>
          <dgm:dir/>
          <dgm:resizeHandles val="exact"/>
        </dgm:presLayoutVars>
      </dgm:prSet>
      <dgm:spPr/>
    </dgm:pt>
    <dgm:pt modelId="{0322E2E1-4C54-4F6B-8798-BBF9FD3827C0}" type="pres">
      <dgm:prSet presAssocID="{B3C613D6-9741-4B50-B261-607C3757F4D6}" presName="wedge1" presStyleLbl="node1" presStyleIdx="0" presStyleCnt="3"/>
      <dgm:spPr/>
    </dgm:pt>
    <dgm:pt modelId="{938AE5E2-3493-494D-B658-E9C1135C096D}" type="pres">
      <dgm:prSet presAssocID="{B3C613D6-9741-4B50-B261-607C3757F4D6}" presName="dummy1a" presStyleCnt="0"/>
      <dgm:spPr/>
    </dgm:pt>
    <dgm:pt modelId="{EF3CBDF8-0BFE-483F-959A-0918B1A9F841}" type="pres">
      <dgm:prSet presAssocID="{B3C613D6-9741-4B50-B261-607C3757F4D6}" presName="dummy1b" presStyleCnt="0"/>
      <dgm:spPr/>
    </dgm:pt>
    <dgm:pt modelId="{C7D2B0C8-DB20-4B2C-9A7E-CEFC43117293}" type="pres">
      <dgm:prSet presAssocID="{B3C613D6-9741-4B50-B261-607C3757F4D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8A1877-77A2-426E-B730-4E5ECC9CE07B}" type="pres">
      <dgm:prSet presAssocID="{B3C613D6-9741-4B50-B261-607C3757F4D6}" presName="wedge2" presStyleLbl="node1" presStyleIdx="1" presStyleCnt="3"/>
      <dgm:spPr/>
    </dgm:pt>
    <dgm:pt modelId="{130EBC9A-12A5-48F3-B894-DD00FB04C3B2}" type="pres">
      <dgm:prSet presAssocID="{B3C613D6-9741-4B50-B261-607C3757F4D6}" presName="dummy2a" presStyleCnt="0"/>
      <dgm:spPr/>
    </dgm:pt>
    <dgm:pt modelId="{C2C0E625-DC6E-40D7-A002-BAEDE20A3F45}" type="pres">
      <dgm:prSet presAssocID="{B3C613D6-9741-4B50-B261-607C3757F4D6}" presName="dummy2b" presStyleCnt="0"/>
      <dgm:spPr/>
    </dgm:pt>
    <dgm:pt modelId="{3F2DE74D-83AD-4A65-ADCD-2F6FE299690F}" type="pres">
      <dgm:prSet presAssocID="{B3C613D6-9741-4B50-B261-607C3757F4D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6B2DF7-6B18-4214-9877-F28559864F62}" type="pres">
      <dgm:prSet presAssocID="{B3C613D6-9741-4B50-B261-607C3757F4D6}" presName="wedge3" presStyleLbl="node1" presStyleIdx="2" presStyleCnt="3"/>
      <dgm:spPr/>
    </dgm:pt>
    <dgm:pt modelId="{60C03ACD-1580-489F-94A5-75B8323A473B}" type="pres">
      <dgm:prSet presAssocID="{B3C613D6-9741-4B50-B261-607C3757F4D6}" presName="dummy3a" presStyleCnt="0"/>
      <dgm:spPr/>
    </dgm:pt>
    <dgm:pt modelId="{A93FE91B-DEB2-4684-A1D8-286C3FCEB866}" type="pres">
      <dgm:prSet presAssocID="{B3C613D6-9741-4B50-B261-607C3757F4D6}" presName="dummy3b" presStyleCnt="0"/>
      <dgm:spPr/>
    </dgm:pt>
    <dgm:pt modelId="{1304BE92-69A7-4100-A6BC-C6D0374DC5B1}" type="pres">
      <dgm:prSet presAssocID="{B3C613D6-9741-4B50-B261-607C3757F4D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499E9E4-FB8F-4EBB-A911-58D369149E70}" type="pres">
      <dgm:prSet presAssocID="{3AA7D7C3-1A10-446C-B281-76C1CBEC3BD1}" presName="arrowWedge1" presStyleLbl="fgSibTrans2D1" presStyleIdx="0" presStyleCnt="3"/>
      <dgm:spPr/>
    </dgm:pt>
    <dgm:pt modelId="{687481C5-8567-43B0-B89F-EFD7BFF07E89}" type="pres">
      <dgm:prSet presAssocID="{904743D0-97C9-4C31-BB83-CA17F92F2340}" presName="arrowWedge2" presStyleLbl="fgSibTrans2D1" presStyleIdx="1" presStyleCnt="3"/>
      <dgm:spPr>
        <a:solidFill>
          <a:schemeClr val="accent6"/>
        </a:solidFill>
      </dgm:spPr>
    </dgm:pt>
    <dgm:pt modelId="{68C1EA9C-203C-4329-A271-4D077515EB10}" type="pres">
      <dgm:prSet presAssocID="{662FC934-86A4-40FD-946F-A89D86EBCD91}" presName="arrowWedge3" presStyleLbl="fgSibTrans2D1" presStyleIdx="2" presStyleCnt="3"/>
      <dgm:spPr/>
    </dgm:pt>
  </dgm:ptLst>
  <dgm:cxnLst>
    <dgm:cxn modelId="{E5324994-41DB-4194-9FB7-A76C4E67F801}" srcId="{B3C613D6-9741-4B50-B261-607C3757F4D6}" destId="{1FAD46F2-1AD3-4BA9-8574-CEDFD9D13605}" srcOrd="2" destOrd="0" parTransId="{18848A1E-B582-4A37-ABD4-6AFB133BE1FA}" sibTransId="{662FC934-86A4-40FD-946F-A89D86EBCD91}"/>
    <dgm:cxn modelId="{EAB89ED1-180B-41A9-B27D-CE41AF9D452C}" type="presOf" srcId="{1FAD46F2-1AD3-4BA9-8574-CEDFD9D13605}" destId="{566B2DF7-6B18-4214-9877-F28559864F62}" srcOrd="0" destOrd="0" presId="urn:microsoft.com/office/officeart/2005/8/layout/cycle8"/>
    <dgm:cxn modelId="{C4A7BDFD-FC7B-41F1-9AD8-1906A82EA482}" srcId="{B3C613D6-9741-4B50-B261-607C3757F4D6}" destId="{2D51D88C-EE35-4610-AB38-EDB86058A873}" srcOrd="1" destOrd="0" parTransId="{22CFC4CD-7F47-4368-8ADE-C9E472485F41}" sibTransId="{904743D0-97C9-4C31-BB83-CA17F92F2340}"/>
    <dgm:cxn modelId="{9FA65CC6-B1E8-4F3C-B484-9FD9340013CD}" type="presOf" srcId="{F025CDA4-7AA5-4E4E-A84D-A6E6479C0CB4}" destId="{C7D2B0C8-DB20-4B2C-9A7E-CEFC43117293}" srcOrd="1" destOrd="0" presId="urn:microsoft.com/office/officeart/2005/8/layout/cycle8"/>
    <dgm:cxn modelId="{F885A39B-9010-4AB0-8FD2-26613F2070AC}" srcId="{B3C613D6-9741-4B50-B261-607C3757F4D6}" destId="{F025CDA4-7AA5-4E4E-A84D-A6E6479C0CB4}" srcOrd="0" destOrd="0" parTransId="{4E261CE8-5B24-469E-B89F-713054A9963E}" sibTransId="{3AA7D7C3-1A10-446C-B281-76C1CBEC3BD1}"/>
    <dgm:cxn modelId="{217539EC-8C97-438E-AB30-6C3D70F4E032}" type="presOf" srcId="{1FAD46F2-1AD3-4BA9-8574-CEDFD9D13605}" destId="{1304BE92-69A7-4100-A6BC-C6D0374DC5B1}" srcOrd="1" destOrd="0" presId="urn:microsoft.com/office/officeart/2005/8/layout/cycle8"/>
    <dgm:cxn modelId="{E577B269-D810-415B-A7BC-290A9BA24846}" type="presOf" srcId="{F025CDA4-7AA5-4E4E-A84D-A6E6479C0CB4}" destId="{0322E2E1-4C54-4F6B-8798-BBF9FD3827C0}" srcOrd="0" destOrd="0" presId="urn:microsoft.com/office/officeart/2005/8/layout/cycle8"/>
    <dgm:cxn modelId="{70D16BAF-85E9-4A6B-9047-5EB067EC3392}" type="presOf" srcId="{2D51D88C-EE35-4610-AB38-EDB86058A873}" destId="{3F2DE74D-83AD-4A65-ADCD-2F6FE299690F}" srcOrd="1" destOrd="0" presId="urn:microsoft.com/office/officeart/2005/8/layout/cycle8"/>
    <dgm:cxn modelId="{02806D3A-3C1B-4452-AAA1-014A09E6B5CB}" type="presOf" srcId="{B3C613D6-9741-4B50-B261-607C3757F4D6}" destId="{EE790794-58AF-4514-B076-6536F8F7D109}" srcOrd="0" destOrd="0" presId="urn:microsoft.com/office/officeart/2005/8/layout/cycle8"/>
    <dgm:cxn modelId="{E52037AE-3818-4A52-9406-BA9700450439}" type="presOf" srcId="{2D51D88C-EE35-4610-AB38-EDB86058A873}" destId="{D08A1877-77A2-426E-B730-4E5ECC9CE07B}" srcOrd="0" destOrd="0" presId="urn:microsoft.com/office/officeart/2005/8/layout/cycle8"/>
    <dgm:cxn modelId="{C485AE31-E86D-4695-BADF-774D848D497D}" type="presParOf" srcId="{EE790794-58AF-4514-B076-6536F8F7D109}" destId="{0322E2E1-4C54-4F6B-8798-BBF9FD3827C0}" srcOrd="0" destOrd="0" presId="urn:microsoft.com/office/officeart/2005/8/layout/cycle8"/>
    <dgm:cxn modelId="{9F358283-8502-4D06-A184-FAE2DB715E24}" type="presParOf" srcId="{EE790794-58AF-4514-B076-6536F8F7D109}" destId="{938AE5E2-3493-494D-B658-E9C1135C096D}" srcOrd="1" destOrd="0" presId="urn:microsoft.com/office/officeart/2005/8/layout/cycle8"/>
    <dgm:cxn modelId="{776C6677-0BBF-4385-9B91-2284493B8DE8}" type="presParOf" srcId="{EE790794-58AF-4514-B076-6536F8F7D109}" destId="{EF3CBDF8-0BFE-483F-959A-0918B1A9F841}" srcOrd="2" destOrd="0" presId="urn:microsoft.com/office/officeart/2005/8/layout/cycle8"/>
    <dgm:cxn modelId="{32C044C3-7F0D-4493-ADB9-986821F4A343}" type="presParOf" srcId="{EE790794-58AF-4514-B076-6536F8F7D109}" destId="{C7D2B0C8-DB20-4B2C-9A7E-CEFC43117293}" srcOrd="3" destOrd="0" presId="urn:microsoft.com/office/officeart/2005/8/layout/cycle8"/>
    <dgm:cxn modelId="{85526E5E-0EF2-4597-92AE-579072663D04}" type="presParOf" srcId="{EE790794-58AF-4514-B076-6536F8F7D109}" destId="{D08A1877-77A2-426E-B730-4E5ECC9CE07B}" srcOrd="4" destOrd="0" presId="urn:microsoft.com/office/officeart/2005/8/layout/cycle8"/>
    <dgm:cxn modelId="{ADEDAC85-B324-45B9-911D-C3A8FC4EA9CC}" type="presParOf" srcId="{EE790794-58AF-4514-B076-6536F8F7D109}" destId="{130EBC9A-12A5-48F3-B894-DD00FB04C3B2}" srcOrd="5" destOrd="0" presId="urn:microsoft.com/office/officeart/2005/8/layout/cycle8"/>
    <dgm:cxn modelId="{2D510BBC-544E-483E-A615-816AE84D9D9F}" type="presParOf" srcId="{EE790794-58AF-4514-B076-6536F8F7D109}" destId="{C2C0E625-DC6E-40D7-A002-BAEDE20A3F45}" srcOrd="6" destOrd="0" presId="urn:microsoft.com/office/officeart/2005/8/layout/cycle8"/>
    <dgm:cxn modelId="{0A253524-8960-4F7C-8E5E-B38BE859F99D}" type="presParOf" srcId="{EE790794-58AF-4514-B076-6536F8F7D109}" destId="{3F2DE74D-83AD-4A65-ADCD-2F6FE299690F}" srcOrd="7" destOrd="0" presId="urn:microsoft.com/office/officeart/2005/8/layout/cycle8"/>
    <dgm:cxn modelId="{DF03605A-3781-4D1D-9A4D-E4F516061978}" type="presParOf" srcId="{EE790794-58AF-4514-B076-6536F8F7D109}" destId="{566B2DF7-6B18-4214-9877-F28559864F62}" srcOrd="8" destOrd="0" presId="urn:microsoft.com/office/officeart/2005/8/layout/cycle8"/>
    <dgm:cxn modelId="{8D61E52A-F94E-4569-9CA3-AFA3FCF1A24F}" type="presParOf" srcId="{EE790794-58AF-4514-B076-6536F8F7D109}" destId="{60C03ACD-1580-489F-94A5-75B8323A473B}" srcOrd="9" destOrd="0" presId="urn:microsoft.com/office/officeart/2005/8/layout/cycle8"/>
    <dgm:cxn modelId="{2E9B7509-38F6-49B7-AC48-491779C9C60D}" type="presParOf" srcId="{EE790794-58AF-4514-B076-6536F8F7D109}" destId="{A93FE91B-DEB2-4684-A1D8-286C3FCEB866}" srcOrd="10" destOrd="0" presId="urn:microsoft.com/office/officeart/2005/8/layout/cycle8"/>
    <dgm:cxn modelId="{FD6FD173-9872-4DE2-B6B9-3567B10C43F3}" type="presParOf" srcId="{EE790794-58AF-4514-B076-6536F8F7D109}" destId="{1304BE92-69A7-4100-A6BC-C6D0374DC5B1}" srcOrd="11" destOrd="0" presId="urn:microsoft.com/office/officeart/2005/8/layout/cycle8"/>
    <dgm:cxn modelId="{A72A059E-C07E-4D13-8925-8F3AA4C9CFED}" type="presParOf" srcId="{EE790794-58AF-4514-B076-6536F8F7D109}" destId="{0499E9E4-FB8F-4EBB-A911-58D369149E70}" srcOrd="12" destOrd="0" presId="urn:microsoft.com/office/officeart/2005/8/layout/cycle8"/>
    <dgm:cxn modelId="{D7C89291-11CA-4FA8-8D3C-E1BDC08DC5C6}" type="presParOf" srcId="{EE790794-58AF-4514-B076-6536F8F7D109}" destId="{687481C5-8567-43B0-B89F-EFD7BFF07E89}" srcOrd="13" destOrd="0" presId="urn:microsoft.com/office/officeart/2005/8/layout/cycle8"/>
    <dgm:cxn modelId="{79FB9AC0-DE4B-4077-AE3E-DE940A08D171}" type="presParOf" srcId="{EE790794-58AF-4514-B076-6536F8F7D109}" destId="{68C1EA9C-203C-4329-A271-4D077515EB1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1550C-A0E1-4010-BC31-C80CD4018DF8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6753CDA0-F327-411D-B73E-82C58441BE12}">
      <dgm:prSet phldrT="[Văn bản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en-US" dirty="0"/>
            <a:t>Technical</a:t>
          </a:r>
          <a:endParaRPr lang="vi-VN" dirty="0"/>
        </a:p>
      </dgm:t>
    </dgm:pt>
    <dgm:pt modelId="{F17F8B78-78FC-4607-9D6A-48C4C60716EE}" type="parTrans" cxnId="{70A50E66-2266-4ECB-9BD1-7D2C685EC775}">
      <dgm:prSet/>
      <dgm:spPr/>
      <dgm:t>
        <a:bodyPr/>
        <a:lstStyle/>
        <a:p>
          <a:endParaRPr lang="vi-VN"/>
        </a:p>
      </dgm:t>
    </dgm:pt>
    <dgm:pt modelId="{702C8945-B25F-4F68-8BAC-CE1AAEDCF739}" type="sibTrans" cxnId="{70A50E66-2266-4ECB-9BD1-7D2C685EC77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8C47E9BE-DADB-4FA3-88C6-583B540C0526}">
      <dgm:prSet phldrT="[Văn bản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/>
            <a:t>Sales &amp; Operation</a:t>
          </a:r>
          <a:endParaRPr lang="vi-VN" dirty="0"/>
        </a:p>
      </dgm:t>
    </dgm:pt>
    <dgm:pt modelId="{91F778FC-94FC-4092-BEC3-C364A29A9BAD}" type="parTrans" cxnId="{452AF8AA-44D6-4A21-A057-A0F69E905FD7}">
      <dgm:prSet/>
      <dgm:spPr/>
      <dgm:t>
        <a:bodyPr/>
        <a:lstStyle/>
        <a:p>
          <a:endParaRPr lang="vi-VN"/>
        </a:p>
      </dgm:t>
    </dgm:pt>
    <dgm:pt modelId="{70A8E27A-F937-4FA8-85CD-D8049F6D9F13}" type="sibTrans" cxnId="{452AF8AA-44D6-4A21-A057-A0F69E905FD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0F0604B9-5649-4CA4-BB06-DA4AB1DDF678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dirty="0"/>
            <a:t>Marketing</a:t>
          </a:r>
          <a:endParaRPr lang="vi-VN" dirty="0"/>
        </a:p>
      </dgm:t>
    </dgm:pt>
    <dgm:pt modelId="{4C1F6003-7752-44A1-B30E-51D95333B965}" type="parTrans" cxnId="{2DFEB8AB-F86A-4B36-B3BA-209A60A11564}">
      <dgm:prSet/>
      <dgm:spPr/>
      <dgm:t>
        <a:bodyPr/>
        <a:lstStyle/>
        <a:p>
          <a:endParaRPr lang="vi-VN"/>
        </a:p>
      </dgm:t>
    </dgm:pt>
    <dgm:pt modelId="{E6729BDC-3259-4CF3-A7DA-45DA605A8D6D}" type="sibTrans" cxnId="{2DFEB8AB-F86A-4B36-B3BA-209A60A115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FBAA0E93-2C01-4871-8C71-B937B4100AA2}" type="pres">
      <dgm:prSet presAssocID="{2971550C-A0E1-4010-BC31-C80CD4018D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DE4C3B0-BF71-47CB-8F5C-26CCE5F3BC24}" type="pres">
      <dgm:prSet presAssocID="{8C47E9BE-DADB-4FA3-88C6-583B540C0526}" presName="gear1" presStyleLbl="node1" presStyleIdx="0" presStyleCnt="3">
        <dgm:presLayoutVars>
          <dgm:chMax val="1"/>
          <dgm:bulletEnabled val="1"/>
        </dgm:presLayoutVars>
      </dgm:prSet>
      <dgm:spPr/>
    </dgm:pt>
    <dgm:pt modelId="{7A5859B7-9580-4641-B950-89F0DDC0DE9E}" type="pres">
      <dgm:prSet presAssocID="{8C47E9BE-DADB-4FA3-88C6-583B540C0526}" presName="gear1srcNode" presStyleLbl="node1" presStyleIdx="0" presStyleCnt="3"/>
      <dgm:spPr/>
    </dgm:pt>
    <dgm:pt modelId="{1650A583-2C64-4C66-A817-B7AC87D6FA2D}" type="pres">
      <dgm:prSet presAssocID="{8C47E9BE-DADB-4FA3-88C6-583B540C0526}" presName="gear1dstNode" presStyleLbl="node1" presStyleIdx="0" presStyleCnt="3"/>
      <dgm:spPr/>
    </dgm:pt>
    <dgm:pt modelId="{FE38ADC2-80A6-4E24-86DD-261B9937C532}" type="pres">
      <dgm:prSet presAssocID="{6753CDA0-F327-411D-B73E-82C58441BE12}" presName="gear2" presStyleLbl="node1" presStyleIdx="1" presStyleCnt="3" custScaleX="106884" custScaleY="106884">
        <dgm:presLayoutVars>
          <dgm:chMax val="1"/>
          <dgm:bulletEnabled val="1"/>
        </dgm:presLayoutVars>
      </dgm:prSet>
      <dgm:spPr/>
    </dgm:pt>
    <dgm:pt modelId="{59081BF7-30D5-43BE-89F6-950EE1788C52}" type="pres">
      <dgm:prSet presAssocID="{6753CDA0-F327-411D-B73E-82C58441BE12}" presName="gear2srcNode" presStyleLbl="node1" presStyleIdx="1" presStyleCnt="3"/>
      <dgm:spPr/>
    </dgm:pt>
    <dgm:pt modelId="{05777C9A-C32E-494D-B815-EFC15E4E4DBC}" type="pres">
      <dgm:prSet presAssocID="{6753CDA0-F327-411D-B73E-82C58441BE12}" presName="gear2dstNode" presStyleLbl="node1" presStyleIdx="1" presStyleCnt="3"/>
      <dgm:spPr/>
    </dgm:pt>
    <dgm:pt modelId="{AAED7592-0EF3-40FC-BFAD-2B6DB7E57D51}" type="pres">
      <dgm:prSet presAssocID="{0F0604B9-5649-4CA4-BB06-DA4AB1DDF678}" presName="gear3" presStyleLbl="node1" presStyleIdx="2" presStyleCnt="3"/>
      <dgm:spPr/>
    </dgm:pt>
    <dgm:pt modelId="{708FF233-6C43-4286-9375-D6F4C7BBFF3C}" type="pres">
      <dgm:prSet presAssocID="{0F0604B9-5649-4CA4-BB06-DA4AB1DDF67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7534E2-9D43-4E7F-8635-463AC0C7FB04}" type="pres">
      <dgm:prSet presAssocID="{0F0604B9-5649-4CA4-BB06-DA4AB1DDF678}" presName="gear3srcNode" presStyleLbl="node1" presStyleIdx="2" presStyleCnt="3"/>
      <dgm:spPr/>
    </dgm:pt>
    <dgm:pt modelId="{0D078F24-DED1-4A74-927D-CEC8F4CCBB59}" type="pres">
      <dgm:prSet presAssocID="{0F0604B9-5649-4CA4-BB06-DA4AB1DDF678}" presName="gear3dstNode" presStyleLbl="node1" presStyleIdx="2" presStyleCnt="3"/>
      <dgm:spPr/>
    </dgm:pt>
    <dgm:pt modelId="{A10EEF97-859B-4963-B1E4-4317F5C78495}" type="pres">
      <dgm:prSet presAssocID="{70A8E27A-F937-4FA8-85CD-D8049F6D9F13}" presName="connector1" presStyleLbl="sibTrans2D1" presStyleIdx="0" presStyleCnt="3"/>
      <dgm:spPr/>
    </dgm:pt>
    <dgm:pt modelId="{415BC839-AD2E-4A4E-A183-750F77BC5DDE}" type="pres">
      <dgm:prSet presAssocID="{702C8945-B25F-4F68-8BAC-CE1AAEDCF739}" presName="connector2" presStyleLbl="sibTrans2D1" presStyleIdx="1" presStyleCnt="3"/>
      <dgm:spPr/>
    </dgm:pt>
    <dgm:pt modelId="{EEF7C41A-14F2-4F69-9C70-12EB1D3E88B7}" type="pres">
      <dgm:prSet presAssocID="{E6729BDC-3259-4CF3-A7DA-45DA605A8D6D}" presName="connector3" presStyleLbl="sibTrans2D1" presStyleIdx="2" presStyleCnt="3"/>
      <dgm:spPr/>
    </dgm:pt>
  </dgm:ptLst>
  <dgm:cxnLst>
    <dgm:cxn modelId="{EEFD58FC-3C06-4406-B4CE-3CCE476A0273}" type="presOf" srcId="{E6729BDC-3259-4CF3-A7DA-45DA605A8D6D}" destId="{EEF7C41A-14F2-4F69-9C70-12EB1D3E88B7}" srcOrd="0" destOrd="0" presId="urn:microsoft.com/office/officeart/2005/8/layout/gear1"/>
    <dgm:cxn modelId="{901A6BEE-24FA-405E-9B63-9A2B2935E05A}" type="presOf" srcId="{6753CDA0-F327-411D-B73E-82C58441BE12}" destId="{05777C9A-C32E-494D-B815-EFC15E4E4DBC}" srcOrd="2" destOrd="0" presId="urn:microsoft.com/office/officeart/2005/8/layout/gear1"/>
    <dgm:cxn modelId="{70A50E66-2266-4ECB-9BD1-7D2C685EC775}" srcId="{2971550C-A0E1-4010-BC31-C80CD4018DF8}" destId="{6753CDA0-F327-411D-B73E-82C58441BE12}" srcOrd="1" destOrd="0" parTransId="{F17F8B78-78FC-4607-9D6A-48C4C60716EE}" sibTransId="{702C8945-B25F-4F68-8BAC-CE1AAEDCF739}"/>
    <dgm:cxn modelId="{442A79C8-10AC-4D97-9F75-E52BD094B1BF}" type="presOf" srcId="{8C47E9BE-DADB-4FA3-88C6-583B540C0526}" destId="{7A5859B7-9580-4641-B950-89F0DDC0DE9E}" srcOrd="1" destOrd="0" presId="urn:microsoft.com/office/officeart/2005/8/layout/gear1"/>
    <dgm:cxn modelId="{05492408-9E8A-4D93-88AB-C98987D7EF25}" type="presOf" srcId="{6753CDA0-F327-411D-B73E-82C58441BE12}" destId="{FE38ADC2-80A6-4E24-86DD-261B9937C532}" srcOrd="0" destOrd="0" presId="urn:microsoft.com/office/officeart/2005/8/layout/gear1"/>
    <dgm:cxn modelId="{452AF8AA-44D6-4A21-A057-A0F69E905FD7}" srcId="{2971550C-A0E1-4010-BC31-C80CD4018DF8}" destId="{8C47E9BE-DADB-4FA3-88C6-583B540C0526}" srcOrd="0" destOrd="0" parTransId="{91F778FC-94FC-4092-BEC3-C364A29A9BAD}" sibTransId="{70A8E27A-F937-4FA8-85CD-D8049F6D9F13}"/>
    <dgm:cxn modelId="{7A1F02EB-1DDA-453A-8918-55BB02BA54CF}" type="presOf" srcId="{8C47E9BE-DADB-4FA3-88C6-583B540C0526}" destId="{5DE4C3B0-BF71-47CB-8F5C-26CCE5F3BC24}" srcOrd="0" destOrd="0" presId="urn:microsoft.com/office/officeart/2005/8/layout/gear1"/>
    <dgm:cxn modelId="{136ED750-203A-4098-8213-C9895A4B6550}" type="presOf" srcId="{6753CDA0-F327-411D-B73E-82C58441BE12}" destId="{59081BF7-30D5-43BE-89F6-950EE1788C52}" srcOrd="1" destOrd="0" presId="urn:microsoft.com/office/officeart/2005/8/layout/gear1"/>
    <dgm:cxn modelId="{737A877E-E7A6-4598-9D5F-D111E42F403F}" type="presOf" srcId="{2971550C-A0E1-4010-BC31-C80CD4018DF8}" destId="{FBAA0E93-2C01-4871-8C71-B937B4100AA2}" srcOrd="0" destOrd="0" presId="urn:microsoft.com/office/officeart/2005/8/layout/gear1"/>
    <dgm:cxn modelId="{7C4B0885-CF79-4CB7-A0D4-EA4730A880EC}" type="presOf" srcId="{0F0604B9-5649-4CA4-BB06-DA4AB1DDF678}" destId="{708FF233-6C43-4286-9375-D6F4C7BBFF3C}" srcOrd="1" destOrd="0" presId="urn:microsoft.com/office/officeart/2005/8/layout/gear1"/>
    <dgm:cxn modelId="{7FD3B456-301A-4FC9-A87B-A5ABC13A04B0}" type="presOf" srcId="{70A8E27A-F937-4FA8-85CD-D8049F6D9F13}" destId="{A10EEF97-859B-4963-B1E4-4317F5C78495}" srcOrd="0" destOrd="0" presId="urn:microsoft.com/office/officeart/2005/8/layout/gear1"/>
    <dgm:cxn modelId="{C5F8FAD1-D355-4C7A-976F-62E7B2CCBECA}" type="presOf" srcId="{8C47E9BE-DADB-4FA3-88C6-583B540C0526}" destId="{1650A583-2C64-4C66-A817-B7AC87D6FA2D}" srcOrd="2" destOrd="0" presId="urn:microsoft.com/office/officeart/2005/8/layout/gear1"/>
    <dgm:cxn modelId="{2DFEB8AB-F86A-4B36-B3BA-209A60A11564}" srcId="{2971550C-A0E1-4010-BC31-C80CD4018DF8}" destId="{0F0604B9-5649-4CA4-BB06-DA4AB1DDF678}" srcOrd="2" destOrd="0" parTransId="{4C1F6003-7752-44A1-B30E-51D95333B965}" sibTransId="{E6729BDC-3259-4CF3-A7DA-45DA605A8D6D}"/>
    <dgm:cxn modelId="{B5E68305-03E8-4A1C-A1D9-5D95A2B4BA97}" type="presOf" srcId="{0F0604B9-5649-4CA4-BB06-DA4AB1DDF678}" destId="{907534E2-9D43-4E7F-8635-463AC0C7FB04}" srcOrd="2" destOrd="0" presId="urn:microsoft.com/office/officeart/2005/8/layout/gear1"/>
    <dgm:cxn modelId="{013FBFAC-815F-4954-A802-82704F5B32C9}" type="presOf" srcId="{0F0604B9-5649-4CA4-BB06-DA4AB1DDF678}" destId="{AAED7592-0EF3-40FC-BFAD-2B6DB7E57D51}" srcOrd="0" destOrd="0" presId="urn:microsoft.com/office/officeart/2005/8/layout/gear1"/>
    <dgm:cxn modelId="{51A1C8E3-660D-4F2E-8FFD-3C069838DDCD}" type="presOf" srcId="{702C8945-B25F-4F68-8BAC-CE1AAEDCF739}" destId="{415BC839-AD2E-4A4E-A183-750F77BC5DDE}" srcOrd="0" destOrd="0" presId="urn:microsoft.com/office/officeart/2005/8/layout/gear1"/>
    <dgm:cxn modelId="{826731FA-7DBD-4532-8EF4-D46445065322}" type="presOf" srcId="{0F0604B9-5649-4CA4-BB06-DA4AB1DDF678}" destId="{0D078F24-DED1-4A74-927D-CEC8F4CCBB59}" srcOrd="3" destOrd="0" presId="urn:microsoft.com/office/officeart/2005/8/layout/gear1"/>
    <dgm:cxn modelId="{C402FE1B-A151-4EB9-9CD9-39F4BC338C41}" type="presParOf" srcId="{FBAA0E93-2C01-4871-8C71-B937B4100AA2}" destId="{5DE4C3B0-BF71-47CB-8F5C-26CCE5F3BC24}" srcOrd="0" destOrd="0" presId="urn:microsoft.com/office/officeart/2005/8/layout/gear1"/>
    <dgm:cxn modelId="{ADE423DB-63E6-4E81-9161-00763489E1C3}" type="presParOf" srcId="{FBAA0E93-2C01-4871-8C71-B937B4100AA2}" destId="{7A5859B7-9580-4641-B950-89F0DDC0DE9E}" srcOrd="1" destOrd="0" presId="urn:microsoft.com/office/officeart/2005/8/layout/gear1"/>
    <dgm:cxn modelId="{3770B8B5-D120-44C8-A3FD-040506D20482}" type="presParOf" srcId="{FBAA0E93-2C01-4871-8C71-B937B4100AA2}" destId="{1650A583-2C64-4C66-A817-B7AC87D6FA2D}" srcOrd="2" destOrd="0" presId="urn:microsoft.com/office/officeart/2005/8/layout/gear1"/>
    <dgm:cxn modelId="{CF7C9098-94A7-4892-B908-335D6A2F6D72}" type="presParOf" srcId="{FBAA0E93-2C01-4871-8C71-B937B4100AA2}" destId="{FE38ADC2-80A6-4E24-86DD-261B9937C532}" srcOrd="3" destOrd="0" presId="urn:microsoft.com/office/officeart/2005/8/layout/gear1"/>
    <dgm:cxn modelId="{E341EC48-A6A9-4A74-A258-A06968DC94F9}" type="presParOf" srcId="{FBAA0E93-2C01-4871-8C71-B937B4100AA2}" destId="{59081BF7-30D5-43BE-89F6-950EE1788C52}" srcOrd="4" destOrd="0" presId="urn:microsoft.com/office/officeart/2005/8/layout/gear1"/>
    <dgm:cxn modelId="{1AA375B5-89FF-467C-8DD3-1068276E35EE}" type="presParOf" srcId="{FBAA0E93-2C01-4871-8C71-B937B4100AA2}" destId="{05777C9A-C32E-494D-B815-EFC15E4E4DBC}" srcOrd="5" destOrd="0" presId="urn:microsoft.com/office/officeart/2005/8/layout/gear1"/>
    <dgm:cxn modelId="{4D0AD898-5564-4BC9-9DB2-7213133EA386}" type="presParOf" srcId="{FBAA0E93-2C01-4871-8C71-B937B4100AA2}" destId="{AAED7592-0EF3-40FC-BFAD-2B6DB7E57D51}" srcOrd="6" destOrd="0" presId="urn:microsoft.com/office/officeart/2005/8/layout/gear1"/>
    <dgm:cxn modelId="{78243DC0-7A00-4ACB-AF42-3534A8E89397}" type="presParOf" srcId="{FBAA0E93-2C01-4871-8C71-B937B4100AA2}" destId="{708FF233-6C43-4286-9375-D6F4C7BBFF3C}" srcOrd="7" destOrd="0" presId="urn:microsoft.com/office/officeart/2005/8/layout/gear1"/>
    <dgm:cxn modelId="{99917E28-6D87-4728-98AD-C235DD0F3306}" type="presParOf" srcId="{FBAA0E93-2C01-4871-8C71-B937B4100AA2}" destId="{907534E2-9D43-4E7F-8635-463AC0C7FB04}" srcOrd="8" destOrd="0" presId="urn:microsoft.com/office/officeart/2005/8/layout/gear1"/>
    <dgm:cxn modelId="{623E4E84-0843-4C6D-87A1-B8DD8F0236ED}" type="presParOf" srcId="{FBAA0E93-2C01-4871-8C71-B937B4100AA2}" destId="{0D078F24-DED1-4A74-927D-CEC8F4CCBB59}" srcOrd="9" destOrd="0" presId="urn:microsoft.com/office/officeart/2005/8/layout/gear1"/>
    <dgm:cxn modelId="{95F741C0-90B8-48DE-81CD-98220DBD3AED}" type="presParOf" srcId="{FBAA0E93-2C01-4871-8C71-B937B4100AA2}" destId="{A10EEF97-859B-4963-B1E4-4317F5C78495}" srcOrd="10" destOrd="0" presId="urn:microsoft.com/office/officeart/2005/8/layout/gear1"/>
    <dgm:cxn modelId="{D3B67A19-ECC2-4EB6-9F03-28F2C990C116}" type="presParOf" srcId="{FBAA0E93-2C01-4871-8C71-B937B4100AA2}" destId="{415BC839-AD2E-4A4E-A183-750F77BC5DDE}" srcOrd="11" destOrd="0" presId="urn:microsoft.com/office/officeart/2005/8/layout/gear1"/>
    <dgm:cxn modelId="{6CB318F1-CEC0-4A0A-BBAA-EC51E36F4040}" type="presParOf" srcId="{FBAA0E93-2C01-4871-8C71-B937B4100AA2}" destId="{EEF7C41A-14F2-4F69-9C70-12EB1D3E88B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1550C-A0E1-4010-BC31-C80CD4018DF8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6753CDA0-F327-411D-B73E-82C58441BE12}">
      <dgm:prSet phldrT="[Văn bản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en-US" dirty="0"/>
            <a:t>Technical</a:t>
          </a:r>
          <a:endParaRPr lang="vi-VN" dirty="0"/>
        </a:p>
      </dgm:t>
    </dgm:pt>
    <dgm:pt modelId="{F17F8B78-78FC-4607-9D6A-48C4C60716EE}" type="parTrans" cxnId="{70A50E66-2266-4ECB-9BD1-7D2C685EC775}">
      <dgm:prSet/>
      <dgm:spPr/>
      <dgm:t>
        <a:bodyPr/>
        <a:lstStyle/>
        <a:p>
          <a:endParaRPr lang="vi-VN"/>
        </a:p>
      </dgm:t>
    </dgm:pt>
    <dgm:pt modelId="{702C8945-B25F-4F68-8BAC-CE1AAEDCF739}" type="sibTrans" cxnId="{70A50E66-2266-4ECB-9BD1-7D2C685EC77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8C47E9BE-DADB-4FA3-88C6-583B540C0526}">
      <dgm:prSet phldrT="[Văn bản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/>
            <a:t>Sales &amp; Operation</a:t>
          </a:r>
          <a:endParaRPr lang="vi-VN" dirty="0"/>
        </a:p>
      </dgm:t>
    </dgm:pt>
    <dgm:pt modelId="{91F778FC-94FC-4092-BEC3-C364A29A9BAD}" type="parTrans" cxnId="{452AF8AA-44D6-4A21-A057-A0F69E905FD7}">
      <dgm:prSet/>
      <dgm:spPr/>
      <dgm:t>
        <a:bodyPr/>
        <a:lstStyle/>
        <a:p>
          <a:endParaRPr lang="vi-VN"/>
        </a:p>
      </dgm:t>
    </dgm:pt>
    <dgm:pt modelId="{70A8E27A-F937-4FA8-85CD-D8049F6D9F13}" type="sibTrans" cxnId="{452AF8AA-44D6-4A21-A057-A0F69E905FD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0F0604B9-5649-4CA4-BB06-DA4AB1DDF678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dirty="0"/>
            <a:t>Marketing</a:t>
          </a:r>
          <a:endParaRPr lang="vi-VN" dirty="0"/>
        </a:p>
      </dgm:t>
    </dgm:pt>
    <dgm:pt modelId="{4C1F6003-7752-44A1-B30E-51D95333B965}" type="parTrans" cxnId="{2DFEB8AB-F86A-4B36-B3BA-209A60A11564}">
      <dgm:prSet/>
      <dgm:spPr/>
      <dgm:t>
        <a:bodyPr/>
        <a:lstStyle/>
        <a:p>
          <a:endParaRPr lang="vi-VN"/>
        </a:p>
      </dgm:t>
    </dgm:pt>
    <dgm:pt modelId="{E6729BDC-3259-4CF3-A7DA-45DA605A8D6D}" type="sibTrans" cxnId="{2DFEB8AB-F86A-4B36-B3BA-209A60A115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FBAA0E93-2C01-4871-8C71-B937B4100AA2}" type="pres">
      <dgm:prSet presAssocID="{2971550C-A0E1-4010-BC31-C80CD4018D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DE4C3B0-BF71-47CB-8F5C-26CCE5F3BC24}" type="pres">
      <dgm:prSet presAssocID="{8C47E9BE-DADB-4FA3-88C6-583B540C0526}" presName="gear1" presStyleLbl="node1" presStyleIdx="0" presStyleCnt="3">
        <dgm:presLayoutVars>
          <dgm:chMax val="1"/>
          <dgm:bulletEnabled val="1"/>
        </dgm:presLayoutVars>
      </dgm:prSet>
      <dgm:spPr/>
    </dgm:pt>
    <dgm:pt modelId="{7A5859B7-9580-4641-B950-89F0DDC0DE9E}" type="pres">
      <dgm:prSet presAssocID="{8C47E9BE-DADB-4FA3-88C6-583B540C0526}" presName="gear1srcNode" presStyleLbl="node1" presStyleIdx="0" presStyleCnt="3"/>
      <dgm:spPr/>
    </dgm:pt>
    <dgm:pt modelId="{1650A583-2C64-4C66-A817-B7AC87D6FA2D}" type="pres">
      <dgm:prSet presAssocID="{8C47E9BE-DADB-4FA3-88C6-583B540C0526}" presName="gear1dstNode" presStyleLbl="node1" presStyleIdx="0" presStyleCnt="3"/>
      <dgm:spPr/>
    </dgm:pt>
    <dgm:pt modelId="{FE38ADC2-80A6-4E24-86DD-261B9937C532}" type="pres">
      <dgm:prSet presAssocID="{6753CDA0-F327-411D-B73E-82C58441BE12}" presName="gear2" presStyleLbl="node1" presStyleIdx="1" presStyleCnt="3" custScaleX="106884" custScaleY="106884">
        <dgm:presLayoutVars>
          <dgm:chMax val="1"/>
          <dgm:bulletEnabled val="1"/>
        </dgm:presLayoutVars>
      </dgm:prSet>
      <dgm:spPr/>
    </dgm:pt>
    <dgm:pt modelId="{59081BF7-30D5-43BE-89F6-950EE1788C52}" type="pres">
      <dgm:prSet presAssocID="{6753CDA0-F327-411D-B73E-82C58441BE12}" presName="gear2srcNode" presStyleLbl="node1" presStyleIdx="1" presStyleCnt="3"/>
      <dgm:spPr/>
    </dgm:pt>
    <dgm:pt modelId="{05777C9A-C32E-494D-B815-EFC15E4E4DBC}" type="pres">
      <dgm:prSet presAssocID="{6753CDA0-F327-411D-B73E-82C58441BE12}" presName="gear2dstNode" presStyleLbl="node1" presStyleIdx="1" presStyleCnt="3"/>
      <dgm:spPr/>
    </dgm:pt>
    <dgm:pt modelId="{AAED7592-0EF3-40FC-BFAD-2B6DB7E57D51}" type="pres">
      <dgm:prSet presAssocID="{0F0604B9-5649-4CA4-BB06-DA4AB1DDF678}" presName="gear3" presStyleLbl="node1" presStyleIdx="2" presStyleCnt="3"/>
      <dgm:spPr/>
    </dgm:pt>
    <dgm:pt modelId="{708FF233-6C43-4286-9375-D6F4C7BBFF3C}" type="pres">
      <dgm:prSet presAssocID="{0F0604B9-5649-4CA4-BB06-DA4AB1DDF67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7534E2-9D43-4E7F-8635-463AC0C7FB04}" type="pres">
      <dgm:prSet presAssocID="{0F0604B9-5649-4CA4-BB06-DA4AB1DDF678}" presName="gear3srcNode" presStyleLbl="node1" presStyleIdx="2" presStyleCnt="3"/>
      <dgm:spPr/>
    </dgm:pt>
    <dgm:pt modelId="{0D078F24-DED1-4A74-927D-CEC8F4CCBB59}" type="pres">
      <dgm:prSet presAssocID="{0F0604B9-5649-4CA4-BB06-DA4AB1DDF678}" presName="gear3dstNode" presStyleLbl="node1" presStyleIdx="2" presStyleCnt="3"/>
      <dgm:spPr/>
    </dgm:pt>
    <dgm:pt modelId="{A10EEF97-859B-4963-B1E4-4317F5C78495}" type="pres">
      <dgm:prSet presAssocID="{70A8E27A-F937-4FA8-85CD-D8049F6D9F13}" presName="connector1" presStyleLbl="sibTrans2D1" presStyleIdx="0" presStyleCnt="3"/>
      <dgm:spPr/>
    </dgm:pt>
    <dgm:pt modelId="{415BC839-AD2E-4A4E-A183-750F77BC5DDE}" type="pres">
      <dgm:prSet presAssocID="{702C8945-B25F-4F68-8BAC-CE1AAEDCF739}" presName="connector2" presStyleLbl="sibTrans2D1" presStyleIdx="1" presStyleCnt="3"/>
      <dgm:spPr/>
    </dgm:pt>
    <dgm:pt modelId="{EEF7C41A-14F2-4F69-9C70-12EB1D3E88B7}" type="pres">
      <dgm:prSet presAssocID="{E6729BDC-3259-4CF3-A7DA-45DA605A8D6D}" presName="connector3" presStyleLbl="sibTrans2D1" presStyleIdx="2" presStyleCnt="3"/>
      <dgm:spPr/>
    </dgm:pt>
  </dgm:ptLst>
  <dgm:cxnLst>
    <dgm:cxn modelId="{EEFD58FC-3C06-4406-B4CE-3CCE476A0273}" type="presOf" srcId="{E6729BDC-3259-4CF3-A7DA-45DA605A8D6D}" destId="{EEF7C41A-14F2-4F69-9C70-12EB1D3E88B7}" srcOrd="0" destOrd="0" presId="urn:microsoft.com/office/officeart/2005/8/layout/gear1"/>
    <dgm:cxn modelId="{901A6BEE-24FA-405E-9B63-9A2B2935E05A}" type="presOf" srcId="{6753CDA0-F327-411D-B73E-82C58441BE12}" destId="{05777C9A-C32E-494D-B815-EFC15E4E4DBC}" srcOrd="2" destOrd="0" presId="urn:microsoft.com/office/officeart/2005/8/layout/gear1"/>
    <dgm:cxn modelId="{70A50E66-2266-4ECB-9BD1-7D2C685EC775}" srcId="{2971550C-A0E1-4010-BC31-C80CD4018DF8}" destId="{6753CDA0-F327-411D-B73E-82C58441BE12}" srcOrd="1" destOrd="0" parTransId="{F17F8B78-78FC-4607-9D6A-48C4C60716EE}" sibTransId="{702C8945-B25F-4F68-8BAC-CE1AAEDCF739}"/>
    <dgm:cxn modelId="{442A79C8-10AC-4D97-9F75-E52BD094B1BF}" type="presOf" srcId="{8C47E9BE-DADB-4FA3-88C6-583B540C0526}" destId="{7A5859B7-9580-4641-B950-89F0DDC0DE9E}" srcOrd="1" destOrd="0" presId="urn:microsoft.com/office/officeart/2005/8/layout/gear1"/>
    <dgm:cxn modelId="{05492408-9E8A-4D93-88AB-C98987D7EF25}" type="presOf" srcId="{6753CDA0-F327-411D-B73E-82C58441BE12}" destId="{FE38ADC2-80A6-4E24-86DD-261B9937C532}" srcOrd="0" destOrd="0" presId="urn:microsoft.com/office/officeart/2005/8/layout/gear1"/>
    <dgm:cxn modelId="{452AF8AA-44D6-4A21-A057-A0F69E905FD7}" srcId="{2971550C-A0E1-4010-BC31-C80CD4018DF8}" destId="{8C47E9BE-DADB-4FA3-88C6-583B540C0526}" srcOrd="0" destOrd="0" parTransId="{91F778FC-94FC-4092-BEC3-C364A29A9BAD}" sibTransId="{70A8E27A-F937-4FA8-85CD-D8049F6D9F13}"/>
    <dgm:cxn modelId="{7A1F02EB-1DDA-453A-8918-55BB02BA54CF}" type="presOf" srcId="{8C47E9BE-DADB-4FA3-88C6-583B540C0526}" destId="{5DE4C3B0-BF71-47CB-8F5C-26CCE5F3BC24}" srcOrd="0" destOrd="0" presId="urn:microsoft.com/office/officeart/2005/8/layout/gear1"/>
    <dgm:cxn modelId="{136ED750-203A-4098-8213-C9895A4B6550}" type="presOf" srcId="{6753CDA0-F327-411D-B73E-82C58441BE12}" destId="{59081BF7-30D5-43BE-89F6-950EE1788C52}" srcOrd="1" destOrd="0" presId="urn:microsoft.com/office/officeart/2005/8/layout/gear1"/>
    <dgm:cxn modelId="{737A877E-E7A6-4598-9D5F-D111E42F403F}" type="presOf" srcId="{2971550C-A0E1-4010-BC31-C80CD4018DF8}" destId="{FBAA0E93-2C01-4871-8C71-B937B4100AA2}" srcOrd="0" destOrd="0" presId="urn:microsoft.com/office/officeart/2005/8/layout/gear1"/>
    <dgm:cxn modelId="{7C4B0885-CF79-4CB7-A0D4-EA4730A880EC}" type="presOf" srcId="{0F0604B9-5649-4CA4-BB06-DA4AB1DDF678}" destId="{708FF233-6C43-4286-9375-D6F4C7BBFF3C}" srcOrd="1" destOrd="0" presId="urn:microsoft.com/office/officeart/2005/8/layout/gear1"/>
    <dgm:cxn modelId="{7FD3B456-301A-4FC9-A87B-A5ABC13A04B0}" type="presOf" srcId="{70A8E27A-F937-4FA8-85CD-D8049F6D9F13}" destId="{A10EEF97-859B-4963-B1E4-4317F5C78495}" srcOrd="0" destOrd="0" presId="urn:microsoft.com/office/officeart/2005/8/layout/gear1"/>
    <dgm:cxn modelId="{C5F8FAD1-D355-4C7A-976F-62E7B2CCBECA}" type="presOf" srcId="{8C47E9BE-DADB-4FA3-88C6-583B540C0526}" destId="{1650A583-2C64-4C66-A817-B7AC87D6FA2D}" srcOrd="2" destOrd="0" presId="urn:microsoft.com/office/officeart/2005/8/layout/gear1"/>
    <dgm:cxn modelId="{2DFEB8AB-F86A-4B36-B3BA-209A60A11564}" srcId="{2971550C-A0E1-4010-BC31-C80CD4018DF8}" destId="{0F0604B9-5649-4CA4-BB06-DA4AB1DDF678}" srcOrd="2" destOrd="0" parTransId="{4C1F6003-7752-44A1-B30E-51D95333B965}" sibTransId="{E6729BDC-3259-4CF3-A7DA-45DA605A8D6D}"/>
    <dgm:cxn modelId="{B5E68305-03E8-4A1C-A1D9-5D95A2B4BA97}" type="presOf" srcId="{0F0604B9-5649-4CA4-BB06-DA4AB1DDF678}" destId="{907534E2-9D43-4E7F-8635-463AC0C7FB04}" srcOrd="2" destOrd="0" presId="urn:microsoft.com/office/officeart/2005/8/layout/gear1"/>
    <dgm:cxn modelId="{013FBFAC-815F-4954-A802-82704F5B32C9}" type="presOf" srcId="{0F0604B9-5649-4CA4-BB06-DA4AB1DDF678}" destId="{AAED7592-0EF3-40FC-BFAD-2B6DB7E57D51}" srcOrd="0" destOrd="0" presId="urn:microsoft.com/office/officeart/2005/8/layout/gear1"/>
    <dgm:cxn modelId="{51A1C8E3-660D-4F2E-8FFD-3C069838DDCD}" type="presOf" srcId="{702C8945-B25F-4F68-8BAC-CE1AAEDCF739}" destId="{415BC839-AD2E-4A4E-A183-750F77BC5DDE}" srcOrd="0" destOrd="0" presId="urn:microsoft.com/office/officeart/2005/8/layout/gear1"/>
    <dgm:cxn modelId="{826731FA-7DBD-4532-8EF4-D46445065322}" type="presOf" srcId="{0F0604B9-5649-4CA4-BB06-DA4AB1DDF678}" destId="{0D078F24-DED1-4A74-927D-CEC8F4CCBB59}" srcOrd="3" destOrd="0" presId="urn:microsoft.com/office/officeart/2005/8/layout/gear1"/>
    <dgm:cxn modelId="{C402FE1B-A151-4EB9-9CD9-39F4BC338C41}" type="presParOf" srcId="{FBAA0E93-2C01-4871-8C71-B937B4100AA2}" destId="{5DE4C3B0-BF71-47CB-8F5C-26CCE5F3BC24}" srcOrd="0" destOrd="0" presId="urn:microsoft.com/office/officeart/2005/8/layout/gear1"/>
    <dgm:cxn modelId="{ADE423DB-63E6-4E81-9161-00763489E1C3}" type="presParOf" srcId="{FBAA0E93-2C01-4871-8C71-B937B4100AA2}" destId="{7A5859B7-9580-4641-B950-89F0DDC0DE9E}" srcOrd="1" destOrd="0" presId="urn:microsoft.com/office/officeart/2005/8/layout/gear1"/>
    <dgm:cxn modelId="{3770B8B5-D120-44C8-A3FD-040506D20482}" type="presParOf" srcId="{FBAA0E93-2C01-4871-8C71-B937B4100AA2}" destId="{1650A583-2C64-4C66-A817-B7AC87D6FA2D}" srcOrd="2" destOrd="0" presId="urn:microsoft.com/office/officeart/2005/8/layout/gear1"/>
    <dgm:cxn modelId="{CF7C9098-94A7-4892-B908-335D6A2F6D72}" type="presParOf" srcId="{FBAA0E93-2C01-4871-8C71-B937B4100AA2}" destId="{FE38ADC2-80A6-4E24-86DD-261B9937C532}" srcOrd="3" destOrd="0" presId="urn:microsoft.com/office/officeart/2005/8/layout/gear1"/>
    <dgm:cxn modelId="{E341EC48-A6A9-4A74-A258-A06968DC94F9}" type="presParOf" srcId="{FBAA0E93-2C01-4871-8C71-B937B4100AA2}" destId="{59081BF7-30D5-43BE-89F6-950EE1788C52}" srcOrd="4" destOrd="0" presId="urn:microsoft.com/office/officeart/2005/8/layout/gear1"/>
    <dgm:cxn modelId="{1AA375B5-89FF-467C-8DD3-1068276E35EE}" type="presParOf" srcId="{FBAA0E93-2C01-4871-8C71-B937B4100AA2}" destId="{05777C9A-C32E-494D-B815-EFC15E4E4DBC}" srcOrd="5" destOrd="0" presId="urn:microsoft.com/office/officeart/2005/8/layout/gear1"/>
    <dgm:cxn modelId="{4D0AD898-5564-4BC9-9DB2-7213133EA386}" type="presParOf" srcId="{FBAA0E93-2C01-4871-8C71-B937B4100AA2}" destId="{AAED7592-0EF3-40FC-BFAD-2B6DB7E57D51}" srcOrd="6" destOrd="0" presId="urn:microsoft.com/office/officeart/2005/8/layout/gear1"/>
    <dgm:cxn modelId="{78243DC0-7A00-4ACB-AF42-3534A8E89397}" type="presParOf" srcId="{FBAA0E93-2C01-4871-8C71-B937B4100AA2}" destId="{708FF233-6C43-4286-9375-D6F4C7BBFF3C}" srcOrd="7" destOrd="0" presId="urn:microsoft.com/office/officeart/2005/8/layout/gear1"/>
    <dgm:cxn modelId="{99917E28-6D87-4728-98AD-C235DD0F3306}" type="presParOf" srcId="{FBAA0E93-2C01-4871-8C71-B937B4100AA2}" destId="{907534E2-9D43-4E7F-8635-463AC0C7FB04}" srcOrd="8" destOrd="0" presId="urn:microsoft.com/office/officeart/2005/8/layout/gear1"/>
    <dgm:cxn modelId="{623E4E84-0843-4C6D-87A1-B8DD8F0236ED}" type="presParOf" srcId="{FBAA0E93-2C01-4871-8C71-B937B4100AA2}" destId="{0D078F24-DED1-4A74-927D-CEC8F4CCBB59}" srcOrd="9" destOrd="0" presId="urn:microsoft.com/office/officeart/2005/8/layout/gear1"/>
    <dgm:cxn modelId="{95F741C0-90B8-48DE-81CD-98220DBD3AED}" type="presParOf" srcId="{FBAA0E93-2C01-4871-8C71-B937B4100AA2}" destId="{A10EEF97-859B-4963-B1E4-4317F5C78495}" srcOrd="10" destOrd="0" presId="urn:microsoft.com/office/officeart/2005/8/layout/gear1"/>
    <dgm:cxn modelId="{D3B67A19-ECC2-4EB6-9F03-28F2C990C116}" type="presParOf" srcId="{FBAA0E93-2C01-4871-8C71-B937B4100AA2}" destId="{415BC839-AD2E-4A4E-A183-750F77BC5DDE}" srcOrd="11" destOrd="0" presId="urn:microsoft.com/office/officeart/2005/8/layout/gear1"/>
    <dgm:cxn modelId="{6CB318F1-CEC0-4A0A-BBAA-EC51E36F4040}" type="presParOf" srcId="{FBAA0E93-2C01-4871-8C71-B937B4100AA2}" destId="{EEF7C41A-14F2-4F69-9C70-12EB1D3E88B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71550C-A0E1-4010-BC31-C80CD4018DF8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6753CDA0-F327-411D-B73E-82C58441BE12}">
      <dgm:prSet phldrT="[Văn bản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en-US" dirty="0"/>
            <a:t>Technical</a:t>
          </a:r>
          <a:endParaRPr lang="vi-VN" dirty="0"/>
        </a:p>
      </dgm:t>
    </dgm:pt>
    <dgm:pt modelId="{F17F8B78-78FC-4607-9D6A-48C4C60716EE}" type="parTrans" cxnId="{70A50E66-2266-4ECB-9BD1-7D2C685EC775}">
      <dgm:prSet/>
      <dgm:spPr/>
      <dgm:t>
        <a:bodyPr/>
        <a:lstStyle/>
        <a:p>
          <a:endParaRPr lang="vi-VN"/>
        </a:p>
      </dgm:t>
    </dgm:pt>
    <dgm:pt modelId="{702C8945-B25F-4F68-8BAC-CE1AAEDCF739}" type="sibTrans" cxnId="{70A50E66-2266-4ECB-9BD1-7D2C685EC77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8C47E9BE-DADB-4FA3-88C6-583B540C0526}">
      <dgm:prSet phldrT="[Văn bản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/>
            <a:t>Sales &amp; Operation</a:t>
          </a:r>
          <a:endParaRPr lang="vi-VN" dirty="0"/>
        </a:p>
      </dgm:t>
    </dgm:pt>
    <dgm:pt modelId="{91F778FC-94FC-4092-BEC3-C364A29A9BAD}" type="parTrans" cxnId="{452AF8AA-44D6-4A21-A057-A0F69E905FD7}">
      <dgm:prSet/>
      <dgm:spPr/>
      <dgm:t>
        <a:bodyPr/>
        <a:lstStyle/>
        <a:p>
          <a:endParaRPr lang="vi-VN"/>
        </a:p>
      </dgm:t>
    </dgm:pt>
    <dgm:pt modelId="{70A8E27A-F937-4FA8-85CD-D8049F6D9F13}" type="sibTrans" cxnId="{452AF8AA-44D6-4A21-A057-A0F69E905FD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0F0604B9-5649-4CA4-BB06-DA4AB1DDF678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dirty="0"/>
            <a:t>Marketing</a:t>
          </a:r>
          <a:endParaRPr lang="vi-VN" dirty="0"/>
        </a:p>
      </dgm:t>
    </dgm:pt>
    <dgm:pt modelId="{4C1F6003-7752-44A1-B30E-51D95333B965}" type="parTrans" cxnId="{2DFEB8AB-F86A-4B36-B3BA-209A60A11564}">
      <dgm:prSet/>
      <dgm:spPr/>
      <dgm:t>
        <a:bodyPr/>
        <a:lstStyle/>
        <a:p>
          <a:endParaRPr lang="vi-VN"/>
        </a:p>
      </dgm:t>
    </dgm:pt>
    <dgm:pt modelId="{E6729BDC-3259-4CF3-A7DA-45DA605A8D6D}" type="sibTrans" cxnId="{2DFEB8AB-F86A-4B36-B3BA-209A60A115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FBAA0E93-2C01-4871-8C71-B937B4100AA2}" type="pres">
      <dgm:prSet presAssocID="{2971550C-A0E1-4010-BC31-C80CD4018D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DE4C3B0-BF71-47CB-8F5C-26CCE5F3BC24}" type="pres">
      <dgm:prSet presAssocID="{8C47E9BE-DADB-4FA3-88C6-583B540C0526}" presName="gear1" presStyleLbl="node1" presStyleIdx="0" presStyleCnt="3">
        <dgm:presLayoutVars>
          <dgm:chMax val="1"/>
          <dgm:bulletEnabled val="1"/>
        </dgm:presLayoutVars>
      </dgm:prSet>
      <dgm:spPr/>
    </dgm:pt>
    <dgm:pt modelId="{7A5859B7-9580-4641-B950-89F0DDC0DE9E}" type="pres">
      <dgm:prSet presAssocID="{8C47E9BE-DADB-4FA3-88C6-583B540C0526}" presName="gear1srcNode" presStyleLbl="node1" presStyleIdx="0" presStyleCnt="3"/>
      <dgm:spPr/>
    </dgm:pt>
    <dgm:pt modelId="{1650A583-2C64-4C66-A817-B7AC87D6FA2D}" type="pres">
      <dgm:prSet presAssocID="{8C47E9BE-DADB-4FA3-88C6-583B540C0526}" presName="gear1dstNode" presStyleLbl="node1" presStyleIdx="0" presStyleCnt="3"/>
      <dgm:spPr/>
    </dgm:pt>
    <dgm:pt modelId="{FE38ADC2-80A6-4E24-86DD-261B9937C532}" type="pres">
      <dgm:prSet presAssocID="{6753CDA0-F327-411D-B73E-82C58441BE12}" presName="gear2" presStyleLbl="node1" presStyleIdx="1" presStyleCnt="3" custScaleX="106884" custScaleY="106884">
        <dgm:presLayoutVars>
          <dgm:chMax val="1"/>
          <dgm:bulletEnabled val="1"/>
        </dgm:presLayoutVars>
      </dgm:prSet>
      <dgm:spPr/>
    </dgm:pt>
    <dgm:pt modelId="{59081BF7-30D5-43BE-89F6-950EE1788C52}" type="pres">
      <dgm:prSet presAssocID="{6753CDA0-F327-411D-B73E-82C58441BE12}" presName="gear2srcNode" presStyleLbl="node1" presStyleIdx="1" presStyleCnt="3"/>
      <dgm:spPr/>
    </dgm:pt>
    <dgm:pt modelId="{05777C9A-C32E-494D-B815-EFC15E4E4DBC}" type="pres">
      <dgm:prSet presAssocID="{6753CDA0-F327-411D-B73E-82C58441BE12}" presName="gear2dstNode" presStyleLbl="node1" presStyleIdx="1" presStyleCnt="3"/>
      <dgm:spPr/>
    </dgm:pt>
    <dgm:pt modelId="{AAED7592-0EF3-40FC-BFAD-2B6DB7E57D51}" type="pres">
      <dgm:prSet presAssocID="{0F0604B9-5649-4CA4-BB06-DA4AB1DDF678}" presName="gear3" presStyleLbl="node1" presStyleIdx="2" presStyleCnt="3"/>
      <dgm:spPr/>
    </dgm:pt>
    <dgm:pt modelId="{708FF233-6C43-4286-9375-D6F4C7BBFF3C}" type="pres">
      <dgm:prSet presAssocID="{0F0604B9-5649-4CA4-BB06-DA4AB1DDF67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7534E2-9D43-4E7F-8635-463AC0C7FB04}" type="pres">
      <dgm:prSet presAssocID="{0F0604B9-5649-4CA4-BB06-DA4AB1DDF678}" presName="gear3srcNode" presStyleLbl="node1" presStyleIdx="2" presStyleCnt="3"/>
      <dgm:spPr/>
    </dgm:pt>
    <dgm:pt modelId="{0D078F24-DED1-4A74-927D-CEC8F4CCBB59}" type="pres">
      <dgm:prSet presAssocID="{0F0604B9-5649-4CA4-BB06-DA4AB1DDF678}" presName="gear3dstNode" presStyleLbl="node1" presStyleIdx="2" presStyleCnt="3"/>
      <dgm:spPr/>
    </dgm:pt>
    <dgm:pt modelId="{A10EEF97-859B-4963-B1E4-4317F5C78495}" type="pres">
      <dgm:prSet presAssocID="{70A8E27A-F937-4FA8-85CD-D8049F6D9F13}" presName="connector1" presStyleLbl="sibTrans2D1" presStyleIdx="0" presStyleCnt="3"/>
      <dgm:spPr/>
    </dgm:pt>
    <dgm:pt modelId="{415BC839-AD2E-4A4E-A183-750F77BC5DDE}" type="pres">
      <dgm:prSet presAssocID="{702C8945-B25F-4F68-8BAC-CE1AAEDCF739}" presName="connector2" presStyleLbl="sibTrans2D1" presStyleIdx="1" presStyleCnt="3"/>
      <dgm:spPr/>
    </dgm:pt>
    <dgm:pt modelId="{EEF7C41A-14F2-4F69-9C70-12EB1D3E88B7}" type="pres">
      <dgm:prSet presAssocID="{E6729BDC-3259-4CF3-A7DA-45DA605A8D6D}" presName="connector3" presStyleLbl="sibTrans2D1" presStyleIdx="2" presStyleCnt="3"/>
      <dgm:spPr/>
    </dgm:pt>
  </dgm:ptLst>
  <dgm:cxnLst>
    <dgm:cxn modelId="{EEFD58FC-3C06-4406-B4CE-3CCE476A0273}" type="presOf" srcId="{E6729BDC-3259-4CF3-A7DA-45DA605A8D6D}" destId="{EEF7C41A-14F2-4F69-9C70-12EB1D3E88B7}" srcOrd="0" destOrd="0" presId="urn:microsoft.com/office/officeart/2005/8/layout/gear1"/>
    <dgm:cxn modelId="{901A6BEE-24FA-405E-9B63-9A2B2935E05A}" type="presOf" srcId="{6753CDA0-F327-411D-B73E-82C58441BE12}" destId="{05777C9A-C32E-494D-B815-EFC15E4E4DBC}" srcOrd="2" destOrd="0" presId="urn:microsoft.com/office/officeart/2005/8/layout/gear1"/>
    <dgm:cxn modelId="{70A50E66-2266-4ECB-9BD1-7D2C685EC775}" srcId="{2971550C-A0E1-4010-BC31-C80CD4018DF8}" destId="{6753CDA0-F327-411D-B73E-82C58441BE12}" srcOrd="1" destOrd="0" parTransId="{F17F8B78-78FC-4607-9D6A-48C4C60716EE}" sibTransId="{702C8945-B25F-4F68-8BAC-CE1AAEDCF739}"/>
    <dgm:cxn modelId="{442A79C8-10AC-4D97-9F75-E52BD094B1BF}" type="presOf" srcId="{8C47E9BE-DADB-4FA3-88C6-583B540C0526}" destId="{7A5859B7-9580-4641-B950-89F0DDC0DE9E}" srcOrd="1" destOrd="0" presId="urn:microsoft.com/office/officeart/2005/8/layout/gear1"/>
    <dgm:cxn modelId="{05492408-9E8A-4D93-88AB-C98987D7EF25}" type="presOf" srcId="{6753CDA0-F327-411D-B73E-82C58441BE12}" destId="{FE38ADC2-80A6-4E24-86DD-261B9937C532}" srcOrd="0" destOrd="0" presId="urn:microsoft.com/office/officeart/2005/8/layout/gear1"/>
    <dgm:cxn modelId="{452AF8AA-44D6-4A21-A057-A0F69E905FD7}" srcId="{2971550C-A0E1-4010-BC31-C80CD4018DF8}" destId="{8C47E9BE-DADB-4FA3-88C6-583B540C0526}" srcOrd="0" destOrd="0" parTransId="{91F778FC-94FC-4092-BEC3-C364A29A9BAD}" sibTransId="{70A8E27A-F937-4FA8-85CD-D8049F6D9F13}"/>
    <dgm:cxn modelId="{7A1F02EB-1DDA-453A-8918-55BB02BA54CF}" type="presOf" srcId="{8C47E9BE-DADB-4FA3-88C6-583B540C0526}" destId="{5DE4C3B0-BF71-47CB-8F5C-26CCE5F3BC24}" srcOrd="0" destOrd="0" presId="urn:microsoft.com/office/officeart/2005/8/layout/gear1"/>
    <dgm:cxn modelId="{136ED750-203A-4098-8213-C9895A4B6550}" type="presOf" srcId="{6753CDA0-F327-411D-B73E-82C58441BE12}" destId="{59081BF7-30D5-43BE-89F6-950EE1788C52}" srcOrd="1" destOrd="0" presId="urn:microsoft.com/office/officeart/2005/8/layout/gear1"/>
    <dgm:cxn modelId="{737A877E-E7A6-4598-9D5F-D111E42F403F}" type="presOf" srcId="{2971550C-A0E1-4010-BC31-C80CD4018DF8}" destId="{FBAA0E93-2C01-4871-8C71-B937B4100AA2}" srcOrd="0" destOrd="0" presId="urn:microsoft.com/office/officeart/2005/8/layout/gear1"/>
    <dgm:cxn modelId="{7C4B0885-CF79-4CB7-A0D4-EA4730A880EC}" type="presOf" srcId="{0F0604B9-5649-4CA4-BB06-DA4AB1DDF678}" destId="{708FF233-6C43-4286-9375-D6F4C7BBFF3C}" srcOrd="1" destOrd="0" presId="urn:microsoft.com/office/officeart/2005/8/layout/gear1"/>
    <dgm:cxn modelId="{7FD3B456-301A-4FC9-A87B-A5ABC13A04B0}" type="presOf" srcId="{70A8E27A-F937-4FA8-85CD-D8049F6D9F13}" destId="{A10EEF97-859B-4963-B1E4-4317F5C78495}" srcOrd="0" destOrd="0" presId="urn:microsoft.com/office/officeart/2005/8/layout/gear1"/>
    <dgm:cxn modelId="{C5F8FAD1-D355-4C7A-976F-62E7B2CCBECA}" type="presOf" srcId="{8C47E9BE-DADB-4FA3-88C6-583B540C0526}" destId="{1650A583-2C64-4C66-A817-B7AC87D6FA2D}" srcOrd="2" destOrd="0" presId="urn:microsoft.com/office/officeart/2005/8/layout/gear1"/>
    <dgm:cxn modelId="{2DFEB8AB-F86A-4B36-B3BA-209A60A11564}" srcId="{2971550C-A0E1-4010-BC31-C80CD4018DF8}" destId="{0F0604B9-5649-4CA4-BB06-DA4AB1DDF678}" srcOrd="2" destOrd="0" parTransId="{4C1F6003-7752-44A1-B30E-51D95333B965}" sibTransId="{E6729BDC-3259-4CF3-A7DA-45DA605A8D6D}"/>
    <dgm:cxn modelId="{B5E68305-03E8-4A1C-A1D9-5D95A2B4BA97}" type="presOf" srcId="{0F0604B9-5649-4CA4-BB06-DA4AB1DDF678}" destId="{907534E2-9D43-4E7F-8635-463AC0C7FB04}" srcOrd="2" destOrd="0" presId="urn:microsoft.com/office/officeart/2005/8/layout/gear1"/>
    <dgm:cxn modelId="{013FBFAC-815F-4954-A802-82704F5B32C9}" type="presOf" srcId="{0F0604B9-5649-4CA4-BB06-DA4AB1DDF678}" destId="{AAED7592-0EF3-40FC-BFAD-2B6DB7E57D51}" srcOrd="0" destOrd="0" presId="urn:microsoft.com/office/officeart/2005/8/layout/gear1"/>
    <dgm:cxn modelId="{51A1C8E3-660D-4F2E-8FFD-3C069838DDCD}" type="presOf" srcId="{702C8945-B25F-4F68-8BAC-CE1AAEDCF739}" destId="{415BC839-AD2E-4A4E-A183-750F77BC5DDE}" srcOrd="0" destOrd="0" presId="urn:microsoft.com/office/officeart/2005/8/layout/gear1"/>
    <dgm:cxn modelId="{826731FA-7DBD-4532-8EF4-D46445065322}" type="presOf" srcId="{0F0604B9-5649-4CA4-BB06-DA4AB1DDF678}" destId="{0D078F24-DED1-4A74-927D-CEC8F4CCBB59}" srcOrd="3" destOrd="0" presId="urn:microsoft.com/office/officeart/2005/8/layout/gear1"/>
    <dgm:cxn modelId="{C402FE1B-A151-4EB9-9CD9-39F4BC338C41}" type="presParOf" srcId="{FBAA0E93-2C01-4871-8C71-B937B4100AA2}" destId="{5DE4C3B0-BF71-47CB-8F5C-26CCE5F3BC24}" srcOrd="0" destOrd="0" presId="urn:microsoft.com/office/officeart/2005/8/layout/gear1"/>
    <dgm:cxn modelId="{ADE423DB-63E6-4E81-9161-00763489E1C3}" type="presParOf" srcId="{FBAA0E93-2C01-4871-8C71-B937B4100AA2}" destId="{7A5859B7-9580-4641-B950-89F0DDC0DE9E}" srcOrd="1" destOrd="0" presId="urn:microsoft.com/office/officeart/2005/8/layout/gear1"/>
    <dgm:cxn modelId="{3770B8B5-D120-44C8-A3FD-040506D20482}" type="presParOf" srcId="{FBAA0E93-2C01-4871-8C71-B937B4100AA2}" destId="{1650A583-2C64-4C66-A817-B7AC87D6FA2D}" srcOrd="2" destOrd="0" presId="urn:microsoft.com/office/officeart/2005/8/layout/gear1"/>
    <dgm:cxn modelId="{CF7C9098-94A7-4892-B908-335D6A2F6D72}" type="presParOf" srcId="{FBAA0E93-2C01-4871-8C71-B937B4100AA2}" destId="{FE38ADC2-80A6-4E24-86DD-261B9937C532}" srcOrd="3" destOrd="0" presId="urn:microsoft.com/office/officeart/2005/8/layout/gear1"/>
    <dgm:cxn modelId="{E341EC48-A6A9-4A74-A258-A06968DC94F9}" type="presParOf" srcId="{FBAA0E93-2C01-4871-8C71-B937B4100AA2}" destId="{59081BF7-30D5-43BE-89F6-950EE1788C52}" srcOrd="4" destOrd="0" presId="urn:microsoft.com/office/officeart/2005/8/layout/gear1"/>
    <dgm:cxn modelId="{1AA375B5-89FF-467C-8DD3-1068276E35EE}" type="presParOf" srcId="{FBAA0E93-2C01-4871-8C71-B937B4100AA2}" destId="{05777C9A-C32E-494D-B815-EFC15E4E4DBC}" srcOrd="5" destOrd="0" presId="urn:microsoft.com/office/officeart/2005/8/layout/gear1"/>
    <dgm:cxn modelId="{4D0AD898-5564-4BC9-9DB2-7213133EA386}" type="presParOf" srcId="{FBAA0E93-2C01-4871-8C71-B937B4100AA2}" destId="{AAED7592-0EF3-40FC-BFAD-2B6DB7E57D51}" srcOrd="6" destOrd="0" presId="urn:microsoft.com/office/officeart/2005/8/layout/gear1"/>
    <dgm:cxn modelId="{78243DC0-7A00-4ACB-AF42-3534A8E89397}" type="presParOf" srcId="{FBAA0E93-2C01-4871-8C71-B937B4100AA2}" destId="{708FF233-6C43-4286-9375-D6F4C7BBFF3C}" srcOrd="7" destOrd="0" presId="urn:microsoft.com/office/officeart/2005/8/layout/gear1"/>
    <dgm:cxn modelId="{99917E28-6D87-4728-98AD-C235DD0F3306}" type="presParOf" srcId="{FBAA0E93-2C01-4871-8C71-B937B4100AA2}" destId="{907534E2-9D43-4E7F-8635-463AC0C7FB04}" srcOrd="8" destOrd="0" presId="urn:microsoft.com/office/officeart/2005/8/layout/gear1"/>
    <dgm:cxn modelId="{623E4E84-0843-4C6D-87A1-B8DD8F0236ED}" type="presParOf" srcId="{FBAA0E93-2C01-4871-8C71-B937B4100AA2}" destId="{0D078F24-DED1-4A74-927D-CEC8F4CCBB59}" srcOrd="9" destOrd="0" presId="urn:microsoft.com/office/officeart/2005/8/layout/gear1"/>
    <dgm:cxn modelId="{95F741C0-90B8-48DE-81CD-98220DBD3AED}" type="presParOf" srcId="{FBAA0E93-2C01-4871-8C71-B937B4100AA2}" destId="{A10EEF97-859B-4963-B1E4-4317F5C78495}" srcOrd="10" destOrd="0" presId="urn:microsoft.com/office/officeart/2005/8/layout/gear1"/>
    <dgm:cxn modelId="{D3B67A19-ECC2-4EB6-9F03-28F2C990C116}" type="presParOf" srcId="{FBAA0E93-2C01-4871-8C71-B937B4100AA2}" destId="{415BC839-AD2E-4A4E-A183-750F77BC5DDE}" srcOrd="11" destOrd="0" presId="urn:microsoft.com/office/officeart/2005/8/layout/gear1"/>
    <dgm:cxn modelId="{6CB318F1-CEC0-4A0A-BBAA-EC51E36F4040}" type="presParOf" srcId="{FBAA0E93-2C01-4871-8C71-B937B4100AA2}" destId="{EEF7C41A-14F2-4F69-9C70-12EB1D3E88B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9C6771-DC44-4666-9AA8-39BB0E4186C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FC2D3BE-81CC-4FDB-A3AB-49426A1DFA50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Align</a:t>
          </a:r>
          <a:endParaRPr lang="vi-VN" dirty="0"/>
        </a:p>
      </dgm:t>
    </dgm:pt>
    <dgm:pt modelId="{06C6B451-F6EE-45EA-B615-FA9522CD517E}" type="parTrans" cxnId="{96A0B211-06A3-41A4-881A-53608E832EA2}">
      <dgm:prSet/>
      <dgm:spPr/>
      <dgm:t>
        <a:bodyPr/>
        <a:lstStyle/>
        <a:p>
          <a:endParaRPr lang="vi-VN"/>
        </a:p>
      </dgm:t>
    </dgm:pt>
    <dgm:pt modelId="{6055E492-A5C3-4A14-99A0-396D5CAF3B9C}" type="sibTrans" cxnId="{96A0B211-06A3-41A4-881A-53608E832EA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58FEC798-07AC-49DE-9166-659ED2D58BD5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Adapt</a:t>
          </a:r>
          <a:endParaRPr lang="vi-VN" dirty="0"/>
        </a:p>
      </dgm:t>
    </dgm:pt>
    <dgm:pt modelId="{DF800AF5-4378-4841-820A-775AB949B1F0}" type="parTrans" cxnId="{75585DB3-A724-49B3-BAC6-6F93951E7668}">
      <dgm:prSet/>
      <dgm:spPr/>
      <dgm:t>
        <a:bodyPr/>
        <a:lstStyle/>
        <a:p>
          <a:endParaRPr lang="vi-VN"/>
        </a:p>
      </dgm:t>
    </dgm:pt>
    <dgm:pt modelId="{5E1FBAE6-420A-423E-A069-DDB55B4FE668}" type="sibTrans" cxnId="{75585DB3-A724-49B3-BAC6-6F93951E7668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4F5E3999-B3C1-4033-A151-03132B963580}">
      <dgm:prSet phldrT="[Văn bản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Agile</a:t>
          </a:r>
          <a:endParaRPr lang="vi-VN" dirty="0"/>
        </a:p>
      </dgm:t>
    </dgm:pt>
    <dgm:pt modelId="{87FD58B6-C855-4B72-8B13-B9840E38697E}" type="parTrans" cxnId="{C4A9B8EF-3D9F-4828-AB5F-8CC59DBAEC13}">
      <dgm:prSet/>
      <dgm:spPr/>
      <dgm:t>
        <a:bodyPr/>
        <a:lstStyle/>
        <a:p>
          <a:endParaRPr lang="vi-VN"/>
        </a:p>
      </dgm:t>
    </dgm:pt>
    <dgm:pt modelId="{65D82629-14ED-4A5C-872D-89A999DBA50C}" type="sibTrans" cxnId="{C4A9B8EF-3D9F-4828-AB5F-8CC59DBAEC1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vi-VN"/>
        </a:p>
      </dgm:t>
    </dgm:pt>
    <dgm:pt modelId="{F2D20D8F-FEAD-435D-B6CF-E07E26F893A1}" type="pres">
      <dgm:prSet presAssocID="{259C6771-DC44-4666-9AA8-39BB0E4186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70CD779-325A-4C58-BD7A-20A7ECF0103D}" type="pres">
      <dgm:prSet presAssocID="{7FC2D3BE-81CC-4FDB-A3AB-49426A1DFA50}" presName="gear1" presStyleLbl="node1" presStyleIdx="0" presStyleCnt="3">
        <dgm:presLayoutVars>
          <dgm:chMax val="1"/>
          <dgm:bulletEnabled val="1"/>
        </dgm:presLayoutVars>
      </dgm:prSet>
      <dgm:spPr/>
    </dgm:pt>
    <dgm:pt modelId="{638AC579-D5D8-417C-805F-59DE9A299283}" type="pres">
      <dgm:prSet presAssocID="{7FC2D3BE-81CC-4FDB-A3AB-49426A1DFA50}" presName="gear1srcNode" presStyleLbl="node1" presStyleIdx="0" presStyleCnt="3"/>
      <dgm:spPr/>
    </dgm:pt>
    <dgm:pt modelId="{D937DC4A-027E-44C2-B25C-40CE20F76278}" type="pres">
      <dgm:prSet presAssocID="{7FC2D3BE-81CC-4FDB-A3AB-49426A1DFA50}" presName="gear1dstNode" presStyleLbl="node1" presStyleIdx="0" presStyleCnt="3"/>
      <dgm:spPr/>
    </dgm:pt>
    <dgm:pt modelId="{9F811B1C-E9FC-4274-B569-AC3DBFCC822A}" type="pres">
      <dgm:prSet presAssocID="{58FEC798-07AC-49DE-9166-659ED2D58BD5}" presName="gear2" presStyleLbl="node1" presStyleIdx="1" presStyleCnt="3">
        <dgm:presLayoutVars>
          <dgm:chMax val="1"/>
          <dgm:bulletEnabled val="1"/>
        </dgm:presLayoutVars>
      </dgm:prSet>
      <dgm:spPr/>
    </dgm:pt>
    <dgm:pt modelId="{620868B6-83CF-485B-9F32-6F420AA9ABF7}" type="pres">
      <dgm:prSet presAssocID="{58FEC798-07AC-49DE-9166-659ED2D58BD5}" presName="gear2srcNode" presStyleLbl="node1" presStyleIdx="1" presStyleCnt="3"/>
      <dgm:spPr/>
    </dgm:pt>
    <dgm:pt modelId="{5CA8240B-45C4-401E-B6C4-C939EF6DE59D}" type="pres">
      <dgm:prSet presAssocID="{58FEC798-07AC-49DE-9166-659ED2D58BD5}" presName="gear2dstNode" presStyleLbl="node1" presStyleIdx="1" presStyleCnt="3"/>
      <dgm:spPr/>
    </dgm:pt>
    <dgm:pt modelId="{60319F66-F774-4EEB-A1AA-B997EFD026E3}" type="pres">
      <dgm:prSet presAssocID="{4F5E3999-B3C1-4033-A151-03132B963580}" presName="gear3" presStyleLbl="node1" presStyleIdx="2" presStyleCnt="3"/>
      <dgm:spPr/>
    </dgm:pt>
    <dgm:pt modelId="{9DEDA3E6-942F-457F-89AF-9739C024C346}" type="pres">
      <dgm:prSet presAssocID="{4F5E3999-B3C1-4033-A151-03132B96358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B5AB34C-62E3-4EE2-BA3A-E91900359DC1}" type="pres">
      <dgm:prSet presAssocID="{4F5E3999-B3C1-4033-A151-03132B963580}" presName="gear3srcNode" presStyleLbl="node1" presStyleIdx="2" presStyleCnt="3"/>
      <dgm:spPr/>
    </dgm:pt>
    <dgm:pt modelId="{A01B29F9-76EB-4E76-8C6C-98817870BA74}" type="pres">
      <dgm:prSet presAssocID="{4F5E3999-B3C1-4033-A151-03132B963580}" presName="gear3dstNode" presStyleLbl="node1" presStyleIdx="2" presStyleCnt="3"/>
      <dgm:spPr/>
    </dgm:pt>
    <dgm:pt modelId="{B78AFDAD-99EA-4791-929A-F3C3F0E9C58E}" type="pres">
      <dgm:prSet presAssocID="{6055E492-A5C3-4A14-99A0-396D5CAF3B9C}" presName="connector1" presStyleLbl="sibTrans2D1" presStyleIdx="0" presStyleCnt="3"/>
      <dgm:spPr/>
    </dgm:pt>
    <dgm:pt modelId="{5C076B61-4C9B-47E9-A8AD-FA235993A136}" type="pres">
      <dgm:prSet presAssocID="{5E1FBAE6-420A-423E-A069-DDB55B4FE668}" presName="connector2" presStyleLbl="sibTrans2D1" presStyleIdx="1" presStyleCnt="3"/>
      <dgm:spPr/>
    </dgm:pt>
    <dgm:pt modelId="{6486E8FD-9986-4249-ADC3-92217F5FAFA7}" type="pres">
      <dgm:prSet presAssocID="{65D82629-14ED-4A5C-872D-89A999DBA50C}" presName="connector3" presStyleLbl="sibTrans2D1" presStyleIdx="2" presStyleCnt="3"/>
      <dgm:spPr/>
    </dgm:pt>
  </dgm:ptLst>
  <dgm:cxnLst>
    <dgm:cxn modelId="{2AD38D4B-13B9-4378-A852-543AACCE5C9D}" type="presOf" srcId="{58FEC798-07AC-49DE-9166-659ED2D58BD5}" destId="{9F811B1C-E9FC-4274-B569-AC3DBFCC822A}" srcOrd="0" destOrd="0" presId="urn:microsoft.com/office/officeart/2005/8/layout/gear1"/>
    <dgm:cxn modelId="{940F6B06-D725-40C4-8F1D-8ADA9B364286}" type="presOf" srcId="{58FEC798-07AC-49DE-9166-659ED2D58BD5}" destId="{620868B6-83CF-485B-9F32-6F420AA9ABF7}" srcOrd="1" destOrd="0" presId="urn:microsoft.com/office/officeart/2005/8/layout/gear1"/>
    <dgm:cxn modelId="{96A0B211-06A3-41A4-881A-53608E832EA2}" srcId="{259C6771-DC44-4666-9AA8-39BB0E4186CB}" destId="{7FC2D3BE-81CC-4FDB-A3AB-49426A1DFA50}" srcOrd="0" destOrd="0" parTransId="{06C6B451-F6EE-45EA-B615-FA9522CD517E}" sibTransId="{6055E492-A5C3-4A14-99A0-396D5CAF3B9C}"/>
    <dgm:cxn modelId="{534BD038-F0B6-4C12-BEE2-4C4AFCBCB83B}" type="presOf" srcId="{4F5E3999-B3C1-4033-A151-03132B963580}" destId="{60319F66-F774-4EEB-A1AA-B997EFD026E3}" srcOrd="0" destOrd="0" presId="urn:microsoft.com/office/officeart/2005/8/layout/gear1"/>
    <dgm:cxn modelId="{991BB9A3-7459-4BAE-A699-02EF51DF6304}" type="presOf" srcId="{6055E492-A5C3-4A14-99A0-396D5CAF3B9C}" destId="{B78AFDAD-99EA-4791-929A-F3C3F0E9C58E}" srcOrd="0" destOrd="0" presId="urn:microsoft.com/office/officeart/2005/8/layout/gear1"/>
    <dgm:cxn modelId="{C4A9B8EF-3D9F-4828-AB5F-8CC59DBAEC13}" srcId="{259C6771-DC44-4666-9AA8-39BB0E4186CB}" destId="{4F5E3999-B3C1-4033-A151-03132B963580}" srcOrd="2" destOrd="0" parTransId="{87FD58B6-C855-4B72-8B13-B9840E38697E}" sibTransId="{65D82629-14ED-4A5C-872D-89A999DBA50C}"/>
    <dgm:cxn modelId="{75585DB3-A724-49B3-BAC6-6F93951E7668}" srcId="{259C6771-DC44-4666-9AA8-39BB0E4186CB}" destId="{58FEC798-07AC-49DE-9166-659ED2D58BD5}" srcOrd="1" destOrd="0" parTransId="{DF800AF5-4378-4841-820A-775AB949B1F0}" sibTransId="{5E1FBAE6-420A-423E-A069-DDB55B4FE668}"/>
    <dgm:cxn modelId="{ACD0A6C8-C7AB-44C2-B65B-1AFE4DE8934F}" type="presOf" srcId="{4F5E3999-B3C1-4033-A151-03132B963580}" destId="{A01B29F9-76EB-4E76-8C6C-98817870BA74}" srcOrd="3" destOrd="0" presId="urn:microsoft.com/office/officeart/2005/8/layout/gear1"/>
    <dgm:cxn modelId="{8BA2FB22-0EF0-4BB5-B517-873E70489118}" type="presOf" srcId="{259C6771-DC44-4666-9AA8-39BB0E4186CB}" destId="{F2D20D8F-FEAD-435D-B6CF-E07E26F893A1}" srcOrd="0" destOrd="0" presId="urn:microsoft.com/office/officeart/2005/8/layout/gear1"/>
    <dgm:cxn modelId="{333CA37D-E86C-498B-92FA-E05794758E75}" type="presOf" srcId="{7FC2D3BE-81CC-4FDB-A3AB-49426A1DFA50}" destId="{270CD779-325A-4C58-BD7A-20A7ECF0103D}" srcOrd="0" destOrd="0" presId="urn:microsoft.com/office/officeart/2005/8/layout/gear1"/>
    <dgm:cxn modelId="{3E557413-42C3-4C39-8C77-4367527DA44A}" type="presOf" srcId="{7FC2D3BE-81CC-4FDB-A3AB-49426A1DFA50}" destId="{D937DC4A-027E-44C2-B25C-40CE20F76278}" srcOrd="2" destOrd="0" presId="urn:microsoft.com/office/officeart/2005/8/layout/gear1"/>
    <dgm:cxn modelId="{AEB31709-347E-4549-B863-DE88C1910468}" type="presOf" srcId="{58FEC798-07AC-49DE-9166-659ED2D58BD5}" destId="{5CA8240B-45C4-401E-B6C4-C939EF6DE59D}" srcOrd="2" destOrd="0" presId="urn:microsoft.com/office/officeart/2005/8/layout/gear1"/>
    <dgm:cxn modelId="{0CB79112-84A1-4F45-BC89-C6A1C21A54C8}" type="presOf" srcId="{5E1FBAE6-420A-423E-A069-DDB55B4FE668}" destId="{5C076B61-4C9B-47E9-A8AD-FA235993A136}" srcOrd="0" destOrd="0" presId="urn:microsoft.com/office/officeart/2005/8/layout/gear1"/>
    <dgm:cxn modelId="{1261FE49-E1E2-4ABC-8F93-E11061C1D324}" type="presOf" srcId="{4F5E3999-B3C1-4033-A151-03132B963580}" destId="{9DEDA3E6-942F-457F-89AF-9739C024C346}" srcOrd="1" destOrd="0" presId="urn:microsoft.com/office/officeart/2005/8/layout/gear1"/>
    <dgm:cxn modelId="{89C214AA-214B-401F-9C65-9A3690C49A7B}" type="presOf" srcId="{7FC2D3BE-81CC-4FDB-A3AB-49426A1DFA50}" destId="{638AC579-D5D8-417C-805F-59DE9A299283}" srcOrd="1" destOrd="0" presId="urn:microsoft.com/office/officeart/2005/8/layout/gear1"/>
    <dgm:cxn modelId="{DFABB06E-EC58-4311-BD2C-DE5B7229D8E7}" type="presOf" srcId="{65D82629-14ED-4A5C-872D-89A999DBA50C}" destId="{6486E8FD-9986-4249-ADC3-92217F5FAFA7}" srcOrd="0" destOrd="0" presId="urn:microsoft.com/office/officeart/2005/8/layout/gear1"/>
    <dgm:cxn modelId="{3DD90EC9-A573-4B8A-B81B-C5A8B5DC33B0}" type="presOf" srcId="{4F5E3999-B3C1-4033-A151-03132B963580}" destId="{8B5AB34C-62E3-4EE2-BA3A-E91900359DC1}" srcOrd="2" destOrd="0" presId="urn:microsoft.com/office/officeart/2005/8/layout/gear1"/>
    <dgm:cxn modelId="{81539C7E-1E71-41A1-B51D-DA52E4E499B0}" type="presParOf" srcId="{F2D20D8F-FEAD-435D-B6CF-E07E26F893A1}" destId="{270CD779-325A-4C58-BD7A-20A7ECF0103D}" srcOrd="0" destOrd="0" presId="urn:microsoft.com/office/officeart/2005/8/layout/gear1"/>
    <dgm:cxn modelId="{AD09923D-E518-426B-96EE-021B4080563A}" type="presParOf" srcId="{F2D20D8F-FEAD-435D-B6CF-E07E26F893A1}" destId="{638AC579-D5D8-417C-805F-59DE9A299283}" srcOrd="1" destOrd="0" presId="urn:microsoft.com/office/officeart/2005/8/layout/gear1"/>
    <dgm:cxn modelId="{87305C28-6AE4-4DA4-9BF3-99C007A33D57}" type="presParOf" srcId="{F2D20D8F-FEAD-435D-B6CF-E07E26F893A1}" destId="{D937DC4A-027E-44C2-B25C-40CE20F76278}" srcOrd="2" destOrd="0" presId="urn:microsoft.com/office/officeart/2005/8/layout/gear1"/>
    <dgm:cxn modelId="{EDD1978E-D32C-4734-A4E2-3916A7381F8B}" type="presParOf" srcId="{F2D20D8F-FEAD-435D-B6CF-E07E26F893A1}" destId="{9F811B1C-E9FC-4274-B569-AC3DBFCC822A}" srcOrd="3" destOrd="0" presId="urn:microsoft.com/office/officeart/2005/8/layout/gear1"/>
    <dgm:cxn modelId="{60B15792-A8D6-49FC-B2F8-4C871B5B49A9}" type="presParOf" srcId="{F2D20D8F-FEAD-435D-B6CF-E07E26F893A1}" destId="{620868B6-83CF-485B-9F32-6F420AA9ABF7}" srcOrd="4" destOrd="0" presId="urn:microsoft.com/office/officeart/2005/8/layout/gear1"/>
    <dgm:cxn modelId="{DC1AE710-8561-4868-99E4-19874CBE26F7}" type="presParOf" srcId="{F2D20D8F-FEAD-435D-B6CF-E07E26F893A1}" destId="{5CA8240B-45C4-401E-B6C4-C939EF6DE59D}" srcOrd="5" destOrd="0" presId="urn:microsoft.com/office/officeart/2005/8/layout/gear1"/>
    <dgm:cxn modelId="{30517DC9-ABB6-40E7-B71D-9F0B415F8E53}" type="presParOf" srcId="{F2D20D8F-FEAD-435D-B6CF-E07E26F893A1}" destId="{60319F66-F774-4EEB-A1AA-B997EFD026E3}" srcOrd="6" destOrd="0" presId="urn:microsoft.com/office/officeart/2005/8/layout/gear1"/>
    <dgm:cxn modelId="{519F17FE-BE7F-4E7E-A7C8-ED49E3371E03}" type="presParOf" srcId="{F2D20D8F-FEAD-435D-B6CF-E07E26F893A1}" destId="{9DEDA3E6-942F-457F-89AF-9739C024C346}" srcOrd="7" destOrd="0" presId="urn:microsoft.com/office/officeart/2005/8/layout/gear1"/>
    <dgm:cxn modelId="{1558F697-1CA5-49BC-B478-0AB82CE2F565}" type="presParOf" srcId="{F2D20D8F-FEAD-435D-B6CF-E07E26F893A1}" destId="{8B5AB34C-62E3-4EE2-BA3A-E91900359DC1}" srcOrd="8" destOrd="0" presId="urn:microsoft.com/office/officeart/2005/8/layout/gear1"/>
    <dgm:cxn modelId="{AA9436A3-43FA-49FE-BF04-EB64DE489F3E}" type="presParOf" srcId="{F2D20D8F-FEAD-435D-B6CF-E07E26F893A1}" destId="{A01B29F9-76EB-4E76-8C6C-98817870BA74}" srcOrd="9" destOrd="0" presId="urn:microsoft.com/office/officeart/2005/8/layout/gear1"/>
    <dgm:cxn modelId="{6CCE850D-D90A-45DC-B2E3-DF8DC2431141}" type="presParOf" srcId="{F2D20D8F-FEAD-435D-B6CF-E07E26F893A1}" destId="{B78AFDAD-99EA-4791-929A-F3C3F0E9C58E}" srcOrd="10" destOrd="0" presId="urn:microsoft.com/office/officeart/2005/8/layout/gear1"/>
    <dgm:cxn modelId="{29741550-3F76-415A-A168-908A7D7099C7}" type="presParOf" srcId="{F2D20D8F-FEAD-435D-B6CF-E07E26F893A1}" destId="{5C076B61-4C9B-47E9-A8AD-FA235993A136}" srcOrd="11" destOrd="0" presId="urn:microsoft.com/office/officeart/2005/8/layout/gear1"/>
    <dgm:cxn modelId="{17C9E3E6-EDF8-4862-8C5C-895514D3C8DE}" type="presParOf" srcId="{F2D20D8F-FEAD-435D-B6CF-E07E26F893A1}" destId="{6486E8FD-9986-4249-ADC3-92217F5FAFA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08637E-9B46-4917-924A-0BFCD3D0F29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6E32BA0-C3BE-4082-82A1-1A9D86659AC0}">
      <dgm:prSet phldrT="[Văn bản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endParaRPr lang="vi-VN" sz="1600" dirty="0">
            <a:solidFill>
              <a:srgbClr val="FF0000"/>
            </a:solidFill>
          </a:endParaRPr>
        </a:p>
      </dgm:t>
    </dgm:pt>
    <dgm:pt modelId="{FF78E8E2-D6FF-4A57-B2F8-F3DA4998F38D}" type="parTrans" cxnId="{8647C167-29E6-495F-AA54-852AC009EFFD}">
      <dgm:prSet/>
      <dgm:spPr/>
      <dgm:t>
        <a:bodyPr/>
        <a:lstStyle/>
        <a:p>
          <a:endParaRPr lang="vi-VN"/>
        </a:p>
      </dgm:t>
    </dgm:pt>
    <dgm:pt modelId="{52BACBBD-5CAB-41A9-B165-217EB13929C4}" type="sibTrans" cxnId="{8647C167-29E6-495F-AA54-852AC009EFFD}">
      <dgm:prSet/>
      <dgm:spPr/>
      <dgm:t>
        <a:bodyPr/>
        <a:lstStyle/>
        <a:p>
          <a:endParaRPr lang="vi-VN"/>
        </a:p>
      </dgm:t>
    </dgm:pt>
    <dgm:pt modelId="{915803FC-ADF8-44CB-94DF-E764BCE346DF}">
      <dgm:prSet phldrT="[Văn bản]"/>
      <dgm:spPr>
        <a:solidFill>
          <a:schemeClr val="accent5"/>
        </a:solidFill>
      </dgm:spPr>
      <dgm:t>
        <a:bodyPr/>
        <a:lstStyle/>
        <a:p>
          <a:r>
            <a:rPr lang="en-GB" dirty="0">
              <a:solidFill>
                <a:schemeClr val="accent4"/>
              </a:solidFill>
            </a:rPr>
            <a:t>1</a:t>
          </a:r>
          <a:r>
            <a:rPr lang="ja-JP" altLang="en-US" dirty="0">
              <a:solidFill>
                <a:schemeClr val="accent4"/>
              </a:solidFill>
            </a:rPr>
            <a:t>～</a:t>
          </a:r>
          <a:r>
            <a:rPr lang="en-GB" altLang="ja-JP" dirty="0">
              <a:solidFill>
                <a:schemeClr val="accent4"/>
              </a:solidFill>
            </a:rPr>
            <a:t>5 POTENTIAL</a:t>
          </a:r>
          <a:endParaRPr lang="vi-VN" dirty="0">
            <a:solidFill>
              <a:schemeClr val="accent4"/>
            </a:solidFill>
          </a:endParaRPr>
        </a:p>
      </dgm:t>
    </dgm:pt>
    <dgm:pt modelId="{D983C165-3E72-493C-B3D8-F1BC1671F529}" type="parTrans" cxnId="{20604C1E-A552-4583-A14F-FEA28BCCD182}">
      <dgm:prSet/>
      <dgm:spPr/>
      <dgm:t>
        <a:bodyPr/>
        <a:lstStyle/>
        <a:p>
          <a:endParaRPr lang="vi-VN"/>
        </a:p>
      </dgm:t>
    </dgm:pt>
    <dgm:pt modelId="{C9A684C3-9C9C-40EF-B898-EB7C824B4668}" type="sibTrans" cxnId="{20604C1E-A552-4583-A14F-FEA28BCCD182}">
      <dgm:prSet/>
      <dgm:spPr/>
      <dgm:t>
        <a:bodyPr/>
        <a:lstStyle/>
        <a:p>
          <a:endParaRPr lang="vi-VN"/>
        </a:p>
      </dgm:t>
    </dgm:pt>
    <dgm:pt modelId="{FB73BFBE-5066-4C59-9940-3386EC5775E5}">
      <dgm:prSet phldrT="[Văn bản]"/>
      <dgm:spPr>
        <a:solidFill>
          <a:schemeClr val="accent6"/>
        </a:solidFill>
      </dgm:spPr>
      <dgm:t>
        <a:bodyPr/>
        <a:lstStyle/>
        <a:p>
          <a:r>
            <a:rPr lang="en-GB" altLang="ja-JP" dirty="0">
              <a:solidFill>
                <a:schemeClr val="bg1"/>
              </a:solidFill>
            </a:rPr>
            <a:t>20~100 SERVICES </a:t>
          </a:r>
          <a:r>
            <a:rPr lang="ja-JP" altLang="en-US" dirty="0">
              <a:solidFill>
                <a:schemeClr val="bg1"/>
              </a:solidFill>
            </a:rPr>
            <a:t>★★</a:t>
          </a:r>
          <a:endParaRPr lang="vi-VN" dirty="0">
            <a:solidFill>
              <a:schemeClr val="bg1"/>
            </a:solidFill>
          </a:endParaRPr>
        </a:p>
      </dgm:t>
    </dgm:pt>
    <dgm:pt modelId="{67E36129-6E25-4C28-8143-2DF5D8C0E8CA}" type="parTrans" cxnId="{0A8884EB-13C5-4CCA-8E6C-A84369F4C13A}">
      <dgm:prSet/>
      <dgm:spPr/>
      <dgm:t>
        <a:bodyPr/>
        <a:lstStyle/>
        <a:p>
          <a:endParaRPr lang="vi-VN"/>
        </a:p>
      </dgm:t>
    </dgm:pt>
    <dgm:pt modelId="{D0BC62BC-2586-40DE-A658-88B89E9E42A6}" type="sibTrans" cxnId="{0A8884EB-13C5-4CCA-8E6C-A84369F4C13A}">
      <dgm:prSet/>
      <dgm:spPr/>
      <dgm:t>
        <a:bodyPr/>
        <a:lstStyle/>
        <a:p>
          <a:endParaRPr lang="vi-VN"/>
        </a:p>
      </dgm:t>
    </dgm:pt>
    <dgm:pt modelId="{418B8101-8BF0-4C90-A77A-71687A47EF75}" type="pres">
      <dgm:prSet presAssocID="{AB08637E-9B46-4917-924A-0BFCD3D0F299}" presName="Name0" presStyleCnt="0">
        <dgm:presLayoutVars>
          <dgm:dir/>
          <dgm:animLvl val="lvl"/>
          <dgm:resizeHandles val="exact"/>
        </dgm:presLayoutVars>
      </dgm:prSet>
      <dgm:spPr/>
    </dgm:pt>
    <dgm:pt modelId="{31CA7ADE-AD47-4462-A3B5-2AF10814AFDF}" type="pres">
      <dgm:prSet presAssocID="{06E32BA0-C3BE-4082-82A1-1A9D86659AC0}" presName="Name8" presStyleCnt="0"/>
      <dgm:spPr/>
    </dgm:pt>
    <dgm:pt modelId="{2E80A0C1-7146-4F43-9C1A-29EF95D88FB6}" type="pres">
      <dgm:prSet presAssocID="{06E32BA0-C3BE-4082-82A1-1A9D86659AC0}" presName="level" presStyleLbl="node1" presStyleIdx="0" presStyleCnt="3">
        <dgm:presLayoutVars>
          <dgm:chMax val="1"/>
          <dgm:bulletEnabled val="1"/>
        </dgm:presLayoutVars>
      </dgm:prSet>
      <dgm:spPr/>
    </dgm:pt>
    <dgm:pt modelId="{0014EB8A-3157-4BE9-A155-5FA13242A618}" type="pres">
      <dgm:prSet presAssocID="{06E32BA0-C3BE-4082-82A1-1A9D86659A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CC491A5-A0EF-4261-ABFA-AA6A54B4298B}" type="pres">
      <dgm:prSet presAssocID="{915803FC-ADF8-44CB-94DF-E764BCE346DF}" presName="Name8" presStyleCnt="0"/>
      <dgm:spPr/>
    </dgm:pt>
    <dgm:pt modelId="{8CA9874A-3BAE-4EF0-BABB-FAA341E7C0D9}" type="pres">
      <dgm:prSet presAssocID="{915803FC-ADF8-44CB-94DF-E764BCE346DF}" presName="level" presStyleLbl="node1" presStyleIdx="1" presStyleCnt="3">
        <dgm:presLayoutVars>
          <dgm:chMax val="1"/>
          <dgm:bulletEnabled val="1"/>
        </dgm:presLayoutVars>
      </dgm:prSet>
      <dgm:spPr/>
    </dgm:pt>
    <dgm:pt modelId="{C6DCA403-5915-4332-AD0C-372C73AF7D17}" type="pres">
      <dgm:prSet presAssocID="{915803FC-ADF8-44CB-94DF-E764BCE346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A40859-0EC9-46A9-A55E-447304D19075}" type="pres">
      <dgm:prSet presAssocID="{FB73BFBE-5066-4C59-9940-3386EC5775E5}" presName="Name8" presStyleCnt="0"/>
      <dgm:spPr/>
    </dgm:pt>
    <dgm:pt modelId="{B6AA502A-AB6E-4A7E-AC6E-C782CAB97344}" type="pres">
      <dgm:prSet presAssocID="{FB73BFBE-5066-4C59-9940-3386EC5775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4920FF01-0F8B-4F94-9805-F7AC3F3746CF}" type="pres">
      <dgm:prSet presAssocID="{FB73BFBE-5066-4C59-9940-3386EC5775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8DC422B-A21C-49EE-AC38-4B83537413E4}" type="presOf" srcId="{AB08637E-9B46-4917-924A-0BFCD3D0F299}" destId="{418B8101-8BF0-4C90-A77A-71687A47EF75}" srcOrd="0" destOrd="0" presId="urn:microsoft.com/office/officeart/2005/8/layout/pyramid1"/>
    <dgm:cxn modelId="{8647C167-29E6-495F-AA54-852AC009EFFD}" srcId="{AB08637E-9B46-4917-924A-0BFCD3D0F299}" destId="{06E32BA0-C3BE-4082-82A1-1A9D86659AC0}" srcOrd="0" destOrd="0" parTransId="{FF78E8E2-D6FF-4A57-B2F8-F3DA4998F38D}" sibTransId="{52BACBBD-5CAB-41A9-B165-217EB13929C4}"/>
    <dgm:cxn modelId="{0A8884EB-13C5-4CCA-8E6C-A84369F4C13A}" srcId="{AB08637E-9B46-4917-924A-0BFCD3D0F299}" destId="{FB73BFBE-5066-4C59-9940-3386EC5775E5}" srcOrd="2" destOrd="0" parTransId="{67E36129-6E25-4C28-8143-2DF5D8C0E8CA}" sibTransId="{D0BC62BC-2586-40DE-A658-88B89E9E42A6}"/>
    <dgm:cxn modelId="{8B30ED42-8DB1-4D0A-AA13-84FF9FF25648}" type="presOf" srcId="{06E32BA0-C3BE-4082-82A1-1A9D86659AC0}" destId="{0014EB8A-3157-4BE9-A155-5FA13242A618}" srcOrd="1" destOrd="0" presId="urn:microsoft.com/office/officeart/2005/8/layout/pyramid1"/>
    <dgm:cxn modelId="{20604C1E-A552-4583-A14F-FEA28BCCD182}" srcId="{AB08637E-9B46-4917-924A-0BFCD3D0F299}" destId="{915803FC-ADF8-44CB-94DF-E764BCE346DF}" srcOrd="1" destOrd="0" parTransId="{D983C165-3E72-493C-B3D8-F1BC1671F529}" sibTransId="{C9A684C3-9C9C-40EF-B898-EB7C824B4668}"/>
    <dgm:cxn modelId="{BDFC9F16-9360-4074-9C0D-F7D1144C5FBB}" type="presOf" srcId="{915803FC-ADF8-44CB-94DF-E764BCE346DF}" destId="{8CA9874A-3BAE-4EF0-BABB-FAA341E7C0D9}" srcOrd="0" destOrd="0" presId="urn:microsoft.com/office/officeart/2005/8/layout/pyramid1"/>
    <dgm:cxn modelId="{2E4B43B6-28E2-4EAA-91CE-73DC9BB58D67}" type="presOf" srcId="{06E32BA0-C3BE-4082-82A1-1A9D86659AC0}" destId="{2E80A0C1-7146-4F43-9C1A-29EF95D88FB6}" srcOrd="0" destOrd="0" presId="urn:microsoft.com/office/officeart/2005/8/layout/pyramid1"/>
    <dgm:cxn modelId="{86D2CA69-8796-42D4-81A0-9D9412652DCC}" type="presOf" srcId="{FB73BFBE-5066-4C59-9940-3386EC5775E5}" destId="{B6AA502A-AB6E-4A7E-AC6E-C782CAB97344}" srcOrd="0" destOrd="0" presId="urn:microsoft.com/office/officeart/2005/8/layout/pyramid1"/>
    <dgm:cxn modelId="{1017375B-1CA7-4F36-9EE6-05F557318494}" type="presOf" srcId="{FB73BFBE-5066-4C59-9940-3386EC5775E5}" destId="{4920FF01-0F8B-4F94-9805-F7AC3F3746CF}" srcOrd="1" destOrd="0" presId="urn:microsoft.com/office/officeart/2005/8/layout/pyramid1"/>
    <dgm:cxn modelId="{78678520-651C-4022-A584-C5C2D3E08AB0}" type="presOf" srcId="{915803FC-ADF8-44CB-94DF-E764BCE346DF}" destId="{C6DCA403-5915-4332-AD0C-372C73AF7D17}" srcOrd="1" destOrd="0" presId="urn:microsoft.com/office/officeart/2005/8/layout/pyramid1"/>
    <dgm:cxn modelId="{9B3E6D6D-82B3-46DB-994F-9B2EEDED4B11}" type="presParOf" srcId="{418B8101-8BF0-4C90-A77A-71687A47EF75}" destId="{31CA7ADE-AD47-4462-A3B5-2AF10814AFDF}" srcOrd="0" destOrd="0" presId="urn:microsoft.com/office/officeart/2005/8/layout/pyramid1"/>
    <dgm:cxn modelId="{663A7FA8-1F72-443E-9B3A-0CF7A1FA1707}" type="presParOf" srcId="{31CA7ADE-AD47-4462-A3B5-2AF10814AFDF}" destId="{2E80A0C1-7146-4F43-9C1A-29EF95D88FB6}" srcOrd="0" destOrd="0" presId="urn:microsoft.com/office/officeart/2005/8/layout/pyramid1"/>
    <dgm:cxn modelId="{D89FB64D-CD86-42C8-B8A3-D4C323C7109C}" type="presParOf" srcId="{31CA7ADE-AD47-4462-A3B5-2AF10814AFDF}" destId="{0014EB8A-3157-4BE9-A155-5FA13242A618}" srcOrd="1" destOrd="0" presId="urn:microsoft.com/office/officeart/2005/8/layout/pyramid1"/>
    <dgm:cxn modelId="{CB0FE874-D16C-49F8-9D95-C5CCB89B5B98}" type="presParOf" srcId="{418B8101-8BF0-4C90-A77A-71687A47EF75}" destId="{9CC491A5-A0EF-4261-ABFA-AA6A54B4298B}" srcOrd="1" destOrd="0" presId="urn:microsoft.com/office/officeart/2005/8/layout/pyramid1"/>
    <dgm:cxn modelId="{11FEBE18-AA1A-4B09-94BB-C04027FBAC2F}" type="presParOf" srcId="{9CC491A5-A0EF-4261-ABFA-AA6A54B4298B}" destId="{8CA9874A-3BAE-4EF0-BABB-FAA341E7C0D9}" srcOrd="0" destOrd="0" presId="urn:microsoft.com/office/officeart/2005/8/layout/pyramid1"/>
    <dgm:cxn modelId="{CA9451E7-10AE-4257-AFFB-0D11876780BA}" type="presParOf" srcId="{9CC491A5-A0EF-4261-ABFA-AA6A54B4298B}" destId="{C6DCA403-5915-4332-AD0C-372C73AF7D17}" srcOrd="1" destOrd="0" presId="urn:microsoft.com/office/officeart/2005/8/layout/pyramid1"/>
    <dgm:cxn modelId="{FE860C6C-2DD3-4036-BF4B-4C5B86DD5E9D}" type="presParOf" srcId="{418B8101-8BF0-4C90-A77A-71687A47EF75}" destId="{0DA40859-0EC9-46A9-A55E-447304D19075}" srcOrd="2" destOrd="0" presId="urn:microsoft.com/office/officeart/2005/8/layout/pyramid1"/>
    <dgm:cxn modelId="{CC4EF3DA-85D4-477C-8EB8-5C46AA144838}" type="presParOf" srcId="{0DA40859-0EC9-46A9-A55E-447304D19075}" destId="{B6AA502A-AB6E-4A7E-AC6E-C782CAB97344}" srcOrd="0" destOrd="0" presId="urn:microsoft.com/office/officeart/2005/8/layout/pyramid1"/>
    <dgm:cxn modelId="{298A199E-90FB-44D7-AD43-D69470EDAD11}" type="presParOf" srcId="{0DA40859-0EC9-46A9-A55E-447304D19075}" destId="{4920FF01-0F8B-4F94-9805-F7AC3F3746C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4406B-2D18-4CD6-971A-296135186AF5}">
      <dsp:nvSpPr>
        <dsp:cNvPr id="0" name=""/>
        <dsp:cNvSpPr/>
      </dsp:nvSpPr>
      <dsp:spPr>
        <a:xfrm rot="5400000">
          <a:off x="5230632" y="-2052737"/>
          <a:ext cx="1041886" cy="541324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	NEVER LIE. Tell the truth and only the truth.</a:t>
          </a:r>
          <a:endParaRPr lang="vi-VN" sz="2000" kern="1200" dirty="0"/>
        </a:p>
      </dsp:txBody>
      <dsp:txXfrm rot="-5400000">
        <a:off x="3044952" y="183804"/>
        <a:ext cx="5362387" cy="940164"/>
      </dsp:txXfrm>
    </dsp:sp>
    <dsp:sp modelId="{86E77FB1-1AAA-4E9D-B04B-C17E0043991C}">
      <dsp:nvSpPr>
        <dsp:cNvPr id="0" name=""/>
        <dsp:cNvSpPr/>
      </dsp:nvSpPr>
      <dsp:spPr>
        <a:xfrm>
          <a:off x="0" y="2707"/>
          <a:ext cx="3044952" cy="1302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>
              <a:solidFill>
                <a:srgbClr val="000000"/>
              </a:solidFill>
            </a:rPr>
            <a:t>Integrity</a:t>
          </a:r>
        </a:p>
      </dsp:txBody>
      <dsp:txXfrm>
        <a:off x="63576" y="66283"/>
        <a:ext cx="2917800" cy="1175205"/>
      </dsp:txXfrm>
    </dsp:sp>
    <dsp:sp modelId="{AB6C781F-A61D-4F80-B5CC-0998A41DA110}">
      <dsp:nvSpPr>
        <dsp:cNvPr id="0" name=""/>
        <dsp:cNvSpPr/>
      </dsp:nvSpPr>
      <dsp:spPr>
        <a:xfrm rot="5400000">
          <a:off x="5230632" y="-685261"/>
          <a:ext cx="1041886" cy="541324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Put your self in others’ shoes. If you understand each other you will be kind to each other.</a:t>
          </a:r>
          <a:endParaRPr lang="vi-VN" sz="2000" kern="1200" dirty="0"/>
        </a:p>
      </dsp:txBody>
      <dsp:txXfrm rot="-5400000">
        <a:off x="3044952" y="1551280"/>
        <a:ext cx="5362387" cy="940164"/>
      </dsp:txXfrm>
    </dsp:sp>
    <dsp:sp modelId="{88B53736-B848-4A6C-B05A-A13C1F085B50}">
      <dsp:nvSpPr>
        <dsp:cNvPr id="0" name=""/>
        <dsp:cNvSpPr/>
      </dsp:nvSpPr>
      <dsp:spPr>
        <a:xfrm>
          <a:off x="0" y="1370183"/>
          <a:ext cx="3044952" cy="1302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>
              <a:solidFill>
                <a:srgbClr val="000000"/>
              </a:solidFill>
            </a:rPr>
            <a:t>Listen</a:t>
          </a:r>
          <a:r>
            <a:rPr lang="en-US" sz="3700" kern="1200" dirty="0">
              <a:solidFill>
                <a:srgbClr val="000000"/>
              </a:solidFill>
            </a:rPr>
            <a:t> F</a:t>
          </a:r>
          <a:r>
            <a:rPr lang="vi-VN" sz="3700" kern="1200" dirty="0">
              <a:solidFill>
                <a:srgbClr val="000000"/>
              </a:solidFill>
            </a:rPr>
            <a:t>irs</a:t>
          </a:r>
          <a:r>
            <a:rPr lang="en-US" sz="3700" kern="1200" dirty="0">
              <a:solidFill>
                <a:srgbClr val="000000"/>
              </a:solidFill>
            </a:rPr>
            <a:t>t</a:t>
          </a:r>
          <a:endParaRPr lang="vi-VN" sz="3700" kern="1200" dirty="0">
            <a:solidFill>
              <a:srgbClr val="000000"/>
            </a:solidFill>
          </a:endParaRPr>
        </a:p>
      </dsp:txBody>
      <dsp:txXfrm>
        <a:off x="63576" y="1433759"/>
        <a:ext cx="2917800" cy="1175205"/>
      </dsp:txXfrm>
    </dsp:sp>
    <dsp:sp modelId="{8FB86AB1-959C-4A14-A388-4AA67CAE3920}">
      <dsp:nvSpPr>
        <dsp:cNvPr id="0" name=""/>
        <dsp:cNvSpPr/>
      </dsp:nvSpPr>
      <dsp:spPr>
        <a:xfrm rot="5400000">
          <a:off x="5230632" y="682213"/>
          <a:ext cx="1041886" cy="541324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Think for others, but NEVER compromise your VALUEs. Be BRAVE!</a:t>
          </a:r>
          <a:endParaRPr lang="vi-VN" sz="2000" kern="1200" dirty="0"/>
        </a:p>
      </dsp:txBody>
      <dsp:txXfrm rot="-5400000">
        <a:off x="3044952" y="2918755"/>
        <a:ext cx="5362387" cy="940164"/>
      </dsp:txXfrm>
    </dsp:sp>
    <dsp:sp modelId="{ADD7C137-0305-4F00-B997-5C97C918B34C}">
      <dsp:nvSpPr>
        <dsp:cNvPr id="0" name=""/>
        <dsp:cNvSpPr/>
      </dsp:nvSpPr>
      <dsp:spPr>
        <a:xfrm>
          <a:off x="0" y="2737658"/>
          <a:ext cx="3044952" cy="1302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rgbClr val="000000"/>
              </a:solidFill>
            </a:rPr>
            <a:t>Win-Win or No DEAL</a:t>
          </a:r>
          <a:endParaRPr lang="vi-VN" sz="3700" kern="1200" dirty="0">
            <a:solidFill>
              <a:srgbClr val="000000"/>
            </a:solidFill>
          </a:endParaRPr>
        </a:p>
      </dsp:txBody>
      <dsp:txXfrm>
        <a:off x="63576" y="2801234"/>
        <a:ext cx="2917800" cy="1175205"/>
      </dsp:txXfrm>
    </dsp:sp>
    <dsp:sp modelId="{C44C7046-5498-466F-82CC-F214E3B73D27}">
      <dsp:nvSpPr>
        <dsp:cNvPr id="0" name=""/>
        <dsp:cNvSpPr/>
      </dsp:nvSpPr>
      <dsp:spPr>
        <a:xfrm rot="5400000">
          <a:off x="5230632" y="2049689"/>
          <a:ext cx="1041886" cy="541324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Stay FOCUS and make thing DONE, one by one.</a:t>
          </a:r>
          <a:endParaRPr lang="vi-VN" sz="2000" kern="1200" dirty="0"/>
        </a:p>
      </dsp:txBody>
      <dsp:txXfrm rot="-5400000">
        <a:off x="3044952" y="4286231"/>
        <a:ext cx="5362387" cy="940164"/>
      </dsp:txXfrm>
    </dsp:sp>
    <dsp:sp modelId="{851D0E53-1481-4984-9DE3-BE28079DF10C}">
      <dsp:nvSpPr>
        <dsp:cNvPr id="0" name=""/>
        <dsp:cNvSpPr/>
      </dsp:nvSpPr>
      <dsp:spPr>
        <a:xfrm>
          <a:off x="0" y="4105134"/>
          <a:ext cx="3044952" cy="1302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 err="1">
              <a:solidFill>
                <a:srgbClr val="000000"/>
              </a:solidFill>
            </a:rPr>
            <a:t>First</a:t>
          </a:r>
          <a:r>
            <a:rPr lang="en-US" sz="3700" kern="1200" dirty="0">
              <a:solidFill>
                <a:srgbClr val="000000"/>
              </a:solidFill>
            </a:rPr>
            <a:t> </a:t>
          </a:r>
          <a:r>
            <a:rPr lang="vi-VN" sz="3700" kern="1200" dirty="0">
              <a:solidFill>
                <a:srgbClr val="000000"/>
              </a:solidFill>
            </a:rPr>
            <a:t>thin</a:t>
          </a:r>
          <a:r>
            <a:rPr lang="en-US" sz="3700" kern="1200" dirty="0">
              <a:solidFill>
                <a:srgbClr val="000000"/>
              </a:solidFill>
            </a:rPr>
            <a:t>g </a:t>
          </a:r>
          <a:r>
            <a:rPr lang="vi-VN" sz="3700" kern="1200" dirty="0">
              <a:solidFill>
                <a:srgbClr val="000000"/>
              </a:solidFill>
            </a:rPr>
            <a:t>first</a:t>
          </a:r>
        </a:p>
      </dsp:txBody>
      <dsp:txXfrm>
        <a:off x="63576" y="4168710"/>
        <a:ext cx="2917800" cy="1175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C3B0-BF71-47CB-8F5C-26CCE5F3BC24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&amp; Operation</a:t>
          </a:r>
          <a:endParaRPr lang="vi-VN" sz="1600" kern="1200" dirty="0"/>
        </a:p>
      </dsp:txBody>
      <dsp:txXfrm>
        <a:off x="3294175" y="2352385"/>
        <a:ext cx="1336450" cy="1148939"/>
      </dsp:txXfrm>
    </dsp:sp>
    <dsp:sp modelId="{FE38ADC2-80A6-4E24-86DD-261B9937C532}">
      <dsp:nvSpPr>
        <dsp:cNvPr id="0" name=""/>
        <dsp:cNvSpPr/>
      </dsp:nvSpPr>
      <dsp:spPr>
        <a:xfrm>
          <a:off x="1488366" y="1244526"/>
          <a:ext cx="1737506" cy="1737506"/>
        </a:xfrm>
        <a:prstGeom prst="gear6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</a:t>
          </a:r>
          <a:endParaRPr lang="vi-VN" sz="1600" kern="1200" dirty="0"/>
        </a:p>
      </dsp:txBody>
      <dsp:txXfrm>
        <a:off x="1925788" y="1684592"/>
        <a:ext cx="862662" cy="857374"/>
      </dsp:txXfrm>
    </dsp:sp>
    <dsp:sp modelId="{AAED7592-0EF3-40FC-BFAD-2B6DB7E57D51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  <a:endParaRPr lang="vi-VN" sz="1600" kern="1200" dirty="0"/>
        </a:p>
      </dsp:txBody>
      <dsp:txXfrm rot="-20700000">
        <a:off x="2804160" y="528320"/>
        <a:ext cx="894080" cy="894080"/>
      </dsp:txXfrm>
    </dsp:sp>
    <dsp:sp modelId="{A10EEF97-859B-4963-B1E4-4317F5C7849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415BC839-AD2E-4A4E-A183-750F77BC5DDE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EEF7C41A-14F2-4F69-9C70-12EB1D3E88B7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5D870-1DC2-4AB8-A114-4E4C134D0166}">
      <dsp:nvSpPr>
        <dsp:cNvPr id="0" name=""/>
        <dsp:cNvSpPr/>
      </dsp:nvSpPr>
      <dsp:spPr>
        <a:xfrm>
          <a:off x="-4709284" y="-721883"/>
          <a:ext cx="5609366" cy="5609366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6AB79-3622-4620-94A8-0F2A0DA91346}">
      <dsp:nvSpPr>
        <dsp:cNvPr id="0" name=""/>
        <dsp:cNvSpPr/>
      </dsp:nvSpPr>
      <dsp:spPr>
        <a:xfrm>
          <a:off x="578879" y="416560"/>
          <a:ext cx="8123725" cy="83312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28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Technical: Turn biz idea into service in short-time</a:t>
          </a:r>
          <a:endParaRPr lang="vi-VN" sz="2500" kern="1200" dirty="0"/>
        </a:p>
      </dsp:txBody>
      <dsp:txXfrm>
        <a:off x="578879" y="416560"/>
        <a:ext cx="8123725" cy="833120"/>
      </dsp:txXfrm>
    </dsp:sp>
    <dsp:sp modelId="{E8151344-756B-4B1A-A1F2-DD69E6331A89}">
      <dsp:nvSpPr>
        <dsp:cNvPr id="0" name=""/>
        <dsp:cNvSpPr/>
      </dsp:nvSpPr>
      <dsp:spPr>
        <a:xfrm>
          <a:off x="58179" y="312420"/>
          <a:ext cx="1041400" cy="1041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153A9-6317-446C-A94D-0BE1A5960795}">
      <dsp:nvSpPr>
        <dsp:cNvPr id="0" name=""/>
        <dsp:cNvSpPr/>
      </dsp:nvSpPr>
      <dsp:spPr>
        <a:xfrm>
          <a:off x="881718" y="1666240"/>
          <a:ext cx="7820886" cy="83312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28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Marketing: Sense the market NEED </a:t>
          </a:r>
          <a:r>
            <a:rPr lang="en-US" sz="2500" kern="1200"/>
            <a:t>and turn it </a:t>
          </a:r>
          <a:r>
            <a:rPr lang="en-US" sz="2500" kern="1200" dirty="0"/>
            <a:t>into biz idea</a:t>
          </a:r>
          <a:endParaRPr lang="vi-VN" sz="2500" kern="1200" dirty="0"/>
        </a:p>
      </dsp:txBody>
      <dsp:txXfrm>
        <a:off x="881718" y="1666240"/>
        <a:ext cx="7820886" cy="833120"/>
      </dsp:txXfrm>
    </dsp:sp>
    <dsp:sp modelId="{40C5D249-D1FA-4D1D-8149-3259D5CE36FD}">
      <dsp:nvSpPr>
        <dsp:cNvPr id="0" name=""/>
        <dsp:cNvSpPr/>
      </dsp:nvSpPr>
      <dsp:spPr>
        <a:xfrm>
          <a:off x="361018" y="1562100"/>
          <a:ext cx="1041400" cy="1041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9DC28-981F-4790-893B-88630D4E4E04}">
      <dsp:nvSpPr>
        <dsp:cNvPr id="0" name=""/>
        <dsp:cNvSpPr/>
      </dsp:nvSpPr>
      <dsp:spPr>
        <a:xfrm>
          <a:off x="578879" y="2915920"/>
          <a:ext cx="8123725" cy="83312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28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Sales &amp; Operation: Bring the services to USERs effectively</a:t>
          </a:r>
          <a:endParaRPr lang="vi-VN" sz="2500" kern="1200" dirty="0"/>
        </a:p>
      </dsp:txBody>
      <dsp:txXfrm>
        <a:off x="578879" y="2915920"/>
        <a:ext cx="8123725" cy="833120"/>
      </dsp:txXfrm>
    </dsp:sp>
    <dsp:sp modelId="{E26752D8-5765-48FE-83E9-62759C87AF8B}">
      <dsp:nvSpPr>
        <dsp:cNvPr id="0" name=""/>
        <dsp:cNvSpPr/>
      </dsp:nvSpPr>
      <dsp:spPr>
        <a:xfrm>
          <a:off x="58179" y="2811780"/>
          <a:ext cx="1041400" cy="1041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2E2E1-4C54-4F6B-8798-BBF9FD3827C0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POTENTIAL</a:t>
          </a:r>
          <a:endParaRPr lang="vi-VN" sz="2000" kern="1200" dirty="0"/>
        </a:p>
      </dsp:txBody>
      <dsp:txXfrm>
        <a:off x="3210560" y="987551"/>
        <a:ext cx="1219200" cy="1016000"/>
      </dsp:txXfrm>
    </dsp:sp>
    <dsp:sp modelId="{D08A1877-77A2-426E-B730-4E5ECC9CE07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 COMPETE</a:t>
          </a:r>
          <a:endParaRPr lang="vi-VN" sz="2000" kern="1200" dirty="0"/>
        </a:p>
      </dsp:txBody>
      <dsp:txXfrm>
        <a:off x="2153920" y="2600960"/>
        <a:ext cx="1828800" cy="894080"/>
      </dsp:txXfrm>
    </dsp:sp>
    <dsp:sp modelId="{566B2DF7-6B18-4214-9877-F28559864F62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Match with NEED</a:t>
          </a:r>
          <a:endParaRPr lang="vi-VN" sz="2000" kern="1200" dirty="0"/>
        </a:p>
      </dsp:txBody>
      <dsp:txXfrm>
        <a:off x="1666240" y="987551"/>
        <a:ext cx="1219200" cy="1016000"/>
      </dsp:txXfrm>
    </dsp:sp>
    <dsp:sp modelId="{0499E9E4-FB8F-4EBB-A911-58D369149E7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481C5-8567-43B0-B89F-EFD7BFF07E89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1EA9C-203C-4329-A271-4D077515EB10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C3B0-BF71-47CB-8F5C-26CCE5F3BC24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&amp; Operation</a:t>
          </a:r>
          <a:endParaRPr lang="vi-VN" sz="1600" kern="1200" dirty="0"/>
        </a:p>
      </dsp:txBody>
      <dsp:txXfrm>
        <a:off x="3294175" y="2352385"/>
        <a:ext cx="1336450" cy="1148939"/>
      </dsp:txXfrm>
    </dsp:sp>
    <dsp:sp modelId="{FE38ADC2-80A6-4E24-86DD-261B9937C532}">
      <dsp:nvSpPr>
        <dsp:cNvPr id="0" name=""/>
        <dsp:cNvSpPr/>
      </dsp:nvSpPr>
      <dsp:spPr>
        <a:xfrm>
          <a:off x="1488366" y="1244526"/>
          <a:ext cx="1737506" cy="1737506"/>
        </a:xfrm>
        <a:prstGeom prst="gear6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</a:t>
          </a:r>
          <a:endParaRPr lang="vi-VN" sz="1600" kern="1200" dirty="0"/>
        </a:p>
      </dsp:txBody>
      <dsp:txXfrm>
        <a:off x="1925788" y="1684592"/>
        <a:ext cx="862662" cy="857374"/>
      </dsp:txXfrm>
    </dsp:sp>
    <dsp:sp modelId="{AAED7592-0EF3-40FC-BFAD-2B6DB7E57D51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  <a:endParaRPr lang="vi-VN" sz="1600" kern="1200" dirty="0"/>
        </a:p>
      </dsp:txBody>
      <dsp:txXfrm rot="-20700000">
        <a:off x="2804160" y="528320"/>
        <a:ext cx="894080" cy="894080"/>
      </dsp:txXfrm>
    </dsp:sp>
    <dsp:sp modelId="{A10EEF97-859B-4963-B1E4-4317F5C7849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415BC839-AD2E-4A4E-A183-750F77BC5DDE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EEF7C41A-14F2-4F69-9C70-12EB1D3E88B7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C3B0-BF71-47CB-8F5C-26CCE5F3BC24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&amp; Operation</a:t>
          </a:r>
          <a:endParaRPr lang="vi-VN" sz="1600" kern="1200" dirty="0"/>
        </a:p>
      </dsp:txBody>
      <dsp:txXfrm>
        <a:off x="3294175" y="2352385"/>
        <a:ext cx="1336450" cy="1148939"/>
      </dsp:txXfrm>
    </dsp:sp>
    <dsp:sp modelId="{FE38ADC2-80A6-4E24-86DD-261B9937C532}">
      <dsp:nvSpPr>
        <dsp:cNvPr id="0" name=""/>
        <dsp:cNvSpPr/>
      </dsp:nvSpPr>
      <dsp:spPr>
        <a:xfrm>
          <a:off x="1488366" y="1244526"/>
          <a:ext cx="1737506" cy="1737506"/>
        </a:xfrm>
        <a:prstGeom prst="gear6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</a:t>
          </a:r>
          <a:endParaRPr lang="vi-VN" sz="1600" kern="1200" dirty="0"/>
        </a:p>
      </dsp:txBody>
      <dsp:txXfrm>
        <a:off x="1925788" y="1684592"/>
        <a:ext cx="862662" cy="857374"/>
      </dsp:txXfrm>
    </dsp:sp>
    <dsp:sp modelId="{AAED7592-0EF3-40FC-BFAD-2B6DB7E57D51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  <a:endParaRPr lang="vi-VN" sz="1600" kern="1200" dirty="0"/>
        </a:p>
      </dsp:txBody>
      <dsp:txXfrm rot="-20700000">
        <a:off x="2804160" y="528320"/>
        <a:ext cx="894080" cy="894080"/>
      </dsp:txXfrm>
    </dsp:sp>
    <dsp:sp modelId="{A10EEF97-859B-4963-B1E4-4317F5C7849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415BC839-AD2E-4A4E-A183-750F77BC5DDE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EEF7C41A-14F2-4F69-9C70-12EB1D3E88B7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C3B0-BF71-47CB-8F5C-26CCE5F3BC24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&amp; Operation</a:t>
          </a:r>
          <a:endParaRPr lang="vi-VN" sz="1600" kern="1200" dirty="0"/>
        </a:p>
      </dsp:txBody>
      <dsp:txXfrm>
        <a:off x="3294175" y="2352385"/>
        <a:ext cx="1336450" cy="1148939"/>
      </dsp:txXfrm>
    </dsp:sp>
    <dsp:sp modelId="{FE38ADC2-80A6-4E24-86DD-261B9937C532}">
      <dsp:nvSpPr>
        <dsp:cNvPr id="0" name=""/>
        <dsp:cNvSpPr/>
      </dsp:nvSpPr>
      <dsp:spPr>
        <a:xfrm>
          <a:off x="1488366" y="1244526"/>
          <a:ext cx="1737506" cy="1737506"/>
        </a:xfrm>
        <a:prstGeom prst="gear6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</a:t>
          </a:r>
          <a:endParaRPr lang="vi-VN" sz="1600" kern="1200" dirty="0"/>
        </a:p>
      </dsp:txBody>
      <dsp:txXfrm>
        <a:off x="1925788" y="1684592"/>
        <a:ext cx="862662" cy="857374"/>
      </dsp:txXfrm>
    </dsp:sp>
    <dsp:sp modelId="{AAED7592-0EF3-40FC-BFAD-2B6DB7E57D51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  <a:endParaRPr lang="vi-VN" sz="1600" kern="1200" dirty="0"/>
        </a:p>
      </dsp:txBody>
      <dsp:txXfrm rot="-20700000">
        <a:off x="2804160" y="528320"/>
        <a:ext cx="894080" cy="894080"/>
      </dsp:txXfrm>
    </dsp:sp>
    <dsp:sp modelId="{A10EEF97-859B-4963-B1E4-4317F5C7849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415BC839-AD2E-4A4E-A183-750F77BC5DDE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EEF7C41A-14F2-4F69-9C70-12EB1D3E88B7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CD779-325A-4C58-BD7A-20A7ECF0103D}">
      <dsp:nvSpPr>
        <dsp:cNvPr id="0" name=""/>
        <dsp:cNvSpPr/>
      </dsp:nvSpPr>
      <dsp:spPr>
        <a:xfrm>
          <a:off x="2595880" y="1668779"/>
          <a:ext cx="2039620" cy="2039620"/>
        </a:xfrm>
        <a:prstGeom prst="gear9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Align</a:t>
          </a:r>
          <a:endParaRPr lang="vi-VN" sz="2100" kern="1200" dirty="0"/>
        </a:p>
      </dsp:txBody>
      <dsp:txXfrm>
        <a:off x="3005934" y="2146550"/>
        <a:ext cx="1219512" cy="1048407"/>
      </dsp:txXfrm>
    </dsp:sp>
    <dsp:sp modelId="{9F811B1C-E9FC-4274-B569-AC3DBFCC822A}">
      <dsp:nvSpPr>
        <dsp:cNvPr id="0" name=""/>
        <dsp:cNvSpPr/>
      </dsp:nvSpPr>
      <dsp:spPr>
        <a:xfrm>
          <a:off x="1409192" y="1186687"/>
          <a:ext cx="1483360" cy="1483360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Adapt</a:t>
          </a:r>
          <a:endParaRPr lang="vi-VN" sz="2100" kern="1200" dirty="0"/>
        </a:p>
      </dsp:txBody>
      <dsp:txXfrm>
        <a:off x="1782632" y="1562384"/>
        <a:ext cx="736480" cy="731966"/>
      </dsp:txXfrm>
    </dsp:sp>
    <dsp:sp modelId="{60319F66-F774-4EEB-A1AA-B997EFD026E3}">
      <dsp:nvSpPr>
        <dsp:cNvPr id="0" name=""/>
        <dsp:cNvSpPr/>
      </dsp:nvSpPr>
      <dsp:spPr>
        <a:xfrm rot="20700000">
          <a:off x="2240024" y="163320"/>
          <a:ext cx="1453390" cy="1453390"/>
        </a:xfrm>
        <a:prstGeom prst="gear6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Agile</a:t>
          </a:r>
          <a:endParaRPr lang="vi-VN" sz="2100" kern="1200" dirty="0"/>
        </a:p>
      </dsp:txBody>
      <dsp:txXfrm rot="-20700000">
        <a:off x="2558796" y="482091"/>
        <a:ext cx="815848" cy="815848"/>
      </dsp:txXfrm>
    </dsp:sp>
    <dsp:sp modelId="{B78AFDAD-99EA-4791-929A-F3C3F0E9C58E}">
      <dsp:nvSpPr>
        <dsp:cNvPr id="0" name=""/>
        <dsp:cNvSpPr/>
      </dsp:nvSpPr>
      <dsp:spPr>
        <a:xfrm>
          <a:off x="2433787" y="1363984"/>
          <a:ext cx="2610713" cy="2610713"/>
        </a:xfrm>
        <a:prstGeom prst="circularArrow">
          <a:avLst>
            <a:gd name="adj1" fmla="val 4687"/>
            <a:gd name="adj2" fmla="val 299029"/>
            <a:gd name="adj3" fmla="val 2503484"/>
            <a:gd name="adj4" fmla="val 15888871"/>
            <a:gd name="adj5" fmla="val 5469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C076B61-4C9B-47E9-A8AD-FA235993A136}">
      <dsp:nvSpPr>
        <dsp:cNvPr id="0" name=""/>
        <dsp:cNvSpPr/>
      </dsp:nvSpPr>
      <dsp:spPr>
        <a:xfrm>
          <a:off x="1146491" y="860561"/>
          <a:ext cx="1896846" cy="18968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6486E8FD-9986-4249-ADC3-92217F5FAFA7}">
      <dsp:nvSpPr>
        <dsp:cNvPr id="0" name=""/>
        <dsp:cNvSpPr/>
      </dsp:nvSpPr>
      <dsp:spPr>
        <a:xfrm>
          <a:off x="1903840" y="-152940"/>
          <a:ext cx="2045182" cy="20451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0A0C1-7146-4F43-9C1A-29EF95D88FB6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 dirty="0">
            <a:solidFill>
              <a:srgbClr val="FF0000"/>
            </a:solidFill>
          </a:endParaRPr>
        </a:p>
      </dsp:txBody>
      <dsp:txXfrm>
        <a:off x="2032000" y="0"/>
        <a:ext cx="2032000" cy="1354666"/>
      </dsp:txXfrm>
    </dsp:sp>
    <dsp:sp modelId="{8CA9874A-3BAE-4EF0-BABB-FAA341E7C0D9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solidFill>
                <a:schemeClr val="accent4"/>
              </a:solidFill>
            </a:rPr>
            <a:t>1</a:t>
          </a:r>
          <a:r>
            <a:rPr lang="ja-JP" altLang="en-US" sz="3700" kern="1200" dirty="0">
              <a:solidFill>
                <a:schemeClr val="accent4"/>
              </a:solidFill>
            </a:rPr>
            <a:t>～</a:t>
          </a:r>
          <a:r>
            <a:rPr lang="en-GB" altLang="ja-JP" sz="3700" kern="1200" dirty="0">
              <a:solidFill>
                <a:schemeClr val="accent4"/>
              </a:solidFill>
            </a:rPr>
            <a:t>5 POTENTIAL</a:t>
          </a:r>
          <a:endParaRPr lang="vi-VN" sz="3700" kern="1200" dirty="0">
            <a:solidFill>
              <a:schemeClr val="accent4"/>
            </a:solidFill>
          </a:endParaRPr>
        </a:p>
      </dsp:txBody>
      <dsp:txXfrm>
        <a:off x="1727199" y="1354666"/>
        <a:ext cx="2641600" cy="1354666"/>
      </dsp:txXfrm>
    </dsp:sp>
    <dsp:sp modelId="{B6AA502A-AB6E-4A7E-AC6E-C782CAB97344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ja-JP" sz="3700" kern="1200" dirty="0">
              <a:solidFill>
                <a:schemeClr val="bg1"/>
              </a:solidFill>
            </a:rPr>
            <a:t>20~100 SERVICES </a:t>
          </a:r>
          <a:r>
            <a:rPr lang="ja-JP" altLang="en-US" sz="3700" kern="1200" dirty="0">
              <a:solidFill>
                <a:schemeClr val="bg1"/>
              </a:solidFill>
            </a:rPr>
            <a:t>★★</a:t>
          </a:r>
          <a:endParaRPr lang="vi-VN" sz="3700" kern="1200" dirty="0">
            <a:solidFill>
              <a:schemeClr val="bg1"/>
            </a:solidFill>
          </a:endParaRPr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11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11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12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12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13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13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14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14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15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15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16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16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17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17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17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18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18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19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19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19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20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20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20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21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21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21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1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22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22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22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23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23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23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24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24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24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6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26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26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26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28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28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28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7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29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29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29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87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30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30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30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5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32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32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32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33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33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33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4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4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3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34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34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34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3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36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36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36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5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5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6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6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7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7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8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8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9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9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92723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45945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99168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52390" indent="-226611" defTabSz="4453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17602" algn="l"/>
                <a:tab pos="1435204" algn="l"/>
                <a:tab pos="2152806" algn="l"/>
                <a:tab pos="2870408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1119B42-DE8D-48E8-B4F8-E1FD18A7D98C}" type="slidenum">
              <a:rPr lang="en-US" altLang="ja-JP">
                <a:solidFill>
                  <a:srgbClr val="000000"/>
                </a:solidFill>
                <a:latin typeface="Times New Roman" pitchFamily="16" charset="0"/>
                <a:ea typeface="ＭＳ Ｐ明朝" charset="-128"/>
              </a:rPr>
              <a:pPr eaLnBrk="1"/>
              <a:t>10</a:t>
            </a:fld>
            <a:endParaRPr lang="en-US" altLang="ja-JP" dirty="0">
              <a:solidFill>
                <a:srgbClr val="000000"/>
              </a:solidFill>
              <a:latin typeface="Times New Roman" pitchFamily="16" charset="0"/>
              <a:ea typeface="ＭＳ Ｐ明朝" charset="-128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257" y="0"/>
            <a:ext cx="1570" cy="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076" tIns="43538" rIns="87076" bIns="43538" anchor="b"/>
          <a:lstStyle/>
          <a:p>
            <a:pPr hangingPunct="1">
              <a:lnSpc>
                <a:spcPct val="100000"/>
              </a:lnSpc>
              <a:defRPr/>
            </a:pPr>
            <a:fld id="{BD8561F4-FAAF-4E0F-BDA6-0F375D94CC1E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10</a:t>
            </a:fld>
            <a:fld id="{D734714A-54D7-4FB1-9FF9-6235A8348C6F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92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" y="806450"/>
            <a:ext cx="5307013" cy="3979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71" cy="1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ja-JP" sz="2000" dirty="0">
              <a:latin typeface="Arial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29B3-82D8-4441-9D04-A48BD1537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4E6-5727-4C58-9C0B-001A6113A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BAAD-8F53-4D50-A129-B668FA813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18B3-62CD-4DFB-A2CF-24EAC3017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5DC7-FB92-41C7-B8EC-00459B664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6925-BCE1-440D-86AD-32881388E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0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6F0-3F53-4116-B1DC-AA12C92A2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2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A3B1-889F-4C50-A278-B4DD8A59B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211-0621-43B6-8BF8-481076FF9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06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7287-CC1A-4814-8516-F5020B6BEA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5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8CD7-7FAD-43DE-9F94-C5EAAA3AA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5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xfrm>
            <a:off x="6556255" y="6247376"/>
            <a:ext cx="2128848" cy="4709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5FDA-242C-4296-AAAE-C8F08F387792}" type="slidenum">
              <a:rPr lang="ja-JP" altLang="en-US"/>
              <a:pPr>
                <a:defRPr/>
              </a:pPr>
              <a:t>‹#›</a:t>
            </a:fld>
            <a:endParaRPr lang="en-US" altLang="ja-JP" sz="1225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cxnSp>
        <p:nvCxnSpPr>
          <p:cNvPr id="8" name="直線コネクタ 7"/>
          <p:cNvCxnSpPr/>
          <p:nvPr userDrawn="1"/>
        </p:nvCxnSpPr>
        <p:spPr bwMode="auto">
          <a:xfrm>
            <a:off x="261322" y="816134"/>
            <a:ext cx="86213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 userDrawn="1"/>
        </p:nvSpPr>
        <p:spPr>
          <a:xfrm>
            <a:off x="199742" y="6540294"/>
            <a:ext cx="4569963" cy="2023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株式会社ゴゴジャン　　</a:t>
            </a:r>
            <a:r>
              <a:rPr lang="en-US" altLang="ja-JP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03-5844-6090</a:t>
            </a:r>
            <a:r>
              <a:rPr lang="ja-JP" altLang="en-US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　　〒</a:t>
            </a:r>
            <a:r>
              <a:rPr lang="en-US" altLang="ja-JP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113-0033 </a:t>
            </a:r>
            <a:r>
              <a:rPr lang="ja-JP" altLang="en-US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東京都文京区本郷</a:t>
            </a:r>
            <a:r>
              <a:rPr lang="en-US" altLang="ja-JP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4-2-5 MA</a:t>
            </a:r>
            <a:r>
              <a:rPr lang="ja-JP" altLang="en-US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ビル</a:t>
            </a:r>
            <a:r>
              <a:rPr lang="en-US" altLang="ja-JP" sz="715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7F</a:t>
            </a:r>
            <a:endParaRPr lang="ja-JP" altLang="en-US" sz="715" dirty="0"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51" y="358884"/>
            <a:ext cx="1517527" cy="4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5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9" y="4862770"/>
            <a:ext cx="4252337" cy="980432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9377" y="457200"/>
            <a:ext cx="8505246" cy="419099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>
                <a:latin typeface="Tahoma (Headings)"/>
                <a:ea typeface="Arial Unicode MS" panose="020B0604020202020204" pitchFamily="34" charset="-128"/>
                <a:cs typeface="Arial Unicode MS" panose="020B0604020202020204" pitchFamily="34" charset="-128"/>
              </a:rPr>
              <a:t>Gogojungle Vietnam Co., Ltd</a:t>
            </a:r>
          </a:p>
          <a:p>
            <a:pPr algn="ctr"/>
            <a:endParaRPr lang="en-US" altLang="ja-JP" sz="4950" dirty="0">
              <a:latin typeface="Tahoma (Headings)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6000" dirty="0">
                <a:latin typeface="Tahoma (Headings)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vision</a:t>
            </a:r>
          </a:p>
          <a:p>
            <a:pPr algn="ctr"/>
            <a:endParaRPr lang="en-US" sz="4950" dirty="0">
              <a:latin typeface="Tahoma (Headings)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3500" dirty="0">
                <a:latin typeface="Tahoma (Headings)"/>
                <a:ea typeface="Arial Unicode MS" panose="020B0604020202020204" pitchFamily="34" charset="-128"/>
                <a:cs typeface="Arial Unicode MS" panose="020B0604020202020204" pitchFamily="34" charset="-128"/>
              </a:rPr>
              <a:t>2017~2020</a:t>
            </a:r>
          </a:p>
        </p:txBody>
      </p:sp>
    </p:spTree>
    <p:extLst>
      <p:ext uri="{BB962C8B-B14F-4D97-AF65-F5344CB8AC3E}">
        <p14:creationId xmlns:p14="http://schemas.microsoft.com/office/powerpoint/2010/main" val="205122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004" y="3810000"/>
            <a:ext cx="8889143" cy="2286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</a:t>
            </a:r>
          </a:p>
          <a:p>
            <a:pPr lvl="1"/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Hình chữ nhật: Góc Tròn 7"/>
          <p:cNvSpPr/>
          <p:nvPr/>
        </p:nvSpPr>
        <p:spPr>
          <a:xfrm>
            <a:off x="247650" y="1419032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WIN-WIN</a:t>
            </a:r>
          </a:p>
        </p:txBody>
      </p:sp>
    </p:spTree>
    <p:extLst>
      <p:ext uri="{BB962C8B-B14F-4D97-AF65-F5344CB8AC3E}">
        <p14:creationId xmlns:p14="http://schemas.microsoft.com/office/powerpoint/2010/main" val="22938770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</a:t>
            </a:r>
          </a:p>
        </p:txBody>
      </p:sp>
      <p:sp>
        <p:nvSpPr>
          <p:cNvPr id="8" name="Hình chữ nhật: Góc Tròn 7"/>
          <p:cNvSpPr/>
          <p:nvPr/>
        </p:nvSpPr>
        <p:spPr>
          <a:xfrm>
            <a:off x="4981575" y="1416973"/>
            <a:ext cx="3733800" cy="40240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993300"/>
                </a:solidFill>
              </a:rPr>
              <a:t>Our highest value is </a:t>
            </a:r>
            <a:r>
              <a:rPr lang="en-US" sz="3200" b="1" dirty="0">
                <a:solidFill>
                  <a:srgbClr val="993300"/>
                </a:solidFill>
              </a:rPr>
              <a:t>sustainability</a:t>
            </a:r>
            <a:r>
              <a:rPr lang="en-US" sz="3200" dirty="0">
                <a:solidFill>
                  <a:srgbClr val="993300"/>
                </a:solidFill>
              </a:rPr>
              <a:t>. We don't compromise our long-term values for any kind of short-term benefit.</a:t>
            </a:r>
          </a:p>
        </p:txBody>
      </p:sp>
      <p:grpSp>
        <p:nvGrpSpPr>
          <p:cNvPr id="10" name="Nhóm 9"/>
          <p:cNvGrpSpPr/>
          <p:nvPr/>
        </p:nvGrpSpPr>
        <p:grpSpPr>
          <a:xfrm>
            <a:off x="428625" y="1416973"/>
            <a:ext cx="2495550" cy="4024054"/>
            <a:chOff x="428625" y="1416973"/>
            <a:chExt cx="2495550" cy="4024054"/>
          </a:xfrm>
        </p:grpSpPr>
        <p:sp>
          <p:nvSpPr>
            <p:cNvPr id="2" name="Hình chữ nhật: Góc Tròn 1"/>
            <p:cNvSpPr/>
            <p:nvPr/>
          </p:nvSpPr>
          <p:spPr>
            <a:xfrm>
              <a:off x="428625" y="1416973"/>
              <a:ext cx="2495550" cy="106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HUMAN FIRST</a:t>
              </a:r>
            </a:p>
          </p:txBody>
        </p:sp>
        <p:sp>
          <p:nvSpPr>
            <p:cNvPr id="5" name="Hình chữ nhật: Góc Tròn 4"/>
            <p:cNvSpPr/>
            <p:nvPr/>
          </p:nvSpPr>
          <p:spPr>
            <a:xfrm>
              <a:off x="428625" y="2895600"/>
              <a:ext cx="2495550" cy="106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SYNERGY</a:t>
              </a:r>
            </a:p>
          </p:txBody>
        </p:sp>
        <p:sp>
          <p:nvSpPr>
            <p:cNvPr id="6" name="Hình chữ nhật: Góc Tròn 5"/>
            <p:cNvSpPr/>
            <p:nvPr/>
          </p:nvSpPr>
          <p:spPr>
            <a:xfrm>
              <a:off x="428625" y="4374227"/>
              <a:ext cx="2495550" cy="106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WIN-WIN</a:t>
              </a:r>
            </a:p>
          </p:txBody>
        </p:sp>
      </p:grpSp>
      <p:sp>
        <p:nvSpPr>
          <p:cNvPr id="11" name="Mũi tên: Phải 10"/>
          <p:cNvSpPr/>
          <p:nvPr/>
        </p:nvSpPr>
        <p:spPr>
          <a:xfrm>
            <a:off x="3581399" y="1416973"/>
            <a:ext cx="742951" cy="402405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93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Principles</a:t>
            </a:r>
          </a:p>
        </p:txBody>
      </p:sp>
      <p:graphicFrame>
        <p:nvGraphicFramePr>
          <p:cNvPr id="4" name="Sơ đồ 3"/>
          <p:cNvGraphicFramePr/>
          <p:nvPr>
            <p:extLst>
              <p:ext uri="{D42A27DB-BD31-4B8C-83A1-F6EECF244321}">
                <p14:modId xmlns:p14="http://schemas.microsoft.com/office/powerpoint/2010/main" val="1288867131"/>
              </p:ext>
            </p:extLst>
          </p:nvPr>
        </p:nvGraphicFramePr>
        <p:xfrm>
          <a:off x="304800" y="990600"/>
          <a:ext cx="8458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34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4857" y="4648200"/>
            <a:ext cx="8889143" cy="1066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and Missions</a:t>
            </a:r>
          </a:p>
        </p:txBody>
      </p:sp>
    </p:spTree>
    <p:extLst>
      <p:ext uri="{BB962C8B-B14F-4D97-AF65-F5344CB8AC3E}">
        <p14:creationId xmlns:p14="http://schemas.microsoft.com/office/powerpoint/2010/main" val="19031196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</p:txBody>
      </p:sp>
      <p:sp>
        <p:nvSpPr>
          <p:cNvPr id="9" name="Cloud 14"/>
          <p:cNvSpPr/>
          <p:nvPr/>
        </p:nvSpPr>
        <p:spPr>
          <a:xfrm>
            <a:off x="156004" y="3412572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0" name="Cloud 16"/>
          <p:cNvSpPr/>
          <p:nvPr/>
        </p:nvSpPr>
        <p:spPr>
          <a:xfrm>
            <a:off x="4449092" y="583111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2" name="Cloud 17"/>
          <p:cNvSpPr/>
          <p:nvPr/>
        </p:nvSpPr>
        <p:spPr>
          <a:xfrm>
            <a:off x="5310317" y="1026937"/>
            <a:ext cx="1951708" cy="1014107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3" name="Cloud 17"/>
          <p:cNvSpPr/>
          <p:nvPr/>
        </p:nvSpPr>
        <p:spPr>
          <a:xfrm>
            <a:off x="1131858" y="1242509"/>
            <a:ext cx="1951708" cy="101410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4" name="Cloud 14"/>
          <p:cNvSpPr/>
          <p:nvPr/>
        </p:nvSpPr>
        <p:spPr>
          <a:xfrm>
            <a:off x="6862284" y="4558149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5" name="Cloud 14"/>
          <p:cNvSpPr/>
          <p:nvPr/>
        </p:nvSpPr>
        <p:spPr>
          <a:xfrm>
            <a:off x="744454" y="5139344"/>
            <a:ext cx="1951708" cy="101410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7" name="Cloud 17"/>
          <p:cNvSpPr/>
          <p:nvPr/>
        </p:nvSpPr>
        <p:spPr>
          <a:xfrm>
            <a:off x="7095168" y="2273642"/>
            <a:ext cx="1951708" cy="101410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graphicFrame>
        <p:nvGraphicFramePr>
          <p:cNvPr id="7" name="Sơ đồ 6"/>
          <p:cNvGraphicFramePr/>
          <p:nvPr>
            <p:extLst>
              <p:ext uri="{D42A27DB-BD31-4B8C-83A1-F6EECF244321}">
                <p14:modId xmlns:p14="http://schemas.microsoft.com/office/powerpoint/2010/main" val="3875126415"/>
              </p:ext>
            </p:extLst>
          </p:nvPr>
        </p:nvGraphicFramePr>
        <p:xfrm>
          <a:off x="969676" y="1646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6508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1: STRONG TEAM</a:t>
            </a:r>
          </a:p>
        </p:txBody>
      </p:sp>
      <p:graphicFrame>
        <p:nvGraphicFramePr>
          <p:cNvPr id="2" name="Sơ đồ 1"/>
          <p:cNvGraphicFramePr/>
          <p:nvPr>
            <p:extLst>
              <p:ext uri="{D42A27DB-BD31-4B8C-83A1-F6EECF244321}">
                <p14:modId xmlns:p14="http://schemas.microsoft.com/office/powerpoint/2010/main" val="3187033772"/>
              </p:ext>
            </p:extLst>
          </p:nvPr>
        </p:nvGraphicFramePr>
        <p:xfrm>
          <a:off x="192302" y="1397000"/>
          <a:ext cx="8759396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0674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2: Develop SERVICES</a:t>
            </a:r>
          </a:p>
        </p:txBody>
      </p:sp>
      <p:graphicFrame>
        <p:nvGraphicFramePr>
          <p:cNvPr id="4" name="Sơ đồ 3"/>
          <p:cNvGraphicFramePr/>
          <p:nvPr>
            <p:extLst>
              <p:ext uri="{D42A27DB-BD31-4B8C-83A1-F6EECF244321}">
                <p14:modId xmlns:p14="http://schemas.microsoft.com/office/powerpoint/2010/main" val="23885888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27986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ơ đồ 6"/>
          <p:cNvGraphicFramePr/>
          <p:nvPr>
            <p:extLst>
              <p:ext uri="{D42A27DB-BD31-4B8C-83A1-F6EECF244321}">
                <p14:modId xmlns:p14="http://schemas.microsoft.com/office/powerpoint/2010/main" val="3803672607"/>
              </p:ext>
            </p:extLst>
          </p:nvPr>
        </p:nvGraphicFramePr>
        <p:xfrm>
          <a:off x="168704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3: Realize VISION</a:t>
            </a:r>
          </a:p>
        </p:txBody>
      </p:sp>
      <p:sp>
        <p:nvSpPr>
          <p:cNvPr id="16" name="Nổ: 14 Điểm 15"/>
          <p:cNvSpPr/>
          <p:nvPr/>
        </p:nvSpPr>
        <p:spPr>
          <a:xfrm>
            <a:off x="4267200" y="1295400"/>
            <a:ext cx="4722317" cy="1737231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MISSION 1</a:t>
            </a:r>
          </a:p>
        </p:txBody>
      </p:sp>
    </p:spTree>
    <p:extLst>
      <p:ext uri="{BB962C8B-B14F-4D97-AF65-F5344CB8AC3E}">
        <p14:creationId xmlns:p14="http://schemas.microsoft.com/office/powerpoint/2010/main" val="37340333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14"/>
          <p:cNvSpPr/>
          <p:nvPr/>
        </p:nvSpPr>
        <p:spPr>
          <a:xfrm>
            <a:off x="156004" y="3412572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0" name="Cloud 16"/>
          <p:cNvSpPr/>
          <p:nvPr/>
        </p:nvSpPr>
        <p:spPr>
          <a:xfrm>
            <a:off x="4449092" y="583111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2" name="Cloud 17"/>
          <p:cNvSpPr/>
          <p:nvPr/>
        </p:nvSpPr>
        <p:spPr>
          <a:xfrm>
            <a:off x="5310317" y="1026937"/>
            <a:ext cx="1951708" cy="1014107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3" name="Cloud 17"/>
          <p:cNvSpPr/>
          <p:nvPr/>
        </p:nvSpPr>
        <p:spPr>
          <a:xfrm>
            <a:off x="1131858" y="1242509"/>
            <a:ext cx="1951708" cy="101410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4" name="Cloud 14"/>
          <p:cNvSpPr/>
          <p:nvPr/>
        </p:nvSpPr>
        <p:spPr>
          <a:xfrm>
            <a:off x="6862284" y="4558149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5" name="Cloud 14"/>
          <p:cNvSpPr/>
          <p:nvPr/>
        </p:nvSpPr>
        <p:spPr>
          <a:xfrm>
            <a:off x="744454" y="5139344"/>
            <a:ext cx="1951708" cy="101410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7" name="Cloud 17"/>
          <p:cNvSpPr/>
          <p:nvPr/>
        </p:nvSpPr>
        <p:spPr>
          <a:xfrm>
            <a:off x="7095168" y="2273642"/>
            <a:ext cx="1951708" cy="101410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3: Realize VISION</a:t>
            </a:r>
          </a:p>
        </p:txBody>
      </p:sp>
      <p:sp>
        <p:nvSpPr>
          <p:cNvPr id="18" name="Nổ: 14 Điểm 17"/>
          <p:cNvSpPr/>
          <p:nvPr/>
        </p:nvSpPr>
        <p:spPr>
          <a:xfrm>
            <a:off x="2286000" y="2860208"/>
            <a:ext cx="4722317" cy="1737231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MISSION 2</a:t>
            </a:r>
          </a:p>
        </p:txBody>
      </p:sp>
    </p:spTree>
    <p:extLst>
      <p:ext uri="{BB962C8B-B14F-4D97-AF65-F5344CB8AC3E}">
        <p14:creationId xmlns:p14="http://schemas.microsoft.com/office/powerpoint/2010/main" val="5310010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4"/>
          <p:cNvSpPr/>
          <p:nvPr/>
        </p:nvSpPr>
        <p:spPr>
          <a:xfrm>
            <a:off x="156004" y="3412572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Cloud 16"/>
          <p:cNvSpPr/>
          <p:nvPr/>
        </p:nvSpPr>
        <p:spPr>
          <a:xfrm>
            <a:off x="4449092" y="583111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2" name="Cloud 17"/>
          <p:cNvSpPr/>
          <p:nvPr/>
        </p:nvSpPr>
        <p:spPr>
          <a:xfrm>
            <a:off x="5310317" y="1026937"/>
            <a:ext cx="1951708" cy="1014107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3" name="Cloud 17"/>
          <p:cNvSpPr/>
          <p:nvPr/>
        </p:nvSpPr>
        <p:spPr>
          <a:xfrm>
            <a:off x="1131858" y="1242509"/>
            <a:ext cx="1951708" cy="101410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4" name="Cloud 14"/>
          <p:cNvSpPr/>
          <p:nvPr/>
        </p:nvSpPr>
        <p:spPr>
          <a:xfrm>
            <a:off x="6862284" y="4558149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5" name="Cloud 14"/>
          <p:cNvSpPr/>
          <p:nvPr/>
        </p:nvSpPr>
        <p:spPr>
          <a:xfrm>
            <a:off x="744454" y="5139344"/>
            <a:ext cx="1951708" cy="101410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6" name="Cloud 17"/>
          <p:cNvSpPr/>
          <p:nvPr/>
        </p:nvSpPr>
        <p:spPr>
          <a:xfrm>
            <a:off x="7095168" y="2273642"/>
            <a:ext cx="1951708" cy="101410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graphicFrame>
        <p:nvGraphicFramePr>
          <p:cNvPr id="27" name="Sơ đồ 26"/>
          <p:cNvGraphicFramePr/>
          <p:nvPr>
            <p:extLst>
              <p:ext uri="{D42A27DB-BD31-4B8C-83A1-F6EECF244321}">
                <p14:modId xmlns:p14="http://schemas.microsoft.com/office/powerpoint/2010/main" val="1581053962"/>
              </p:ext>
            </p:extLst>
          </p:nvPr>
        </p:nvGraphicFramePr>
        <p:xfrm>
          <a:off x="969676" y="1646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Nổ: 14 Điểm 1"/>
          <p:cNvSpPr/>
          <p:nvPr/>
        </p:nvSpPr>
        <p:spPr>
          <a:xfrm>
            <a:off x="381000" y="441831"/>
            <a:ext cx="9220200" cy="6248400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MISSION 3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3: Realize VISION</a:t>
            </a:r>
          </a:p>
        </p:txBody>
      </p:sp>
      <p:sp>
        <p:nvSpPr>
          <p:cNvPr id="16" name="Nổ: 14 Điểm 15"/>
          <p:cNvSpPr/>
          <p:nvPr/>
        </p:nvSpPr>
        <p:spPr>
          <a:xfrm>
            <a:off x="1371600" y="4236784"/>
            <a:ext cx="3807917" cy="1432431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2</a:t>
            </a:r>
          </a:p>
        </p:txBody>
      </p:sp>
      <p:sp>
        <p:nvSpPr>
          <p:cNvPr id="18" name="Nổ: 14 Điểm 17"/>
          <p:cNvSpPr/>
          <p:nvPr/>
        </p:nvSpPr>
        <p:spPr>
          <a:xfrm>
            <a:off x="3810000" y="1981200"/>
            <a:ext cx="3807917" cy="1432431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1</a:t>
            </a:r>
          </a:p>
        </p:txBody>
      </p:sp>
    </p:spTree>
    <p:extLst>
      <p:ext uri="{BB962C8B-B14F-4D97-AF65-F5344CB8AC3E}">
        <p14:creationId xmlns:p14="http://schemas.microsoft.com/office/powerpoint/2010/main" val="109072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Overview</a:t>
            </a:r>
          </a:p>
        </p:txBody>
      </p:sp>
      <p:sp>
        <p:nvSpPr>
          <p:cNvPr id="5" name="Hình Bầu dục 4"/>
          <p:cNvSpPr/>
          <p:nvPr/>
        </p:nvSpPr>
        <p:spPr>
          <a:xfrm>
            <a:off x="139318" y="1087285"/>
            <a:ext cx="1925273" cy="113251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Gogo Jungle Inc.</a:t>
            </a:r>
          </a:p>
        </p:txBody>
      </p:sp>
      <p:sp>
        <p:nvSpPr>
          <p:cNvPr id="6" name="Hình Bầu dục 5"/>
          <p:cNvSpPr/>
          <p:nvPr/>
        </p:nvSpPr>
        <p:spPr>
          <a:xfrm>
            <a:off x="3770527" y="2627527"/>
            <a:ext cx="1602947" cy="16029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GVN</a:t>
            </a:r>
          </a:p>
        </p:txBody>
      </p:sp>
      <p:sp>
        <p:nvSpPr>
          <p:cNvPr id="7" name="Hình Bầu dục 6"/>
          <p:cNvSpPr/>
          <p:nvPr/>
        </p:nvSpPr>
        <p:spPr>
          <a:xfrm>
            <a:off x="7102280" y="1087284"/>
            <a:ext cx="1925273" cy="11325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Styler</a:t>
            </a:r>
          </a:p>
        </p:txBody>
      </p:sp>
      <p:cxnSp>
        <p:nvCxnSpPr>
          <p:cNvPr id="8" name="Đường kết nối Mũi tên Thẳng 7"/>
          <p:cNvCxnSpPr>
            <a:stCxn id="5" idx="6"/>
            <a:endCxn id="6" idx="1"/>
          </p:cNvCxnSpPr>
          <p:nvPr/>
        </p:nvCxnSpPr>
        <p:spPr>
          <a:xfrm>
            <a:off x="2064591" y="1653542"/>
            <a:ext cx="1940682" cy="1208731"/>
          </a:xfrm>
          <a:prstGeom prst="straightConnector1">
            <a:avLst/>
          </a:prstGeom>
          <a:ln w="762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Đường kết nối Mũi tên Thẳng 10"/>
          <p:cNvCxnSpPr>
            <a:stCxn id="7" idx="2"/>
            <a:endCxn id="6" idx="7"/>
          </p:cNvCxnSpPr>
          <p:nvPr/>
        </p:nvCxnSpPr>
        <p:spPr>
          <a:xfrm flipH="1">
            <a:off x="5138728" y="1653541"/>
            <a:ext cx="1963552" cy="1208732"/>
          </a:xfrm>
          <a:prstGeom prst="straightConnector1">
            <a:avLst/>
          </a:prstGeom>
          <a:ln w="76200"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Nổ: 14 Điểm 27"/>
          <p:cNvSpPr/>
          <p:nvPr/>
        </p:nvSpPr>
        <p:spPr>
          <a:xfrm rot="531188">
            <a:off x="5070723" y="1114899"/>
            <a:ext cx="1711966" cy="1248669"/>
          </a:xfrm>
          <a:prstGeom prst="irregularSeal2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5" name="Sao: 7 Cánh 34"/>
          <p:cNvSpPr/>
          <p:nvPr/>
        </p:nvSpPr>
        <p:spPr>
          <a:xfrm>
            <a:off x="1858109" y="1932951"/>
            <a:ext cx="1216115" cy="1015350"/>
          </a:xfrm>
          <a:prstGeom prst="star7">
            <a:avLst>
              <a:gd name="adj" fmla="val 36794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6" name="Cloud 14"/>
          <p:cNvSpPr/>
          <p:nvPr/>
        </p:nvSpPr>
        <p:spPr>
          <a:xfrm>
            <a:off x="6349328" y="5297370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eDCC</a:t>
            </a:r>
          </a:p>
        </p:txBody>
      </p:sp>
      <p:sp>
        <p:nvSpPr>
          <p:cNvPr id="37" name="Cloud 16"/>
          <p:cNvSpPr/>
          <p:nvPr/>
        </p:nvSpPr>
        <p:spPr>
          <a:xfrm>
            <a:off x="3074224" y="5543574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Upfile</a:t>
            </a:r>
          </a:p>
        </p:txBody>
      </p:sp>
      <p:sp>
        <p:nvSpPr>
          <p:cNvPr id="38" name="Cloud 14"/>
          <p:cNvSpPr/>
          <p:nvPr/>
        </p:nvSpPr>
        <p:spPr>
          <a:xfrm>
            <a:off x="90013" y="4230474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EC</a:t>
            </a:r>
          </a:p>
        </p:txBody>
      </p:sp>
      <p:cxnSp>
        <p:nvCxnSpPr>
          <p:cNvPr id="39" name="Đường kết nối Mũi tên Thẳng 38"/>
          <p:cNvCxnSpPr>
            <a:stCxn id="6" idx="3"/>
            <a:endCxn id="38" idx="0"/>
          </p:cNvCxnSpPr>
          <p:nvPr/>
        </p:nvCxnSpPr>
        <p:spPr>
          <a:xfrm flipH="1">
            <a:off x="2040095" y="3995728"/>
            <a:ext cx="1965178" cy="741800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Sao: 7 Cánh 43"/>
          <p:cNvSpPr/>
          <p:nvPr/>
        </p:nvSpPr>
        <p:spPr>
          <a:xfrm>
            <a:off x="2795891" y="3909700"/>
            <a:ext cx="454342" cy="336014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Đường kết nối Mũi tên Thẳng 44"/>
          <p:cNvCxnSpPr>
            <a:stCxn id="6" idx="4"/>
            <a:endCxn id="37" idx="3"/>
          </p:cNvCxnSpPr>
          <p:nvPr/>
        </p:nvCxnSpPr>
        <p:spPr>
          <a:xfrm flipH="1">
            <a:off x="4050078" y="4230474"/>
            <a:ext cx="521923" cy="1371083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Đường kết nối Mũi tên Thẳng 47"/>
          <p:cNvCxnSpPr>
            <a:stCxn id="6" idx="5"/>
            <a:endCxn id="36" idx="3"/>
          </p:cNvCxnSpPr>
          <p:nvPr/>
        </p:nvCxnSpPr>
        <p:spPr>
          <a:xfrm>
            <a:off x="5138728" y="3995728"/>
            <a:ext cx="2186454" cy="1359625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Sao: 7 Cánh 52"/>
          <p:cNvSpPr/>
          <p:nvPr/>
        </p:nvSpPr>
        <p:spPr>
          <a:xfrm>
            <a:off x="4572000" y="4791022"/>
            <a:ext cx="338019" cy="249986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ao: 7 Cánh 53"/>
          <p:cNvSpPr/>
          <p:nvPr/>
        </p:nvSpPr>
        <p:spPr>
          <a:xfrm>
            <a:off x="5373474" y="4421818"/>
            <a:ext cx="397834" cy="294223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Đường kết nối Mũi tên Thẳng 57"/>
          <p:cNvCxnSpPr>
            <a:stCxn id="6" idx="6"/>
          </p:cNvCxnSpPr>
          <p:nvPr/>
        </p:nvCxnSpPr>
        <p:spPr>
          <a:xfrm>
            <a:off x="5373474" y="3429001"/>
            <a:ext cx="2960065" cy="1245621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Nổ: 14 Điểm 62"/>
          <p:cNvSpPr/>
          <p:nvPr/>
        </p:nvSpPr>
        <p:spPr>
          <a:xfrm rot="531188">
            <a:off x="6870792" y="3107103"/>
            <a:ext cx="2187159" cy="1595264"/>
          </a:xfrm>
          <a:prstGeom prst="irregularSeal2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22" name="Hình Bầu dục 21"/>
          <p:cNvSpPr/>
          <p:nvPr/>
        </p:nvSpPr>
        <p:spPr>
          <a:xfrm>
            <a:off x="2625991" y="1373630"/>
            <a:ext cx="676640" cy="6766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23" name="Hình Bầu dục 22"/>
          <p:cNvSpPr/>
          <p:nvPr/>
        </p:nvSpPr>
        <p:spPr>
          <a:xfrm>
            <a:off x="6305630" y="1932951"/>
            <a:ext cx="830243" cy="83024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25" name="Hình Bầu dục 24"/>
          <p:cNvSpPr/>
          <p:nvPr/>
        </p:nvSpPr>
        <p:spPr>
          <a:xfrm>
            <a:off x="6618099" y="3428530"/>
            <a:ext cx="1364441" cy="136444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26" name="Mặt Cười 25"/>
          <p:cNvSpPr/>
          <p:nvPr/>
        </p:nvSpPr>
        <p:spPr>
          <a:xfrm>
            <a:off x="8335732" y="4371730"/>
            <a:ext cx="662443" cy="662443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524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53" grpId="0" animBg="1"/>
      <p:bldP spid="54" grpId="0" animBg="1"/>
      <p:bldP spid="63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14"/>
          <p:cNvSpPr/>
          <p:nvPr/>
        </p:nvSpPr>
        <p:spPr>
          <a:xfrm>
            <a:off x="156004" y="3412572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0" name="Cloud 16"/>
          <p:cNvSpPr/>
          <p:nvPr/>
        </p:nvSpPr>
        <p:spPr>
          <a:xfrm>
            <a:off x="4449092" y="583111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2" name="Cloud 17"/>
          <p:cNvSpPr/>
          <p:nvPr/>
        </p:nvSpPr>
        <p:spPr>
          <a:xfrm>
            <a:off x="5310317" y="1026937"/>
            <a:ext cx="1951708" cy="1014107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3" name="Cloud 17"/>
          <p:cNvSpPr/>
          <p:nvPr/>
        </p:nvSpPr>
        <p:spPr>
          <a:xfrm>
            <a:off x="1131858" y="1242509"/>
            <a:ext cx="1951708" cy="101410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4" name="Cloud 14"/>
          <p:cNvSpPr/>
          <p:nvPr/>
        </p:nvSpPr>
        <p:spPr>
          <a:xfrm>
            <a:off x="6862284" y="4558149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5" name="Cloud 14"/>
          <p:cNvSpPr/>
          <p:nvPr/>
        </p:nvSpPr>
        <p:spPr>
          <a:xfrm>
            <a:off x="744454" y="5139344"/>
            <a:ext cx="1951708" cy="101410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7" name="Cloud 17"/>
          <p:cNvSpPr/>
          <p:nvPr/>
        </p:nvSpPr>
        <p:spPr>
          <a:xfrm>
            <a:off x="7095168" y="2273642"/>
            <a:ext cx="1951708" cy="101410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</a:t>
            </a:r>
          </a:p>
        </p:txBody>
      </p:sp>
      <p:graphicFrame>
        <p:nvGraphicFramePr>
          <p:cNvPr id="7" name="Sơ đồ 6"/>
          <p:cNvGraphicFramePr/>
          <p:nvPr>
            <p:extLst/>
          </p:nvPr>
        </p:nvGraphicFramePr>
        <p:xfrm>
          <a:off x="969676" y="1646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3: Realize VISION</a:t>
            </a:r>
          </a:p>
        </p:txBody>
      </p:sp>
    </p:spTree>
    <p:extLst>
      <p:ext uri="{BB962C8B-B14F-4D97-AF65-F5344CB8AC3E}">
        <p14:creationId xmlns:p14="http://schemas.microsoft.com/office/powerpoint/2010/main" val="15718860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4857" y="3581400"/>
            <a:ext cx="8889143" cy="1066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Strategy, Approach</a:t>
            </a:r>
          </a:p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marL="0" indent="0" algn="r">
              <a:buNone/>
            </a:pPr>
            <a:endParaRPr lang="en-US" altLang="ja-JP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694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quo</a:t>
            </a:r>
          </a:p>
        </p:txBody>
      </p:sp>
      <p:grpSp>
        <p:nvGrpSpPr>
          <p:cNvPr id="13" name="Nhóm 12"/>
          <p:cNvGrpSpPr/>
          <p:nvPr/>
        </p:nvGrpSpPr>
        <p:grpSpPr>
          <a:xfrm>
            <a:off x="643732" y="1280448"/>
            <a:ext cx="7856537" cy="4891752"/>
            <a:chOff x="247650" y="390987"/>
            <a:chExt cx="7856537" cy="4891752"/>
          </a:xfrm>
        </p:grpSpPr>
        <p:sp>
          <p:nvSpPr>
            <p:cNvPr id="7" name="Hình chữ nhật: Góc Tròn 6"/>
            <p:cNvSpPr/>
            <p:nvPr/>
          </p:nvSpPr>
          <p:spPr>
            <a:xfrm>
              <a:off x="247650" y="390987"/>
              <a:ext cx="3867150" cy="23893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GOOD people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Local knowledge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Global view</a:t>
              </a:r>
            </a:p>
          </p:txBody>
        </p:sp>
        <p:sp>
          <p:nvSpPr>
            <p:cNvPr id="10" name="Hình chữ nhật: Góc Tròn 9"/>
            <p:cNvSpPr/>
            <p:nvPr/>
          </p:nvSpPr>
          <p:spPr>
            <a:xfrm>
              <a:off x="4237037" y="390987"/>
              <a:ext cx="3867150" cy="23893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Lack of skill &amp; experience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Low capability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Lack of resources</a:t>
              </a:r>
            </a:p>
          </p:txBody>
        </p:sp>
        <p:sp>
          <p:nvSpPr>
            <p:cNvPr id="11" name="Hình chữ nhật: Góc Tròn 10"/>
            <p:cNvSpPr/>
            <p:nvPr/>
          </p:nvSpPr>
          <p:spPr>
            <a:xfrm>
              <a:off x="247650" y="2908300"/>
              <a:ext cx="3867150" cy="2374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Emerging market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 BIG rival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Accessibility: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Knowledge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Resource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Infrastructure</a:t>
              </a:r>
            </a:p>
          </p:txBody>
        </p:sp>
        <p:sp>
          <p:nvSpPr>
            <p:cNvPr id="12" name="Hình chữ nhật: Góc Tròn 11"/>
            <p:cNvSpPr/>
            <p:nvPr/>
          </p:nvSpPr>
          <p:spPr>
            <a:xfrm>
              <a:off x="4237037" y="2908301"/>
              <a:ext cx="3867150" cy="23744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Timing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Market maturity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Unseen rival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293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 Plan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4633119" y="1447800"/>
            <a:ext cx="3867150" cy="8330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skill &amp; experience</a:t>
            </a: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633119" y="5280690"/>
            <a:ext cx="3867150" cy="838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Unseen rival</a:t>
            </a:r>
          </a:p>
        </p:txBody>
      </p:sp>
      <p:sp>
        <p:nvSpPr>
          <p:cNvPr id="16" name="Hình chữ nhật: Góc Tròn 15"/>
          <p:cNvSpPr/>
          <p:nvPr/>
        </p:nvSpPr>
        <p:spPr>
          <a:xfrm>
            <a:off x="4633119" y="2537234"/>
            <a:ext cx="3867150" cy="11153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capability</a:t>
            </a:r>
          </a:p>
        </p:txBody>
      </p:sp>
      <p:sp>
        <p:nvSpPr>
          <p:cNvPr id="17" name="Hình chữ nhật: Góc Tròn 16"/>
          <p:cNvSpPr/>
          <p:nvPr/>
        </p:nvSpPr>
        <p:spPr>
          <a:xfrm>
            <a:off x="4633119" y="3908962"/>
            <a:ext cx="3867150" cy="11153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Market maturity</a:t>
            </a:r>
          </a:p>
        </p:txBody>
      </p:sp>
      <p:sp>
        <p:nvSpPr>
          <p:cNvPr id="5" name="Mũi tên: Hình ngũ giác 4"/>
          <p:cNvSpPr/>
          <p:nvPr/>
        </p:nvSpPr>
        <p:spPr>
          <a:xfrm>
            <a:off x="304800" y="1447800"/>
            <a:ext cx="4191000" cy="833056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Training &amp; Study</a:t>
            </a:r>
          </a:p>
        </p:txBody>
      </p:sp>
      <p:sp>
        <p:nvSpPr>
          <p:cNvPr id="19" name="Mũi tên: Hình ngũ giác 18"/>
          <p:cNvSpPr/>
          <p:nvPr/>
        </p:nvSpPr>
        <p:spPr>
          <a:xfrm>
            <a:off x="304800" y="2537234"/>
            <a:ext cx="4191000" cy="111535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Improve Productivity</a:t>
            </a:r>
          </a:p>
        </p:txBody>
      </p:sp>
      <p:sp>
        <p:nvSpPr>
          <p:cNvPr id="20" name="Mũi tên: Hình ngũ giác 19"/>
          <p:cNvSpPr/>
          <p:nvPr/>
        </p:nvSpPr>
        <p:spPr>
          <a:xfrm>
            <a:off x="304800" y="3908962"/>
            <a:ext cx="4191000" cy="1115349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Observe</a:t>
            </a:r>
          </a:p>
          <a:p>
            <a:pPr algn="ctr"/>
            <a:r>
              <a:rPr lang="en-US" sz="3200" dirty="0"/>
              <a:t>Fail fast, Fail cheap</a:t>
            </a:r>
          </a:p>
        </p:txBody>
      </p:sp>
      <p:sp>
        <p:nvSpPr>
          <p:cNvPr id="21" name="Mũi tên: Hình ngũ giác 20"/>
          <p:cNvSpPr/>
          <p:nvPr/>
        </p:nvSpPr>
        <p:spPr>
          <a:xfrm>
            <a:off x="304800" y="5280689"/>
            <a:ext cx="4191000" cy="838202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Speed up @ right timing</a:t>
            </a:r>
          </a:p>
        </p:txBody>
      </p:sp>
    </p:spTree>
    <p:extLst>
      <p:ext uri="{BB962C8B-B14F-4D97-AF65-F5344CB8AC3E}">
        <p14:creationId xmlns:p14="http://schemas.microsoft.com/office/powerpoint/2010/main" val="32905782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Services: Keywords</a:t>
            </a:r>
          </a:p>
        </p:txBody>
      </p:sp>
      <p:sp>
        <p:nvSpPr>
          <p:cNvPr id="8" name="Hình giọt nước 7"/>
          <p:cNvSpPr/>
          <p:nvPr/>
        </p:nvSpPr>
        <p:spPr>
          <a:xfrm>
            <a:off x="83073" y="1182902"/>
            <a:ext cx="2206196" cy="2206196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Technical</a:t>
            </a:r>
          </a:p>
        </p:txBody>
      </p:sp>
      <p:sp>
        <p:nvSpPr>
          <p:cNvPr id="24" name="Hình giọt nước 23"/>
          <p:cNvSpPr/>
          <p:nvPr/>
        </p:nvSpPr>
        <p:spPr>
          <a:xfrm>
            <a:off x="83073" y="3545102"/>
            <a:ext cx="2206196" cy="2206196"/>
          </a:xfrm>
          <a:prstGeom prst="teardrop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Biz</a:t>
            </a:r>
          </a:p>
        </p:txBody>
      </p:sp>
      <p:sp>
        <p:nvSpPr>
          <p:cNvPr id="9" name="Hình Bầu dục 8"/>
          <p:cNvSpPr/>
          <p:nvPr/>
        </p:nvSpPr>
        <p:spPr>
          <a:xfrm>
            <a:off x="2580506" y="3190776"/>
            <a:ext cx="1910434" cy="1910434"/>
          </a:xfrm>
          <a:prstGeom prst="ellipse">
            <a:avLst/>
          </a:prstGeom>
          <a:gradFill flip="none" rotWithShape="1">
            <a:gsLst>
              <a:gs pos="0">
                <a:srgbClr val="D6E6F5"/>
              </a:gs>
              <a:gs pos="0">
                <a:schemeClr val="accent4"/>
              </a:gs>
              <a:gs pos="83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Mobile</a:t>
            </a:r>
          </a:p>
        </p:txBody>
      </p:sp>
      <p:sp>
        <p:nvSpPr>
          <p:cNvPr id="25" name="Hình Bầu dục 24"/>
          <p:cNvSpPr/>
          <p:nvPr/>
        </p:nvSpPr>
        <p:spPr>
          <a:xfrm>
            <a:off x="5195869" y="2503289"/>
            <a:ext cx="1431611" cy="1431611"/>
          </a:xfrm>
          <a:prstGeom prst="ellipse">
            <a:avLst/>
          </a:prstGeom>
          <a:gradFill flip="none" rotWithShape="1">
            <a:gsLst>
              <a:gs pos="100000">
                <a:schemeClr val="accent5"/>
              </a:gs>
              <a:gs pos="0">
                <a:scrgbClr r="0" g="0" b="0"/>
              </a:gs>
              <a:gs pos="0">
                <a:srgbClr val="D6E6F5"/>
              </a:gs>
              <a:gs pos="63000">
                <a:schemeClr val="accent4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Cloud</a:t>
            </a:r>
          </a:p>
        </p:txBody>
      </p:sp>
      <p:sp>
        <p:nvSpPr>
          <p:cNvPr id="26" name="Hình Bầu dục 25"/>
          <p:cNvSpPr/>
          <p:nvPr/>
        </p:nvSpPr>
        <p:spPr>
          <a:xfrm>
            <a:off x="2607701" y="873380"/>
            <a:ext cx="1951304" cy="1951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Open source</a:t>
            </a:r>
          </a:p>
        </p:txBody>
      </p:sp>
      <p:sp>
        <p:nvSpPr>
          <p:cNvPr id="27" name="Hình Bầu dục 26"/>
          <p:cNvSpPr/>
          <p:nvPr/>
        </p:nvSpPr>
        <p:spPr>
          <a:xfrm>
            <a:off x="3803137" y="5312620"/>
            <a:ext cx="1501313" cy="15013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Sharing</a:t>
            </a:r>
          </a:p>
        </p:txBody>
      </p:sp>
      <p:sp>
        <p:nvSpPr>
          <p:cNvPr id="28" name="Hình Bầu dục 27"/>
          <p:cNvSpPr/>
          <p:nvPr/>
        </p:nvSpPr>
        <p:spPr>
          <a:xfrm>
            <a:off x="5768244" y="4648200"/>
            <a:ext cx="1935633" cy="19356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Connect</a:t>
            </a:r>
          </a:p>
        </p:txBody>
      </p:sp>
      <p:sp>
        <p:nvSpPr>
          <p:cNvPr id="29" name="Hình Bầu dục 28"/>
          <p:cNvSpPr/>
          <p:nvPr/>
        </p:nvSpPr>
        <p:spPr>
          <a:xfrm>
            <a:off x="5397211" y="1010365"/>
            <a:ext cx="1356652" cy="135665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IoT</a:t>
            </a:r>
          </a:p>
        </p:txBody>
      </p:sp>
      <p:sp>
        <p:nvSpPr>
          <p:cNvPr id="30" name="Hình Bầu dục 29"/>
          <p:cNvSpPr/>
          <p:nvPr/>
        </p:nvSpPr>
        <p:spPr>
          <a:xfrm>
            <a:off x="7126124" y="1688691"/>
            <a:ext cx="1521748" cy="152174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Data</a:t>
            </a:r>
          </a:p>
        </p:txBody>
      </p:sp>
      <p:sp>
        <p:nvSpPr>
          <p:cNvPr id="31" name="Hình Bầu dục 30"/>
          <p:cNvSpPr/>
          <p:nvPr/>
        </p:nvSpPr>
        <p:spPr>
          <a:xfrm>
            <a:off x="4697225" y="3926662"/>
            <a:ext cx="1214450" cy="12144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Niche</a:t>
            </a:r>
          </a:p>
        </p:txBody>
      </p:sp>
    </p:spTree>
    <p:extLst>
      <p:ext uri="{BB962C8B-B14F-4D97-AF65-F5344CB8AC3E}">
        <p14:creationId xmlns:p14="http://schemas.microsoft.com/office/powerpoint/2010/main" val="190806266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Services: Focus fields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1981200" y="121920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 for specific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eLearning, sharing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1981200" y="3122995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 for specific genre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Productivity tools</a:t>
            </a:r>
          </a:p>
        </p:txBody>
      </p:sp>
      <p:sp>
        <p:nvSpPr>
          <p:cNvPr id="9" name="Hình chữ nhật 8"/>
          <p:cNvSpPr/>
          <p:nvPr/>
        </p:nvSpPr>
        <p:spPr>
          <a:xfrm>
            <a:off x="1981200" y="5032413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CRM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Industrial management tools</a:t>
            </a:r>
          </a:p>
        </p:txBody>
      </p:sp>
      <p:sp>
        <p:nvSpPr>
          <p:cNvPr id="2" name="Hình chữ nhật: Góc Tròn 1"/>
          <p:cNvSpPr/>
          <p:nvPr/>
        </p:nvSpPr>
        <p:spPr>
          <a:xfrm>
            <a:off x="381000" y="1220003"/>
            <a:ext cx="95250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Kristen ITC" panose="03050502040202030202" pitchFamily="66" charset="0"/>
              </a:rPr>
              <a:t>c2c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381000" y="3124602"/>
            <a:ext cx="952500" cy="952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Kristen ITC" panose="03050502040202030202" pitchFamily="66" charset="0"/>
              </a:rPr>
              <a:t>b2c</a:t>
            </a:r>
          </a:p>
        </p:txBody>
      </p:sp>
      <p:sp>
        <p:nvSpPr>
          <p:cNvPr id="14" name="Hình chữ nhật: Góc Tròn 13"/>
          <p:cNvSpPr/>
          <p:nvPr/>
        </p:nvSpPr>
        <p:spPr>
          <a:xfrm>
            <a:off x="381000" y="5029200"/>
            <a:ext cx="952500" cy="9525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Kristen ITC" panose="03050502040202030202" pitchFamily="66" charset="0"/>
              </a:rPr>
              <a:t>b2b</a:t>
            </a:r>
          </a:p>
        </p:txBody>
      </p:sp>
      <p:pic>
        <p:nvPicPr>
          <p:cNvPr id="15" name="Picture 2" descr="http://fx-on.com/include/img/common/header/fxo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12" y="1314339"/>
            <a:ext cx="1029999" cy="2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688" y="192106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e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93" y="1905000"/>
            <a:ext cx="11430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inter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12" y="1366838"/>
            <a:ext cx="619376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etsy.com/assets/dist/images/etsylogo.201610271619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51" y="3269026"/>
            <a:ext cx="580898" cy="27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jobmob.co.il/files/2014/11/freelancer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72" y="3190669"/>
            <a:ext cx="856416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Hình ảnh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6460" y="3814220"/>
            <a:ext cx="465021" cy="457975"/>
          </a:xfrm>
          <a:prstGeom prst="rect">
            <a:avLst/>
          </a:prstGeom>
        </p:spPr>
      </p:pic>
      <p:pic>
        <p:nvPicPr>
          <p:cNvPr id="21" name="Hình ảnh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6671" y="3814220"/>
            <a:ext cx="1065615" cy="271954"/>
          </a:xfrm>
          <a:prstGeom prst="rect">
            <a:avLst/>
          </a:prstGeom>
        </p:spPr>
      </p:pic>
      <p:pic>
        <p:nvPicPr>
          <p:cNvPr id="2066" name="Picture 18" descr="https://encrypted-tbn2.gstatic.com/images?q=tbn:ANd9GcRrfZlVseuOgMyN7fRviQR7fr2SV2VYeIipTwZj7LRH9G2MEWF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22" y="5064833"/>
            <a:ext cx="782445" cy="3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encrypted-tbn3.gstatic.com/images?q=tbn:ANd9GcQU9pyKKgJYaZKz-zYobcx3D0IEAKGlcJpVldh--aSyoz-aAm0Ht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80" y="5414437"/>
            <a:ext cx="681038" cy="3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2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Services: Strategy</a:t>
            </a:r>
          </a:p>
        </p:txBody>
      </p:sp>
      <p:grpSp>
        <p:nvGrpSpPr>
          <p:cNvPr id="9" name="Nhóm 8"/>
          <p:cNvGrpSpPr/>
          <p:nvPr/>
        </p:nvGrpSpPr>
        <p:grpSpPr>
          <a:xfrm>
            <a:off x="192302" y="953516"/>
            <a:ext cx="8759396" cy="5050580"/>
            <a:chOff x="192302" y="539629"/>
            <a:chExt cx="8759396" cy="5050580"/>
          </a:xfrm>
        </p:grpSpPr>
        <p:graphicFrame>
          <p:nvGraphicFramePr>
            <p:cNvPr id="2" name="Sơ đồ 1"/>
            <p:cNvGraphicFramePr/>
            <p:nvPr>
              <p:extLst>
                <p:ext uri="{D42A27DB-BD31-4B8C-83A1-F6EECF244321}">
                  <p14:modId xmlns:p14="http://schemas.microsoft.com/office/powerpoint/2010/main" val="242036437"/>
                </p:ext>
              </p:extLst>
            </p:nvPr>
          </p:nvGraphicFramePr>
          <p:xfrm>
            <a:off x="1371600" y="1295400"/>
            <a:ext cx="5562600" cy="370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Hình chữ nhật 6"/>
            <p:cNvSpPr/>
            <p:nvPr/>
          </p:nvSpPr>
          <p:spPr>
            <a:xfrm>
              <a:off x="192302" y="2286000"/>
              <a:ext cx="8759396" cy="33042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1503211"/>
                </a:avLst>
              </a:prstTxWarp>
              <a:spAutoFit/>
            </a:bodyPr>
            <a:lstStyle/>
            <a:p>
              <a:pPr algn="ctr"/>
              <a:r>
                <a:rPr lang="en-GB" sz="5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fail fast - fail cheap</a:t>
              </a:r>
              <a:endParaRPr lang="vi-VN" sz="5400" b="0" cap="none" spc="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Hình chữ nhật 7"/>
            <p:cNvSpPr/>
            <p:nvPr/>
          </p:nvSpPr>
          <p:spPr>
            <a:xfrm rot="3122407">
              <a:off x="4246592" y="1868225"/>
              <a:ext cx="4134812" cy="14776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5704557"/>
                </a:avLst>
              </a:prstTxWarp>
              <a:spAutoFit/>
            </a:bodyPr>
            <a:lstStyle/>
            <a:p>
              <a:pPr algn="ctr"/>
              <a:r>
                <a:rPr lang="en-GB" sz="7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   e   a   n</a:t>
              </a:r>
              <a:endParaRPr lang="vi-VN" sz="7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6577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5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Approach</a:t>
            </a:r>
          </a:p>
        </p:txBody>
      </p:sp>
      <p:pic>
        <p:nvPicPr>
          <p:cNvPr id="3074" name="Picture 2" descr="Image result for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99" y="900332"/>
            <a:ext cx="191352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vo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8027">
            <a:off x="1112765" y="3821811"/>
            <a:ext cx="2362200" cy="1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Nhóm 4"/>
          <p:cNvGrpSpPr/>
          <p:nvPr/>
        </p:nvGrpSpPr>
        <p:grpSpPr>
          <a:xfrm rot="18520966">
            <a:off x="5106421" y="3924022"/>
            <a:ext cx="2209800" cy="1256896"/>
            <a:chOff x="3048000" y="3172215"/>
            <a:chExt cx="2209800" cy="1256896"/>
          </a:xfrm>
        </p:grpSpPr>
        <p:pic>
          <p:nvPicPr>
            <p:cNvPr id="3078" name="Picture 6" descr="Image result for microservic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172215"/>
              <a:ext cx="2209800" cy="85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Hình chữ nhật 6"/>
            <p:cNvSpPr/>
            <p:nvPr/>
          </p:nvSpPr>
          <p:spPr>
            <a:xfrm>
              <a:off x="3048000" y="4029001"/>
              <a:ext cx="2209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Microservices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3200400" y="5304450"/>
            <a:ext cx="5254196" cy="4572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13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Approach</a:t>
            </a:r>
          </a:p>
        </p:txBody>
      </p:sp>
      <p:pic>
        <p:nvPicPr>
          <p:cNvPr id="3074" name="Picture 2" descr="Image result for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4" y="990600"/>
            <a:ext cx="191352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Nhóm 1"/>
          <p:cNvGrpSpPr/>
          <p:nvPr/>
        </p:nvGrpSpPr>
        <p:grpSpPr>
          <a:xfrm>
            <a:off x="156004" y="3172215"/>
            <a:ext cx="5101796" cy="1256896"/>
            <a:chOff x="156004" y="3276600"/>
            <a:chExt cx="5101796" cy="1256896"/>
          </a:xfrm>
        </p:grpSpPr>
        <p:pic>
          <p:nvPicPr>
            <p:cNvPr id="3076" name="Picture 4" descr="Image result for devop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04" y="3276600"/>
              <a:ext cx="2362200" cy="120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microservic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276600"/>
              <a:ext cx="2209800" cy="85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Hình chữ nhật 6"/>
            <p:cNvSpPr/>
            <p:nvPr/>
          </p:nvSpPr>
          <p:spPr>
            <a:xfrm>
              <a:off x="3048000" y="4133386"/>
              <a:ext cx="2209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Microservices</a:t>
              </a:r>
            </a:p>
          </p:txBody>
        </p:sp>
      </p:grpSp>
      <p:pic>
        <p:nvPicPr>
          <p:cNvPr id="3080" name="Picture 8" descr="Image result for commun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7" y="4958139"/>
            <a:ext cx="1256896" cy="12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00400" y="1532594"/>
            <a:ext cx="5254196" cy="4572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 on the shoulders of giants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5000" y="3172216"/>
            <a:ext cx="3236698" cy="125689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Productivity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00400" y="5304450"/>
            <a:ext cx="5254196" cy="4572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00400" y="5184169"/>
            <a:ext cx="5254196" cy="80483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 back to open 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3428655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139318" y="1087285"/>
            <a:ext cx="1925273" cy="113251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Gogo Jungle Inc.</a:t>
            </a:r>
          </a:p>
        </p:txBody>
      </p:sp>
      <p:sp>
        <p:nvSpPr>
          <p:cNvPr id="6" name="Hình Bầu dục 5"/>
          <p:cNvSpPr/>
          <p:nvPr/>
        </p:nvSpPr>
        <p:spPr>
          <a:xfrm>
            <a:off x="3770527" y="2627527"/>
            <a:ext cx="1602947" cy="16029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GVN</a:t>
            </a:r>
          </a:p>
        </p:txBody>
      </p:sp>
      <p:sp>
        <p:nvSpPr>
          <p:cNvPr id="7" name="Hình Bầu dục 6"/>
          <p:cNvSpPr/>
          <p:nvPr/>
        </p:nvSpPr>
        <p:spPr>
          <a:xfrm>
            <a:off x="7102280" y="1087284"/>
            <a:ext cx="1925273" cy="11325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Styler</a:t>
            </a:r>
          </a:p>
        </p:txBody>
      </p:sp>
      <p:cxnSp>
        <p:nvCxnSpPr>
          <p:cNvPr id="8" name="Đường kết nối Mũi tên Thẳng 7"/>
          <p:cNvCxnSpPr>
            <a:stCxn id="5" idx="6"/>
            <a:endCxn id="6" idx="1"/>
          </p:cNvCxnSpPr>
          <p:nvPr/>
        </p:nvCxnSpPr>
        <p:spPr>
          <a:xfrm>
            <a:off x="2064591" y="1653542"/>
            <a:ext cx="1940682" cy="1208731"/>
          </a:xfrm>
          <a:prstGeom prst="straightConnector1">
            <a:avLst/>
          </a:prstGeom>
          <a:ln w="762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Đường kết nối Mũi tên Thẳng 10"/>
          <p:cNvCxnSpPr>
            <a:stCxn id="7" idx="2"/>
            <a:endCxn id="6" idx="7"/>
          </p:cNvCxnSpPr>
          <p:nvPr/>
        </p:nvCxnSpPr>
        <p:spPr>
          <a:xfrm flipH="1">
            <a:off x="5138728" y="1653541"/>
            <a:ext cx="1963552" cy="1208732"/>
          </a:xfrm>
          <a:prstGeom prst="straightConnector1">
            <a:avLst/>
          </a:prstGeom>
          <a:ln w="76200"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Nổ: 14 Điểm 27"/>
          <p:cNvSpPr/>
          <p:nvPr/>
        </p:nvSpPr>
        <p:spPr>
          <a:xfrm rot="531188">
            <a:off x="5070723" y="1114899"/>
            <a:ext cx="1711966" cy="1248669"/>
          </a:xfrm>
          <a:prstGeom prst="irregularSeal2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5" name="Sao: 7 Cánh 34"/>
          <p:cNvSpPr/>
          <p:nvPr/>
        </p:nvSpPr>
        <p:spPr>
          <a:xfrm>
            <a:off x="1858109" y="1932951"/>
            <a:ext cx="1216115" cy="1015350"/>
          </a:xfrm>
          <a:prstGeom prst="star7">
            <a:avLst>
              <a:gd name="adj" fmla="val 36794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6" name="Cloud 14"/>
          <p:cNvSpPr/>
          <p:nvPr/>
        </p:nvSpPr>
        <p:spPr>
          <a:xfrm>
            <a:off x="6349328" y="5297370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eDCC</a:t>
            </a:r>
          </a:p>
        </p:txBody>
      </p:sp>
      <p:sp>
        <p:nvSpPr>
          <p:cNvPr id="37" name="Cloud 16"/>
          <p:cNvSpPr/>
          <p:nvPr/>
        </p:nvSpPr>
        <p:spPr>
          <a:xfrm>
            <a:off x="3074224" y="5543574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Upfile</a:t>
            </a:r>
          </a:p>
        </p:txBody>
      </p:sp>
      <p:sp>
        <p:nvSpPr>
          <p:cNvPr id="38" name="Cloud 14"/>
          <p:cNvSpPr/>
          <p:nvPr/>
        </p:nvSpPr>
        <p:spPr>
          <a:xfrm>
            <a:off x="90013" y="4230474"/>
            <a:ext cx="1951708" cy="101410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EC</a:t>
            </a:r>
          </a:p>
        </p:txBody>
      </p:sp>
      <p:cxnSp>
        <p:nvCxnSpPr>
          <p:cNvPr id="39" name="Đường kết nối Mũi tên Thẳng 38"/>
          <p:cNvCxnSpPr>
            <a:stCxn id="6" idx="3"/>
            <a:endCxn id="38" idx="0"/>
          </p:cNvCxnSpPr>
          <p:nvPr/>
        </p:nvCxnSpPr>
        <p:spPr>
          <a:xfrm flipH="1">
            <a:off x="2040095" y="3995728"/>
            <a:ext cx="1965178" cy="741800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Sao: 7 Cánh 43"/>
          <p:cNvSpPr/>
          <p:nvPr/>
        </p:nvSpPr>
        <p:spPr>
          <a:xfrm>
            <a:off x="2795891" y="3995728"/>
            <a:ext cx="338019" cy="249986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Đường kết nối Mũi tên Thẳng 44"/>
          <p:cNvCxnSpPr>
            <a:stCxn id="6" idx="4"/>
            <a:endCxn id="37" idx="3"/>
          </p:cNvCxnSpPr>
          <p:nvPr/>
        </p:nvCxnSpPr>
        <p:spPr>
          <a:xfrm flipH="1">
            <a:off x="4050078" y="4230474"/>
            <a:ext cx="521923" cy="1371083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Đường kết nối Mũi tên Thẳng 47"/>
          <p:cNvCxnSpPr>
            <a:stCxn id="6" idx="5"/>
            <a:endCxn id="36" idx="3"/>
          </p:cNvCxnSpPr>
          <p:nvPr/>
        </p:nvCxnSpPr>
        <p:spPr>
          <a:xfrm>
            <a:off x="5138728" y="3995728"/>
            <a:ext cx="2186454" cy="1359625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Sao: 7 Cánh 52"/>
          <p:cNvSpPr/>
          <p:nvPr/>
        </p:nvSpPr>
        <p:spPr>
          <a:xfrm>
            <a:off x="4572000" y="4791022"/>
            <a:ext cx="338019" cy="249986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ao: 7 Cánh 53"/>
          <p:cNvSpPr/>
          <p:nvPr/>
        </p:nvSpPr>
        <p:spPr>
          <a:xfrm>
            <a:off x="5373474" y="4421818"/>
            <a:ext cx="397834" cy="294223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Đường kết nối Mũi tên Thẳng 57"/>
          <p:cNvCxnSpPr>
            <a:stCxn id="6" idx="6"/>
          </p:cNvCxnSpPr>
          <p:nvPr/>
        </p:nvCxnSpPr>
        <p:spPr>
          <a:xfrm>
            <a:off x="5373474" y="3429001"/>
            <a:ext cx="2960065" cy="1245621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Nổ: 14 Điểm 62"/>
          <p:cNvSpPr/>
          <p:nvPr/>
        </p:nvSpPr>
        <p:spPr>
          <a:xfrm rot="531188">
            <a:off x="6870792" y="3107103"/>
            <a:ext cx="2187159" cy="1595264"/>
          </a:xfrm>
          <a:prstGeom prst="irregularSeal2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25" name="Mặt Cười 24"/>
          <p:cNvSpPr/>
          <p:nvPr/>
        </p:nvSpPr>
        <p:spPr>
          <a:xfrm>
            <a:off x="8335732" y="4371730"/>
            <a:ext cx="662443" cy="662443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55423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Approach</a:t>
            </a:r>
          </a:p>
        </p:txBody>
      </p:sp>
      <p:graphicFrame>
        <p:nvGraphicFramePr>
          <p:cNvPr id="4" name="Sơ đồ 3"/>
          <p:cNvGraphicFramePr/>
          <p:nvPr>
            <p:extLst>
              <p:ext uri="{D42A27DB-BD31-4B8C-83A1-F6EECF244321}">
                <p14:modId xmlns:p14="http://schemas.microsoft.com/office/powerpoint/2010/main" val="14414715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ao: 5 Cánh 4"/>
          <p:cNvSpPr/>
          <p:nvPr/>
        </p:nvSpPr>
        <p:spPr>
          <a:xfrm>
            <a:off x="4267200" y="1828800"/>
            <a:ext cx="609600" cy="609600"/>
          </a:xfrm>
          <a:prstGeom prst="star5">
            <a:avLst>
              <a:gd name="adj" fmla="val 28536"/>
              <a:gd name="hf" fmla="val 105146"/>
              <a:gd name="vf" fmla="val 110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5</a:t>
            </a:r>
          </a:p>
        </p:txBody>
      </p:sp>
      <p:sp>
        <p:nvSpPr>
          <p:cNvPr id="6" name="Bong bóng Lời nói: Hình chữ nhật 5"/>
          <p:cNvSpPr/>
          <p:nvPr/>
        </p:nvSpPr>
        <p:spPr>
          <a:xfrm>
            <a:off x="762000" y="5733568"/>
            <a:ext cx="1752600" cy="634117"/>
          </a:xfrm>
          <a:prstGeom prst="wedgeRectCallout">
            <a:avLst>
              <a:gd name="adj1" fmla="val 31017"/>
              <a:gd name="adj2" fmla="val -85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lang="en-US" altLang="ja-JP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20~100</a:t>
            </a:r>
            <a:endParaRPr lang="en-US" altLang="ja-JP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2-star-services.</a:t>
            </a:r>
            <a:endParaRPr lang="en-US" altLang="ja-JP" sz="1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Bong bóng Lời nói: Hình chữ nhật 15"/>
          <p:cNvSpPr/>
          <p:nvPr/>
        </p:nvSpPr>
        <p:spPr>
          <a:xfrm>
            <a:off x="762000" y="2979549"/>
            <a:ext cx="2095500" cy="634117"/>
          </a:xfrm>
          <a:prstGeom prst="wedgeRectCallout">
            <a:avLst>
              <a:gd name="adj1" fmla="val 10799"/>
              <a:gd name="adj2" fmla="val -14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POTENTION ones</a:t>
            </a:r>
            <a:endParaRPr lang="en-US" altLang="ja-JP" sz="1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Bong bóng Lời nói: Hình chữ nhật 17"/>
          <p:cNvSpPr/>
          <p:nvPr/>
        </p:nvSpPr>
        <p:spPr>
          <a:xfrm>
            <a:off x="5238750" y="1490206"/>
            <a:ext cx="800100" cy="634117"/>
          </a:xfrm>
          <a:prstGeom prst="wedgeRectCallout">
            <a:avLst>
              <a:gd name="adj1" fmla="val -48774"/>
              <a:gd name="adj2" fmla="val 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5181799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</a:p>
        </p:txBody>
      </p:sp>
      <p:grpSp>
        <p:nvGrpSpPr>
          <p:cNvPr id="34" name="Nhóm 33"/>
          <p:cNvGrpSpPr/>
          <p:nvPr/>
        </p:nvGrpSpPr>
        <p:grpSpPr>
          <a:xfrm>
            <a:off x="228600" y="2436096"/>
            <a:ext cx="2817115" cy="1985809"/>
            <a:chOff x="228600" y="2436096"/>
            <a:chExt cx="2817115" cy="1985809"/>
          </a:xfrm>
        </p:grpSpPr>
        <p:sp>
          <p:nvSpPr>
            <p:cNvPr id="18" name="Hình chữ nhật 17"/>
            <p:cNvSpPr/>
            <p:nvPr/>
          </p:nvSpPr>
          <p:spPr>
            <a:xfrm>
              <a:off x="228600" y="2436096"/>
              <a:ext cx="2817115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GB" dirty="0"/>
                <a:t>HR</a:t>
              </a:r>
            </a:p>
          </p:txBody>
        </p:sp>
        <p:sp>
          <p:nvSpPr>
            <p:cNvPr id="16" name="Hình chữ nhật 15"/>
            <p:cNvSpPr/>
            <p:nvPr/>
          </p:nvSpPr>
          <p:spPr>
            <a:xfrm>
              <a:off x="228600" y="3040896"/>
              <a:ext cx="2817115" cy="138100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Invite GOOD partners</a:t>
              </a:r>
              <a:endParaRPr lang="vi-VN" sz="2100" dirty="0"/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Pay WELL</a:t>
              </a:r>
              <a:endParaRPr lang="vi-VN" sz="2100" dirty="0"/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Study TOGETHER</a:t>
              </a:r>
              <a:endParaRPr lang="vi-VN" sz="2100" dirty="0"/>
            </a:p>
            <a:p>
              <a:endParaRPr lang="en-GB" dirty="0"/>
            </a:p>
          </p:txBody>
        </p:sp>
      </p:grpSp>
      <p:grpSp>
        <p:nvGrpSpPr>
          <p:cNvPr id="35" name="Nhóm 34"/>
          <p:cNvGrpSpPr/>
          <p:nvPr/>
        </p:nvGrpSpPr>
        <p:grpSpPr>
          <a:xfrm>
            <a:off x="3657600" y="2436096"/>
            <a:ext cx="2817115" cy="1985809"/>
            <a:chOff x="3657600" y="2436096"/>
            <a:chExt cx="2817115" cy="1985809"/>
          </a:xfrm>
        </p:grpSpPr>
        <p:sp>
          <p:nvSpPr>
            <p:cNvPr id="23" name="Hình chữ nhật 22"/>
            <p:cNvSpPr/>
            <p:nvPr/>
          </p:nvSpPr>
          <p:spPr>
            <a:xfrm>
              <a:off x="3657600" y="2436096"/>
              <a:ext cx="2817115" cy="6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GB" dirty="0"/>
                <a:t>Operation</a:t>
              </a:r>
            </a:p>
          </p:txBody>
        </p:sp>
        <p:sp>
          <p:nvSpPr>
            <p:cNvPr id="24" name="Hình chữ nhật 23"/>
            <p:cNvSpPr/>
            <p:nvPr/>
          </p:nvSpPr>
          <p:spPr>
            <a:xfrm>
              <a:off x="3657600" y="3040896"/>
              <a:ext cx="2817115" cy="138100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Outsourcing</a:t>
              </a:r>
              <a:endParaRPr lang="vi-VN" sz="2100" dirty="0"/>
            </a:p>
            <a:p>
              <a:pPr marL="685800" lvl="2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Styler</a:t>
              </a:r>
            </a:p>
            <a:p>
              <a:pPr marL="685800" lvl="2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Gogojungle Japan</a:t>
              </a:r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Products</a:t>
              </a:r>
            </a:p>
          </p:txBody>
        </p:sp>
      </p:grpSp>
      <p:grpSp>
        <p:nvGrpSpPr>
          <p:cNvPr id="36" name="Nhóm 35"/>
          <p:cNvGrpSpPr/>
          <p:nvPr/>
        </p:nvGrpSpPr>
        <p:grpSpPr>
          <a:xfrm>
            <a:off x="7086600" y="2436096"/>
            <a:ext cx="1828800" cy="1985809"/>
            <a:chOff x="7086600" y="2436096"/>
            <a:chExt cx="1828800" cy="1985809"/>
          </a:xfrm>
        </p:grpSpPr>
        <p:sp>
          <p:nvSpPr>
            <p:cNvPr id="25" name="Hình chữ nhật 24"/>
            <p:cNvSpPr/>
            <p:nvPr/>
          </p:nvSpPr>
          <p:spPr>
            <a:xfrm>
              <a:off x="7086600" y="2436096"/>
              <a:ext cx="182880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GB" dirty="0"/>
                <a:t>Financial</a:t>
              </a:r>
            </a:p>
          </p:txBody>
        </p:sp>
        <p:sp>
          <p:nvSpPr>
            <p:cNvPr id="26" name="Hình chữ nhật 25"/>
            <p:cNvSpPr/>
            <p:nvPr/>
          </p:nvSpPr>
          <p:spPr>
            <a:xfrm>
              <a:off x="7086600" y="3040896"/>
              <a:ext cx="1828800" cy="138100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For FOOD</a:t>
              </a:r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endParaRPr lang="en-GB" sz="2100" dirty="0"/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endParaRPr lang="en-GB" sz="2100" dirty="0"/>
            </a:p>
            <a:p>
              <a:pPr marL="228600" lvl="1" indent="-228600" defTabSz="93345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en-GB" sz="2100" dirty="0"/>
                <a:t>For FUTURE</a:t>
              </a:r>
              <a:endParaRPr lang="vi-VN" sz="2100" dirty="0"/>
            </a:p>
            <a:p>
              <a:endParaRPr lang="en-GB" dirty="0"/>
            </a:p>
          </p:txBody>
        </p:sp>
      </p:grpSp>
      <p:sp>
        <p:nvSpPr>
          <p:cNvPr id="37" name="Mũi tên: Phải 36"/>
          <p:cNvSpPr/>
          <p:nvPr/>
        </p:nvSpPr>
        <p:spPr>
          <a:xfrm>
            <a:off x="3083815" y="3429000"/>
            <a:ext cx="535685" cy="457200"/>
          </a:xfrm>
          <a:prstGeom prst="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6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̃i tên: Phải 37"/>
          <p:cNvSpPr/>
          <p:nvPr/>
        </p:nvSpPr>
        <p:spPr>
          <a:xfrm>
            <a:off x="6512815" y="2971800"/>
            <a:ext cx="535685" cy="457200"/>
          </a:xfrm>
          <a:prstGeom prst="rightArrow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̃i tên: Phải 39"/>
          <p:cNvSpPr/>
          <p:nvPr/>
        </p:nvSpPr>
        <p:spPr>
          <a:xfrm>
            <a:off x="6512815" y="3972325"/>
            <a:ext cx="535685" cy="457200"/>
          </a:xfrm>
          <a:prstGeom prst="rightArrow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23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4857" y="4648200"/>
            <a:ext cx="8889143" cy="1066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4276446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139318" y="1087285"/>
            <a:ext cx="1925273" cy="113251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Gogo Jungle Inc.</a:t>
            </a:r>
          </a:p>
        </p:txBody>
      </p:sp>
      <p:sp>
        <p:nvSpPr>
          <p:cNvPr id="6" name="Hình Bầu dục 5"/>
          <p:cNvSpPr/>
          <p:nvPr/>
        </p:nvSpPr>
        <p:spPr>
          <a:xfrm>
            <a:off x="3685481" y="1981200"/>
            <a:ext cx="1602947" cy="16029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GVN</a:t>
            </a:r>
          </a:p>
        </p:txBody>
      </p:sp>
      <p:cxnSp>
        <p:nvCxnSpPr>
          <p:cNvPr id="8" name="Đường kết nối Mũi tên Thẳng 7"/>
          <p:cNvCxnSpPr>
            <a:stCxn id="5" idx="5"/>
            <a:endCxn id="6" idx="2"/>
          </p:cNvCxnSpPr>
          <p:nvPr/>
        </p:nvCxnSpPr>
        <p:spPr>
          <a:xfrm>
            <a:off x="1782641" y="2053945"/>
            <a:ext cx="1902840" cy="728729"/>
          </a:xfrm>
          <a:prstGeom prst="straightConnector1">
            <a:avLst/>
          </a:prstGeom>
          <a:ln w="762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Sao: 7 Cánh 34"/>
          <p:cNvSpPr/>
          <p:nvPr/>
        </p:nvSpPr>
        <p:spPr>
          <a:xfrm>
            <a:off x="1858109" y="1932951"/>
            <a:ext cx="1216115" cy="1015350"/>
          </a:xfrm>
          <a:prstGeom prst="star7">
            <a:avLst>
              <a:gd name="adj" fmla="val 36794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7" name="Cloud 16"/>
          <p:cNvSpPr/>
          <p:nvPr/>
        </p:nvSpPr>
        <p:spPr>
          <a:xfrm>
            <a:off x="3810000" y="533400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Services</a:t>
            </a:r>
          </a:p>
        </p:txBody>
      </p:sp>
      <p:cxnSp>
        <p:nvCxnSpPr>
          <p:cNvPr id="45" name="Đường kết nối Mũi tên Thẳng 44"/>
          <p:cNvCxnSpPr>
            <a:stCxn id="6" idx="4"/>
            <a:endCxn id="37" idx="3"/>
          </p:cNvCxnSpPr>
          <p:nvPr/>
        </p:nvCxnSpPr>
        <p:spPr>
          <a:xfrm>
            <a:off x="4486955" y="3584147"/>
            <a:ext cx="298899" cy="1807836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Đường kết nối Mũi tên Thẳng 57"/>
          <p:cNvCxnSpPr>
            <a:stCxn id="6" idx="6"/>
          </p:cNvCxnSpPr>
          <p:nvPr/>
        </p:nvCxnSpPr>
        <p:spPr>
          <a:xfrm flipV="1">
            <a:off x="5288428" y="1324628"/>
            <a:ext cx="2864973" cy="1458046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Hình chữ nhật: Góc Tròn 18"/>
          <p:cNvSpPr/>
          <p:nvPr/>
        </p:nvSpPr>
        <p:spPr>
          <a:xfrm>
            <a:off x="385122" y="5029200"/>
            <a:ext cx="2092380" cy="1046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Other CLIENTS</a:t>
            </a:r>
          </a:p>
        </p:txBody>
      </p:sp>
      <p:cxnSp>
        <p:nvCxnSpPr>
          <p:cNvPr id="41" name="Đường kết nối Mũi tên Thẳng 40"/>
          <p:cNvCxnSpPr>
            <a:stCxn id="6" idx="3"/>
            <a:endCxn id="19" idx="0"/>
          </p:cNvCxnSpPr>
          <p:nvPr/>
        </p:nvCxnSpPr>
        <p:spPr>
          <a:xfrm flipH="1">
            <a:off x="1431312" y="3349401"/>
            <a:ext cx="2488915" cy="1679799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Sao: 7 Cánh 43"/>
          <p:cNvSpPr/>
          <p:nvPr/>
        </p:nvSpPr>
        <p:spPr>
          <a:xfrm>
            <a:off x="3796207" y="4059210"/>
            <a:ext cx="1680394" cy="1242756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Hình Bầu dục 45"/>
          <p:cNvSpPr/>
          <p:nvPr/>
        </p:nvSpPr>
        <p:spPr>
          <a:xfrm>
            <a:off x="2412824" y="1575900"/>
            <a:ext cx="676640" cy="6766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47" name="Hình Bầu dục 46"/>
          <p:cNvSpPr/>
          <p:nvPr/>
        </p:nvSpPr>
        <p:spPr>
          <a:xfrm>
            <a:off x="6516745" y="1153835"/>
            <a:ext cx="1076640" cy="1076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63" name="Nổ: 14 Điểm 62"/>
          <p:cNvSpPr/>
          <p:nvPr/>
        </p:nvSpPr>
        <p:spPr>
          <a:xfrm rot="531188">
            <a:off x="6468810" y="1781266"/>
            <a:ext cx="2187159" cy="1595264"/>
          </a:xfrm>
          <a:prstGeom prst="irregularSeal2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RISK: No Styler</a:t>
            </a:r>
          </a:p>
        </p:txBody>
      </p:sp>
      <p:sp>
        <p:nvSpPr>
          <p:cNvPr id="52" name="Nổ: 14 Điểm 51"/>
          <p:cNvSpPr/>
          <p:nvPr/>
        </p:nvSpPr>
        <p:spPr>
          <a:xfrm rot="531188">
            <a:off x="1713246" y="3826662"/>
            <a:ext cx="1711966" cy="1248669"/>
          </a:xfrm>
          <a:prstGeom prst="irregularSeal2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3" name="Hình Bầu dục 42"/>
          <p:cNvSpPr/>
          <p:nvPr/>
        </p:nvSpPr>
        <p:spPr>
          <a:xfrm>
            <a:off x="1730818" y="4073878"/>
            <a:ext cx="606709" cy="60670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56" name="Mặt Cười 55"/>
          <p:cNvSpPr/>
          <p:nvPr/>
        </p:nvSpPr>
        <p:spPr>
          <a:xfrm>
            <a:off x="8141398" y="911618"/>
            <a:ext cx="1002602" cy="1002602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548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139318" y="1087285"/>
            <a:ext cx="1925273" cy="113251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Gogo Jungle Inc.</a:t>
            </a:r>
          </a:p>
        </p:txBody>
      </p:sp>
      <p:sp>
        <p:nvSpPr>
          <p:cNvPr id="6" name="Hình Bầu dục 5"/>
          <p:cNvSpPr/>
          <p:nvPr/>
        </p:nvSpPr>
        <p:spPr>
          <a:xfrm>
            <a:off x="643251" y="3722566"/>
            <a:ext cx="1602947" cy="16029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GVN</a:t>
            </a:r>
          </a:p>
        </p:txBody>
      </p:sp>
      <p:cxnSp>
        <p:nvCxnSpPr>
          <p:cNvPr id="8" name="Đường kết nối Mũi tên Thẳng 7"/>
          <p:cNvCxnSpPr>
            <a:stCxn id="5" idx="4"/>
            <a:endCxn id="6" idx="0"/>
          </p:cNvCxnSpPr>
          <p:nvPr/>
        </p:nvCxnSpPr>
        <p:spPr>
          <a:xfrm>
            <a:off x="1101955" y="2219798"/>
            <a:ext cx="342770" cy="1502768"/>
          </a:xfrm>
          <a:prstGeom prst="straightConnector1">
            <a:avLst/>
          </a:prstGeom>
          <a:ln w="762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Sao: 7 Cánh 34"/>
          <p:cNvSpPr/>
          <p:nvPr/>
        </p:nvSpPr>
        <p:spPr>
          <a:xfrm>
            <a:off x="1858109" y="1932951"/>
            <a:ext cx="1216115" cy="1015350"/>
          </a:xfrm>
          <a:prstGeom prst="star7">
            <a:avLst>
              <a:gd name="adj" fmla="val 36794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37" name="Cloud 16"/>
          <p:cNvSpPr/>
          <p:nvPr/>
        </p:nvSpPr>
        <p:spPr>
          <a:xfrm>
            <a:off x="3810000" y="5334000"/>
            <a:ext cx="1951708" cy="101410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Services</a:t>
            </a:r>
          </a:p>
        </p:txBody>
      </p:sp>
      <p:cxnSp>
        <p:nvCxnSpPr>
          <p:cNvPr id="45" name="Đường kết nối Mũi tên Thẳng 44"/>
          <p:cNvCxnSpPr>
            <a:stCxn id="6" idx="5"/>
            <a:endCxn id="37" idx="2"/>
          </p:cNvCxnSpPr>
          <p:nvPr/>
        </p:nvCxnSpPr>
        <p:spPr>
          <a:xfrm>
            <a:off x="2011452" y="5090767"/>
            <a:ext cx="1804602" cy="750287"/>
          </a:xfrm>
          <a:prstGeom prst="straightConnector1">
            <a:avLst/>
          </a:prstGeom>
          <a:ln w="76200">
            <a:gradFill>
              <a:gsLst>
                <a:gs pos="0">
                  <a:schemeClr val="accent5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Đường kết nối Mũi tên Thẳng 57"/>
          <p:cNvCxnSpPr>
            <a:stCxn id="6" idx="7"/>
            <a:endCxn id="24" idx="2"/>
          </p:cNvCxnSpPr>
          <p:nvPr/>
        </p:nvCxnSpPr>
        <p:spPr>
          <a:xfrm flipV="1">
            <a:off x="2011452" y="1640099"/>
            <a:ext cx="5475940" cy="2317213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Hình Bầu dục 45"/>
          <p:cNvSpPr/>
          <p:nvPr/>
        </p:nvSpPr>
        <p:spPr>
          <a:xfrm>
            <a:off x="2412824" y="1575900"/>
            <a:ext cx="676640" cy="6766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47" name="Hình Bầu dục 46"/>
          <p:cNvSpPr/>
          <p:nvPr/>
        </p:nvSpPr>
        <p:spPr>
          <a:xfrm>
            <a:off x="4230036" y="1191829"/>
            <a:ext cx="2116784" cy="211678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63" name="Nổ: 14 Điểm 62"/>
          <p:cNvSpPr/>
          <p:nvPr/>
        </p:nvSpPr>
        <p:spPr>
          <a:xfrm rot="531188">
            <a:off x="5993020" y="2126747"/>
            <a:ext cx="2187159" cy="1595264"/>
          </a:xfrm>
          <a:prstGeom prst="irregularSeal2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18" name="Hình Bầu dục 17"/>
          <p:cNvSpPr/>
          <p:nvPr/>
        </p:nvSpPr>
        <p:spPr>
          <a:xfrm>
            <a:off x="4917567" y="4197090"/>
            <a:ext cx="2273819" cy="227381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44" name="Sao: 7 Cánh 43"/>
          <p:cNvSpPr/>
          <p:nvPr/>
        </p:nvSpPr>
        <p:spPr>
          <a:xfrm>
            <a:off x="3210466" y="4469389"/>
            <a:ext cx="1680394" cy="1242756"/>
          </a:xfrm>
          <a:prstGeom prst="star7">
            <a:avLst>
              <a:gd name="adj" fmla="val 3888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RISK: No Styler</a:t>
            </a:r>
          </a:p>
        </p:txBody>
      </p:sp>
      <p:sp>
        <p:nvSpPr>
          <p:cNvPr id="24" name="Mặt Cười 23"/>
          <p:cNvSpPr/>
          <p:nvPr/>
        </p:nvSpPr>
        <p:spPr>
          <a:xfrm>
            <a:off x="7487392" y="799753"/>
            <a:ext cx="1680692" cy="1680692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23611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ặt Cười 1"/>
          <p:cNvSpPr/>
          <p:nvPr/>
        </p:nvSpPr>
        <p:spPr>
          <a:xfrm>
            <a:off x="990600" y="5410200"/>
            <a:ext cx="662443" cy="662443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Mặt Cười 2"/>
          <p:cNvSpPr/>
          <p:nvPr/>
        </p:nvSpPr>
        <p:spPr>
          <a:xfrm>
            <a:off x="6096000" y="1143000"/>
            <a:ext cx="2602802" cy="2602802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Mũi tên: Phải 4"/>
          <p:cNvSpPr/>
          <p:nvPr/>
        </p:nvSpPr>
        <p:spPr>
          <a:xfrm rot="19703080">
            <a:off x="1383600" y="3811091"/>
            <a:ext cx="5181600" cy="830690"/>
          </a:xfrm>
          <a:prstGeom prst="rightArrow">
            <a:avLst>
              <a:gd name="adj1" fmla="val 50000"/>
              <a:gd name="adj2" fmla="val 90866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5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ặt Cười 3"/>
          <p:cNvSpPr/>
          <p:nvPr/>
        </p:nvSpPr>
        <p:spPr>
          <a:xfrm>
            <a:off x="2971798" y="3048000"/>
            <a:ext cx="1002602" cy="1002602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HUMAN: How to grow?</a:t>
            </a:r>
          </a:p>
        </p:txBody>
      </p:sp>
    </p:spTree>
    <p:extLst>
      <p:ext uri="{BB962C8B-B14F-4D97-AF65-F5344CB8AC3E}">
        <p14:creationId xmlns:p14="http://schemas.microsoft.com/office/powerpoint/2010/main" val="81528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6004" y="3048000"/>
            <a:ext cx="8889143" cy="762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5400" dirty="0">
                <a:latin typeface="Tahoma (Body)"/>
              </a:rPr>
              <a:t>Comment PLEASE !!!</a:t>
            </a:r>
          </a:p>
        </p:txBody>
      </p:sp>
    </p:spTree>
    <p:extLst>
      <p:ext uri="{BB962C8B-B14F-4D97-AF65-F5344CB8AC3E}">
        <p14:creationId xmlns:p14="http://schemas.microsoft.com/office/powerpoint/2010/main" val="30017796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139318" y="1087285"/>
            <a:ext cx="1925273" cy="113251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Gogo Jungle Inc.</a:t>
            </a:r>
          </a:p>
        </p:txBody>
      </p:sp>
      <p:sp>
        <p:nvSpPr>
          <p:cNvPr id="6" name="Hình Bầu dục 5"/>
          <p:cNvSpPr/>
          <p:nvPr/>
        </p:nvSpPr>
        <p:spPr>
          <a:xfrm>
            <a:off x="3770527" y="2627527"/>
            <a:ext cx="1602947" cy="16029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GVN</a:t>
            </a:r>
          </a:p>
        </p:txBody>
      </p:sp>
      <p:sp>
        <p:nvSpPr>
          <p:cNvPr id="7" name="Hình Bầu dục 6"/>
          <p:cNvSpPr/>
          <p:nvPr/>
        </p:nvSpPr>
        <p:spPr>
          <a:xfrm>
            <a:off x="7102280" y="1087284"/>
            <a:ext cx="1925273" cy="11325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Styler</a:t>
            </a:r>
          </a:p>
        </p:txBody>
      </p:sp>
      <p:cxnSp>
        <p:nvCxnSpPr>
          <p:cNvPr id="8" name="Đường kết nối Mũi tên Thẳng 7"/>
          <p:cNvCxnSpPr>
            <a:stCxn id="5" idx="6"/>
            <a:endCxn id="6" idx="1"/>
          </p:cNvCxnSpPr>
          <p:nvPr/>
        </p:nvCxnSpPr>
        <p:spPr>
          <a:xfrm>
            <a:off x="2064591" y="1653542"/>
            <a:ext cx="1940682" cy="1208731"/>
          </a:xfrm>
          <a:prstGeom prst="straightConnector1">
            <a:avLst/>
          </a:prstGeom>
          <a:ln w="762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Đường kết nối Mũi tên Thẳng 10"/>
          <p:cNvCxnSpPr>
            <a:stCxn id="7" idx="2"/>
            <a:endCxn id="6" idx="7"/>
          </p:cNvCxnSpPr>
          <p:nvPr/>
        </p:nvCxnSpPr>
        <p:spPr>
          <a:xfrm flipH="1">
            <a:off x="5138728" y="1653541"/>
            <a:ext cx="1963552" cy="1208732"/>
          </a:xfrm>
          <a:prstGeom prst="straightConnector1">
            <a:avLst/>
          </a:prstGeom>
          <a:ln w="76200"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Hình Bầu dục 26"/>
          <p:cNvSpPr/>
          <p:nvPr/>
        </p:nvSpPr>
        <p:spPr>
          <a:xfrm>
            <a:off x="2625991" y="1373630"/>
            <a:ext cx="676640" cy="6766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34" name="Hình Bầu dục 33"/>
          <p:cNvSpPr/>
          <p:nvPr/>
        </p:nvSpPr>
        <p:spPr>
          <a:xfrm>
            <a:off x="6305630" y="1932951"/>
            <a:ext cx="830243" cy="83024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55" name="Mặt Cười 54"/>
          <p:cNvSpPr/>
          <p:nvPr/>
        </p:nvSpPr>
        <p:spPr>
          <a:xfrm>
            <a:off x="8333539" y="4343400"/>
            <a:ext cx="662443" cy="662443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Đường kết nối Mũi tên Thẳng 57"/>
          <p:cNvCxnSpPr>
            <a:stCxn id="6" idx="6"/>
            <a:endCxn id="55" idx="2"/>
          </p:cNvCxnSpPr>
          <p:nvPr/>
        </p:nvCxnSpPr>
        <p:spPr>
          <a:xfrm>
            <a:off x="5373474" y="3429001"/>
            <a:ext cx="2960065" cy="1245621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Hình Bầu dục 25"/>
          <p:cNvSpPr/>
          <p:nvPr/>
        </p:nvSpPr>
        <p:spPr>
          <a:xfrm>
            <a:off x="6618099" y="3428530"/>
            <a:ext cx="1364441" cy="136444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$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6004" y="228600"/>
            <a:ext cx="69305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3422071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004" y="1866900"/>
            <a:ext cx="8889143" cy="31242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 and Principles</a:t>
            </a:r>
          </a:p>
          <a:p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and Missions</a:t>
            </a:r>
          </a:p>
          <a:p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Strategy, Approach and ACTION</a:t>
            </a:r>
          </a:p>
        </p:txBody>
      </p:sp>
    </p:spTree>
    <p:extLst>
      <p:ext uri="{BB962C8B-B14F-4D97-AF65-F5344CB8AC3E}">
        <p14:creationId xmlns:p14="http://schemas.microsoft.com/office/powerpoint/2010/main" val="2712843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4857" y="4648200"/>
            <a:ext cx="8889143" cy="1066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 &amp; Principles</a:t>
            </a:r>
          </a:p>
        </p:txBody>
      </p:sp>
    </p:spTree>
    <p:extLst>
      <p:ext uri="{BB962C8B-B14F-4D97-AF65-F5344CB8AC3E}">
        <p14:creationId xmlns:p14="http://schemas.microsoft.com/office/powerpoint/2010/main" val="9785045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</a:t>
            </a:r>
          </a:p>
        </p:txBody>
      </p:sp>
      <p:sp>
        <p:nvSpPr>
          <p:cNvPr id="2" name="Hình chữ nhật: Góc Tròn 1"/>
          <p:cNvSpPr/>
          <p:nvPr/>
        </p:nvSpPr>
        <p:spPr>
          <a:xfrm>
            <a:off x="247650" y="1416973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HUMAN FIRST</a:t>
            </a:r>
          </a:p>
        </p:txBody>
      </p:sp>
      <p:sp>
        <p:nvSpPr>
          <p:cNvPr id="5" name="Hình chữ nhật: Góc Tròn 4"/>
          <p:cNvSpPr/>
          <p:nvPr/>
        </p:nvSpPr>
        <p:spPr>
          <a:xfrm>
            <a:off x="247650" y="2895600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SYNERGY</a:t>
            </a:r>
          </a:p>
        </p:txBody>
      </p:sp>
      <p:sp>
        <p:nvSpPr>
          <p:cNvPr id="6" name="Hình chữ nhật: Góc Tròn 5"/>
          <p:cNvSpPr/>
          <p:nvPr/>
        </p:nvSpPr>
        <p:spPr>
          <a:xfrm>
            <a:off x="247650" y="4374227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WIN-WIN</a:t>
            </a:r>
          </a:p>
        </p:txBody>
      </p:sp>
      <p:sp>
        <p:nvSpPr>
          <p:cNvPr id="8" name="Hình chữ nhật: Góc Tròn 7"/>
          <p:cNvSpPr/>
          <p:nvPr/>
        </p:nvSpPr>
        <p:spPr>
          <a:xfrm>
            <a:off x="5162550" y="2895600"/>
            <a:ext cx="37338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993300"/>
                </a:solidFill>
              </a:rPr>
              <a:t>SUSTAINABLE</a:t>
            </a:r>
          </a:p>
        </p:txBody>
      </p:sp>
      <p:sp>
        <p:nvSpPr>
          <p:cNvPr id="11" name="Mũi tên: Phải 10"/>
          <p:cNvSpPr/>
          <p:nvPr/>
        </p:nvSpPr>
        <p:spPr>
          <a:xfrm>
            <a:off x="4124325" y="2019300"/>
            <a:ext cx="742951" cy="2819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70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</a:t>
            </a:r>
          </a:p>
        </p:txBody>
      </p:sp>
      <p:sp>
        <p:nvSpPr>
          <p:cNvPr id="2" name="Hình chữ nhật: Góc Tròn 1"/>
          <p:cNvSpPr/>
          <p:nvPr/>
        </p:nvSpPr>
        <p:spPr>
          <a:xfrm>
            <a:off x="247650" y="1416973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HUMAN FIRST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004" y="3810000"/>
            <a:ext cx="8889143" cy="2286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work for the happiness of HUMAN 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society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customers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family</a:t>
            </a:r>
          </a:p>
        </p:txBody>
      </p:sp>
    </p:spTree>
    <p:extLst>
      <p:ext uri="{BB962C8B-B14F-4D97-AF65-F5344CB8AC3E}">
        <p14:creationId xmlns:p14="http://schemas.microsoft.com/office/powerpoint/2010/main" val="18564033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004" y="228600"/>
            <a:ext cx="6244796" cy="578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004" y="3810000"/>
            <a:ext cx="8889143" cy="2286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believe that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together is better than two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alone - go fast, go together - go far</a:t>
            </a:r>
          </a:p>
          <a:p>
            <a:pPr lvl="1"/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dependence → independence → interdependence</a:t>
            </a:r>
            <a:endParaRPr lang="en-US" altLang="ja-JP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ình chữ nhật: Góc Tròn 4"/>
          <p:cNvSpPr/>
          <p:nvPr/>
        </p:nvSpPr>
        <p:spPr>
          <a:xfrm>
            <a:off x="247650" y="1419032"/>
            <a:ext cx="3581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SYNERGY</a:t>
            </a:r>
          </a:p>
        </p:txBody>
      </p:sp>
    </p:spTree>
    <p:extLst>
      <p:ext uri="{BB962C8B-B14F-4D97-AF65-F5344CB8AC3E}">
        <p14:creationId xmlns:p14="http://schemas.microsoft.com/office/powerpoint/2010/main" val="4166032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2176</TotalTime>
  <Words>581</Words>
  <Application>Microsoft Office PowerPoint</Application>
  <PresentationFormat>On-screen Show (4:3)</PresentationFormat>
  <Paragraphs>315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 Unicode MS</vt:lpstr>
      <vt:lpstr>ＭＳ Ｐゴシック</vt:lpstr>
      <vt:lpstr>ＭＳ Ｐ明朝</vt:lpstr>
      <vt:lpstr>Tahoma (Body)</vt:lpstr>
      <vt:lpstr>Tahoma (Headings)</vt:lpstr>
      <vt:lpstr>游ゴシック</vt:lpstr>
      <vt:lpstr>游ゴシック Light</vt:lpstr>
      <vt:lpstr>Arial</vt:lpstr>
      <vt:lpstr>Calibri</vt:lpstr>
      <vt:lpstr>Calibri Light</vt:lpstr>
      <vt:lpstr>Comic Sans MS</vt:lpstr>
      <vt:lpstr>Kristen ITC</vt:lpstr>
      <vt:lpstr>Tahoma</vt:lpstr>
      <vt:lpstr>Times New Roman</vt:lpstr>
      <vt:lpstr>01017510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Hậu Thân Nguyên</dc:creator>
  <cp:keywords/>
  <cp:lastModifiedBy>Thong Nguyen Dinh</cp:lastModifiedBy>
  <cp:revision>362</cp:revision>
  <cp:lastPrinted>1601-01-01T00:00:00Z</cp:lastPrinted>
  <dcterms:created xsi:type="dcterms:W3CDTF">2016-05-13T15:16:50Z</dcterms:created>
  <dcterms:modified xsi:type="dcterms:W3CDTF">2016-12-09T16:40:51Z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