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0" d="100"/>
          <a:sy n="50" d="100"/>
        </p:scale>
        <p:origin x="67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e01316a-5d70-4c35-9ca5-082910db64e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17b7fe8-d4c1-4757-a7a1-960e87d1e0d5/ReportSection1df7bf924505c38296e7?bookmarkGuid=7c471a3e-460b-460f-8e82-f3cf5978f1a7&amp;bookmarkUsage=1&amp;ctid=e85c5307-76b1-4c48-bc5d-e88373dda261&amp;fromEntryPoint=export&quot;"/>
    <we:property name="reportState" value="&quot;CONNECTED&quot;"/>
    <we:property name="reportEmbeddedTime" value="&quot;2023-03-13T18:40:03.425Z&quot;"/>
    <we:property name="creatorSessionId" value="&quot;8933289c-abcd-41e4-ad71-5a4ec3a0735e&quot;"/>
    <we:property name="creatorUserId" value="&quot;10032000F2B3C0F4&quot;"/>
    <we:property name="creatorTenantId" value="&quot;e85c5307-76b1-4c48-bc5d-e88373dda261&quot;"/>
    <we:property name="reportName" value="&quot;Sale Report&quot;"/>
    <we:property name="isFiltersActionButtonVisible" value="true"/>
    <we:property name="initialStateBookmark" value="&quot;H4sIAAAAAAAAA+1aW0/bSBT+K8gv7EpRNWN7PDN9K4FKFZdF0O1qVaHqeOY4uBg7azuULOK/7/E4AXIhBJawYQtPzP3M950z5+JceTat+hkMD+AcvffeVlGcnUN5tsG9jpeP+n77bXf/w9Hut4MP+zvUXfTrtMgr7/2VV0PZw/pLWg0ga3agzq8nHQ+y7BB6TSuBrMKO18eyKnLI0r+xnUxDdTnA646Hl/2sKKHZ8riGGpttL2g6tels/i6gE8HU6QUeo6nb3iPsF2U9anObyDjRfiiYMIHydYSS1lTtqBPz4fnNoU6wbpHXkOYkQNMXSmEQpNSRrznjViihm/4qzXvZ6Cq3az8P+w1eNV7WcXHZIBV/pzObna6v6aoJSG4SjIU1GBkuQiOjZnWSZvXowHi4c9kvCUXCtt2tS5j0ijI1dJJDq8SqBefK6xbZ4Nz9tzPRf1wMSoNHmLihvE7rIe20/Wn/W3dQ1cU5ll4jz2FZEDFubNy/0W3mNoOnxY9uiXS49d6z6xPqWXjpKksNbXv3zh7t13N8WqjB3anfnphiO15YN4zuylfeXkowtHt/gWzQbLu5TSts8SPfJKHo76QRrVUHkv77HY7disqdsjpYThyPHLg1NopFbAPQoc+CiL0wjySjHZh6Wt7jQbwxOugnZHE5UFoOjcA4TJgAETAeS7AsVOvB4aj7jcclgGm5ZKGOQi5YKAJtlTWggjWxx7HIzru+8TgXlJZDkFqHArUFFUeR8DFi+n4OR5HJRzfIfaki1CKSnMiPhJSABNlcntvt3M3GMYbf8T6WxbnbdxQFWZo5cZPtJjDpeC0rxFvH++MUSxzhktu0HoFxUNSzCH2aQu0ReLYNJ9IUin8iNO6KRLnh6OtcsvNBljUTT0ZU/3tld2jMF2dtNHwLqtSsVr0XwNDqtApkZIWAOPYDK3wdRrDAx0zotInJQSlGthD7IJpIMYz+/zq9T8H36fEpxeprpNkTQv3s+j3JkNNyEenEhBArG8RcamAxhktqeeIrBWQfhkVKWD9kMtD3afnKqJ3DamdKzkBpShM5BoZBRGbJwIdbOT/YC8gN2hkh9xGqQYnLSrmLw43Rkmpa0s9FDdkxZKORxeL6AgOBlN9GQN4QOYQMVgXr0wKfaYkTKRKpjQ4oFA8DZZEb9szP3VjQ9Xrx5sW0D757mwe/7+1tPu/L9/RkZJpLolJI4yfShNZHEwVBIOYay3JEnt0lcsJEbpns3Mwu784+gvxsKb67xXkfyrSabu2meXPFjreHSb28Rd/QPVNP+FRtHGNGDzTajTG0jZQbvzjb/tXNP0p7p/U97z7f8+6h/JGPjcPmKdLdJZ8/7P/66UVRf4Y4w8l6GDVKi+XW0LGxnZbj4h6pwM6LvKKNPsx1mq3xPLvXbE37qPix+rS4s8pszSke5NW4YNtepywy9197QbpohheYtWN/DbAc0pFu/M5R72ZEp3WpRScV8fgC9QM6rzpM87zR5rYgvYS4Dgq3lGTLoF+NV8/sRpPKonUm43uN3/YmeB2FbmES6IgeTaEMBVNM8UDJ+yOoNYo6XlqUrYHt4bwwvLOiss7z5wNZmmP3FMp6+jmc/xSNVXWlETyCAhX6nDHGuWI24qFYf/17EGoDpV0/p+M+BFGyxBLUBLhE0Er5EawP4Pda2atC/OYWLeSRMSJgRkWS+YzFihm2bJYaCMlMGIRGUYaiWYi+UW/JyatJTl7Xd9Rz6L+EZ3jcB0+fhSYWOkajWUCWFDKxwHgeeq8eJ+28RKXVteeuxvUwb5V5piB3a9XL2ffTstDnsOEZQsdQPWy4Ym9stM5wacFaf2BapBejz4KRjjWGkVQQgpU8FrDAy048+RFGPjcJY1ZKadG3wPXcGsZ6FPwirsHHhKzSMC6ABZb5bx7qNXgoPsOlikOmfWBaUqQRWAnKX/vibcBk4jP0uZLcD5VV8VvB72ct+JmMQggC3W5BOTfR/e9TsNWEVMv/2sF5p3kRSDGoqz4YPIQc5zheV3ezDQ8Lna/7zaXnDiFm0qb0unhBU6q68dPX1/8ABQu5rhQqAAA=&quot;"/>
    <we:property name="bookmark" value="&quot;H4sIAAAAAAAAA+1abU/cRhD+K8hfaKVTtWt73/KtHIkUhUQI0lRVhKrx7vhwMPbV9hEo4r93vL4D7oXjoBw9GvjEvj/7PDM7s+u7DFxWD3O4+ASnGLwJdsry5BSqky0e9IJiuk4pMDEyjIXmQoc8cjKkXuWwycqiDt5cBg1UA2y+ZPUI8nZCqvx61Asgz/dh0JZSyGvsBUOs6rKAPPsbu87U1FQjvOoFeD7MywraKQ8baLCd9oy6U5mg8F8iWhFsk53hIdqmqz3AYVk14zJ3qUpSE8aCCRvp0EhUNKbuWj3M+/u3i3pg/bJoICsIQFsXK2ERlDIyNJxxJ7QwbX2dFYN8vJWbsZ8vhi19DZ43SXneMpV8ozXbma6uaKspKG5TTISzKC0XsVWyHZ1meTNeMLl4ez6siEXitputT5wMyiqztJJnq8K6I+cy6Jf56NT/93aq/rAcVRYPMPVNRZM1FzTT7vuPf/ZHdVOeYhW0eParkoTxbZP6rX7bt208Lr/3K6TFXfCGXR1RzdJN13lmadrbew5ovoHX00EDfk/DbsUMu/bS+Wb0W74M9jKioZv7C+SjdtrtXRrhyu/FNoGiv6MWWmcOhP7bLY39iNqvsj5ajryOHLizTiYicRF5SMgiyZ5ZR8LoRraZxXs4SrbGC/2AKq5GSqehFZjEKRMgIsYTBY7FejM0HFe/6rgCMZ2WLDYy5oLFIjJOOws62hB/nED2wfZVx4WkdBqCMiYWaBzoREoRomTmbg3Hico738hDpSUaIRUn8aWgtAWJsoU6d9P5nU1yjLAXvKvKUz/vOCly1HNqJ7ttYtILOlVIt17w+zFWOOalcFkzJuNT2cwz9H6GtQfw2RU8pBkW/0BowxVBudbo60Kxi1Getx2PxlL/e2P3bCyGszEWvgN1Ztdr3kto6GxaR0o6ISBJwsiJ0MQSlsSYKZu2CQUozcgXkhBEmynG8v9v0x8p+T4+PKZcfYMsewrUj27f0wp5KxfSpDaGRLso4coASzBe0crTUGsg/7BMauHCmKnI3GXla5N2gaq9GZyRNnRN5BhZBpLckkEINzh/dWdQWHRzID8i1KMKV0X5AS+2xkPqWaSfywbyQ8jHLcvhhgIjQbd2JoGiIXKIGayL1sclPrOIUyVSZayJKBWPI+2QW/bEx90E6GadeIty2nvPve1Pv+3tbT/tyff4y8isliSlUDZMlY1diFZGUSQWOstqQp7cFnLKRW6U7F33rm73PoDiZCW9++XpEKqsni19yIp2i71gD9NmdY++lnvuPeF9vXWIOR3Q6LYm1LYot37yvv2z73+QDY6bO859vhfcIfkDDxvPzWPQ3Raf3x//htlZ2XyGJMfp9zAqVA6rnQuvxm5WTR73yATePssp2trDwqDZOc+TR83OtQ/K7+u/FvfWeVvzhgdFPXmw7bZTlbn/r9sgbTTHM8y7tr9GWF3Qkr791lK/zEGncZlDj4p0fIb3A1qv3s+KorXm7kF6BbieCj+UsOUwrCej52ajTlXZBZPJviZne5u8jlO3OI2MpENTaEvJFNM80uruDGqDso7nhrIzcgNclIb31vSs8/T3gTwrsH8MVTN7HC4+iiamutYMHkGDjkPOGONcMyd5LDbf/u6l2kLlNi/o+A9BdFliKRoiXCEYrUMJm0P4nV72ohi/3kVHubRWRMxqqVjIWKKZZaveUiOhmI2j2Gq6oRgWY2j16+XkxVxOXtZ31FMYPkdkeNgHz5DFNhEmQWtYRJ4UM7HEee47rx6GdtFFpbO1p36NG2DRGfPcg9yNV6/m34+7hT6FD88JOqHqfscVexOn9Y5LAzb6A9Myuxh/FpQmMRhLpSEGp3giYEmUnTryJcqQ25Qxp5RyGDrgZuEbxmY8+EluIMSUvNIyLoBFjoWvEeolRCg+p6VOYmZCYEZRphE5BTrc+MfbiKk0ZBhyrXgYa6eT1we/H/XBz+aUQhDpbgeqhRfd//4Ktp6UavVfO/jotCgDKUdNPQSL+1DggsDr391cq8PS4Ot/c3kdd6+u/gEHu9of8ykAAA==&quot;"/>
    <we:property name="embedUrl" value="&quot;/reportEmbed?reportId=117b7fe8-d4c1-4757-a7a1-960e87d1e0d5&amp;config=eyJjbHVzdGVyVXJsIjoiaHR0cHM6Ly9XQUJJLVdFU1QtVVMtQy1QUklNQVJZLXJlZGlyZWN0LmFuYWx5c2lzLndpbmRvd3MubmV0IiwiZW1iZWRGZWF0dXJlcyI6eyJtb2Rlcm5FbWJlZCI6dHJ1ZSwidXNhZ2VNZXRyaWNzVk5leHQiOnRydWV9fQ%3D%3D&amp;disableSensitivityBanner=true&quot;"/>
    <we:property name="datasetId" value="&quot;9f05b078-b463-428b-a698-71f920beb064&quot;"/>
    <we:property name="pageName" value="&quot;ReportSection1df7bf924505c38296e7&quot;"/>
    <we:property name="pageDisplayName" value="&quot;Product Details&quot;"/>
    <we:property name="backgroundColor" value="&quot;#D4E4D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b1e4d6ee-9f6f-43f8-a618-24f3d84da28f"/>
    <ds:schemaRef ds:uri="f577acbf-5b0b-4b4f-9948-268e97f8d3a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Nicki Nguyen</cp:lastModifiedBy>
  <cp:revision>3</cp:revision>
  <dcterms:created xsi:type="dcterms:W3CDTF">2018-06-07T21:39:02Z</dcterms:created>
  <dcterms:modified xsi:type="dcterms:W3CDTF">2023-03-13T18:45:15Z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