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BBED0A4D4D8D44CE93CF2DAFADEE466C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17b7fe8-d4c1-4757-a7a1-960e87d1e0d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f3383fe765143c1" /><Relationship Type="http://schemas.openxmlformats.org/officeDocument/2006/relationships/slideLayout" Target="/ppt/slideLayouts/slideLayout8.xml" Id="R84294a5ec1c943ba" /><Relationship Type="http://schemas.openxmlformats.org/officeDocument/2006/relationships/hyperlink" Target="https://app.powerbi.com/groups/me/reports/117b7fe8-d4c1-4757-a7a1-960e87d1e0d5/?pbi_source=PowerPoint" TargetMode="External" Id="RelId0" /><Relationship Type="http://schemas.openxmlformats.org/officeDocument/2006/relationships/image" Target="/ppt/media/image4.png" Id="imgId3085850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569d71470ab47c9" /><Relationship Type="http://schemas.openxmlformats.org/officeDocument/2006/relationships/slideLayout" Target="/ppt/slideLayouts/slideLayout8.xml" Id="R5effcfc8a55b4961" /><Relationship Type="http://schemas.openxmlformats.org/officeDocument/2006/relationships/hyperlink" Target="https://app.powerbi.com/groups/me/reports/117b7fe8-d4c1-4757-a7a1-960e87d1e0d5/?pbi_source=PowerPoint" TargetMode="External" Id="RelId1" /><Relationship Type="http://schemas.openxmlformats.org/officeDocument/2006/relationships/image" Target="/ppt/media/image5.png" Id="imgId3085850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6434152675646b9" /><Relationship Type="http://schemas.openxmlformats.org/officeDocument/2006/relationships/slideLayout" Target="/ppt/slideLayouts/slideLayout8.xml" Id="R8c2f56536a9f4bb4" /><Relationship Type="http://schemas.openxmlformats.org/officeDocument/2006/relationships/hyperlink" Target="https://app.powerbi.com/groups/me/reports/117b7fe8-d4c1-4757-a7a1-960e87d1e0d5/?pbi_source=PowerPoint" TargetMode="External" Id="RelId2" /><Relationship Type="http://schemas.openxmlformats.org/officeDocument/2006/relationships/image" Target="/ppt/media/image6.png" Id="imgId308585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3/13/2023 6:24:25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3/13/2023 4:55:35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onutChart ,textbox ,slicer ,slicer ,slicer ,slicer ,slicer ,slicer ,BBED0A4D4D8D44CE93CF2DAFADEE466C ,lineChart ,Sales by Top 10 Customers ,Sales by Top 10 Products ,ma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08585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slicer ,lineChart ,card ,card ,map ,slicer ,clusteredBarChart ,pivotTabl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08585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slicer ,pivotTable ,lineChart ,card ,card ,map ,slicer ,clusteredBar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08585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