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Lst>
  <p:notesMasterIdLst>
    <p:notesMasterId r:id="rId16"/>
  </p:notesMasterIdLst>
  <p:sldIdLst>
    <p:sldId id="256" r:id="rId5"/>
    <p:sldId id="257" r:id="rId6"/>
    <p:sldId id="261" r:id="rId7"/>
    <p:sldId id="262" r:id="rId8"/>
    <p:sldId id="263" r:id="rId9"/>
    <p:sldId id="264" r:id="rId10"/>
    <p:sldId id="265" r:id="rId11"/>
    <p:sldId id="266" r:id="rId12"/>
    <p:sldId id="259" r:id="rId13"/>
    <p:sldId id="260" r:id="rId14"/>
    <p:sldId id="267" r:id="rId1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35AF64-83D7-4E13-A975-E910AC59F816}" v="47" dt="2022-12-19T04:12:12.1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Kim Ba 20203320" userId="7a3c107a-caa3-4674-93d7-3db727c2305f" providerId="ADAL" clId="{EA35AF64-83D7-4E13-A975-E910AC59F816}"/>
    <pc:docChg chg="undo custSel addSld delSld modSld sldOrd">
      <pc:chgData name="Nguyen Kim Ba 20203320" userId="7a3c107a-caa3-4674-93d7-3db727c2305f" providerId="ADAL" clId="{EA35AF64-83D7-4E13-A975-E910AC59F816}" dt="2022-12-19T04:12:12.104" v="1465" actId="1076"/>
      <pc:docMkLst>
        <pc:docMk/>
      </pc:docMkLst>
      <pc:sldChg chg="addSp modSp mod">
        <pc:chgData name="Nguyen Kim Ba 20203320" userId="7a3c107a-caa3-4674-93d7-3db727c2305f" providerId="ADAL" clId="{EA35AF64-83D7-4E13-A975-E910AC59F816}" dt="2022-12-19T03:12:01.915" v="171" actId="1076"/>
        <pc:sldMkLst>
          <pc:docMk/>
          <pc:sldMk cId="0" sldId="256"/>
        </pc:sldMkLst>
        <pc:spChg chg="add mod">
          <ac:chgData name="Nguyen Kim Ba 20203320" userId="7a3c107a-caa3-4674-93d7-3db727c2305f" providerId="ADAL" clId="{EA35AF64-83D7-4E13-A975-E910AC59F816}" dt="2022-12-19T03:12:01.915" v="171" actId="1076"/>
          <ac:spMkLst>
            <pc:docMk/>
            <pc:sldMk cId="0" sldId="256"/>
            <ac:spMk id="2" creationId="{1418B0BA-5217-481F-5C8E-B45E743AD95E}"/>
          </ac:spMkLst>
        </pc:spChg>
        <pc:spChg chg="mod">
          <ac:chgData name="Nguyen Kim Ba 20203320" userId="7a3c107a-caa3-4674-93d7-3db727c2305f" providerId="ADAL" clId="{EA35AF64-83D7-4E13-A975-E910AC59F816}" dt="2022-12-19T03:11:01.068" v="128" actId="14100"/>
          <ac:spMkLst>
            <pc:docMk/>
            <pc:sldMk cId="0" sldId="256"/>
            <ac:spMk id="4099" creationId="{4ABCE7E0-7F30-36FF-C186-E9E608C651BA}"/>
          </ac:spMkLst>
        </pc:spChg>
      </pc:sldChg>
      <pc:sldChg chg="del">
        <pc:chgData name="Nguyen Kim Ba 20203320" userId="7a3c107a-caa3-4674-93d7-3db727c2305f" providerId="ADAL" clId="{EA35AF64-83D7-4E13-A975-E910AC59F816}" dt="2022-12-19T03:08:17.284" v="45" actId="47"/>
        <pc:sldMkLst>
          <pc:docMk/>
          <pc:sldMk cId="0" sldId="257"/>
        </pc:sldMkLst>
      </pc:sldChg>
      <pc:sldChg chg="modSp new mod modAnim">
        <pc:chgData name="Nguyen Kim Ba 20203320" userId="7a3c107a-caa3-4674-93d7-3db727c2305f" providerId="ADAL" clId="{EA35AF64-83D7-4E13-A975-E910AC59F816}" dt="2022-12-19T04:07:12.096" v="1407"/>
        <pc:sldMkLst>
          <pc:docMk/>
          <pc:sldMk cId="418771140" sldId="257"/>
        </pc:sldMkLst>
        <pc:spChg chg="mod">
          <ac:chgData name="Nguyen Kim Ba 20203320" userId="7a3c107a-caa3-4674-93d7-3db727c2305f" providerId="ADAL" clId="{EA35AF64-83D7-4E13-A975-E910AC59F816}" dt="2022-12-19T03:17:39.771" v="215" actId="20577"/>
          <ac:spMkLst>
            <pc:docMk/>
            <pc:sldMk cId="418771140" sldId="257"/>
            <ac:spMk id="2" creationId="{D53473CE-C9BB-4F56-6517-B694621927EB}"/>
          </ac:spMkLst>
        </pc:spChg>
        <pc:spChg chg="mod">
          <ac:chgData name="Nguyen Kim Ba 20203320" userId="7a3c107a-caa3-4674-93d7-3db727c2305f" providerId="ADAL" clId="{EA35AF64-83D7-4E13-A975-E910AC59F816}" dt="2022-12-19T03:44:35.736" v="786" actId="20577"/>
          <ac:spMkLst>
            <pc:docMk/>
            <pc:sldMk cId="418771140" sldId="257"/>
            <ac:spMk id="3" creationId="{C608010A-9B29-DF2C-8B9E-D51E692E3C94}"/>
          </ac:spMkLst>
        </pc:spChg>
      </pc:sldChg>
      <pc:sldChg chg="modSp add del mod">
        <pc:chgData name="Nguyen Kim Ba 20203320" userId="7a3c107a-caa3-4674-93d7-3db727c2305f" providerId="ADAL" clId="{EA35AF64-83D7-4E13-A975-E910AC59F816}" dt="2022-12-19T03:44:01.906" v="783" actId="47"/>
        <pc:sldMkLst>
          <pc:docMk/>
          <pc:sldMk cId="4155793194" sldId="258"/>
        </pc:sldMkLst>
        <pc:spChg chg="mod">
          <ac:chgData name="Nguyen Kim Ba 20203320" userId="7a3c107a-caa3-4674-93d7-3db727c2305f" providerId="ADAL" clId="{EA35AF64-83D7-4E13-A975-E910AC59F816}" dt="2022-12-19T03:21:48.961" v="342" actId="20577"/>
          <ac:spMkLst>
            <pc:docMk/>
            <pc:sldMk cId="4155793194" sldId="258"/>
            <ac:spMk id="3" creationId="{C608010A-9B29-DF2C-8B9E-D51E692E3C94}"/>
          </ac:spMkLst>
        </pc:spChg>
      </pc:sldChg>
      <pc:sldChg chg="modSp new mod ord modAnim">
        <pc:chgData name="Nguyen Kim Ba 20203320" userId="7a3c107a-caa3-4674-93d7-3db727c2305f" providerId="ADAL" clId="{EA35AF64-83D7-4E13-A975-E910AC59F816}" dt="2022-12-19T04:08:59.593" v="1419"/>
        <pc:sldMkLst>
          <pc:docMk/>
          <pc:sldMk cId="967265064" sldId="259"/>
        </pc:sldMkLst>
        <pc:spChg chg="mod">
          <ac:chgData name="Nguyen Kim Ba 20203320" userId="7a3c107a-caa3-4674-93d7-3db727c2305f" providerId="ADAL" clId="{EA35AF64-83D7-4E13-A975-E910AC59F816}" dt="2022-12-19T03:36:23.439" v="464" actId="20577"/>
          <ac:spMkLst>
            <pc:docMk/>
            <pc:sldMk cId="967265064" sldId="259"/>
            <ac:spMk id="2" creationId="{F1140F7B-7933-7A06-C3EF-5EBF01CA4674}"/>
          </ac:spMkLst>
        </pc:spChg>
        <pc:spChg chg="mod">
          <ac:chgData name="Nguyen Kim Ba 20203320" userId="7a3c107a-caa3-4674-93d7-3db727c2305f" providerId="ADAL" clId="{EA35AF64-83D7-4E13-A975-E910AC59F816}" dt="2022-12-19T03:40:34.922" v="614" actId="20577"/>
          <ac:spMkLst>
            <pc:docMk/>
            <pc:sldMk cId="967265064" sldId="259"/>
            <ac:spMk id="3" creationId="{2B1AA4E7-0F6B-1622-AB82-380DFE2DA00A}"/>
          </ac:spMkLst>
        </pc:spChg>
      </pc:sldChg>
      <pc:sldChg chg="modSp add del mod">
        <pc:chgData name="Nguyen Kim Ba 20203320" userId="7a3c107a-caa3-4674-93d7-3db727c2305f" providerId="ADAL" clId="{EA35AF64-83D7-4E13-A975-E910AC59F816}" dt="2022-12-19T03:21:57.602" v="343" actId="47"/>
        <pc:sldMkLst>
          <pc:docMk/>
          <pc:sldMk cId="1953386483" sldId="259"/>
        </pc:sldMkLst>
        <pc:spChg chg="mod">
          <ac:chgData name="Nguyen Kim Ba 20203320" userId="7a3c107a-caa3-4674-93d7-3db727c2305f" providerId="ADAL" clId="{EA35AF64-83D7-4E13-A975-E910AC59F816}" dt="2022-12-19T03:20:59.600" v="318" actId="20577"/>
          <ac:spMkLst>
            <pc:docMk/>
            <pc:sldMk cId="1953386483" sldId="259"/>
            <ac:spMk id="3" creationId="{C608010A-9B29-DF2C-8B9E-D51E692E3C94}"/>
          </ac:spMkLst>
        </pc:spChg>
      </pc:sldChg>
      <pc:sldChg chg="modSp add del mod modAnim">
        <pc:chgData name="Nguyen Kim Ba 20203320" userId="7a3c107a-caa3-4674-93d7-3db727c2305f" providerId="ADAL" clId="{EA35AF64-83D7-4E13-A975-E910AC59F816}" dt="2022-12-19T04:09:05.849" v="1420"/>
        <pc:sldMkLst>
          <pc:docMk/>
          <pc:sldMk cId="1160113444" sldId="260"/>
        </pc:sldMkLst>
        <pc:spChg chg="mod">
          <ac:chgData name="Nguyen Kim Ba 20203320" userId="7a3c107a-caa3-4674-93d7-3db727c2305f" providerId="ADAL" clId="{EA35AF64-83D7-4E13-A975-E910AC59F816}" dt="2022-12-19T03:41:22.120" v="782" actId="5793"/>
          <ac:spMkLst>
            <pc:docMk/>
            <pc:sldMk cId="1160113444" sldId="260"/>
            <ac:spMk id="3" creationId="{2B1AA4E7-0F6B-1622-AB82-380DFE2DA00A}"/>
          </ac:spMkLst>
        </pc:spChg>
      </pc:sldChg>
      <pc:sldChg chg="del">
        <pc:chgData name="Nguyen Kim Ba 20203320" userId="7a3c107a-caa3-4674-93d7-3db727c2305f" providerId="ADAL" clId="{EA35AF64-83D7-4E13-A975-E910AC59F816}" dt="2022-12-19T03:08:07.667" v="3" actId="47"/>
        <pc:sldMkLst>
          <pc:docMk/>
          <pc:sldMk cId="0" sldId="261"/>
        </pc:sldMkLst>
      </pc:sldChg>
      <pc:sldChg chg="modSp new mod modAnim">
        <pc:chgData name="Nguyen Kim Ba 20203320" userId="7a3c107a-caa3-4674-93d7-3db727c2305f" providerId="ADAL" clId="{EA35AF64-83D7-4E13-A975-E910AC59F816}" dt="2022-12-19T04:07:21.693" v="1409"/>
        <pc:sldMkLst>
          <pc:docMk/>
          <pc:sldMk cId="1583623820" sldId="261"/>
        </pc:sldMkLst>
        <pc:spChg chg="mod">
          <ac:chgData name="Nguyen Kim Ba 20203320" userId="7a3c107a-caa3-4674-93d7-3db727c2305f" providerId="ADAL" clId="{EA35AF64-83D7-4E13-A975-E910AC59F816}" dt="2022-12-19T03:45:32.844" v="813" actId="20577"/>
          <ac:spMkLst>
            <pc:docMk/>
            <pc:sldMk cId="1583623820" sldId="261"/>
            <ac:spMk id="2" creationId="{2619EAF6-C23E-062B-BC1C-036FDC2106E0}"/>
          </ac:spMkLst>
        </pc:spChg>
        <pc:spChg chg="mod">
          <ac:chgData name="Nguyen Kim Ba 20203320" userId="7a3c107a-caa3-4674-93d7-3db727c2305f" providerId="ADAL" clId="{EA35AF64-83D7-4E13-A975-E910AC59F816}" dt="2022-12-19T03:46:54.967" v="871" actId="20577"/>
          <ac:spMkLst>
            <pc:docMk/>
            <pc:sldMk cId="1583623820" sldId="261"/>
            <ac:spMk id="3" creationId="{4EFB5F7B-062E-7428-4555-7C3A9CA9FC22}"/>
          </ac:spMkLst>
        </pc:spChg>
      </pc:sldChg>
      <pc:sldChg chg="del">
        <pc:chgData name="Nguyen Kim Ba 20203320" userId="7a3c107a-caa3-4674-93d7-3db727c2305f" providerId="ADAL" clId="{EA35AF64-83D7-4E13-A975-E910AC59F816}" dt="2022-12-19T03:08:16.842" v="43" actId="47"/>
        <pc:sldMkLst>
          <pc:docMk/>
          <pc:sldMk cId="0" sldId="262"/>
        </pc:sldMkLst>
      </pc:sldChg>
      <pc:sldChg chg="modSp new mod modAnim">
        <pc:chgData name="Nguyen Kim Ba 20203320" userId="7a3c107a-caa3-4674-93d7-3db727c2305f" providerId="ADAL" clId="{EA35AF64-83D7-4E13-A975-E910AC59F816}" dt="2022-12-19T04:07:40.497" v="1411"/>
        <pc:sldMkLst>
          <pc:docMk/>
          <pc:sldMk cId="881524656" sldId="262"/>
        </pc:sldMkLst>
        <pc:spChg chg="mod">
          <ac:chgData name="Nguyen Kim Ba 20203320" userId="7a3c107a-caa3-4674-93d7-3db727c2305f" providerId="ADAL" clId="{EA35AF64-83D7-4E13-A975-E910AC59F816}" dt="2022-12-19T03:47:55.054" v="949" actId="20577"/>
          <ac:spMkLst>
            <pc:docMk/>
            <pc:sldMk cId="881524656" sldId="262"/>
            <ac:spMk id="2" creationId="{BD04F871-2F21-A2EF-83A1-692B4CFF0496}"/>
          </ac:spMkLst>
        </pc:spChg>
        <pc:spChg chg="mod">
          <ac:chgData name="Nguyen Kim Ba 20203320" userId="7a3c107a-caa3-4674-93d7-3db727c2305f" providerId="ADAL" clId="{EA35AF64-83D7-4E13-A975-E910AC59F816}" dt="2022-12-19T03:54:50.218" v="1033" actId="20577"/>
          <ac:spMkLst>
            <pc:docMk/>
            <pc:sldMk cId="881524656" sldId="262"/>
            <ac:spMk id="3" creationId="{4D47C80B-CF84-6A99-4C89-30ECEACD206B}"/>
          </ac:spMkLst>
        </pc:spChg>
      </pc:sldChg>
      <pc:sldChg chg="del">
        <pc:chgData name="Nguyen Kim Ba 20203320" userId="7a3c107a-caa3-4674-93d7-3db727c2305f" providerId="ADAL" clId="{EA35AF64-83D7-4E13-A975-E910AC59F816}" dt="2022-12-19T03:08:16.417" v="42" actId="47"/>
        <pc:sldMkLst>
          <pc:docMk/>
          <pc:sldMk cId="0" sldId="263"/>
        </pc:sldMkLst>
      </pc:sldChg>
      <pc:sldChg chg="modSp new mod modAnim">
        <pc:chgData name="Nguyen Kim Ba 20203320" userId="7a3c107a-caa3-4674-93d7-3db727c2305f" providerId="ADAL" clId="{EA35AF64-83D7-4E13-A975-E910AC59F816}" dt="2022-12-19T04:07:56.041" v="1413"/>
        <pc:sldMkLst>
          <pc:docMk/>
          <pc:sldMk cId="359934648" sldId="263"/>
        </pc:sldMkLst>
        <pc:spChg chg="mod">
          <ac:chgData name="Nguyen Kim Ba 20203320" userId="7a3c107a-caa3-4674-93d7-3db727c2305f" providerId="ADAL" clId="{EA35AF64-83D7-4E13-A975-E910AC59F816}" dt="2022-12-19T03:55:17.597" v="1082" actId="20577"/>
          <ac:spMkLst>
            <pc:docMk/>
            <pc:sldMk cId="359934648" sldId="263"/>
            <ac:spMk id="2" creationId="{807F810F-8B8D-40A9-8458-85C93214E720}"/>
          </ac:spMkLst>
        </pc:spChg>
        <pc:spChg chg="mod">
          <ac:chgData name="Nguyen Kim Ba 20203320" userId="7a3c107a-caa3-4674-93d7-3db727c2305f" providerId="ADAL" clId="{EA35AF64-83D7-4E13-A975-E910AC59F816}" dt="2022-12-19T03:56:23.715" v="1096" actId="20577"/>
          <ac:spMkLst>
            <pc:docMk/>
            <pc:sldMk cId="359934648" sldId="263"/>
            <ac:spMk id="3" creationId="{9610CE40-9BF9-FF58-A2F5-F965448F8DC1}"/>
          </ac:spMkLst>
        </pc:spChg>
      </pc:sldChg>
      <pc:sldChg chg="modSp add del mod modAnim">
        <pc:chgData name="Nguyen Kim Ba 20203320" userId="7a3c107a-caa3-4674-93d7-3db727c2305f" providerId="ADAL" clId="{EA35AF64-83D7-4E13-A975-E910AC59F816}" dt="2022-12-19T04:08:08.230" v="1414"/>
        <pc:sldMkLst>
          <pc:docMk/>
          <pc:sldMk cId="920056543" sldId="264"/>
        </pc:sldMkLst>
        <pc:spChg chg="mod">
          <ac:chgData name="Nguyen Kim Ba 20203320" userId="7a3c107a-caa3-4674-93d7-3db727c2305f" providerId="ADAL" clId="{EA35AF64-83D7-4E13-A975-E910AC59F816}" dt="2022-12-19T03:58:26.421" v="1357" actId="20577"/>
          <ac:spMkLst>
            <pc:docMk/>
            <pc:sldMk cId="920056543" sldId="264"/>
            <ac:spMk id="3" creationId="{9610CE40-9BF9-FF58-A2F5-F965448F8DC1}"/>
          </ac:spMkLst>
        </pc:spChg>
      </pc:sldChg>
      <pc:sldChg chg="addSp delSp modSp new mod modAnim">
        <pc:chgData name="Nguyen Kim Ba 20203320" userId="7a3c107a-caa3-4674-93d7-3db727c2305f" providerId="ADAL" clId="{EA35AF64-83D7-4E13-A975-E910AC59F816}" dt="2022-12-19T04:08:46.574" v="1416"/>
        <pc:sldMkLst>
          <pc:docMk/>
          <pc:sldMk cId="60772857" sldId="265"/>
        </pc:sldMkLst>
        <pc:spChg chg="mod">
          <ac:chgData name="Nguyen Kim Ba 20203320" userId="7a3c107a-caa3-4674-93d7-3db727c2305f" providerId="ADAL" clId="{EA35AF64-83D7-4E13-A975-E910AC59F816}" dt="2022-12-19T04:04:55.118" v="1388" actId="20577"/>
          <ac:spMkLst>
            <pc:docMk/>
            <pc:sldMk cId="60772857" sldId="265"/>
            <ac:spMk id="2" creationId="{7F75520A-1C44-2DF9-6E80-3FECE7AC22A3}"/>
          </ac:spMkLst>
        </pc:spChg>
        <pc:spChg chg="del">
          <ac:chgData name="Nguyen Kim Ba 20203320" userId="7a3c107a-caa3-4674-93d7-3db727c2305f" providerId="ADAL" clId="{EA35AF64-83D7-4E13-A975-E910AC59F816}" dt="2022-12-19T04:04:44.347" v="1361" actId="931"/>
          <ac:spMkLst>
            <pc:docMk/>
            <pc:sldMk cId="60772857" sldId="265"/>
            <ac:spMk id="3" creationId="{9907E790-93CE-4E14-0F86-B2579E6872DA}"/>
          </ac:spMkLst>
        </pc:spChg>
        <pc:picChg chg="add mod">
          <ac:chgData name="Nguyen Kim Ba 20203320" userId="7a3c107a-caa3-4674-93d7-3db727c2305f" providerId="ADAL" clId="{EA35AF64-83D7-4E13-A975-E910AC59F816}" dt="2022-12-19T04:04:44.347" v="1361" actId="931"/>
          <ac:picMkLst>
            <pc:docMk/>
            <pc:sldMk cId="60772857" sldId="265"/>
            <ac:picMk id="6" creationId="{F2354299-F881-E7B0-72AB-0D6BCEEDA6BC}"/>
          </ac:picMkLst>
        </pc:picChg>
      </pc:sldChg>
      <pc:sldChg chg="add del">
        <pc:chgData name="Nguyen Kim Ba 20203320" userId="7a3c107a-caa3-4674-93d7-3db727c2305f" providerId="ADAL" clId="{EA35AF64-83D7-4E13-A975-E910AC59F816}" dt="2022-12-19T03:58:50.469" v="1359" actId="2890"/>
        <pc:sldMkLst>
          <pc:docMk/>
          <pc:sldMk cId="1943660419" sldId="265"/>
        </pc:sldMkLst>
      </pc:sldChg>
      <pc:sldChg chg="modSp add del modAnim">
        <pc:chgData name="Nguyen Kim Ba 20203320" userId="7a3c107a-caa3-4674-93d7-3db727c2305f" providerId="ADAL" clId="{EA35AF64-83D7-4E13-A975-E910AC59F816}" dt="2022-12-19T04:08:51.166" v="1417"/>
        <pc:sldMkLst>
          <pc:docMk/>
          <pc:sldMk cId="1533046403" sldId="266"/>
        </pc:sldMkLst>
        <pc:picChg chg="mod">
          <ac:chgData name="Nguyen Kim Ba 20203320" userId="7a3c107a-caa3-4674-93d7-3db727c2305f" providerId="ADAL" clId="{EA35AF64-83D7-4E13-A975-E910AC59F816}" dt="2022-12-19T04:05:17.788" v="1390" actId="14826"/>
          <ac:picMkLst>
            <pc:docMk/>
            <pc:sldMk cId="1533046403" sldId="266"/>
            <ac:picMk id="6" creationId="{F2354299-F881-E7B0-72AB-0D6BCEEDA6BC}"/>
          </ac:picMkLst>
        </pc:picChg>
      </pc:sldChg>
      <pc:sldChg chg="del">
        <pc:chgData name="Nguyen Kim Ba 20203320" userId="7a3c107a-caa3-4674-93d7-3db727c2305f" providerId="ADAL" clId="{EA35AF64-83D7-4E13-A975-E910AC59F816}" dt="2022-12-19T03:08:15.600" v="37" actId="47"/>
        <pc:sldMkLst>
          <pc:docMk/>
          <pc:sldMk cId="0" sldId="267"/>
        </pc:sldMkLst>
      </pc:sldChg>
      <pc:sldChg chg="delSp modSp new mod">
        <pc:chgData name="Nguyen Kim Ba 20203320" userId="7a3c107a-caa3-4674-93d7-3db727c2305f" providerId="ADAL" clId="{EA35AF64-83D7-4E13-A975-E910AC59F816}" dt="2022-12-19T04:12:12.104" v="1465" actId="1076"/>
        <pc:sldMkLst>
          <pc:docMk/>
          <pc:sldMk cId="3600748013" sldId="267"/>
        </pc:sldMkLst>
        <pc:spChg chg="mod">
          <ac:chgData name="Nguyen Kim Ba 20203320" userId="7a3c107a-caa3-4674-93d7-3db727c2305f" providerId="ADAL" clId="{EA35AF64-83D7-4E13-A975-E910AC59F816}" dt="2022-12-19T04:12:12.104" v="1465" actId="1076"/>
          <ac:spMkLst>
            <pc:docMk/>
            <pc:sldMk cId="3600748013" sldId="267"/>
            <ac:spMk id="2" creationId="{79CF15FA-398B-72C7-B617-8591126279FE}"/>
          </ac:spMkLst>
        </pc:spChg>
        <pc:spChg chg="del">
          <ac:chgData name="Nguyen Kim Ba 20203320" userId="7a3c107a-caa3-4674-93d7-3db727c2305f" providerId="ADAL" clId="{EA35AF64-83D7-4E13-A975-E910AC59F816}" dt="2022-12-19T04:10:07.053" v="1422" actId="478"/>
          <ac:spMkLst>
            <pc:docMk/>
            <pc:sldMk cId="3600748013" sldId="267"/>
            <ac:spMk id="3" creationId="{3B9709B1-5603-2225-2F1E-DCA06E1723BC}"/>
          </ac:spMkLst>
        </pc:spChg>
      </pc:sldChg>
      <pc:sldChg chg="del">
        <pc:chgData name="Nguyen Kim Ba 20203320" userId="7a3c107a-caa3-4674-93d7-3db727c2305f" providerId="ADAL" clId="{EA35AF64-83D7-4E13-A975-E910AC59F816}" dt="2022-12-19T03:08:15.294" v="36" actId="47"/>
        <pc:sldMkLst>
          <pc:docMk/>
          <pc:sldMk cId="0" sldId="268"/>
        </pc:sldMkLst>
      </pc:sldChg>
      <pc:sldChg chg="del">
        <pc:chgData name="Nguyen Kim Ba 20203320" userId="7a3c107a-caa3-4674-93d7-3db727c2305f" providerId="ADAL" clId="{EA35AF64-83D7-4E13-A975-E910AC59F816}" dt="2022-12-19T03:08:14.939" v="35" actId="47"/>
        <pc:sldMkLst>
          <pc:docMk/>
          <pc:sldMk cId="0" sldId="269"/>
        </pc:sldMkLst>
      </pc:sldChg>
      <pc:sldChg chg="del">
        <pc:chgData name="Nguyen Kim Ba 20203320" userId="7a3c107a-caa3-4674-93d7-3db727c2305f" providerId="ADAL" clId="{EA35AF64-83D7-4E13-A975-E910AC59F816}" dt="2022-12-19T03:08:14.560" v="33" actId="47"/>
        <pc:sldMkLst>
          <pc:docMk/>
          <pc:sldMk cId="0" sldId="270"/>
        </pc:sldMkLst>
      </pc:sldChg>
      <pc:sldChg chg="del">
        <pc:chgData name="Nguyen Kim Ba 20203320" userId="7a3c107a-caa3-4674-93d7-3db727c2305f" providerId="ADAL" clId="{EA35AF64-83D7-4E13-A975-E910AC59F816}" dt="2022-12-19T03:08:14.260" v="32" actId="47"/>
        <pc:sldMkLst>
          <pc:docMk/>
          <pc:sldMk cId="0" sldId="271"/>
        </pc:sldMkLst>
      </pc:sldChg>
      <pc:sldChg chg="del">
        <pc:chgData name="Nguyen Kim Ba 20203320" userId="7a3c107a-caa3-4674-93d7-3db727c2305f" providerId="ADAL" clId="{EA35AF64-83D7-4E13-A975-E910AC59F816}" dt="2022-12-19T03:08:14.065" v="31" actId="47"/>
        <pc:sldMkLst>
          <pc:docMk/>
          <pc:sldMk cId="0" sldId="272"/>
        </pc:sldMkLst>
      </pc:sldChg>
      <pc:sldChg chg="del">
        <pc:chgData name="Nguyen Kim Ba 20203320" userId="7a3c107a-caa3-4674-93d7-3db727c2305f" providerId="ADAL" clId="{EA35AF64-83D7-4E13-A975-E910AC59F816}" dt="2022-12-19T03:08:14.765" v="34" actId="47"/>
        <pc:sldMkLst>
          <pc:docMk/>
          <pc:sldMk cId="0" sldId="273"/>
        </pc:sldMkLst>
      </pc:sldChg>
      <pc:sldChg chg="del">
        <pc:chgData name="Nguyen Kim Ba 20203320" userId="7a3c107a-caa3-4674-93d7-3db727c2305f" providerId="ADAL" clId="{EA35AF64-83D7-4E13-A975-E910AC59F816}" dt="2022-12-19T03:08:13.891" v="30" actId="47"/>
        <pc:sldMkLst>
          <pc:docMk/>
          <pc:sldMk cId="0" sldId="274"/>
        </pc:sldMkLst>
      </pc:sldChg>
      <pc:sldChg chg="del">
        <pc:chgData name="Nguyen Kim Ba 20203320" userId="7a3c107a-caa3-4674-93d7-3db727c2305f" providerId="ADAL" clId="{EA35AF64-83D7-4E13-A975-E910AC59F816}" dt="2022-12-19T03:08:13.105" v="27" actId="47"/>
        <pc:sldMkLst>
          <pc:docMk/>
          <pc:sldMk cId="0" sldId="275"/>
        </pc:sldMkLst>
      </pc:sldChg>
      <pc:sldChg chg="del">
        <pc:chgData name="Nguyen Kim Ba 20203320" userId="7a3c107a-caa3-4674-93d7-3db727c2305f" providerId="ADAL" clId="{EA35AF64-83D7-4E13-A975-E910AC59F816}" dt="2022-12-19T03:08:12.877" v="26" actId="47"/>
        <pc:sldMkLst>
          <pc:docMk/>
          <pc:sldMk cId="0" sldId="276"/>
        </pc:sldMkLst>
      </pc:sldChg>
      <pc:sldChg chg="del">
        <pc:chgData name="Nguyen Kim Ba 20203320" userId="7a3c107a-caa3-4674-93d7-3db727c2305f" providerId="ADAL" clId="{EA35AF64-83D7-4E13-A975-E910AC59F816}" dt="2022-12-19T03:08:07.823" v="4" actId="47"/>
        <pc:sldMkLst>
          <pc:docMk/>
          <pc:sldMk cId="0" sldId="277"/>
        </pc:sldMkLst>
      </pc:sldChg>
      <pc:sldChg chg="del">
        <pc:chgData name="Nguyen Kim Ba 20203320" userId="7a3c107a-caa3-4674-93d7-3db727c2305f" providerId="ADAL" clId="{EA35AF64-83D7-4E13-A975-E910AC59F816}" dt="2022-12-19T03:08:08.228" v="5" actId="47"/>
        <pc:sldMkLst>
          <pc:docMk/>
          <pc:sldMk cId="0" sldId="278"/>
        </pc:sldMkLst>
      </pc:sldChg>
      <pc:sldChg chg="del">
        <pc:chgData name="Nguyen Kim Ba 20203320" userId="7a3c107a-caa3-4674-93d7-3db727c2305f" providerId="ADAL" clId="{EA35AF64-83D7-4E13-A975-E910AC59F816}" dt="2022-12-19T03:08:08.785" v="7" actId="47"/>
        <pc:sldMkLst>
          <pc:docMk/>
          <pc:sldMk cId="0" sldId="279"/>
        </pc:sldMkLst>
      </pc:sldChg>
      <pc:sldChg chg="del">
        <pc:chgData name="Nguyen Kim Ba 20203320" userId="7a3c107a-caa3-4674-93d7-3db727c2305f" providerId="ADAL" clId="{EA35AF64-83D7-4E13-A975-E910AC59F816}" dt="2022-12-19T03:08:08.982" v="8" actId="47"/>
        <pc:sldMkLst>
          <pc:docMk/>
          <pc:sldMk cId="0" sldId="280"/>
        </pc:sldMkLst>
      </pc:sldChg>
      <pc:sldChg chg="del">
        <pc:chgData name="Nguyen Kim Ba 20203320" userId="7a3c107a-caa3-4674-93d7-3db727c2305f" providerId="ADAL" clId="{EA35AF64-83D7-4E13-A975-E910AC59F816}" dt="2022-12-19T03:08:11.179" v="18" actId="47"/>
        <pc:sldMkLst>
          <pc:docMk/>
          <pc:sldMk cId="0" sldId="281"/>
        </pc:sldMkLst>
      </pc:sldChg>
      <pc:sldChg chg="del">
        <pc:chgData name="Nguyen Kim Ba 20203320" userId="7a3c107a-caa3-4674-93d7-3db727c2305f" providerId="ADAL" clId="{EA35AF64-83D7-4E13-A975-E910AC59F816}" dt="2022-12-19T03:08:13.697" v="29" actId="47"/>
        <pc:sldMkLst>
          <pc:docMk/>
          <pc:sldMk cId="0" sldId="282"/>
        </pc:sldMkLst>
      </pc:sldChg>
      <pc:sldChg chg="del">
        <pc:chgData name="Nguyen Kim Ba 20203320" userId="7a3c107a-caa3-4674-93d7-3db727c2305f" providerId="ADAL" clId="{EA35AF64-83D7-4E13-A975-E910AC59F816}" dt="2022-12-19T03:08:08.425" v="6" actId="47"/>
        <pc:sldMkLst>
          <pc:docMk/>
          <pc:sldMk cId="0" sldId="283"/>
        </pc:sldMkLst>
      </pc:sldChg>
      <pc:sldChg chg="del">
        <pc:chgData name="Nguyen Kim Ba 20203320" userId="7a3c107a-caa3-4674-93d7-3db727c2305f" providerId="ADAL" clId="{EA35AF64-83D7-4E13-A975-E910AC59F816}" dt="2022-12-19T03:08:09.176" v="9" actId="47"/>
        <pc:sldMkLst>
          <pc:docMk/>
          <pc:sldMk cId="0" sldId="284"/>
        </pc:sldMkLst>
      </pc:sldChg>
      <pc:sldChg chg="del">
        <pc:chgData name="Nguyen Kim Ba 20203320" userId="7a3c107a-caa3-4674-93d7-3db727c2305f" providerId="ADAL" clId="{EA35AF64-83D7-4E13-A975-E910AC59F816}" dt="2022-12-19T03:08:09.348" v="10" actId="47"/>
        <pc:sldMkLst>
          <pc:docMk/>
          <pc:sldMk cId="0" sldId="285"/>
        </pc:sldMkLst>
      </pc:sldChg>
      <pc:sldChg chg="del">
        <pc:chgData name="Nguyen Kim Ba 20203320" userId="7a3c107a-caa3-4674-93d7-3db727c2305f" providerId="ADAL" clId="{EA35AF64-83D7-4E13-A975-E910AC59F816}" dt="2022-12-19T03:08:09.553" v="11" actId="47"/>
        <pc:sldMkLst>
          <pc:docMk/>
          <pc:sldMk cId="0" sldId="286"/>
        </pc:sldMkLst>
      </pc:sldChg>
      <pc:sldChg chg="del">
        <pc:chgData name="Nguyen Kim Ba 20203320" userId="7a3c107a-caa3-4674-93d7-3db727c2305f" providerId="ADAL" clId="{EA35AF64-83D7-4E13-A975-E910AC59F816}" dt="2022-12-19T03:08:09.883" v="12" actId="47"/>
        <pc:sldMkLst>
          <pc:docMk/>
          <pc:sldMk cId="0" sldId="287"/>
        </pc:sldMkLst>
      </pc:sldChg>
      <pc:sldChg chg="del">
        <pc:chgData name="Nguyen Kim Ba 20203320" userId="7a3c107a-caa3-4674-93d7-3db727c2305f" providerId="ADAL" clId="{EA35AF64-83D7-4E13-A975-E910AC59F816}" dt="2022-12-19T03:08:10.050" v="13" actId="47"/>
        <pc:sldMkLst>
          <pc:docMk/>
          <pc:sldMk cId="0" sldId="288"/>
        </pc:sldMkLst>
      </pc:sldChg>
      <pc:sldChg chg="del">
        <pc:chgData name="Nguyen Kim Ba 20203320" userId="7a3c107a-caa3-4674-93d7-3db727c2305f" providerId="ADAL" clId="{EA35AF64-83D7-4E13-A975-E910AC59F816}" dt="2022-12-19T03:08:10.268" v="14" actId="47"/>
        <pc:sldMkLst>
          <pc:docMk/>
          <pc:sldMk cId="0" sldId="289"/>
        </pc:sldMkLst>
      </pc:sldChg>
      <pc:sldChg chg="del">
        <pc:chgData name="Nguyen Kim Ba 20203320" userId="7a3c107a-caa3-4674-93d7-3db727c2305f" providerId="ADAL" clId="{EA35AF64-83D7-4E13-A975-E910AC59F816}" dt="2022-12-19T03:08:10.805" v="16" actId="47"/>
        <pc:sldMkLst>
          <pc:docMk/>
          <pc:sldMk cId="0" sldId="290"/>
        </pc:sldMkLst>
      </pc:sldChg>
      <pc:sldChg chg="del">
        <pc:chgData name="Nguyen Kim Ba 20203320" userId="7a3c107a-caa3-4674-93d7-3db727c2305f" providerId="ADAL" clId="{EA35AF64-83D7-4E13-A975-E910AC59F816}" dt="2022-12-19T03:08:11.003" v="17" actId="47"/>
        <pc:sldMkLst>
          <pc:docMk/>
          <pc:sldMk cId="0" sldId="291"/>
        </pc:sldMkLst>
      </pc:sldChg>
      <pc:sldChg chg="del">
        <pc:chgData name="Nguyen Kim Ba 20203320" userId="7a3c107a-caa3-4674-93d7-3db727c2305f" providerId="ADAL" clId="{EA35AF64-83D7-4E13-A975-E910AC59F816}" dt="2022-12-19T03:08:10.612" v="15" actId="47"/>
        <pc:sldMkLst>
          <pc:docMk/>
          <pc:sldMk cId="0" sldId="292"/>
        </pc:sldMkLst>
      </pc:sldChg>
      <pc:sldChg chg="del">
        <pc:chgData name="Nguyen Kim Ba 20203320" userId="7a3c107a-caa3-4674-93d7-3db727c2305f" providerId="ADAL" clId="{EA35AF64-83D7-4E13-A975-E910AC59F816}" dt="2022-12-19T03:08:12.679" v="25" actId="47"/>
        <pc:sldMkLst>
          <pc:docMk/>
          <pc:sldMk cId="0" sldId="293"/>
        </pc:sldMkLst>
      </pc:sldChg>
      <pc:sldChg chg="del">
        <pc:chgData name="Nguyen Kim Ba 20203320" userId="7a3c107a-caa3-4674-93d7-3db727c2305f" providerId="ADAL" clId="{EA35AF64-83D7-4E13-A975-E910AC59F816}" dt="2022-12-19T03:08:12.449" v="24" actId="47"/>
        <pc:sldMkLst>
          <pc:docMk/>
          <pc:sldMk cId="0" sldId="294"/>
        </pc:sldMkLst>
      </pc:sldChg>
      <pc:sldChg chg="del">
        <pc:chgData name="Nguyen Kim Ba 20203320" userId="7a3c107a-caa3-4674-93d7-3db727c2305f" providerId="ADAL" clId="{EA35AF64-83D7-4E13-A975-E910AC59F816}" dt="2022-12-19T03:08:12.235" v="23" actId="47"/>
        <pc:sldMkLst>
          <pc:docMk/>
          <pc:sldMk cId="0" sldId="295"/>
        </pc:sldMkLst>
      </pc:sldChg>
      <pc:sldChg chg="del">
        <pc:chgData name="Nguyen Kim Ba 20203320" userId="7a3c107a-caa3-4674-93d7-3db727c2305f" providerId="ADAL" clId="{EA35AF64-83D7-4E13-A975-E910AC59F816}" dt="2022-12-19T03:08:12.030" v="22" actId="47"/>
        <pc:sldMkLst>
          <pc:docMk/>
          <pc:sldMk cId="0" sldId="296"/>
        </pc:sldMkLst>
      </pc:sldChg>
      <pc:sldChg chg="del">
        <pc:chgData name="Nguyen Kim Ba 20203320" userId="7a3c107a-caa3-4674-93d7-3db727c2305f" providerId="ADAL" clId="{EA35AF64-83D7-4E13-A975-E910AC59F816}" dt="2022-12-19T03:08:11.847" v="21" actId="47"/>
        <pc:sldMkLst>
          <pc:docMk/>
          <pc:sldMk cId="0" sldId="297"/>
        </pc:sldMkLst>
      </pc:sldChg>
      <pc:sldChg chg="del">
        <pc:chgData name="Nguyen Kim Ba 20203320" userId="7a3c107a-caa3-4674-93d7-3db727c2305f" providerId="ADAL" clId="{EA35AF64-83D7-4E13-A975-E910AC59F816}" dt="2022-12-19T03:08:11.624" v="20" actId="47"/>
        <pc:sldMkLst>
          <pc:docMk/>
          <pc:sldMk cId="0" sldId="298"/>
        </pc:sldMkLst>
      </pc:sldChg>
      <pc:sldChg chg="del">
        <pc:chgData name="Nguyen Kim Ba 20203320" userId="7a3c107a-caa3-4674-93d7-3db727c2305f" providerId="ADAL" clId="{EA35AF64-83D7-4E13-A975-E910AC59F816}" dt="2022-12-19T03:08:11.390" v="19" actId="47"/>
        <pc:sldMkLst>
          <pc:docMk/>
          <pc:sldMk cId="0" sldId="299"/>
        </pc:sldMkLst>
      </pc:sldChg>
      <pc:sldChg chg="del">
        <pc:chgData name="Nguyen Kim Ba 20203320" userId="7a3c107a-caa3-4674-93d7-3db727c2305f" providerId="ADAL" clId="{EA35AF64-83D7-4E13-A975-E910AC59F816}" dt="2022-12-19T03:08:06.759" v="0" actId="47"/>
        <pc:sldMkLst>
          <pc:docMk/>
          <pc:sldMk cId="0" sldId="300"/>
        </pc:sldMkLst>
      </pc:sldChg>
      <pc:sldChg chg="del">
        <pc:chgData name="Nguyen Kim Ba 20203320" userId="7a3c107a-caa3-4674-93d7-3db727c2305f" providerId="ADAL" clId="{EA35AF64-83D7-4E13-A975-E910AC59F816}" dt="2022-12-19T03:08:07.241" v="1" actId="47"/>
        <pc:sldMkLst>
          <pc:docMk/>
          <pc:sldMk cId="0" sldId="301"/>
        </pc:sldMkLst>
      </pc:sldChg>
      <pc:sldChg chg="del">
        <pc:chgData name="Nguyen Kim Ba 20203320" userId="7a3c107a-caa3-4674-93d7-3db727c2305f" providerId="ADAL" clId="{EA35AF64-83D7-4E13-A975-E910AC59F816}" dt="2022-12-19T03:08:07.478" v="2" actId="47"/>
        <pc:sldMkLst>
          <pc:docMk/>
          <pc:sldMk cId="0" sldId="3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4220D8A-EA0E-48E4-8623-30E67E4B50D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2771" name="Rectangle 3">
            <a:extLst>
              <a:ext uri="{FF2B5EF4-FFF2-40B4-BE49-F238E27FC236}">
                <a16:creationId xmlns:a16="http://schemas.microsoft.com/office/drawing/2014/main" id="{21D76A73-D4C0-4F3E-9F6C-29FB16A4AD1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a:extLst>
              <a:ext uri="{FF2B5EF4-FFF2-40B4-BE49-F238E27FC236}">
                <a16:creationId xmlns:a16="http://schemas.microsoft.com/office/drawing/2014/main" id="{3FF78839-867E-A3A1-6800-C50813CE76B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3" name="Rectangle 5">
            <a:extLst>
              <a:ext uri="{FF2B5EF4-FFF2-40B4-BE49-F238E27FC236}">
                <a16:creationId xmlns:a16="http://schemas.microsoft.com/office/drawing/2014/main" id="{66428B77-BA26-4946-9015-4602DDCF333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a:extLst>
              <a:ext uri="{FF2B5EF4-FFF2-40B4-BE49-F238E27FC236}">
                <a16:creationId xmlns:a16="http://schemas.microsoft.com/office/drawing/2014/main" id="{9403AAA1-3F0F-4DD3-8C08-E8284021440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2775" name="Rectangle 7">
            <a:extLst>
              <a:ext uri="{FF2B5EF4-FFF2-40B4-BE49-F238E27FC236}">
                <a16:creationId xmlns:a16="http://schemas.microsoft.com/office/drawing/2014/main" id="{5279DA59-CDCF-4DE3-B902-455284CB64DE}"/>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05D5D723-FC92-4AA7-9C19-B12F9F6908B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Freeform 7">
            <a:extLst>
              <a:ext uri="{FF2B5EF4-FFF2-40B4-BE49-F238E27FC236}">
                <a16:creationId xmlns:a16="http://schemas.microsoft.com/office/drawing/2014/main" id="{3F07A6DC-19DF-A98F-8F5A-40A269AF937B}"/>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 name="Line 8">
            <a:extLst>
              <a:ext uri="{FF2B5EF4-FFF2-40B4-BE49-F238E27FC236}">
                <a16:creationId xmlns:a16="http://schemas.microsoft.com/office/drawing/2014/main" id="{8E8DF1DC-120F-2F67-EF87-C4A01A595807}"/>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512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4" name="Rectangle 4">
            <a:extLst>
              <a:ext uri="{FF2B5EF4-FFF2-40B4-BE49-F238E27FC236}">
                <a16:creationId xmlns:a16="http://schemas.microsoft.com/office/drawing/2014/main" id="{B0024E83-3970-0276-B809-DE13A8C00E23}"/>
              </a:ext>
            </a:extLst>
          </p:cNvPr>
          <p:cNvSpPr>
            <a:spLocks noGrp="1" noChangeArrowheads="1"/>
          </p:cNvSpPr>
          <p:nvPr>
            <p:ph type="dt" sz="half" idx="10"/>
          </p:nvPr>
        </p:nvSpPr>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371443D-907E-A973-76DF-2F2324D7A1EB}"/>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205E83E-7697-B3BF-42BD-FB48BD776436}"/>
              </a:ext>
            </a:extLst>
          </p:cNvPr>
          <p:cNvSpPr>
            <a:spLocks noGrp="1" noChangeArrowheads="1"/>
          </p:cNvSpPr>
          <p:nvPr>
            <p:ph type="sldNum" sz="quarter" idx="12"/>
          </p:nvPr>
        </p:nvSpPr>
        <p:spPr/>
        <p:txBody>
          <a:bodyPr/>
          <a:lstStyle>
            <a:lvl1pPr>
              <a:defRPr/>
            </a:lvl1pPr>
          </a:lstStyle>
          <a:p>
            <a:fld id="{B61ED111-EB04-4EBD-9FE2-91585625D327}" type="slidenum">
              <a:rPr lang="en-US" altLang="en-US"/>
              <a:pPr/>
              <a:t>‹#›</a:t>
            </a:fld>
            <a:endParaRPr lang="en-US" altLang="en-US"/>
          </a:p>
        </p:txBody>
      </p:sp>
    </p:spTree>
    <p:extLst>
      <p:ext uri="{BB962C8B-B14F-4D97-AF65-F5344CB8AC3E}">
        <p14:creationId xmlns:p14="http://schemas.microsoft.com/office/powerpoint/2010/main" val="4219097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2E66969-72EC-035E-0AE1-BA0FBD8798D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4C5C44E-39E3-B5BD-1F44-0FD9C288CB7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93EC560B-DAF1-88E3-8AF5-F1A73FB8D945}"/>
              </a:ext>
            </a:extLst>
          </p:cNvPr>
          <p:cNvSpPr>
            <a:spLocks noGrp="1" noChangeArrowheads="1"/>
          </p:cNvSpPr>
          <p:nvPr>
            <p:ph type="sldNum" sz="quarter" idx="12"/>
          </p:nvPr>
        </p:nvSpPr>
        <p:spPr>
          <a:ln/>
        </p:spPr>
        <p:txBody>
          <a:bodyPr/>
          <a:lstStyle>
            <a:lvl1pPr>
              <a:defRPr/>
            </a:lvl1pPr>
          </a:lstStyle>
          <a:p>
            <a:fld id="{1634464B-1FDB-4657-9B9C-98D214918593}" type="slidenum">
              <a:rPr lang="en-US" altLang="en-US"/>
              <a:pPr/>
              <a:t>‹#›</a:t>
            </a:fld>
            <a:endParaRPr lang="en-US" altLang="en-US"/>
          </a:p>
        </p:txBody>
      </p:sp>
    </p:spTree>
    <p:extLst>
      <p:ext uri="{BB962C8B-B14F-4D97-AF65-F5344CB8AC3E}">
        <p14:creationId xmlns:p14="http://schemas.microsoft.com/office/powerpoint/2010/main" val="352736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BF986ED-39EB-DA0D-9F85-69E3F4C1307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E4F03912-7B0F-7801-9419-EE11E0F2A79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74B1FA9-EFFE-734F-D37D-38ABA770D347}"/>
              </a:ext>
            </a:extLst>
          </p:cNvPr>
          <p:cNvSpPr>
            <a:spLocks noGrp="1" noChangeArrowheads="1"/>
          </p:cNvSpPr>
          <p:nvPr>
            <p:ph type="sldNum" sz="quarter" idx="12"/>
          </p:nvPr>
        </p:nvSpPr>
        <p:spPr>
          <a:ln/>
        </p:spPr>
        <p:txBody>
          <a:bodyPr/>
          <a:lstStyle>
            <a:lvl1pPr>
              <a:defRPr/>
            </a:lvl1pPr>
          </a:lstStyle>
          <a:p>
            <a:fld id="{81C55DB6-1BF8-4259-8004-C98057547677}" type="slidenum">
              <a:rPr lang="en-US" altLang="en-US"/>
              <a:pPr/>
              <a:t>‹#›</a:t>
            </a:fld>
            <a:endParaRPr lang="en-US" altLang="en-US"/>
          </a:p>
        </p:txBody>
      </p:sp>
    </p:spTree>
    <p:extLst>
      <p:ext uri="{BB962C8B-B14F-4D97-AF65-F5344CB8AC3E}">
        <p14:creationId xmlns:p14="http://schemas.microsoft.com/office/powerpoint/2010/main" val="844357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AF582B4-870A-E9C9-4379-81FC6259E78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2BBE437C-9164-9420-4255-307F551C599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8A1195C-079E-56A5-9230-5FFE6E4D9FF4}"/>
              </a:ext>
            </a:extLst>
          </p:cNvPr>
          <p:cNvSpPr>
            <a:spLocks noGrp="1" noChangeArrowheads="1"/>
          </p:cNvSpPr>
          <p:nvPr>
            <p:ph type="sldNum" sz="quarter" idx="12"/>
          </p:nvPr>
        </p:nvSpPr>
        <p:spPr>
          <a:ln/>
        </p:spPr>
        <p:txBody>
          <a:bodyPr/>
          <a:lstStyle>
            <a:lvl1pPr>
              <a:defRPr/>
            </a:lvl1pPr>
          </a:lstStyle>
          <a:p>
            <a:fld id="{94ECE6E9-5E34-4B13-B454-B7C70C27FBC2}" type="slidenum">
              <a:rPr lang="en-US" altLang="en-US"/>
              <a:pPr/>
              <a:t>‹#›</a:t>
            </a:fld>
            <a:endParaRPr lang="en-US" altLang="en-US"/>
          </a:p>
        </p:txBody>
      </p:sp>
    </p:spTree>
    <p:extLst>
      <p:ext uri="{BB962C8B-B14F-4D97-AF65-F5344CB8AC3E}">
        <p14:creationId xmlns:p14="http://schemas.microsoft.com/office/powerpoint/2010/main" val="1745472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9E8D0B38-DAAD-8276-03FA-AE760318F81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C2DDCD94-3CE3-D120-44B3-7CF4A813955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347A8F8-0BF0-D063-CAAF-0FD327717834}"/>
              </a:ext>
            </a:extLst>
          </p:cNvPr>
          <p:cNvSpPr>
            <a:spLocks noGrp="1" noChangeArrowheads="1"/>
          </p:cNvSpPr>
          <p:nvPr>
            <p:ph type="sldNum" sz="quarter" idx="12"/>
          </p:nvPr>
        </p:nvSpPr>
        <p:spPr>
          <a:ln/>
        </p:spPr>
        <p:txBody>
          <a:bodyPr/>
          <a:lstStyle>
            <a:lvl1pPr>
              <a:defRPr/>
            </a:lvl1pPr>
          </a:lstStyle>
          <a:p>
            <a:fld id="{6D7131DD-8D09-4618-B161-7251C45A646F}" type="slidenum">
              <a:rPr lang="en-US" altLang="en-US"/>
              <a:pPr/>
              <a:t>‹#›</a:t>
            </a:fld>
            <a:endParaRPr lang="en-US" altLang="en-US"/>
          </a:p>
        </p:txBody>
      </p:sp>
    </p:spTree>
    <p:extLst>
      <p:ext uri="{BB962C8B-B14F-4D97-AF65-F5344CB8AC3E}">
        <p14:creationId xmlns:p14="http://schemas.microsoft.com/office/powerpoint/2010/main" val="178446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8DE6747-5150-0516-0A87-E873DF1C439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014BD86-C7C5-70FA-609D-C6AA978A276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35D96A9-57D6-B3B3-42AE-9229D8406610}"/>
              </a:ext>
            </a:extLst>
          </p:cNvPr>
          <p:cNvSpPr>
            <a:spLocks noGrp="1" noChangeArrowheads="1"/>
          </p:cNvSpPr>
          <p:nvPr>
            <p:ph type="sldNum" sz="quarter" idx="12"/>
          </p:nvPr>
        </p:nvSpPr>
        <p:spPr>
          <a:ln/>
        </p:spPr>
        <p:txBody>
          <a:bodyPr/>
          <a:lstStyle>
            <a:lvl1pPr>
              <a:defRPr/>
            </a:lvl1pPr>
          </a:lstStyle>
          <a:p>
            <a:fld id="{9FA134DE-3AA8-4589-9CB9-368C8D335FA1}" type="slidenum">
              <a:rPr lang="en-US" altLang="en-US"/>
              <a:pPr/>
              <a:t>‹#›</a:t>
            </a:fld>
            <a:endParaRPr lang="en-US" altLang="en-US"/>
          </a:p>
        </p:txBody>
      </p:sp>
    </p:spTree>
    <p:extLst>
      <p:ext uri="{BB962C8B-B14F-4D97-AF65-F5344CB8AC3E}">
        <p14:creationId xmlns:p14="http://schemas.microsoft.com/office/powerpoint/2010/main" val="2742473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228936D7-965C-25D6-9499-EA422089C26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0985E414-0D28-369C-E45D-689DDF4EFB4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63B0B35E-14E5-9E22-68EE-ED67F2A8C0AD}"/>
              </a:ext>
            </a:extLst>
          </p:cNvPr>
          <p:cNvSpPr>
            <a:spLocks noGrp="1" noChangeArrowheads="1"/>
          </p:cNvSpPr>
          <p:nvPr>
            <p:ph type="sldNum" sz="quarter" idx="12"/>
          </p:nvPr>
        </p:nvSpPr>
        <p:spPr>
          <a:ln/>
        </p:spPr>
        <p:txBody>
          <a:bodyPr/>
          <a:lstStyle>
            <a:lvl1pPr>
              <a:defRPr/>
            </a:lvl1pPr>
          </a:lstStyle>
          <a:p>
            <a:fld id="{7D578012-F9F1-412D-8B8B-A6C0D1E3C725}" type="slidenum">
              <a:rPr lang="en-US" altLang="en-US"/>
              <a:pPr/>
              <a:t>‹#›</a:t>
            </a:fld>
            <a:endParaRPr lang="en-US" altLang="en-US"/>
          </a:p>
        </p:txBody>
      </p:sp>
    </p:spTree>
    <p:extLst>
      <p:ext uri="{BB962C8B-B14F-4D97-AF65-F5344CB8AC3E}">
        <p14:creationId xmlns:p14="http://schemas.microsoft.com/office/powerpoint/2010/main" val="1825257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9F99EDBF-DAF2-009D-7CF0-5568D9ED416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D9F90342-B1DF-8C0C-BB97-BA6BE5E0810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390C4FCD-C9BC-0E68-BB6C-4535BB27AA62}"/>
              </a:ext>
            </a:extLst>
          </p:cNvPr>
          <p:cNvSpPr>
            <a:spLocks noGrp="1" noChangeArrowheads="1"/>
          </p:cNvSpPr>
          <p:nvPr>
            <p:ph type="sldNum" sz="quarter" idx="12"/>
          </p:nvPr>
        </p:nvSpPr>
        <p:spPr>
          <a:ln/>
        </p:spPr>
        <p:txBody>
          <a:bodyPr/>
          <a:lstStyle>
            <a:lvl1pPr>
              <a:defRPr/>
            </a:lvl1pPr>
          </a:lstStyle>
          <a:p>
            <a:fld id="{5D111330-6F7E-40C8-9366-CFA265EF2A1C}" type="slidenum">
              <a:rPr lang="en-US" altLang="en-US"/>
              <a:pPr/>
              <a:t>‹#›</a:t>
            </a:fld>
            <a:endParaRPr lang="en-US" altLang="en-US"/>
          </a:p>
        </p:txBody>
      </p:sp>
    </p:spTree>
    <p:extLst>
      <p:ext uri="{BB962C8B-B14F-4D97-AF65-F5344CB8AC3E}">
        <p14:creationId xmlns:p14="http://schemas.microsoft.com/office/powerpoint/2010/main" val="107925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76FA843-BE38-096B-9A41-7EEADBF190B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2E2128CB-6BDE-7760-709B-E8949B5678E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FC5B239B-F148-0DD9-DDB0-B23506DFC1A5}"/>
              </a:ext>
            </a:extLst>
          </p:cNvPr>
          <p:cNvSpPr>
            <a:spLocks noGrp="1" noChangeArrowheads="1"/>
          </p:cNvSpPr>
          <p:nvPr>
            <p:ph type="sldNum" sz="quarter" idx="12"/>
          </p:nvPr>
        </p:nvSpPr>
        <p:spPr>
          <a:ln/>
        </p:spPr>
        <p:txBody>
          <a:bodyPr/>
          <a:lstStyle>
            <a:lvl1pPr>
              <a:defRPr/>
            </a:lvl1pPr>
          </a:lstStyle>
          <a:p>
            <a:fld id="{5A0E24C2-3295-4C06-8800-CD648E06F7C5}" type="slidenum">
              <a:rPr lang="en-US" altLang="en-US"/>
              <a:pPr/>
              <a:t>‹#›</a:t>
            </a:fld>
            <a:endParaRPr lang="en-US" altLang="en-US"/>
          </a:p>
        </p:txBody>
      </p:sp>
    </p:spTree>
    <p:extLst>
      <p:ext uri="{BB962C8B-B14F-4D97-AF65-F5344CB8AC3E}">
        <p14:creationId xmlns:p14="http://schemas.microsoft.com/office/powerpoint/2010/main" val="92968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D17BDA5-73B7-2392-DA33-600598FD35F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5ABB2D1-EDBE-0D8D-310D-6920E123AE3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0A5AEDA-866B-2EC2-5E3D-2EACBBC0B9FB}"/>
              </a:ext>
            </a:extLst>
          </p:cNvPr>
          <p:cNvSpPr>
            <a:spLocks noGrp="1" noChangeArrowheads="1"/>
          </p:cNvSpPr>
          <p:nvPr>
            <p:ph type="sldNum" sz="quarter" idx="12"/>
          </p:nvPr>
        </p:nvSpPr>
        <p:spPr>
          <a:ln/>
        </p:spPr>
        <p:txBody>
          <a:bodyPr/>
          <a:lstStyle>
            <a:lvl1pPr>
              <a:defRPr/>
            </a:lvl1pPr>
          </a:lstStyle>
          <a:p>
            <a:fld id="{CAF49022-5E8E-4181-9AA1-8576FE5851E8}" type="slidenum">
              <a:rPr lang="en-US" altLang="en-US"/>
              <a:pPr/>
              <a:t>‹#›</a:t>
            </a:fld>
            <a:endParaRPr lang="en-US" altLang="en-US"/>
          </a:p>
        </p:txBody>
      </p:sp>
    </p:spTree>
    <p:extLst>
      <p:ext uri="{BB962C8B-B14F-4D97-AF65-F5344CB8AC3E}">
        <p14:creationId xmlns:p14="http://schemas.microsoft.com/office/powerpoint/2010/main" val="2399705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8362281-717F-7C0E-43BA-1817B9E4725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B1AE200-F663-F85B-D0BE-71393A051E8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07364441-7F14-D4B1-B306-C48DABC97478}"/>
              </a:ext>
            </a:extLst>
          </p:cNvPr>
          <p:cNvSpPr>
            <a:spLocks noGrp="1" noChangeArrowheads="1"/>
          </p:cNvSpPr>
          <p:nvPr>
            <p:ph type="sldNum" sz="quarter" idx="12"/>
          </p:nvPr>
        </p:nvSpPr>
        <p:spPr>
          <a:ln/>
        </p:spPr>
        <p:txBody>
          <a:bodyPr/>
          <a:lstStyle>
            <a:lvl1pPr>
              <a:defRPr/>
            </a:lvl1pPr>
          </a:lstStyle>
          <a:p>
            <a:fld id="{72D527C2-497C-4181-AB96-925CAA27BCDD}" type="slidenum">
              <a:rPr lang="en-US" altLang="en-US"/>
              <a:pPr/>
              <a:t>‹#›</a:t>
            </a:fld>
            <a:endParaRPr lang="en-US" altLang="en-US"/>
          </a:p>
        </p:txBody>
      </p:sp>
    </p:spTree>
    <p:extLst>
      <p:ext uri="{BB962C8B-B14F-4D97-AF65-F5344CB8AC3E}">
        <p14:creationId xmlns:p14="http://schemas.microsoft.com/office/powerpoint/2010/main" val="4216411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4EE1B43-BC6E-6527-A6C7-AAA361874AEE}"/>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9C5C19D-2076-A5F9-4FF2-A7EB6D6AF616}"/>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0" name="Rectangle 4">
            <a:extLst>
              <a:ext uri="{FF2B5EF4-FFF2-40B4-BE49-F238E27FC236}">
                <a16:creationId xmlns:a16="http://schemas.microsoft.com/office/drawing/2014/main" id="{4A7F9841-14FF-4061-879D-4EE6F1C1F64F}"/>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endParaRPr lang="en-US" altLang="en-US"/>
          </a:p>
        </p:txBody>
      </p:sp>
      <p:sp>
        <p:nvSpPr>
          <p:cNvPr id="4101" name="Rectangle 5">
            <a:extLst>
              <a:ext uri="{FF2B5EF4-FFF2-40B4-BE49-F238E27FC236}">
                <a16:creationId xmlns:a16="http://schemas.microsoft.com/office/drawing/2014/main" id="{FED91B73-DA92-42A6-8B30-1930B69417CB}"/>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en-US" altLang="en-US"/>
          </a:p>
        </p:txBody>
      </p:sp>
      <p:sp>
        <p:nvSpPr>
          <p:cNvPr id="4102" name="Rectangle 6">
            <a:extLst>
              <a:ext uri="{FF2B5EF4-FFF2-40B4-BE49-F238E27FC236}">
                <a16:creationId xmlns:a16="http://schemas.microsoft.com/office/drawing/2014/main" id="{7352E622-4EFF-4BE2-B620-8C3C59657E2F}"/>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fld id="{F2FB123E-C770-4D5C-8C66-8F282BD4CB23}" type="slidenum">
              <a:rPr lang="en-US" altLang="en-US"/>
              <a:pPr/>
              <a:t>‹#›</a:t>
            </a:fld>
            <a:endParaRPr lang="en-US" altLang="en-US"/>
          </a:p>
        </p:txBody>
      </p:sp>
      <p:sp>
        <p:nvSpPr>
          <p:cNvPr id="1031" name="Freeform 7">
            <a:extLst>
              <a:ext uri="{FF2B5EF4-FFF2-40B4-BE49-F238E27FC236}">
                <a16:creationId xmlns:a16="http://schemas.microsoft.com/office/drawing/2014/main" id="{D8262747-5397-BAC8-79DC-1EE366FD126F}"/>
              </a:ext>
            </a:extLst>
          </p:cNvPr>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a:extLst>
              <a:ext uri="{FF2B5EF4-FFF2-40B4-BE49-F238E27FC236}">
                <a16:creationId xmlns:a16="http://schemas.microsoft.com/office/drawing/2014/main" id="{20772A92-F507-29F5-11E0-F3335CE771C6}"/>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200">
          <a:solidFill>
            <a:schemeClr val="tx2"/>
          </a:solidFill>
          <a:latin typeface="+mn-lt"/>
          <a:ea typeface="+mj-ea"/>
          <a:cs typeface="+mj-cs"/>
        </a:defRPr>
      </a:lvl1pPr>
      <a:lvl2pPr algn="l" rtl="0" eaLnBrk="0" fontAlgn="base" hangingPunct="0">
        <a:spcBef>
          <a:spcPct val="0"/>
        </a:spcBef>
        <a:spcAft>
          <a:spcPct val="0"/>
        </a:spcAft>
        <a:defRPr sz="4200">
          <a:solidFill>
            <a:schemeClr val="tx2"/>
          </a:solidFill>
          <a:latin typeface="Arial" charset="0"/>
        </a:defRPr>
      </a:lvl2pPr>
      <a:lvl3pPr algn="l" rtl="0" eaLnBrk="0" fontAlgn="base" hangingPunct="0">
        <a:spcBef>
          <a:spcPct val="0"/>
        </a:spcBef>
        <a:spcAft>
          <a:spcPct val="0"/>
        </a:spcAft>
        <a:defRPr sz="4200">
          <a:solidFill>
            <a:schemeClr val="tx2"/>
          </a:solidFill>
          <a:latin typeface="Arial" charset="0"/>
        </a:defRPr>
      </a:lvl3pPr>
      <a:lvl4pPr algn="l" rtl="0" eaLnBrk="0" fontAlgn="base" hangingPunct="0">
        <a:spcBef>
          <a:spcPct val="0"/>
        </a:spcBef>
        <a:spcAft>
          <a:spcPct val="0"/>
        </a:spcAft>
        <a:defRPr sz="4200">
          <a:solidFill>
            <a:schemeClr val="tx2"/>
          </a:solidFill>
          <a:latin typeface="Arial" charset="0"/>
        </a:defRPr>
      </a:lvl4pPr>
      <a:lvl5pPr algn="l" rtl="0" eaLnBrk="0" fontAlgn="base" hangingPunct="0">
        <a:spcBef>
          <a:spcPct val="0"/>
        </a:spcBef>
        <a:spcAft>
          <a:spcPct val="0"/>
        </a:spcAft>
        <a:defRPr sz="4200">
          <a:solidFill>
            <a:schemeClr val="tx2"/>
          </a:solidFill>
          <a:latin typeface="Arial"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57C8827-2D72-335E-4B49-D8A191BF735B}"/>
              </a:ext>
            </a:extLst>
          </p:cNvPr>
          <p:cNvSpPr>
            <a:spLocks noGrp="1" noChangeArrowheads="1"/>
          </p:cNvSpPr>
          <p:nvPr>
            <p:ph type="ctrTitle"/>
          </p:nvPr>
        </p:nvSpPr>
        <p:spPr/>
        <p:txBody>
          <a:bodyPr/>
          <a:lstStyle/>
          <a:p>
            <a:pPr eaLnBrk="1" hangingPunct="1"/>
            <a:r>
              <a:rPr lang="en-US" altLang="en-US" dirty="0" err="1"/>
              <a:t>Cấu</a:t>
            </a:r>
            <a:r>
              <a:rPr lang="en-US" altLang="en-US" dirty="0"/>
              <a:t> </a:t>
            </a:r>
            <a:r>
              <a:rPr lang="en-US" altLang="en-US" dirty="0" err="1"/>
              <a:t>trúc</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và</a:t>
            </a:r>
            <a:r>
              <a:rPr lang="en-US" altLang="en-US" dirty="0"/>
              <a:t> </a:t>
            </a:r>
            <a:r>
              <a:rPr lang="en-US" altLang="en-US" dirty="0" err="1"/>
              <a:t>giải</a:t>
            </a:r>
            <a:r>
              <a:rPr lang="en-US" altLang="en-US" dirty="0"/>
              <a:t> </a:t>
            </a:r>
            <a:r>
              <a:rPr lang="en-US" altLang="en-US" dirty="0" err="1"/>
              <a:t>thuật</a:t>
            </a:r>
            <a:endParaRPr lang="en-US" altLang="en-US" dirty="0"/>
          </a:p>
        </p:txBody>
      </p:sp>
      <p:sp>
        <p:nvSpPr>
          <p:cNvPr id="4099" name="Rectangle 3">
            <a:extLst>
              <a:ext uri="{FF2B5EF4-FFF2-40B4-BE49-F238E27FC236}">
                <a16:creationId xmlns:a16="http://schemas.microsoft.com/office/drawing/2014/main" id="{4ABCE7E0-7F30-36FF-C186-E9E608C651BA}"/>
              </a:ext>
            </a:extLst>
          </p:cNvPr>
          <p:cNvSpPr>
            <a:spLocks noGrp="1" noChangeArrowheads="1"/>
          </p:cNvSpPr>
          <p:nvPr>
            <p:ph type="subTitle" idx="1"/>
          </p:nvPr>
        </p:nvSpPr>
        <p:spPr>
          <a:xfrm>
            <a:off x="1981200" y="3962400"/>
            <a:ext cx="6553200" cy="1219200"/>
          </a:xfrm>
        </p:spPr>
        <p:txBody>
          <a:bodyPr/>
          <a:lstStyle/>
          <a:p>
            <a:pPr eaLnBrk="1" hangingPunct="1"/>
            <a:r>
              <a:rPr lang="vi-VN" altLang="en-US" dirty="0"/>
              <a:t>ĐỀ Tài</a:t>
            </a:r>
            <a:r>
              <a:rPr lang="en-US" altLang="en-US" dirty="0"/>
              <a:t>:</a:t>
            </a:r>
            <a:r>
              <a:rPr lang="vi-VN" altLang="en-US" dirty="0"/>
              <a:t>Quản lý sinh viên bằng danh sách liên kết đơn</a:t>
            </a:r>
          </a:p>
        </p:txBody>
      </p:sp>
      <p:sp>
        <p:nvSpPr>
          <p:cNvPr id="2" name="Hộp Văn bản 1">
            <a:extLst>
              <a:ext uri="{FF2B5EF4-FFF2-40B4-BE49-F238E27FC236}">
                <a16:creationId xmlns:a16="http://schemas.microsoft.com/office/drawing/2014/main" id="{1418B0BA-5217-481F-5C8E-B45E743AD95E}"/>
              </a:ext>
            </a:extLst>
          </p:cNvPr>
          <p:cNvSpPr txBox="1"/>
          <p:nvPr/>
        </p:nvSpPr>
        <p:spPr>
          <a:xfrm>
            <a:off x="1981200" y="4996934"/>
            <a:ext cx="3886200" cy="369332"/>
          </a:xfrm>
          <a:prstGeom prst="rect">
            <a:avLst/>
          </a:prstGeom>
          <a:noFill/>
        </p:spPr>
        <p:txBody>
          <a:bodyPr wrap="square" rtlCol="0">
            <a:spAutoFit/>
          </a:bodyPr>
          <a:lstStyle/>
          <a:p>
            <a:r>
              <a:rPr lang="vi-VN" dirty="0"/>
              <a:t>SV: Nguyễn Kim Ba 20203320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1140F7B-7933-7A06-C3EF-5EBF01CA4674}"/>
              </a:ext>
            </a:extLst>
          </p:cNvPr>
          <p:cNvSpPr>
            <a:spLocks noGrp="1"/>
          </p:cNvSpPr>
          <p:nvPr>
            <p:ph type="title"/>
          </p:nvPr>
        </p:nvSpPr>
        <p:spPr/>
        <p:txBody>
          <a:bodyPr/>
          <a:lstStyle/>
          <a:p>
            <a:r>
              <a:rPr lang="vi-VN" dirty="0"/>
              <a:t>Kết luận</a:t>
            </a:r>
            <a:endParaRPr lang="en-US" dirty="0"/>
          </a:p>
        </p:txBody>
      </p:sp>
      <p:sp>
        <p:nvSpPr>
          <p:cNvPr id="3" name="Chỗ dành sẵn cho Nội dung 2">
            <a:extLst>
              <a:ext uri="{FF2B5EF4-FFF2-40B4-BE49-F238E27FC236}">
                <a16:creationId xmlns:a16="http://schemas.microsoft.com/office/drawing/2014/main" id="{2B1AA4E7-0F6B-1622-AB82-380DFE2DA00A}"/>
              </a:ext>
            </a:extLst>
          </p:cNvPr>
          <p:cNvSpPr>
            <a:spLocks noGrp="1"/>
          </p:cNvSpPr>
          <p:nvPr>
            <p:ph idx="1"/>
          </p:nvPr>
        </p:nvSpPr>
        <p:spPr/>
        <p:txBody>
          <a:bodyPr/>
          <a:lstStyle/>
          <a:p>
            <a:pPr marL="0" indent="0">
              <a:buNone/>
            </a:pPr>
            <a:r>
              <a:rPr lang="vi-VN" dirty="0"/>
              <a:t>-Nhược điểm:</a:t>
            </a:r>
          </a:p>
          <a:p>
            <a:r>
              <a:rPr lang="vi-VN" dirty="0"/>
              <a:t>Vẫn chưa chú trọng về đồ họa, mới chỉ đi về phần lập trình.</a:t>
            </a:r>
          </a:p>
          <a:p>
            <a:r>
              <a:rPr lang="vi-VN" dirty="0" err="1"/>
              <a:t>Code</a:t>
            </a:r>
            <a:r>
              <a:rPr lang="vi-VN" dirty="0"/>
              <a:t> chường trình còn dài, chưa tối ưu</a:t>
            </a:r>
          </a:p>
          <a:p>
            <a:pPr marL="0" indent="0">
              <a:buNone/>
            </a:pPr>
            <a:r>
              <a:rPr lang="vi-VN" dirty="0"/>
              <a:t>3. Hướng phát triển</a:t>
            </a:r>
          </a:p>
          <a:p>
            <a:r>
              <a:rPr lang="vi-VN" dirty="0"/>
              <a:t>Xây dựng thêm các tính năng như giao diện, thêm các thuộc tính như năm sinh, địa chỉ, số điện thoại…</a:t>
            </a:r>
          </a:p>
          <a:p>
            <a:endParaRPr lang="vi-VN" dirty="0"/>
          </a:p>
          <a:p>
            <a:endParaRPr lang="en-US" dirty="0"/>
          </a:p>
        </p:txBody>
      </p:sp>
      <p:sp>
        <p:nvSpPr>
          <p:cNvPr id="4" name="Chỗ dành sẵn cho Số hiệu Bản chiếu 3">
            <a:extLst>
              <a:ext uri="{FF2B5EF4-FFF2-40B4-BE49-F238E27FC236}">
                <a16:creationId xmlns:a16="http://schemas.microsoft.com/office/drawing/2014/main" id="{D331DEE8-470B-44DC-C11D-5AC63AD22B79}"/>
              </a:ext>
            </a:extLst>
          </p:cNvPr>
          <p:cNvSpPr>
            <a:spLocks noGrp="1"/>
          </p:cNvSpPr>
          <p:nvPr>
            <p:ph type="sldNum" sz="quarter" idx="12"/>
          </p:nvPr>
        </p:nvSpPr>
        <p:spPr/>
        <p:txBody>
          <a:bodyPr/>
          <a:lstStyle/>
          <a:p>
            <a:fld id="{94ECE6E9-5E34-4B13-B454-B7C70C27FBC2}" type="slidenum">
              <a:rPr lang="en-US" altLang="en-US" smtClean="0"/>
              <a:pPr/>
              <a:t>10</a:t>
            </a:fld>
            <a:endParaRPr lang="en-US" altLang="en-US" dirty="0"/>
          </a:p>
        </p:txBody>
      </p:sp>
    </p:spTree>
    <p:extLst>
      <p:ext uri="{BB962C8B-B14F-4D97-AF65-F5344CB8AC3E}">
        <p14:creationId xmlns:p14="http://schemas.microsoft.com/office/powerpoint/2010/main" val="116011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9CF15FA-398B-72C7-B617-8591126279FE}"/>
              </a:ext>
            </a:extLst>
          </p:cNvPr>
          <p:cNvSpPr>
            <a:spLocks noGrp="1"/>
          </p:cNvSpPr>
          <p:nvPr>
            <p:ph type="title"/>
          </p:nvPr>
        </p:nvSpPr>
        <p:spPr>
          <a:xfrm>
            <a:off x="457200" y="2859087"/>
            <a:ext cx="8229600" cy="1139825"/>
          </a:xfrm>
        </p:spPr>
        <p:txBody>
          <a:bodyPr/>
          <a:lstStyle/>
          <a:p>
            <a:pPr algn="ctr"/>
            <a:r>
              <a:rPr lang="en-US" sz="5000" dirty="0"/>
              <a:t>Thanks For Watching</a:t>
            </a:r>
          </a:p>
        </p:txBody>
      </p:sp>
      <p:sp>
        <p:nvSpPr>
          <p:cNvPr id="4" name="Chỗ dành sẵn cho Số hiệu Bản chiếu 3">
            <a:extLst>
              <a:ext uri="{FF2B5EF4-FFF2-40B4-BE49-F238E27FC236}">
                <a16:creationId xmlns:a16="http://schemas.microsoft.com/office/drawing/2014/main" id="{E61587F7-EB61-8CB6-6847-F3FC59713A8B}"/>
              </a:ext>
            </a:extLst>
          </p:cNvPr>
          <p:cNvSpPr>
            <a:spLocks noGrp="1"/>
          </p:cNvSpPr>
          <p:nvPr>
            <p:ph type="sldNum" sz="quarter" idx="12"/>
          </p:nvPr>
        </p:nvSpPr>
        <p:spPr/>
        <p:txBody>
          <a:bodyPr/>
          <a:lstStyle/>
          <a:p>
            <a:fld id="{94ECE6E9-5E34-4B13-B454-B7C70C27FBC2}" type="slidenum">
              <a:rPr lang="en-US" altLang="en-US" smtClean="0"/>
              <a:pPr/>
              <a:t>11</a:t>
            </a:fld>
            <a:endParaRPr lang="en-US" altLang="en-US"/>
          </a:p>
        </p:txBody>
      </p:sp>
    </p:spTree>
    <p:extLst>
      <p:ext uri="{BB962C8B-B14F-4D97-AF65-F5344CB8AC3E}">
        <p14:creationId xmlns:p14="http://schemas.microsoft.com/office/powerpoint/2010/main" val="3600748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3473CE-C9BB-4F56-6517-B694621927EB}"/>
              </a:ext>
            </a:extLst>
          </p:cNvPr>
          <p:cNvSpPr>
            <a:spLocks noGrp="1"/>
          </p:cNvSpPr>
          <p:nvPr>
            <p:ph type="title"/>
          </p:nvPr>
        </p:nvSpPr>
        <p:spPr/>
        <p:txBody>
          <a:bodyPr/>
          <a:lstStyle/>
          <a:p>
            <a:r>
              <a:rPr lang="vi-VN" dirty="0"/>
              <a:t>Yêu cầu</a:t>
            </a:r>
            <a:br>
              <a:rPr lang="vi-VN" dirty="0"/>
            </a:br>
            <a:endParaRPr lang="en-US" dirty="0"/>
          </a:p>
        </p:txBody>
      </p:sp>
      <p:sp>
        <p:nvSpPr>
          <p:cNvPr id="3" name="Chỗ dành sẵn cho Nội dung 2">
            <a:extLst>
              <a:ext uri="{FF2B5EF4-FFF2-40B4-BE49-F238E27FC236}">
                <a16:creationId xmlns:a16="http://schemas.microsoft.com/office/drawing/2014/main" id="{C608010A-9B29-DF2C-8B9E-D51E692E3C94}"/>
              </a:ext>
            </a:extLst>
          </p:cNvPr>
          <p:cNvSpPr>
            <a:spLocks noGrp="1"/>
          </p:cNvSpPr>
          <p:nvPr>
            <p:ph idx="1"/>
          </p:nvPr>
        </p:nvSpPr>
        <p:spPr/>
        <p:txBody>
          <a:bodyPr/>
          <a:lstStyle/>
          <a:p>
            <a:r>
              <a:rPr lang="vi-VN" dirty="0"/>
              <a:t>Yêu cầu của bài toán là tạo ra chương trình có thể thực hiện các thao tác quản lý sinh viên một cách dễ dàng, tiện lợi dựa trên sự trợ giúp của máy tính. Mọi công việc phải được thao tác trên một vùng dữ liệu chung để đảm bảo việc đồng bộ với nhau trong khâu quản lý.</a:t>
            </a:r>
          </a:p>
        </p:txBody>
      </p:sp>
      <p:sp>
        <p:nvSpPr>
          <p:cNvPr id="4" name="Chỗ dành sẵn cho Số hiệu Bản chiếu 3">
            <a:extLst>
              <a:ext uri="{FF2B5EF4-FFF2-40B4-BE49-F238E27FC236}">
                <a16:creationId xmlns:a16="http://schemas.microsoft.com/office/drawing/2014/main" id="{E0190682-8E81-A801-2DE9-A5E898CCB89A}"/>
              </a:ext>
            </a:extLst>
          </p:cNvPr>
          <p:cNvSpPr>
            <a:spLocks noGrp="1"/>
          </p:cNvSpPr>
          <p:nvPr>
            <p:ph type="sldNum" sz="quarter" idx="12"/>
          </p:nvPr>
        </p:nvSpPr>
        <p:spPr/>
        <p:txBody>
          <a:bodyPr/>
          <a:lstStyle/>
          <a:p>
            <a:fld id="{94ECE6E9-5E34-4B13-B454-B7C70C27FBC2}" type="slidenum">
              <a:rPr lang="en-US" altLang="en-US" smtClean="0"/>
              <a:pPr/>
              <a:t>2</a:t>
            </a:fld>
            <a:endParaRPr lang="en-US" altLang="en-US"/>
          </a:p>
        </p:txBody>
      </p:sp>
    </p:spTree>
    <p:extLst>
      <p:ext uri="{BB962C8B-B14F-4D97-AF65-F5344CB8AC3E}">
        <p14:creationId xmlns:p14="http://schemas.microsoft.com/office/powerpoint/2010/main" val="41877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619EAF6-C23E-062B-BC1C-036FDC2106E0}"/>
              </a:ext>
            </a:extLst>
          </p:cNvPr>
          <p:cNvSpPr>
            <a:spLocks noGrp="1"/>
          </p:cNvSpPr>
          <p:nvPr>
            <p:ph type="title"/>
          </p:nvPr>
        </p:nvSpPr>
        <p:spPr/>
        <p:txBody>
          <a:bodyPr/>
          <a:lstStyle/>
          <a:p>
            <a:r>
              <a:rPr lang="vi-VN" dirty="0"/>
              <a:t>Yêu cầu hệ thông</a:t>
            </a:r>
            <a:endParaRPr lang="en-US" dirty="0"/>
          </a:p>
        </p:txBody>
      </p:sp>
      <p:sp>
        <p:nvSpPr>
          <p:cNvPr id="3" name="Chỗ dành sẵn cho Nội dung 2">
            <a:extLst>
              <a:ext uri="{FF2B5EF4-FFF2-40B4-BE49-F238E27FC236}">
                <a16:creationId xmlns:a16="http://schemas.microsoft.com/office/drawing/2014/main" id="{4EFB5F7B-062E-7428-4555-7C3A9CA9FC22}"/>
              </a:ext>
            </a:extLst>
          </p:cNvPr>
          <p:cNvSpPr>
            <a:spLocks noGrp="1"/>
          </p:cNvSpPr>
          <p:nvPr>
            <p:ph idx="1"/>
          </p:nvPr>
        </p:nvSpPr>
        <p:spPr/>
        <p:txBody>
          <a:bodyPr/>
          <a:lstStyle/>
          <a:p>
            <a:r>
              <a:rPr lang="vi-VN" dirty="0"/>
              <a:t>Quản lý điểm sinh viên là chương trình quản lý hồ sơ, điểm học tập của sinh </a:t>
            </a:r>
            <a:r>
              <a:rPr lang="vi-VN" dirty="0" err="1"/>
              <a:t>viên.Chương</a:t>
            </a:r>
            <a:r>
              <a:rPr lang="vi-VN" dirty="0"/>
              <a:t> trình có thể thực hiện các công việc thêm mới sinh viên, sắp xếp sinh viên theo một điều kiện nào đó, xóa sinh viên, liệt kê danh sách sinh viên….</a:t>
            </a:r>
          </a:p>
          <a:p>
            <a:r>
              <a:rPr lang="vi-VN" dirty="0"/>
              <a:t>Chương trình được viết bằng ngôn ngữ C++ và dựa trên cấu trúc lưu trữ của danh sách liên kết đơn .</a:t>
            </a:r>
            <a:endParaRPr lang="en-US" dirty="0"/>
          </a:p>
        </p:txBody>
      </p:sp>
      <p:sp>
        <p:nvSpPr>
          <p:cNvPr id="4" name="Chỗ dành sẵn cho Số hiệu Bản chiếu 3">
            <a:extLst>
              <a:ext uri="{FF2B5EF4-FFF2-40B4-BE49-F238E27FC236}">
                <a16:creationId xmlns:a16="http://schemas.microsoft.com/office/drawing/2014/main" id="{1F45E5EE-8CF4-C3A8-DBAA-3AF4769D94BC}"/>
              </a:ext>
            </a:extLst>
          </p:cNvPr>
          <p:cNvSpPr>
            <a:spLocks noGrp="1"/>
          </p:cNvSpPr>
          <p:nvPr>
            <p:ph type="sldNum" sz="quarter" idx="12"/>
          </p:nvPr>
        </p:nvSpPr>
        <p:spPr/>
        <p:txBody>
          <a:bodyPr/>
          <a:lstStyle/>
          <a:p>
            <a:fld id="{94ECE6E9-5E34-4B13-B454-B7C70C27FBC2}" type="slidenum">
              <a:rPr lang="en-US" altLang="en-US" smtClean="0"/>
              <a:pPr/>
              <a:t>3</a:t>
            </a:fld>
            <a:endParaRPr lang="en-US" altLang="en-US"/>
          </a:p>
        </p:txBody>
      </p:sp>
    </p:spTree>
    <p:extLst>
      <p:ext uri="{BB962C8B-B14F-4D97-AF65-F5344CB8AC3E}">
        <p14:creationId xmlns:p14="http://schemas.microsoft.com/office/powerpoint/2010/main" val="158362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D04F871-2F21-A2EF-83A1-692B4CFF0496}"/>
              </a:ext>
            </a:extLst>
          </p:cNvPr>
          <p:cNvSpPr>
            <a:spLocks noGrp="1"/>
          </p:cNvSpPr>
          <p:nvPr>
            <p:ph type="title"/>
          </p:nvPr>
        </p:nvSpPr>
        <p:spPr/>
        <p:txBody>
          <a:bodyPr/>
          <a:lstStyle/>
          <a:p>
            <a:r>
              <a:rPr lang="vi-VN" dirty="0"/>
              <a:t>Cấu trúc dữ liệu chương trình</a:t>
            </a:r>
            <a:endParaRPr lang="en-US" dirty="0"/>
          </a:p>
        </p:txBody>
      </p:sp>
      <p:sp>
        <p:nvSpPr>
          <p:cNvPr id="3" name="Chỗ dành sẵn cho Nội dung 2">
            <a:extLst>
              <a:ext uri="{FF2B5EF4-FFF2-40B4-BE49-F238E27FC236}">
                <a16:creationId xmlns:a16="http://schemas.microsoft.com/office/drawing/2014/main" id="{4D47C80B-CF84-6A99-4C89-30ECEACD206B}"/>
              </a:ext>
            </a:extLst>
          </p:cNvPr>
          <p:cNvSpPr>
            <a:spLocks noGrp="1"/>
          </p:cNvSpPr>
          <p:nvPr>
            <p:ph idx="1"/>
          </p:nvPr>
        </p:nvSpPr>
        <p:spPr/>
        <p:txBody>
          <a:bodyPr/>
          <a:lstStyle/>
          <a:p>
            <a:r>
              <a:rPr lang="vi-VN" dirty="0"/>
              <a:t>m</a:t>
            </a:r>
            <a:r>
              <a:rPr lang="en-US" dirty="0" err="1"/>
              <a:t>asv</a:t>
            </a:r>
            <a:r>
              <a:rPr lang="en-US" dirty="0"/>
              <a:t> (</a:t>
            </a:r>
            <a:r>
              <a:rPr lang="en-US" dirty="0" err="1"/>
              <a:t>mã</a:t>
            </a:r>
            <a:r>
              <a:rPr lang="en-US" dirty="0"/>
              <a:t> </a:t>
            </a:r>
            <a:r>
              <a:rPr lang="en-US" dirty="0" err="1"/>
              <a:t>sinh</a:t>
            </a:r>
            <a:r>
              <a:rPr lang="en-US" dirty="0"/>
              <a:t> </a:t>
            </a:r>
            <a:r>
              <a:rPr lang="en-US" dirty="0" err="1"/>
              <a:t>viên</a:t>
            </a:r>
            <a:r>
              <a:rPr lang="en-US" dirty="0"/>
              <a:t>)  </a:t>
            </a:r>
            <a:r>
              <a:rPr lang="en-US" dirty="0" err="1"/>
              <a:t>có</a:t>
            </a:r>
            <a:r>
              <a:rPr lang="en-US" dirty="0"/>
              <a:t> </a:t>
            </a:r>
            <a:r>
              <a:rPr lang="en-US" dirty="0" err="1"/>
              <a:t>kiểu</a:t>
            </a:r>
            <a:r>
              <a:rPr lang="en-US" dirty="0"/>
              <a:t> </a:t>
            </a:r>
            <a:r>
              <a:rPr lang="en-US" dirty="0" err="1"/>
              <a:t>dữ</a:t>
            </a:r>
            <a:r>
              <a:rPr lang="en-US" dirty="0"/>
              <a:t> </a:t>
            </a:r>
            <a:r>
              <a:rPr lang="en-US" dirty="0" err="1"/>
              <a:t>liệu</a:t>
            </a:r>
            <a:r>
              <a:rPr lang="en-US" dirty="0"/>
              <a:t> char, </a:t>
            </a:r>
            <a:r>
              <a:rPr lang="en-US" dirty="0" err="1"/>
              <a:t>với</a:t>
            </a:r>
            <a:r>
              <a:rPr lang="en-US" dirty="0"/>
              <a:t> </a:t>
            </a:r>
            <a:r>
              <a:rPr lang="en-US" dirty="0" err="1"/>
              <a:t>độ</a:t>
            </a:r>
            <a:r>
              <a:rPr lang="en-US" dirty="0"/>
              <a:t> </a:t>
            </a:r>
            <a:r>
              <a:rPr lang="en-US" dirty="0" err="1"/>
              <a:t>dài</a:t>
            </a:r>
            <a:r>
              <a:rPr lang="en-US" dirty="0"/>
              <a:t> 20 </a:t>
            </a:r>
            <a:r>
              <a:rPr lang="en-US" dirty="0" err="1"/>
              <a:t>ký</a:t>
            </a:r>
            <a:r>
              <a:rPr lang="en-US" dirty="0"/>
              <a:t> </a:t>
            </a:r>
            <a:r>
              <a:rPr lang="en-US" dirty="0" err="1"/>
              <a:t>tự</a:t>
            </a:r>
            <a:r>
              <a:rPr lang="en-US" dirty="0"/>
              <a:t>, </a:t>
            </a:r>
            <a:r>
              <a:rPr lang="en-US" dirty="0" err="1"/>
              <a:t>mỗi</a:t>
            </a:r>
            <a:r>
              <a:rPr lang="en-US" dirty="0"/>
              <a:t> </a:t>
            </a:r>
            <a:r>
              <a:rPr lang="en-US" dirty="0" err="1"/>
              <a:t>sinh</a:t>
            </a:r>
            <a:r>
              <a:rPr lang="en-US" dirty="0"/>
              <a:t> </a:t>
            </a:r>
            <a:r>
              <a:rPr lang="en-US" dirty="0" err="1"/>
              <a:t>viên</a:t>
            </a:r>
            <a:r>
              <a:rPr lang="en-US" dirty="0"/>
              <a:t> </a:t>
            </a:r>
            <a:r>
              <a:rPr lang="en-US" dirty="0" err="1"/>
              <a:t>có</a:t>
            </a:r>
            <a:r>
              <a:rPr lang="en-US" dirty="0"/>
              <a:t> </a:t>
            </a:r>
            <a:r>
              <a:rPr lang="en-US" dirty="0" err="1"/>
              <a:t>một</a:t>
            </a:r>
            <a:r>
              <a:rPr lang="en-US" dirty="0"/>
              <a:t> </a:t>
            </a:r>
            <a:r>
              <a:rPr lang="en-US" dirty="0" err="1"/>
              <a:t>mã</a:t>
            </a:r>
            <a:r>
              <a:rPr lang="en-US" dirty="0"/>
              <a:t> </a:t>
            </a:r>
            <a:r>
              <a:rPr lang="en-US" dirty="0" err="1"/>
              <a:t>số</a:t>
            </a:r>
            <a:r>
              <a:rPr lang="en-US" dirty="0"/>
              <a:t> </a:t>
            </a:r>
            <a:r>
              <a:rPr lang="en-US" dirty="0" err="1"/>
              <a:t>riêng</a:t>
            </a:r>
            <a:r>
              <a:rPr lang="en-US" dirty="0"/>
              <a:t>, </a:t>
            </a:r>
            <a:r>
              <a:rPr lang="en-US" dirty="0" err="1"/>
              <a:t>không</a:t>
            </a:r>
            <a:r>
              <a:rPr lang="en-US" dirty="0"/>
              <a:t> </a:t>
            </a:r>
            <a:r>
              <a:rPr lang="en-US" dirty="0" err="1"/>
              <a:t>trùng</a:t>
            </a:r>
            <a:r>
              <a:rPr lang="en-US" dirty="0"/>
              <a:t> </a:t>
            </a:r>
            <a:r>
              <a:rPr lang="en-US" dirty="0" err="1"/>
              <a:t>lặp</a:t>
            </a:r>
            <a:r>
              <a:rPr lang="en-US" dirty="0"/>
              <a:t>.</a:t>
            </a:r>
            <a:endParaRPr lang="vi-VN" dirty="0"/>
          </a:p>
          <a:p>
            <a:r>
              <a:rPr lang="vi-VN" dirty="0" err="1"/>
              <a:t>tensv</a:t>
            </a:r>
            <a:r>
              <a:rPr lang="en-US" dirty="0"/>
              <a:t> ( tên</a:t>
            </a:r>
            <a:r>
              <a:rPr lang="vi-VN" dirty="0"/>
              <a:t> sinh viên</a:t>
            </a:r>
            <a:r>
              <a:rPr lang="en-US" dirty="0"/>
              <a:t>) </a:t>
            </a:r>
            <a:r>
              <a:rPr lang="en-US" dirty="0" err="1"/>
              <a:t>có</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nvarchar</a:t>
            </a:r>
            <a:r>
              <a:rPr lang="en-US" dirty="0"/>
              <a:t>, </a:t>
            </a:r>
            <a:r>
              <a:rPr lang="en-US" dirty="0" err="1"/>
              <a:t>với</a:t>
            </a:r>
            <a:r>
              <a:rPr lang="en-US" dirty="0"/>
              <a:t> </a:t>
            </a:r>
            <a:r>
              <a:rPr lang="en-US" dirty="0" err="1"/>
              <a:t>độ</a:t>
            </a:r>
            <a:r>
              <a:rPr lang="en-US" dirty="0"/>
              <a:t> </a:t>
            </a:r>
            <a:r>
              <a:rPr lang="en-US" dirty="0" err="1"/>
              <a:t>dài</a:t>
            </a:r>
            <a:r>
              <a:rPr lang="en-US" dirty="0"/>
              <a:t> </a:t>
            </a:r>
            <a:r>
              <a:rPr lang="vi-VN" dirty="0"/>
              <a:t>20</a:t>
            </a:r>
            <a:r>
              <a:rPr lang="en-US" dirty="0"/>
              <a:t> </a:t>
            </a:r>
            <a:r>
              <a:rPr lang="en-US" dirty="0" err="1"/>
              <a:t>ký</a:t>
            </a:r>
            <a:r>
              <a:rPr lang="en-US" dirty="0"/>
              <a:t>  </a:t>
            </a:r>
            <a:r>
              <a:rPr lang="en-US" dirty="0" err="1"/>
              <a:t>tự</a:t>
            </a:r>
            <a:r>
              <a:rPr lang="en-US" dirty="0"/>
              <a:t>, </a:t>
            </a:r>
            <a:r>
              <a:rPr lang="en-US" dirty="0" err="1"/>
              <a:t>họ</a:t>
            </a:r>
            <a:r>
              <a:rPr lang="en-US" dirty="0"/>
              <a:t> tên </a:t>
            </a:r>
            <a:r>
              <a:rPr lang="en-US" dirty="0" err="1"/>
              <a:t>sinh</a:t>
            </a:r>
            <a:r>
              <a:rPr lang="en-US" dirty="0"/>
              <a:t> </a:t>
            </a:r>
            <a:r>
              <a:rPr lang="en-US" dirty="0" err="1"/>
              <a:t>viên</a:t>
            </a:r>
            <a:r>
              <a:rPr lang="en-US" dirty="0"/>
              <a:t> </a:t>
            </a:r>
            <a:r>
              <a:rPr lang="en-US" dirty="0" err="1"/>
              <a:t>có</a:t>
            </a:r>
            <a:r>
              <a:rPr lang="en-US" dirty="0"/>
              <a:t> </a:t>
            </a:r>
            <a:r>
              <a:rPr lang="en-US" dirty="0" err="1"/>
              <a:t>thể</a:t>
            </a:r>
            <a:r>
              <a:rPr lang="en-US" dirty="0"/>
              <a:t> </a:t>
            </a:r>
            <a:r>
              <a:rPr lang="en-US" dirty="0" err="1"/>
              <a:t>trùng</a:t>
            </a:r>
            <a:r>
              <a:rPr lang="en-US" dirty="0"/>
              <a:t>  </a:t>
            </a:r>
            <a:r>
              <a:rPr lang="en-US" dirty="0" err="1"/>
              <a:t>nhau</a:t>
            </a:r>
            <a:r>
              <a:rPr lang="en-US" dirty="0"/>
              <a:t>.</a:t>
            </a:r>
            <a:endParaRPr lang="vi-VN" dirty="0"/>
          </a:p>
          <a:p>
            <a:r>
              <a:rPr lang="vi-VN" dirty="0"/>
              <a:t>-	</a:t>
            </a:r>
            <a:r>
              <a:rPr lang="vi-VN" dirty="0" err="1"/>
              <a:t>Lop</a:t>
            </a:r>
            <a:r>
              <a:rPr lang="vi-VN" dirty="0"/>
              <a:t> (lớp) có kiểu dữ liệu </a:t>
            </a:r>
            <a:r>
              <a:rPr lang="vi-VN" dirty="0" err="1"/>
              <a:t>char</a:t>
            </a:r>
            <a:r>
              <a:rPr lang="vi-VN" dirty="0"/>
              <a:t>, với độ dài 15 ký tự, một sinh viên chỉ được xếp vào một lớp với một mã lớp tương ứng...</a:t>
            </a:r>
            <a:r>
              <a:rPr lang="vi-VN" dirty="0" err="1"/>
              <a:t>v.v</a:t>
            </a:r>
            <a:endParaRPr lang="en-US" dirty="0"/>
          </a:p>
        </p:txBody>
      </p:sp>
      <p:sp>
        <p:nvSpPr>
          <p:cNvPr id="4" name="Chỗ dành sẵn cho Số hiệu Bản chiếu 3">
            <a:extLst>
              <a:ext uri="{FF2B5EF4-FFF2-40B4-BE49-F238E27FC236}">
                <a16:creationId xmlns:a16="http://schemas.microsoft.com/office/drawing/2014/main" id="{F393AAB8-F9A5-619C-A212-78D659ECB0D7}"/>
              </a:ext>
            </a:extLst>
          </p:cNvPr>
          <p:cNvSpPr>
            <a:spLocks noGrp="1"/>
          </p:cNvSpPr>
          <p:nvPr>
            <p:ph type="sldNum" sz="quarter" idx="12"/>
          </p:nvPr>
        </p:nvSpPr>
        <p:spPr/>
        <p:txBody>
          <a:bodyPr/>
          <a:lstStyle/>
          <a:p>
            <a:fld id="{94ECE6E9-5E34-4B13-B454-B7C70C27FBC2}" type="slidenum">
              <a:rPr lang="en-US" altLang="en-US" smtClean="0"/>
              <a:pPr/>
              <a:t>4</a:t>
            </a:fld>
            <a:endParaRPr lang="en-US" altLang="en-US"/>
          </a:p>
        </p:txBody>
      </p:sp>
    </p:spTree>
    <p:extLst>
      <p:ext uri="{BB962C8B-B14F-4D97-AF65-F5344CB8AC3E}">
        <p14:creationId xmlns:p14="http://schemas.microsoft.com/office/powerpoint/2010/main" val="88152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07F810F-8B8D-40A9-8458-85C93214E720}"/>
              </a:ext>
            </a:extLst>
          </p:cNvPr>
          <p:cNvSpPr>
            <a:spLocks noGrp="1"/>
          </p:cNvSpPr>
          <p:nvPr>
            <p:ph type="title"/>
          </p:nvPr>
        </p:nvSpPr>
        <p:spPr/>
        <p:txBody>
          <a:bodyPr/>
          <a:lstStyle/>
          <a:p>
            <a:r>
              <a:rPr lang="vi-VN" dirty="0"/>
              <a:t>Chức năng của chương trình</a:t>
            </a:r>
            <a:endParaRPr lang="en-US" dirty="0"/>
          </a:p>
        </p:txBody>
      </p:sp>
      <p:sp>
        <p:nvSpPr>
          <p:cNvPr id="3" name="Chỗ dành sẵn cho Nội dung 2">
            <a:extLst>
              <a:ext uri="{FF2B5EF4-FFF2-40B4-BE49-F238E27FC236}">
                <a16:creationId xmlns:a16="http://schemas.microsoft.com/office/drawing/2014/main" id="{9610CE40-9BF9-FF58-A2F5-F965448F8DC1}"/>
              </a:ext>
            </a:extLst>
          </p:cNvPr>
          <p:cNvSpPr>
            <a:spLocks noGrp="1"/>
          </p:cNvSpPr>
          <p:nvPr>
            <p:ph idx="1"/>
          </p:nvPr>
        </p:nvSpPr>
        <p:spPr/>
        <p:txBody>
          <a:bodyPr/>
          <a:lstStyle/>
          <a:p>
            <a:pPr marL="0" indent="0">
              <a:buNone/>
            </a:pPr>
            <a:r>
              <a:rPr lang="en-US" dirty="0" err="1"/>
              <a:t>Nhập</a:t>
            </a:r>
            <a:r>
              <a:rPr lang="en-US" dirty="0"/>
              <a:t> </a:t>
            </a:r>
            <a:r>
              <a:rPr lang="en-US" dirty="0" err="1"/>
              <a:t>danh</a:t>
            </a:r>
            <a:r>
              <a:rPr lang="en-US" dirty="0"/>
              <a:t> </a:t>
            </a:r>
            <a:r>
              <a:rPr lang="en-US" dirty="0" err="1"/>
              <a:t>sách</a:t>
            </a:r>
            <a:r>
              <a:rPr lang="en-US" dirty="0"/>
              <a:t> </a:t>
            </a:r>
            <a:r>
              <a:rPr lang="en-US" dirty="0" err="1"/>
              <a:t>sinh</a:t>
            </a:r>
            <a:r>
              <a:rPr lang="en-US" dirty="0"/>
              <a:t> </a:t>
            </a:r>
            <a:r>
              <a:rPr lang="en-US" dirty="0" err="1"/>
              <a:t>viên</a:t>
            </a:r>
            <a:r>
              <a:rPr lang="en-US" dirty="0"/>
              <a:t>.</a:t>
            </a:r>
          </a:p>
          <a:p>
            <a:r>
              <a:rPr lang="en-US" dirty="0" err="1"/>
              <a:t>Nhập</a:t>
            </a:r>
            <a:r>
              <a:rPr lang="en-US" dirty="0"/>
              <a:t>  </a:t>
            </a:r>
            <a:r>
              <a:rPr lang="en-US" dirty="0" err="1"/>
              <a:t>vào</a:t>
            </a:r>
            <a:r>
              <a:rPr lang="en-US" dirty="0"/>
              <a:t> </a:t>
            </a:r>
            <a:r>
              <a:rPr lang="en-US" dirty="0" err="1"/>
              <a:t>mã</a:t>
            </a:r>
            <a:r>
              <a:rPr lang="en-US" dirty="0"/>
              <a:t> </a:t>
            </a:r>
            <a:r>
              <a:rPr lang="en-US" dirty="0" err="1"/>
              <a:t>số</a:t>
            </a:r>
            <a:r>
              <a:rPr lang="en-US" dirty="0"/>
              <a:t> </a:t>
            </a:r>
            <a:r>
              <a:rPr lang="en-US" dirty="0" err="1"/>
              <a:t>sinh</a:t>
            </a:r>
            <a:r>
              <a:rPr lang="en-US" dirty="0"/>
              <a:t> </a:t>
            </a:r>
            <a:r>
              <a:rPr lang="en-US" dirty="0" err="1"/>
              <a:t>viên</a:t>
            </a:r>
            <a:r>
              <a:rPr lang="en-US" dirty="0"/>
              <a:t>.</a:t>
            </a:r>
          </a:p>
          <a:p>
            <a:r>
              <a:rPr lang="en-US" dirty="0" err="1"/>
              <a:t>Nhập</a:t>
            </a:r>
            <a:r>
              <a:rPr lang="en-US" dirty="0"/>
              <a:t> </a:t>
            </a:r>
            <a:r>
              <a:rPr lang="en-US" dirty="0" err="1"/>
              <a:t>thông</a:t>
            </a:r>
            <a:r>
              <a:rPr lang="en-US" dirty="0"/>
              <a:t> tin chi </a:t>
            </a:r>
            <a:r>
              <a:rPr lang="en-US" dirty="0" err="1"/>
              <a:t>tiết</a:t>
            </a:r>
            <a:r>
              <a:rPr lang="en-US" dirty="0"/>
              <a:t> cho </a:t>
            </a:r>
            <a:r>
              <a:rPr lang="en-US" dirty="0" err="1"/>
              <a:t>từng</a:t>
            </a:r>
            <a:r>
              <a:rPr lang="en-US" dirty="0"/>
              <a:t> </a:t>
            </a:r>
            <a:r>
              <a:rPr lang="en-US" dirty="0" err="1"/>
              <a:t>sinh</a:t>
            </a:r>
            <a:r>
              <a:rPr lang="en-US" dirty="0"/>
              <a:t> </a:t>
            </a:r>
            <a:r>
              <a:rPr lang="en-US" dirty="0" err="1"/>
              <a:t>viên</a:t>
            </a:r>
            <a:endParaRPr lang="en-US" dirty="0"/>
          </a:p>
          <a:p>
            <a:pPr marL="0" indent="0">
              <a:buNone/>
            </a:pPr>
            <a:r>
              <a:rPr lang="en-US" dirty="0" err="1"/>
              <a:t>Hiển</a:t>
            </a:r>
            <a:r>
              <a:rPr lang="en-US" dirty="0"/>
              <a:t> </a:t>
            </a:r>
            <a:r>
              <a:rPr lang="en-US" dirty="0" err="1"/>
              <a:t>thị</a:t>
            </a:r>
            <a:r>
              <a:rPr lang="en-US" dirty="0"/>
              <a:t> </a:t>
            </a:r>
            <a:r>
              <a:rPr lang="en-US" dirty="0" err="1"/>
              <a:t>danh</a:t>
            </a:r>
            <a:r>
              <a:rPr lang="en-US" dirty="0"/>
              <a:t> </a:t>
            </a:r>
            <a:r>
              <a:rPr lang="en-US" dirty="0" err="1"/>
              <a:t>sách</a:t>
            </a:r>
            <a:r>
              <a:rPr lang="en-US" dirty="0"/>
              <a:t> </a:t>
            </a:r>
            <a:r>
              <a:rPr lang="en-US" dirty="0" err="1"/>
              <a:t>sinh</a:t>
            </a:r>
            <a:r>
              <a:rPr lang="en-US" dirty="0"/>
              <a:t> </a:t>
            </a:r>
            <a:r>
              <a:rPr lang="en-US" dirty="0" err="1"/>
              <a:t>viên</a:t>
            </a:r>
            <a:r>
              <a:rPr lang="en-US" dirty="0"/>
              <a:t>.</a:t>
            </a:r>
          </a:p>
          <a:p>
            <a:r>
              <a:rPr lang="en-US" dirty="0" err="1"/>
              <a:t>Duyệt</a:t>
            </a:r>
            <a:r>
              <a:rPr lang="en-US" dirty="0"/>
              <a:t> qua </a:t>
            </a:r>
            <a:r>
              <a:rPr lang="en-US" dirty="0" err="1"/>
              <a:t>danh</a:t>
            </a:r>
            <a:r>
              <a:rPr lang="en-US" dirty="0"/>
              <a:t> </a:t>
            </a:r>
            <a:r>
              <a:rPr lang="en-US" dirty="0" err="1"/>
              <a:t>sách</a:t>
            </a:r>
            <a:r>
              <a:rPr lang="en-US" dirty="0"/>
              <a:t> </a:t>
            </a:r>
            <a:r>
              <a:rPr lang="en-US" dirty="0" err="1"/>
              <a:t>sinh</a:t>
            </a:r>
            <a:r>
              <a:rPr lang="en-US" dirty="0"/>
              <a:t> </a:t>
            </a:r>
            <a:r>
              <a:rPr lang="en-US" dirty="0" err="1"/>
              <a:t>viên</a:t>
            </a:r>
            <a:r>
              <a:rPr lang="en-US" dirty="0"/>
              <a:t>.</a:t>
            </a:r>
          </a:p>
          <a:p>
            <a:r>
              <a:rPr lang="en-US" dirty="0"/>
              <a:t>In </a:t>
            </a:r>
            <a:r>
              <a:rPr lang="en-US" dirty="0" err="1"/>
              <a:t>thông</a:t>
            </a:r>
            <a:r>
              <a:rPr lang="en-US" dirty="0"/>
              <a:t> tin </a:t>
            </a:r>
            <a:r>
              <a:rPr lang="en-US" dirty="0" err="1"/>
              <a:t>sinh</a:t>
            </a:r>
            <a:r>
              <a:rPr lang="en-US" dirty="0"/>
              <a:t> </a:t>
            </a:r>
            <a:r>
              <a:rPr lang="en-US" dirty="0" err="1"/>
              <a:t>viên</a:t>
            </a:r>
            <a:r>
              <a:rPr lang="en-US" dirty="0"/>
              <a:t> </a:t>
            </a:r>
            <a:r>
              <a:rPr lang="en-US" dirty="0" err="1"/>
              <a:t>ra</a:t>
            </a:r>
            <a:r>
              <a:rPr lang="en-US" dirty="0"/>
              <a:t> </a:t>
            </a:r>
            <a:r>
              <a:rPr lang="en-US" dirty="0" err="1"/>
              <a:t>màn</a:t>
            </a:r>
            <a:r>
              <a:rPr lang="en-US" dirty="0"/>
              <a:t> </a:t>
            </a:r>
            <a:r>
              <a:rPr lang="en-US" dirty="0" err="1"/>
              <a:t>hình</a:t>
            </a:r>
            <a:r>
              <a:rPr lang="en-US" dirty="0"/>
              <a:t>.</a:t>
            </a:r>
          </a:p>
          <a:p>
            <a:endParaRPr lang="en-US" dirty="0"/>
          </a:p>
        </p:txBody>
      </p:sp>
      <p:sp>
        <p:nvSpPr>
          <p:cNvPr id="4" name="Chỗ dành sẵn cho Số hiệu Bản chiếu 3">
            <a:extLst>
              <a:ext uri="{FF2B5EF4-FFF2-40B4-BE49-F238E27FC236}">
                <a16:creationId xmlns:a16="http://schemas.microsoft.com/office/drawing/2014/main" id="{52289C57-4F10-972E-C252-EAAD52196C6B}"/>
              </a:ext>
            </a:extLst>
          </p:cNvPr>
          <p:cNvSpPr>
            <a:spLocks noGrp="1"/>
          </p:cNvSpPr>
          <p:nvPr>
            <p:ph type="sldNum" sz="quarter" idx="12"/>
          </p:nvPr>
        </p:nvSpPr>
        <p:spPr/>
        <p:txBody>
          <a:bodyPr/>
          <a:lstStyle/>
          <a:p>
            <a:fld id="{94ECE6E9-5E34-4B13-B454-B7C70C27FBC2}" type="slidenum">
              <a:rPr lang="en-US" altLang="en-US" smtClean="0"/>
              <a:pPr/>
              <a:t>5</a:t>
            </a:fld>
            <a:endParaRPr lang="en-US" altLang="en-US"/>
          </a:p>
        </p:txBody>
      </p:sp>
    </p:spTree>
    <p:extLst>
      <p:ext uri="{BB962C8B-B14F-4D97-AF65-F5344CB8AC3E}">
        <p14:creationId xmlns:p14="http://schemas.microsoft.com/office/powerpoint/2010/main" val="35993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07F810F-8B8D-40A9-8458-85C93214E720}"/>
              </a:ext>
            </a:extLst>
          </p:cNvPr>
          <p:cNvSpPr>
            <a:spLocks noGrp="1"/>
          </p:cNvSpPr>
          <p:nvPr>
            <p:ph type="title"/>
          </p:nvPr>
        </p:nvSpPr>
        <p:spPr/>
        <p:txBody>
          <a:bodyPr/>
          <a:lstStyle/>
          <a:p>
            <a:r>
              <a:rPr lang="vi-VN" dirty="0"/>
              <a:t>Chức năng của chương trình</a:t>
            </a:r>
            <a:endParaRPr lang="en-US" dirty="0"/>
          </a:p>
        </p:txBody>
      </p:sp>
      <p:sp>
        <p:nvSpPr>
          <p:cNvPr id="3" name="Chỗ dành sẵn cho Nội dung 2">
            <a:extLst>
              <a:ext uri="{FF2B5EF4-FFF2-40B4-BE49-F238E27FC236}">
                <a16:creationId xmlns:a16="http://schemas.microsoft.com/office/drawing/2014/main" id="{9610CE40-9BF9-FF58-A2F5-F965448F8DC1}"/>
              </a:ext>
            </a:extLst>
          </p:cNvPr>
          <p:cNvSpPr>
            <a:spLocks noGrp="1"/>
          </p:cNvSpPr>
          <p:nvPr>
            <p:ph idx="1"/>
          </p:nvPr>
        </p:nvSpPr>
        <p:spPr/>
        <p:txBody>
          <a:bodyPr/>
          <a:lstStyle/>
          <a:p>
            <a:pPr marL="0" indent="0">
              <a:buNone/>
            </a:pPr>
            <a:r>
              <a:rPr lang="vi-VN" dirty="0"/>
              <a:t>Sắp xếp danh sách sinh viên tăng dần theo mã số sinh viên</a:t>
            </a:r>
          </a:p>
          <a:p>
            <a:r>
              <a:rPr lang="vi-VN" dirty="0"/>
              <a:t>Duyệt qua danh sách mã số sinh viên của từng sinh viên.</a:t>
            </a:r>
          </a:p>
          <a:p>
            <a:r>
              <a:rPr lang="vi-VN" dirty="0"/>
              <a:t>Sắp xếp sinh viên tăng dần theo từng mã số sinh viên.</a:t>
            </a:r>
          </a:p>
          <a:p>
            <a:r>
              <a:rPr lang="vi-VN" dirty="0"/>
              <a:t>Hiển thị danh sách sinh viên vừa sắp xếp ra màn hình.</a:t>
            </a:r>
          </a:p>
          <a:p>
            <a:endParaRPr lang="en-US" dirty="0"/>
          </a:p>
          <a:p>
            <a:endParaRPr lang="en-US" dirty="0"/>
          </a:p>
        </p:txBody>
      </p:sp>
      <p:sp>
        <p:nvSpPr>
          <p:cNvPr id="4" name="Chỗ dành sẵn cho Số hiệu Bản chiếu 3">
            <a:extLst>
              <a:ext uri="{FF2B5EF4-FFF2-40B4-BE49-F238E27FC236}">
                <a16:creationId xmlns:a16="http://schemas.microsoft.com/office/drawing/2014/main" id="{52289C57-4F10-972E-C252-EAAD52196C6B}"/>
              </a:ext>
            </a:extLst>
          </p:cNvPr>
          <p:cNvSpPr>
            <a:spLocks noGrp="1"/>
          </p:cNvSpPr>
          <p:nvPr>
            <p:ph type="sldNum" sz="quarter" idx="12"/>
          </p:nvPr>
        </p:nvSpPr>
        <p:spPr/>
        <p:txBody>
          <a:bodyPr/>
          <a:lstStyle/>
          <a:p>
            <a:fld id="{94ECE6E9-5E34-4B13-B454-B7C70C27FBC2}" type="slidenum">
              <a:rPr lang="en-US" altLang="en-US" smtClean="0"/>
              <a:pPr/>
              <a:t>6</a:t>
            </a:fld>
            <a:endParaRPr lang="en-US" altLang="en-US"/>
          </a:p>
        </p:txBody>
      </p:sp>
    </p:spTree>
    <p:extLst>
      <p:ext uri="{BB962C8B-B14F-4D97-AF65-F5344CB8AC3E}">
        <p14:creationId xmlns:p14="http://schemas.microsoft.com/office/powerpoint/2010/main" val="92005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F75520A-1C44-2DF9-6E80-3FECE7AC22A3}"/>
              </a:ext>
            </a:extLst>
          </p:cNvPr>
          <p:cNvSpPr>
            <a:spLocks noGrp="1"/>
          </p:cNvSpPr>
          <p:nvPr>
            <p:ph type="title"/>
          </p:nvPr>
        </p:nvSpPr>
        <p:spPr/>
        <p:txBody>
          <a:bodyPr/>
          <a:lstStyle/>
          <a:p>
            <a:r>
              <a:rPr lang="vi-VN" dirty="0"/>
              <a:t>Kết quả màn hình</a:t>
            </a:r>
            <a:endParaRPr lang="en-US" dirty="0"/>
          </a:p>
        </p:txBody>
      </p:sp>
      <p:pic>
        <p:nvPicPr>
          <p:cNvPr id="6" name="Chỗ dành sẵn cho Nội dung 5">
            <a:extLst>
              <a:ext uri="{FF2B5EF4-FFF2-40B4-BE49-F238E27FC236}">
                <a16:creationId xmlns:a16="http://schemas.microsoft.com/office/drawing/2014/main" id="{F2354299-F881-E7B0-72AB-0D6BCEEDA6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28059"/>
            <a:ext cx="8229600" cy="4275007"/>
          </a:xfrm>
        </p:spPr>
      </p:pic>
      <p:sp>
        <p:nvSpPr>
          <p:cNvPr id="4" name="Chỗ dành sẵn cho Số hiệu Bản chiếu 3">
            <a:extLst>
              <a:ext uri="{FF2B5EF4-FFF2-40B4-BE49-F238E27FC236}">
                <a16:creationId xmlns:a16="http://schemas.microsoft.com/office/drawing/2014/main" id="{DEC077A4-3A8F-511B-FA89-F9133CEEA3CD}"/>
              </a:ext>
            </a:extLst>
          </p:cNvPr>
          <p:cNvSpPr>
            <a:spLocks noGrp="1"/>
          </p:cNvSpPr>
          <p:nvPr>
            <p:ph type="sldNum" sz="quarter" idx="12"/>
          </p:nvPr>
        </p:nvSpPr>
        <p:spPr/>
        <p:txBody>
          <a:bodyPr/>
          <a:lstStyle/>
          <a:p>
            <a:fld id="{94ECE6E9-5E34-4B13-B454-B7C70C27FBC2}" type="slidenum">
              <a:rPr lang="en-US" altLang="en-US" smtClean="0"/>
              <a:pPr/>
              <a:t>7</a:t>
            </a:fld>
            <a:endParaRPr lang="en-US" altLang="en-US"/>
          </a:p>
        </p:txBody>
      </p:sp>
    </p:spTree>
    <p:extLst>
      <p:ext uri="{BB962C8B-B14F-4D97-AF65-F5344CB8AC3E}">
        <p14:creationId xmlns:p14="http://schemas.microsoft.com/office/powerpoint/2010/main" val="6077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F75520A-1C44-2DF9-6E80-3FECE7AC22A3}"/>
              </a:ext>
            </a:extLst>
          </p:cNvPr>
          <p:cNvSpPr>
            <a:spLocks noGrp="1"/>
          </p:cNvSpPr>
          <p:nvPr>
            <p:ph type="title"/>
          </p:nvPr>
        </p:nvSpPr>
        <p:spPr/>
        <p:txBody>
          <a:bodyPr/>
          <a:lstStyle/>
          <a:p>
            <a:r>
              <a:rPr lang="vi-VN" dirty="0"/>
              <a:t>Kết quả màn hình</a:t>
            </a:r>
            <a:endParaRPr lang="en-US" dirty="0"/>
          </a:p>
        </p:txBody>
      </p:sp>
      <p:pic>
        <p:nvPicPr>
          <p:cNvPr id="6" name="Chỗ dành sẵn cho Nội dung 5">
            <a:extLst>
              <a:ext uri="{FF2B5EF4-FFF2-40B4-BE49-F238E27FC236}">
                <a16:creationId xmlns:a16="http://schemas.microsoft.com/office/drawing/2014/main" id="{F2354299-F881-E7B0-72AB-0D6BCEEDA6B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57200" y="1734307"/>
            <a:ext cx="8229600" cy="4262510"/>
          </a:xfrm>
        </p:spPr>
      </p:pic>
      <p:sp>
        <p:nvSpPr>
          <p:cNvPr id="4" name="Chỗ dành sẵn cho Số hiệu Bản chiếu 3">
            <a:extLst>
              <a:ext uri="{FF2B5EF4-FFF2-40B4-BE49-F238E27FC236}">
                <a16:creationId xmlns:a16="http://schemas.microsoft.com/office/drawing/2014/main" id="{DEC077A4-3A8F-511B-FA89-F9133CEEA3CD}"/>
              </a:ext>
            </a:extLst>
          </p:cNvPr>
          <p:cNvSpPr>
            <a:spLocks noGrp="1"/>
          </p:cNvSpPr>
          <p:nvPr>
            <p:ph type="sldNum" sz="quarter" idx="12"/>
          </p:nvPr>
        </p:nvSpPr>
        <p:spPr/>
        <p:txBody>
          <a:bodyPr/>
          <a:lstStyle/>
          <a:p>
            <a:fld id="{94ECE6E9-5E34-4B13-B454-B7C70C27FBC2}" type="slidenum">
              <a:rPr lang="en-US" altLang="en-US" smtClean="0"/>
              <a:pPr/>
              <a:t>8</a:t>
            </a:fld>
            <a:endParaRPr lang="en-US" altLang="en-US"/>
          </a:p>
        </p:txBody>
      </p:sp>
    </p:spTree>
    <p:extLst>
      <p:ext uri="{BB962C8B-B14F-4D97-AF65-F5344CB8AC3E}">
        <p14:creationId xmlns:p14="http://schemas.microsoft.com/office/powerpoint/2010/main" val="153304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1140F7B-7933-7A06-C3EF-5EBF01CA4674}"/>
              </a:ext>
            </a:extLst>
          </p:cNvPr>
          <p:cNvSpPr>
            <a:spLocks noGrp="1"/>
          </p:cNvSpPr>
          <p:nvPr>
            <p:ph type="title"/>
          </p:nvPr>
        </p:nvSpPr>
        <p:spPr/>
        <p:txBody>
          <a:bodyPr/>
          <a:lstStyle/>
          <a:p>
            <a:r>
              <a:rPr lang="vi-VN" dirty="0"/>
              <a:t>Kết luận</a:t>
            </a:r>
            <a:endParaRPr lang="en-US" dirty="0"/>
          </a:p>
        </p:txBody>
      </p:sp>
      <p:sp>
        <p:nvSpPr>
          <p:cNvPr id="3" name="Chỗ dành sẵn cho Nội dung 2">
            <a:extLst>
              <a:ext uri="{FF2B5EF4-FFF2-40B4-BE49-F238E27FC236}">
                <a16:creationId xmlns:a16="http://schemas.microsoft.com/office/drawing/2014/main" id="{2B1AA4E7-0F6B-1622-AB82-380DFE2DA00A}"/>
              </a:ext>
            </a:extLst>
          </p:cNvPr>
          <p:cNvSpPr>
            <a:spLocks noGrp="1"/>
          </p:cNvSpPr>
          <p:nvPr>
            <p:ph idx="1"/>
          </p:nvPr>
        </p:nvSpPr>
        <p:spPr/>
        <p:txBody>
          <a:bodyPr/>
          <a:lstStyle/>
          <a:p>
            <a:pPr marL="0" indent="0">
              <a:buNone/>
            </a:pPr>
            <a:r>
              <a:rPr lang="vi-VN" dirty="0"/>
              <a:t>1. Các kết quả đạt được</a:t>
            </a:r>
          </a:p>
          <a:p>
            <a:r>
              <a:rPr lang="vi-VN" dirty="0"/>
              <a:t>Xây dựng được chương trình Quản lý sinh viên</a:t>
            </a:r>
          </a:p>
          <a:p>
            <a:pPr marL="0" indent="0">
              <a:buNone/>
            </a:pPr>
            <a:r>
              <a:rPr lang="vi-VN" dirty="0"/>
              <a:t>2. Ưu và nhược điểm của đề tài</a:t>
            </a:r>
          </a:p>
          <a:p>
            <a:pPr marL="0" indent="0">
              <a:buNone/>
            </a:pPr>
            <a:r>
              <a:rPr lang="vi-VN" dirty="0"/>
              <a:t>-Ưu điểm</a:t>
            </a:r>
          </a:p>
          <a:p>
            <a:r>
              <a:rPr lang="vi-VN" dirty="0"/>
              <a:t>Chương trình dễ sử dụng, giao diện thân thiện</a:t>
            </a:r>
          </a:p>
          <a:p>
            <a:r>
              <a:rPr lang="vi-VN" dirty="0"/>
              <a:t>Chương trình quản lý sinh viên ứng dụng danh sách liên kết đơn do vậy có ưu điểm là dễ tạo chương trình	</a:t>
            </a:r>
          </a:p>
          <a:p>
            <a:endParaRPr lang="en-US" dirty="0"/>
          </a:p>
        </p:txBody>
      </p:sp>
      <p:sp>
        <p:nvSpPr>
          <p:cNvPr id="4" name="Chỗ dành sẵn cho Số hiệu Bản chiếu 3">
            <a:extLst>
              <a:ext uri="{FF2B5EF4-FFF2-40B4-BE49-F238E27FC236}">
                <a16:creationId xmlns:a16="http://schemas.microsoft.com/office/drawing/2014/main" id="{D331DEE8-470B-44DC-C11D-5AC63AD22B79}"/>
              </a:ext>
            </a:extLst>
          </p:cNvPr>
          <p:cNvSpPr>
            <a:spLocks noGrp="1"/>
          </p:cNvSpPr>
          <p:nvPr>
            <p:ph type="sldNum" sz="quarter" idx="12"/>
          </p:nvPr>
        </p:nvSpPr>
        <p:spPr/>
        <p:txBody>
          <a:bodyPr/>
          <a:lstStyle/>
          <a:p>
            <a:fld id="{94ECE6E9-5E34-4B13-B454-B7C70C27FBC2}" type="slidenum">
              <a:rPr lang="en-US" altLang="en-US" smtClean="0"/>
              <a:pPr/>
              <a:t>9</a:t>
            </a:fld>
            <a:endParaRPr lang="en-US" altLang="en-US"/>
          </a:p>
        </p:txBody>
      </p:sp>
    </p:spTree>
    <p:extLst>
      <p:ext uri="{BB962C8B-B14F-4D97-AF65-F5344CB8AC3E}">
        <p14:creationId xmlns:p14="http://schemas.microsoft.com/office/powerpoint/2010/main" val="96726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22953E05853314FA00939512CAC603E" ma:contentTypeVersion="6" ma:contentTypeDescription="Create a new document." ma:contentTypeScope="" ma:versionID="1b6e08490b068fc3ae21c62a61efc269">
  <xsd:schema xmlns:xsd="http://www.w3.org/2001/XMLSchema" xmlns:xs="http://www.w3.org/2001/XMLSchema" xmlns:p="http://schemas.microsoft.com/office/2006/metadata/properties" xmlns:ns2="c47d0959-82c4-435d-8c2e-35cc2bfaddf6" xmlns:ns3="6f2beb59-dbce-43a3-b264-e672708dd4c6" targetNamespace="http://schemas.microsoft.com/office/2006/metadata/properties" ma:root="true" ma:fieldsID="35aceae6fa4832342943dd4a6ade3233" ns2:_="" ns3:_="">
    <xsd:import namespace="c47d0959-82c4-435d-8c2e-35cc2bfaddf6"/>
    <xsd:import namespace="6f2beb59-dbce-43a3-b264-e672708dd4c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7d0959-82c4-435d-8c2e-35cc2bfadd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f2beb59-dbce-43a3-b264-e672708dd4c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029B5F-3156-4718-AFD2-3FA75C3BC736}">
  <ds:schemaRefs>
    <ds:schemaRef ds:uri="http://purl.org/dc/terms/"/>
    <ds:schemaRef ds:uri="6f2beb59-dbce-43a3-b264-e672708dd4c6"/>
    <ds:schemaRef ds:uri="http://schemas.microsoft.com/office/2006/metadata/properties"/>
    <ds:schemaRef ds:uri="http://www.w3.org/XML/1998/namespace"/>
    <ds:schemaRef ds:uri="http://purl.org/dc/elements/1.1/"/>
    <ds:schemaRef ds:uri="http://schemas.microsoft.com/office/2006/documentManagement/types"/>
    <ds:schemaRef ds:uri="c47d0959-82c4-435d-8c2e-35cc2bfaddf6"/>
    <ds:schemaRef ds:uri="http://purl.org/dc/dcmityp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675E347A-3C93-40F1-9723-3E271A82C0DB}">
  <ds:schemaRefs>
    <ds:schemaRef ds:uri="http://schemas.microsoft.com/sharepoint/v3/contenttype/forms"/>
  </ds:schemaRefs>
</ds:datastoreItem>
</file>

<file path=customXml/itemProps3.xml><?xml version="1.0" encoding="utf-8"?>
<ds:datastoreItem xmlns:ds="http://schemas.openxmlformats.org/officeDocument/2006/customXml" ds:itemID="{96409C34-300C-45A8-A7DC-0EA7775199C9}"/>
</file>

<file path=docProps/app.xml><?xml version="1.0" encoding="utf-8"?>
<Properties xmlns="http://schemas.openxmlformats.org/officeDocument/2006/extended-properties" xmlns:vt="http://schemas.openxmlformats.org/officeDocument/2006/docPropsVTypes">
  <Template>Edge</Template>
  <TotalTime>1030</TotalTime>
  <Words>533</Words>
  <Application>Microsoft Office PowerPoint</Application>
  <PresentationFormat>Trình chiếu Trên màn hình (4:3)</PresentationFormat>
  <Paragraphs>50</Paragraphs>
  <Slides>11</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11</vt:i4>
      </vt:variant>
    </vt:vector>
  </HeadingPairs>
  <TitlesOfParts>
    <vt:vector size="16" baseType="lpstr">
      <vt:lpstr>Arial</vt:lpstr>
      <vt:lpstr>Garamond</vt:lpstr>
      <vt:lpstr>Times New Roman</vt:lpstr>
      <vt:lpstr>Wingdings</vt:lpstr>
      <vt:lpstr>Edge</vt:lpstr>
      <vt:lpstr>Cấu trúc dữ liệu và giải thuật</vt:lpstr>
      <vt:lpstr>Yêu cầu </vt:lpstr>
      <vt:lpstr>Yêu cầu hệ thông</vt:lpstr>
      <vt:lpstr>Cấu trúc dữ liệu chương trình</vt:lpstr>
      <vt:lpstr>Chức năng của chương trình</vt:lpstr>
      <vt:lpstr>Chức năng của chương trình</vt:lpstr>
      <vt:lpstr>Kết quả màn hình</vt:lpstr>
      <vt:lpstr>Kết quả màn hình</vt:lpstr>
      <vt:lpstr>Kết luận</vt:lpstr>
      <vt:lpstr>Kết luận</vt:lpstr>
      <vt:lpstr>Thanks For Watching</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Phần 3: Cấu trúc dữ liệu và giải thuật</dc:title>
  <dc:creator>Net</dc:creator>
  <cp:lastModifiedBy>Nguyen Kim Ba 20203320</cp:lastModifiedBy>
  <cp:revision>41</cp:revision>
  <dcterms:created xsi:type="dcterms:W3CDTF">2010-10-08T21:49:26Z</dcterms:created>
  <dcterms:modified xsi:type="dcterms:W3CDTF">2022-12-19T04:12:18Z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0x010100022953E05853314FA00939512CAC603E</vt:lpwstr>
  </property>
</Properties>
</file>