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customXml/itemProps2.xml" ContentType="application/vnd.openxmlformats-officedocument.customXmlProperties+xml"/>
  <Override PartName="/docProps/app.xml" ContentType="application/vnd.openxmlformats-officedocument.extended-properties+xml"/>
  <Override PartName="/customXml/itemProps1.xml" ContentType="application/vnd.openxmlformats-officedocument.customXmlProperties+xml"/>
  <Override PartName="/docProps/core.xml" ContentType="application/vnd.openxmlformats-package.core-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3"/>
  </p:sldMasterIdLst>
  <p:notesMasterIdLst>
    <p:notesMasterId r:id="rId51"/>
  </p:notesMasterIdLst>
  <p:sldIdLst>
    <p:sldId id="256" r:id="rId4"/>
    <p:sldId id="257" r:id="rId5"/>
    <p:sldId id="258" r:id="rId6"/>
    <p:sldId id="266" r:id="rId7"/>
    <p:sldId id="259" r:id="rId8"/>
    <p:sldId id="260" r:id="rId9"/>
    <p:sldId id="267" r:id="rId10"/>
    <p:sldId id="269" r:id="rId11"/>
    <p:sldId id="268" r:id="rId12"/>
    <p:sldId id="261" r:id="rId13"/>
    <p:sldId id="262" r:id="rId14"/>
    <p:sldId id="263" r:id="rId15"/>
    <p:sldId id="264" r:id="rId16"/>
    <p:sldId id="265" r:id="rId17"/>
    <p:sldId id="270" r:id="rId18"/>
    <p:sldId id="271" r:id="rId19"/>
    <p:sldId id="272" r:id="rId20"/>
    <p:sldId id="273" r:id="rId21"/>
    <p:sldId id="274" r:id="rId22"/>
    <p:sldId id="302" r:id="rId23"/>
    <p:sldId id="275" r:id="rId24"/>
    <p:sldId id="277" r:id="rId25"/>
    <p:sldId id="278" r:id="rId26"/>
    <p:sldId id="281" r:id="rId27"/>
    <p:sldId id="279" r:id="rId28"/>
    <p:sldId id="298" r:id="rId29"/>
    <p:sldId id="280" r:id="rId30"/>
    <p:sldId id="282" r:id="rId31"/>
    <p:sldId id="283" r:id="rId32"/>
    <p:sldId id="284" r:id="rId33"/>
    <p:sldId id="285" r:id="rId34"/>
    <p:sldId id="299" r:id="rId35"/>
    <p:sldId id="286" r:id="rId36"/>
    <p:sldId id="287" r:id="rId37"/>
    <p:sldId id="288" r:id="rId38"/>
    <p:sldId id="289" r:id="rId39"/>
    <p:sldId id="292" r:id="rId40"/>
    <p:sldId id="290" r:id="rId41"/>
    <p:sldId id="291" r:id="rId42"/>
    <p:sldId id="293" r:id="rId43"/>
    <p:sldId id="294" r:id="rId44"/>
    <p:sldId id="295" r:id="rId45"/>
    <p:sldId id="296" r:id="rId46"/>
    <p:sldId id="300" r:id="rId47"/>
    <p:sldId id="301" r:id="rId48"/>
    <p:sldId id="297" r:id="rId49"/>
    <p:sldId id="276" r:id="rId5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99"/>
    <a:srgbClr val="FF0000"/>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78" d="100"/>
          <a:sy n="78" d="100"/>
        </p:scale>
        <p:origin x="155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customXml" Target="../customXml/item3.xml"/><Relationship Id="rId8" Type="http://schemas.openxmlformats.org/officeDocument/2006/relationships/slide" Target="slides/slide5.xml"/><Relationship Id="rId51" Type="http://schemas.openxmlformats.org/officeDocument/2006/relationships/notesMaster" Target="notesMasters/notesMaster1.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89FB1E0B-2284-42E1-AEE1-2EAA10B467AD}"/>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26627" name="Rectangle 3">
            <a:extLst>
              <a:ext uri="{FF2B5EF4-FFF2-40B4-BE49-F238E27FC236}">
                <a16:creationId xmlns:a16="http://schemas.microsoft.com/office/drawing/2014/main" id="{F2659FF5-5961-458E-8F92-87403CB3C951}"/>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076" name="Rectangle 4">
            <a:extLst>
              <a:ext uri="{FF2B5EF4-FFF2-40B4-BE49-F238E27FC236}">
                <a16:creationId xmlns:a16="http://schemas.microsoft.com/office/drawing/2014/main" id="{18D5A864-9C55-A6ED-9434-B1E49DF8D845}"/>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9" name="Rectangle 5">
            <a:extLst>
              <a:ext uri="{FF2B5EF4-FFF2-40B4-BE49-F238E27FC236}">
                <a16:creationId xmlns:a16="http://schemas.microsoft.com/office/drawing/2014/main" id="{34A02693-F3D7-43FD-AC84-95177EF57E56}"/>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6630" name="Rectangle 6">
            <a:extLst>
              <a:ext uri="{FF2B5EF4-FFF2-40B4-BE49-F238E27FC236}">
                <a16:creationId xmlns:a16="http://schemas.microsoft.com/office/drawing/2014/main" id="{02CDD17A-69FC-42E7-A6AB-8A9FB57ED78C}"/>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26631" name="Rectangle 7">
            <a:extLst>
              <a:ext uri="{FF2B5EF4-FFF2-40B4-BE49-F238E27FC236}">
                <a16:creationId xmlns:a16="http://schemas.microsoft.com/office/drawing/2014/main" id="{26119238-BC38-4646-B1DF-4D615F205A9D}"/>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607B5113-0A39-47E9-BB92-1F3E969446A8}"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Freeform 7">
            <a:extLst>
              <a:ext uri="{FF2B5EF4-FFF2-40B4-BE49-F238E27FC236}">
                <a16:creationId xmlns:a16="http://schemas.microsoft.com/office/drawing/2014/main" id="{DF96415B-DD4A-E630-FE4F-DFA028793DC2}"/>
              </a:ext>
            </a:extLst>
          </p:cNvPr>
          <p:cNvSpPr>
            <a:spLocks noChangeArrowheads="1"/>
          </p:cNvSpPr>
          <p:nvPr/>
        </p:nvSpPr>
        <p:spPr bwMode="auto">
          <a:xfrm>
            <a:off x="609600" y="1219200"/>
            <a:ext cx="7924800" cy="914400"/>
          </a:xfrm>
          <a:custGeom>
            <a:avLst/>
            <a:gdLst>
              <a:gd name="T0" fmla="*/ 0 w 1000"/>
              <a:gd name="T1" fmla="*/ 1000 h 1000"/>
              <a:gd name="T2" fmla="*/ 0 w 1000"/>
              <a:gd name="T3" fmla="*/ 0 h 1000"/>
              <a:gd name="T4" fmla="*/ 10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 name="Line 8">
            <a:extLst>
              <a:ext uri="{FF2B5EF4-FFF2-40B4-BE49-F238E27FC236}">
                <a16:creationId xmlns:a16="http://schemas.microsoft.com/office/drawing/2014/main" id="{B5D9B795-B81E-5E4B-3E90-749E361D3EAF}"/>
              </a:ext>
            </a:extLst>
          </p:cNvPr>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2" name="Rectangle 2"/>
          <p:cNvSpPr>
            <a:spLocks noGrp="1" noChangeArrowheads="1"/>
          </p:cNvSpPr>
          <p:nvPr>
            <p:ph type="ctrTitle"/>
          </p:nvPr>
        </p:nvSpPr>
        <p:spPr>
          <a:xfrm>
            <a:off x="914400" y="1524000"/>
            <a:ext cx="7623175" cy="1752600"/>
          </a:xfrm>
        </p:spPr>
        <p:txBody>
          <a:bodyPr/>
          <a:lstStyle>
            <a:lvl1pPr>
              <a:defRPr sz="4400"/>
            </a:lvl1pPr>
          </a:lstStyle>
          <a:p>
            <a:r>
              <a:rPr lang="en-US" altLang="en-US"/>
              <a:t>Click to edit Master title style</a:t>
            </a:r>
          </a:p>
        </p:txBody>
      </p:sp>
      <p:sp>
        <p:nvSpPr>
          <p:cNvPr id="5123"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4" name="Rectangle 4">
            <a:extLst>
              <a:ext uri="{FF2B5EF4-FFF2-40B4-BE49-F238E27FC236}">
                <a16:creationId xmlns:a16="http://schemas.microsoft.com/office/drawing/2014/main" id="{B724FB9E-482A-3060-5627-560C1BCEE8C4}"/>
              </a:ext>
            </a:extLst>
          </p:cNvPr>
          <p:cNvSpPr>
            <a:spLocks noGrp="1" noChangeArrowheads="1"/>
          </p:cNvSpPr>
          <p:nvPr>
            <p:ph type="dt" sz="half" idx="10"/>
          </p:nvPr>
        </p:nvSpPr>
        <p:spPr/>
        <p:txBody>
          <a:bodyPr/>
          <a:lstStyle>
            <a:lvl1pPr algn="l">
              <a:defRPr/>
            </a:lvl1pPr>
          </a:lstStyle>
          <a:p>
            <a:pPr>
              <a:defRPr/>
            </a:pPr>
            <a:endParaRPr lang="en-US" altLang="en-US"/>
          </a:p>
        </p:txBody>
      </p:sp>
      <p:sp>
        <p:nvSpPr>
          <p:cNvPr id="5" name="Rectangle 5">
            <a:extLst>
              <a:ext uri="{FF2B5EF4-FFF2-40B4-BE49-F238E27FC236}">
                <a16:creationId xmlns:a16="http://schemas.microsoft.com/office/drawing/2014/main" id="{B896CBBF-8703-3170-9A97-6D518D9AFA94}"/>
              </a:ext>
            </a:extLst>
          </p:cNvPr>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B72D6DEE-A58E-4830-E022-61E6706BB1E4}"/>
              </a:ext>
            </a:extLst>
          </p:cNvPr>
          <p:cNvSpPr>
            <a:spLocks noGrp="1" noChangeArrowheads="1"/>
          </p:cNvSpPr>
          <p:nvPr>
            <p:ph type="sldNum" sz="quarter" idx="12"/>
          </p:nvPr>
        </p:nvSpPr>
        <p:spPr/>
        <p:txBody>
          <a:bodyPr/>
          <a:lstStyle>
            <a:lvl1pPr>
              <a:defRPr/>
            </a:lvl1pPr>
          </a:lstStyle>
          <a:p>
            <a:fld id="{F345BA5F-823D-429B-B54D-251640DCBB1F}" type="slidenum">
              <a:rPr lang="en-US" altLang="en-US"/>
              <a:pPr/>
              <a:t>‹#›</a:t>
            </a:fld>
            <a:endParaRPr lang="en-US" altLang="en-US"/>
          </a:p>
        </p:txBody>
      </p:sp>
    </p:spTree>
    <p:extLst>
      <p:ext uri="{BB962C8B-B14F-4D97-AF65-F5344CB8AC3E}">
        <p14:creationId xmlns:p14="http://schemas.microsoft.com/office/powerpoint/2010/main" val="1865333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7DED3BF-14C2-29BE-2875-0113BC8B3712}"/>
              </a:ext>
            </a:extLst>
          </p:cNvPr>
          <p:cNvSpPr>
            <a:spLocks noGrp="1" noChangeArrowheads="1"/>
          </p:cNvSpPr>
          <p:nvPr>
            <p:ph type="dt" sz="half" idx="10"/>
          </p:nvPr>
        </p:nvSpPr>
        <p:spPr>
          <a:ln/>
        </p:spPr>
        <p:txBody>
          <a:bodyPr/>
          <a:lstStyle>
            <a:lvl1pPr>
              <a:defRPr/>
            </a:lvl1pPr>
          </a:lstStyle>
          <a:p>
            <a:pPr>
              <a:defRPr/>
            </a:pPr>
            <a:r>
              <a:rPr lang="en-US"/>
              <a:t>Trường ĐHBK Hà nội</a:t>
            </a:r>
          </a:p>
          <a:p>
            <a:pPr>
              <a:defRPr/>
            </a:pPr>
            <a:r>
              <a:rPr lang="en-US"/>
              <a:t>Khoa Điện tử Viễn thông</a:t>
            </a:r>
            <a:endParaRPr lang="en-US" altLang="en-US"/>
          </a:p>
        </p:txBody>
      </p:sp>
      <p:sp>
        <p:nvSpPr>
          <p:cNvPr id="5" name="Rectangle 5">
            <a:extLst>
              <a:ext uri="{FF2B5EF4-FFF2-40B4-BE49-F238E27FC236}">
                <a16:creationId xmlns:a16="http://schemas.microsoft.com/office/drawing/2014/main" id="{51DFA3EF-F61A-8C89-A411-86FDD1700602}"/>
              </a:ext>
            </a:extLst>
          </p:cNvPr>
          <p:cNvSpPr>
            <a:spLocks noGrp="1" noChangeArrowheads="1"/>
          </p:cNvSpPr>
          <p:nvPr>
            <p:ph type="ftr" sz="quarter" idx="11"/>
          </p:nvPr>
        </p:nvSpPr>
        <p:spPr>
          <a:ln/>
        </p:spPr>
        <p:txBody>
          <a:bodyPr/>
          <a:lstStyle>
            <a:lvl1pPr>
              <a:defRPr/>
            </a:lvl1pPr>
          </a:lstStyle>
          <a:p>
            <a:pPr>
              <a:defRPr/>
            </a:pPr>
            <a:r>
              <a:rPr lang="en-US" altLang="en-US"/>
              <a:t>Bộ môn Điện tử Tin học</a:t>
            </a:r>
          </a:p>
        </p:txBody>
      </p:sp>
      <p:sp>
        <p:nvSpPr>
          <p:cNvPr id="6" name="Rectangle 6">
            <a:extLst>
              <a:ext uri="{FF2B5EF4-FFF2-40B4-BE49-F238E27FC236}">
                <a16:creationId xmlns:a16="http://schemas.microsoft.com/office/drawing/2014/main" id="{3EAED578-B8DF-87F0-FBF2-C16ED068FCE8}"/>
              </a:ext>
            </a:extLst>
          </p:cNvPr>
          <p:cNvSpPr>
            <a:spLocks noGrp="1" noChangeArrowheads="1"/>
          </p:cNvSpPr>
          <p:nvPr>
            <p:ph type="sldNum" sz="quarter" idx="12"/>
          </p:nvPr>
        </p:nvSpPr>
        <p:spPr>
          <a:ln/>
        </p:spPr>
        <p:txBody>
          <a:bodyPr/>
          <a:lstStyle>
            <a:lvl1pPr>
              <a:defRPr/>
            </a:lvl1pPr>
          </a:lstStyle>
          <a:p>
            <a:fld id="{80DD48AC-5BF7-4CA5-8B59-09C59EB9C314}" type="slidenum">
              <a:rPr lang="en-US" altLang="en-US"/>
              <a:pPr/>
              <a:t>‹#›</a:t>
            </a:fld>
            <a:endParaRPr lang="en-US" altLang="en-US"/>
          </a:p>
        </p:txBody>
      </p:sp>
    </p:spTree>
    <p:extLst>
      <p:ext uri="{BB962C8B-B14F-4D97-AF65-F5344CB8AC3E}">
        <p14:creationId xmlns:p14="http://schemas.microsoft.com/office/powerpoint/2010/main" val="3727594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459C0707-424C-92DB-640C-CAD98075DFDA}"/>
              </a:ext>
            </a:extLst>
          </p:cNvPr>
          <p:cNvSpPr>
            <a:spLocks noGrp="1" noChangeArrowheads="1"/>
          </p:cNvSpPr>
          <p:nvPr>
            <p:ph type="dt" sz="half" idx="10"/>
          </p:nvPr>
        </p:nvSpPr>
        <p:spPr>
          <a:ln/>
        </p:spPr>
        <p:txBody>
          <a:bodyPr/>
          <a:lstStyle>
            <a:lvl1pPr>
              <a:defRPr/>
            </a:lvl1pPr>
          </a:lstStyle>
          <a:p>
            <a:pPr>
              <a:defRPr/>
            </a:pPr>
            <a:r>
              <a:rPr lang="en-US"/>
              <a:t>Trường ĐHBK Hà nội</a:t>
            </a:r>
          </a:p>
          <a:p>
            <a:pPr>
              <a:defRPr/>
            </a:pPr>
            <a:r>
              <a:rPr lang="en-US"/>
              <a:t>Khoa Điện tử Viễn thông</a:t>
            </a:r>
            <a:endParaRPr lang="en-US" altLang="en-US"/>
          </a:p>
        </p:txBody>
      </p:sp>
      <p:sp>
        <p:nvSpPr>
          <p:cNvPr id="5" name="Rectangle 5">
            <a:extLst>
              <a:ext uri="{FF2B5EF4-FFF2-40B4-BE49-F238E27FC236}">
                <a16:creationId xmlns:a16="http://schemas.microsoft.com/office/drawing/2014/main" id="{09FB0270-12B2-DE5D-1369-B9976B87ED17}"/>
              </a:ext>
            </a:extLst>
          </p:cNvPr>
          <p:cNvSpPr>
            <a:spLocks noGrp="1" noChangeArrowheads="1"/>
          </p:cNvSpPr>
          <p:nvPr>
            <p:ph type="ftr" sz="quarter" idx="11"/>
          </p:nvPr>
        </p:nvSpPr>
        <p:spPr>
          <a:ln/>
        </p:spPr>
        <p:txBody>
          <a:bodyPr/>
          <a:lstStyle>
            <a:lvl1pPr>
              <a:defRPr/>
            </a:lvl1pPr>
          </a:lstStyle>
          <a:p>
            <a:pPr>
              <a:defRPr/>
            </a:pPr>
            <a:r>
              <a:rPr lang="en-US" altLang="en-US"/>
              <a:t>Bộ môn Điện tử Tin học</a:t>
            </a:r>
          </a:p>
        </p:txBody>
      </p:sp>
      <p:sp>
        <p:nvSpPr>
          <p:cNvPr id="6" name="Rectangle 6">
            <a:extLst>
              <a:ext uri="{FF2B5EF4-FFF2-40B4-BE49-F238E27FC236}">
                <a16:creationId xmlns:a16="http://schemas.microsoft.com/office/drawing/2014/main" id="{11820512-60F7-76E6-11CF-3CEFE21B5709}"/>
              </a:ext>
            </a:extLst>
          </p:cNvPr>
          <p:cNvSpPr>
            <a:spLocks noGrp="1" noChangeArrowheads="1"/>
          </p:cNvSpPr>
          <p:nvPr>
            <p:ph type="sldNum" sz="quarter" idx="12"/>
          </p:nvPr>
        </p:nvSpPr>
        <p:spPr>
          <a:ln/>
        </p:spPr>
        <p:txBody>
          <a:bodyPr/>
          <a:lstStyle>
            <a:lvl1pPr>
              <a:defRPr/>
            </a:lvl1pPr>
          </a:lstStyle>
          <a:p>
            <a:fld id="{09A21258-DED9-4434-8D48-E6EE9A827937}" type="slidenum">
              <a:rPr lang="en-US" altLang="en-US"/>
              <a:pPr/>
              <a:t>‹#›</a:t>
            </a:fld>
            <a:endParaRPr lang="en-US" altLang="en-US"/>
          </a:p>
        </p:txBody>
      </p:sp>
    </p:spTree>
    <p:extLst>
      <p:ext uri="{BB962C8B-B14F-4D97-AF65-F5344CB8AC3E}">
        <p14:creationId xmlns:p14="http://schemas.microsoft.com/office/powerpoint/2010/main" val="1858455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BE96DB15-9E3A-4B3E-1AC1-867A43982115}"/>
              </a:ext>
            </a:extLst>
          </p:cNvPr>
          <p:cNvSpPr>
            <a:spLocks noGrp="1" noChangeArrowheads="1"/>
          </p:cNvSpPr>
          <p:nvPr>
            <p:ph type="dt" sz="half" idx="10"/>
          </p:nvPr>
        </p:nvSpPr>
        <p:spPr>
          <a:ln/>
        </p:spPr>
        <p:txBody>
          <a:bodyPr/>
          <a:lstStyle>
            <a:lvl1pPr>
              <a:defRPr/>
            </a:lvl1pPr>
          </a:lstStyle>
          <a:p>
            <a:pPr>
              <a:defRPr/>
            </a:pPr>
            <a:r>
              <a:rPr lang="en-US"/>
              <a:t>Trường ĐHBK Hà nội</a:t>
            </a:r>
          </a:p>
          <a:p>
            <a:pPr>
              <a:defRPr/>
            </a:pPr>
            <a:r>
              <a:rPr lang="en-US"/>
              <a:t>Khoa Điện tử Viễn thông</a:t>
            </a:r>
            <a:endParaRPr lang="en-US" altLang="en-US"/>
          </a:p>
        </p:txBody>
      </p:sp>
      <p:sp>
        <p:nvSpPr>
          <p:cNvPr id="6" name="Rectangle 5">
            <a:extLst>
              <a:ext uri="{FF2B5EF4-FFF2-40B4-BE49-F238E27FC236}">
                <a16:creationId xmlns:a16="http://schemas.microsoft.com/office/drawing/2014/main" id="{635E5265-3811-633B-C444-44A21E5C4E5E}"/>
              </a:ext>
            </a:extLst>
          </p:cNvPr>
          <p:cNvSpPr>
            <a:spLocks noGrp="1" noChangeArrowheads="1"/>
          </p:cNvSpPr>
          <p:nvPr>
            <p:ph type="ftr" sz="quarter" idx="11"/>
          </p:nvPr>
        </p:nvSpPr>
        <p:spPr>
          <a:ln/>
        </p:spPr>
        <p:txBody>
          <a:bodyPr/>
          <a:lstStyle>
            <a:lvl1pPr>
              <a:defRPr/>
            </a:lvl1pPr>
          </a:lstStyle>
          <a:p>
            <a:pPr>
              <a:defRPr/>
            </a:pPr>
            <a:r>
              <a:rPr lang="en-US" altLang="en-US"/>
              <a:t>Bộ môn Điện tử Tin học</a:t>
            </a:r>
          </a:p>
        </p:txBody>
      </p:sp>
      <p:sp>
        <p:nvSpPr>
          <p:cNvPr id="7" name="Rectangle 6">
            <a:extLst>
              <a:ext uri="{FF2B5EF4-FFF2-40B4-BE49-F238E27FC236}">
                <a16:creationId xmlns:a16="http://schemas.microsoft.com/office/drawing/2014/main" id="{43F1C3D6-16B9-1C1C-88A0-1556A5D705FD}"/>
              </a:ext>
            </a:extLst>
          </p:cNvPr>
          <p:cNvSpPr>
            <a:spLocks noGrp="1" noChangeArrowheads="1"/>
          </p:cNvSpPr>
          <p:nvPr>
            <p:ph type="sldNum" sz="quarter" idx="12"/>
          </p:nvPr>
        </p:nvSpPr>
        <p:spPr>
          <a:ln/>
        </p:spPr>
        <p:txBody>
          <a:bodyPr/>
          <a:lstStyle>
            <a:lvl1pPr>
              <a:defRPr/>
            </a:lvl1pPr>
          </a:lstStyle>
          <a:p>
            <a:fld id="{C594B1E0-B547-44F3-B22D-474AA4CD907A}" type="slidenum">
              <a:rPr lang="en-US" altLang="en-US"/>
              <a:pPr/>
              <a:t>‹#›</a:t>
            </a:fld>
            <a:endParaRPr lang="en-US" altLang="en-US"/>
          </a:p>
        </p:txBody>
      </p:sp>
    </p:spTree>
    <p:extLst>
      <p:ext uri="{BB962C8B-B14F-4D97-AF65-F5344CB8AC3E}">
        <p14:creationId xmlns:p14="http://schemas.microsoft.com/office/powerpoint/2010/main" val="1097319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2D10D14B-C034-AA2E-33D3-F2B1608C4DF6}"/>
              </a:ext>
            </a:extLst>
          </p:cNvPr>
          <p:cNvSpPr>
            <a:spLocks noGrp="1" noChangeArrowheads="1"/>
          </p:cNvSpPr>
          <p:nvPr>
            <p:ph type="dt" sz="half" idx="10"/>
          </p:nvPr>
        </p:nvSpPr>
        <p:spPr>
          <a:ln/>
        </p:spPr>
        <p:txBody>
          <a:bodyPr/>
          <a:lstStyle>
            <a:lvl1pPr>
              <a:defRPr/>
            </a:lvl1pPr>
          </a:lstStyle>
          <a:p>
            <a:pPr>
              <a:defRPr/>
            </a:pPr>
            <a:r>
              <a:rPr lang="en-US"/>
              <a:t>Trường ĐHBK Hà nội</a:t>
            </a:r>
          </a:p>
          <a:p>
            <a:pPr>
              <a:defRPr/>
            </a:pPr>
            <a:r>
              <a:rPr lang="en-US"/>
              <a:t>Khoa Điện tử Viễn thông</a:t>
            </a:r>
            <a:endParaRPr lang="en-US" altLang="en-US"/>
          </a:p>
        </p:txBody>
      </p:sp>
      <p:sp>
        <p:nvSpPr>
          <p:cNvPr id="8" name="Rectangle 5">
            <a:extLst>
              <a:ext uri="{FF2B5EF4-FFF2-40B4-BE49-F238E27FC236}">
                <a16:creationId xmlns:a16="http://schemas.microsoft.com/office/drawing/2014/main" id="{35455179-8CE9-3CE4-4E4F-4CA1079AA9BF}"/>
              </a:ext>
            </a:extLst>
          </p:cNvPr>
          <p:cNvSpPr>
            <a:spLocks noGrp="1" noChangeArrowheads="1"/>
          </p:cNvSpPr>
          <p:nvPr>
            <p:ph type="ftr" sz="quarter" idx="11"/>
          </p:nvPr>
        </p:nvSpPr>
        <p:spPr>
          <a:ln/>
        </p:spPr>
        <p:txBody>
          <a:bodyPr/>
          <a:lstStyle>
            <a:lvl1pPr>
              <a:defRPr/>
            </a:lvl1pPr>
          </a:lstStyle>
          <a:p>
            <a:pPr>
              <a:defRPr/>
            </a:pPr>
            <a:r>
              <a:rPr lang="en-US" altLang="en-US"/>
              <a:t>Bộ môn Điện tử Tin học</a:t>
            </a:r>
          </a:p>
        </p:txBody>
      </p:sp>
      <p:sp>
        <p:nvSpPr>
          <p:cNvPr id="9" name="Rectangle 6">
            <a:extLst>
              <a:ext uri="{FF2B5EF4-FFF2-40B4-BE49-F238E27FC236}">
                <a16:creationId xmlns:a16="http://schemas.microsoft.com/office/drawing/2014/main" id="{D406D935-8C11-D8C4-74F6-D39A466A2436}"/>
              </a:ext>
            </a:extLst>
          </p:cNvPr>
          <p:cNvSpPr>
            <a:spLocks noGrp="1" noChangeArrowheads="1"/>
          </p:cNvSpPr>
          <p:nvPr>
            <p:ph type="sldNum" sz="quarter" idx="12"/>
          </p:nvPr>
        </p:nvSpPr>
        <p:spPr>
          <a:ln/>
        </p:spPr>
        <p:txBody>
          <a:bodyPr/>
          <a:lstStyle>
            <a:lvl1pPr>
              <a:defRPr/>
            </a:lvl1pPr>
          </a:lstStyle>
          <a:p>
            <a:fld id="{25476736-2F6E-497B-BE44-AB5D4D1D9A2B}" type="slidenum">
              <a:rPr lang="en-US" altLang="en-US"/>
              <a:pPr/>
              <a:t>‹#›</a:t>
            </a:fld>
            <a:endParaRPr lang="en-US" altLang="en-US"/>
          </a:p>
        </p:txBody>
      </p:sp>
    </p:spTree>
    <p:extLst>
      <p:ext uri="{BB962C8B-B14F-4D97-AF65-F5344CB8AC3E}">
        <p14:creationId xmlns:p14="http://schemas.microsoft.com/office/powerpoint/2010/main" val="6237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A5E43208-62D6-A29D-CB17-56AD92A7ADCD}"/>
              </a:ext>
            </a:extLst>
          </p:cNvPr>
          <p:cNvSpPr>
            <a:spLocks noGrp="1" noChangeArrowheads="1"/>
          </p:cNvSpPr>
          <p:nvPr>
            <p:ph type="dt" sz="half" idx="10"/>
          </p:nvPr>
        </p:nvSpPr>
        <p:spPr>
          <a:ln/>
        </p:spPr>
        <p:txBody>
          <a:bodyPr/>
          <a:lstStyle>
            <a:lvl1pPr>
              <a:defRPr/>
            </a:lvl1pPr>
          </a:lstStyle>
          <a:p>
            <a:pPr>
              <a:defRPr/>
            </a:pPr>
            <a:r>
              <a:rPr lang="en-US"/>
              <a:t>Trường ĐHBK Hà nội</a:t>
            </a:r>
          </a:p>
          <a:p>
            <a:pPr>
              <a:defRPr/>
            </a:pPr>
            <a:r>
              <a:rPr lang="en-US"/>
              <a:t>Khoa Điện tử Viễn thông</a:t>
            </a:r>
            <a:endParaRPr lang="en-US" altLang="en-US"/>
          </a:p>
        </p:txBody>
      </p:sp>
      <p:sp>
        <p:nvSpPr>
          <p:cNvPr id="4" name="Rectangle 5">
            <a:extLst>
              <a:ext uri="{FF2B5EF4-FFF2-40B4-BE49-F238E27FC236}">
                <a16:creationId xmlns:a16="http://schemas.microsoft.com/office/drawing/2014/main" id="{3D30D129-129E-B9E6-427C-EF89033647D5}"/>
              </a:ext>
            </a:extLst>
          </p:cNvPr>
          <p:cNvSpPr>
            <a:spLocks noGrp="1" noChangeArrowheads="1"/>
          </p:cNvSpPr>
          <p:nvPr>
            <p:ph type="ftr" sz="quarter" idx="11"/>
          </p:nvPr>
        </p:nvSpPr>
        <p:spPr>
          <a:ln/>
        </p:spPr>
        <p:txBody>
          <a:bodyPr/>
          <a:lstStyle>
            <a:lvl1pPr>
              <a:defRPr/>
            </a:lvl1pPr>
          </a:lstStyle>
          <a:p>
            <a:pPr>
              <a:defRPr/>
            </a:pPr>
            <a:r>
              <a:rPr lang="en-US" altLang="en-US"/>
              <a:t>Bộ môn Điện tử Tin học</a:t>
            </a:r>
          </a:p>
        </p:txBody>
      </p:sp>
      <p:sp>
        <p:nvSpPr>
          <p:cNvPr id="5" name="Rectangle 6">
            <a:extLst>
              <a:ext uri="{FF2B5EF4-FFF2-40B4-BE49-F238E27FC236}">
                <a16:creationId xmlns:a16="http://schemas.microsoft.com/office/drawing/2014/main" id="{2CA3D970-4A9E-6A5D-7A01-66747CA92AF1}"/>
              </a:ext>
            </a:extLst>
          </p:cNvPr>
          <p:cNvSpPr>
            <a:spLocks noGrp="1" noChangeArrowheads="1"/>
          </p:cNvSpPr>
          <p:nvPr>
            <p:ph type="sldNum" sz="quarter" idx="12"/>
          </p:nvPr>
        </p:nvSpPr>
        <p:spPr>
          <a:ln/>
        </p:spPr>
        <p:txBody>
          <a:bodyPr/>
          <a:lstStyle>
            <a:lvl1pPr>
              <a:defRPr/>
            </a:lvl1pPr>
          </a:lstStyle>
          <a:p>
            <a:fld id="{BC787048-333B-4E9B-AFFA-3A13E18E318F}" type="slidenum">
              <a:rPr lang="en-US" altLang="en-US"/>
              <a:pPr/>
              <a:t>‹#›</a:t>
            </a:fld>
            <a:endParaRPr lang="en-US" altLang="en-US"/>
          </a:p>
        </p:txBody>
      </p:sp>
    </p:spTree>
    <p:extLst>
      <p:ext uri="{BB962C8B-B14F-4D97-AF65-F5344CB8AC3E}">
        <p14:creationId xmlns:p14="http://schemas.microsoft.com/office/powerpoint/2010/main" val="1395430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4E2F74B-73FE-EF5D-E478-99DAC8C85F18}"/>
              </a:ext>
            </a:extLst>
          </p:cNvPr>
          <p:cNvSpPr>
            <a:spLocks noGrp="1" noChangeArrowheads="1"/>
          </p:cNvSpPr>
          <p:nvPr>
            <p:ph type="dt" sz="half" idx="10"/>
          </p:nvPr>
        </p:nvSpPr>
        <p:spPr>
          <a:ln/>
        </p:spPr>
        <p:txBody>
          <a:bodyPr/>
          <a:lstStyle>
            <a:lvl1pPr>
              <a:defRPr/>
            </a:lvl1pPr>
          </a:lstStyle>
          <a:p>
            <a:pPr>
              <a:defRPr/>
            </a:pPr>
            <a:r>
              <a:rPr lang="en-US"/>
              <a:t>Trường ĐHBK Hà nội</a:t>
            </a:r>
          </a:p>
          <a:p>
            <a:pPr>
              <a:defRPr/>
            </a:pPr>
            <a:r>
              <a:rPr lang="en-US"/>
              <a:t>Khoa Điện tử Viễn thông</a:t>
            </a:r>
            <a:endParaRPr lang="en-US" altLang="en-US"/>
          </a:p>
        </p:txBody>
      </p:sp>
      <p:sp>
        <p:nvSpPr>
          <p:cNvPr id="3" name="Rectangle 5">
            <a:extLst>
              <a:ext uri="{FF2B5EF4-FFF2-40B4-BE49-F238E27FC236}">
                <a16:creationId xmlns:a16="http://schemas.microsoft.com/office/drawing/2014/main" id="{16A71783-2F67-7706-B931-8C504C97DC6D}"/>
              </a:ext>
            </a:extLst>
          </p:cNvPr>
          <p:cNvSpPr>
            <a:spLocks noGrp="1" noChangeArrowheads="1"/>
          </p:cNvSpPr>
          <p:nvPr>
            <p:ph type="ftr" sz="quarter" idx="11"/>
          </p:nvPr>
        </p:nvSpPr>
        <p:spPr>
          <a:ln/>
        </p:spPr>
        <p:txBody>
          <a:bodyPr/>
          <a:lstStyle>
            <a:lvl1pPr>
              <a:defRPr/>
            </a:lvl1pPr>
          </a:lstStyle>
          <a:p>
            <a:pPr>
              <a:defRPr/>
            </a:pPr>
            <a:r>
              <a:rPr lang="en-US" altLang="en-US"/>
              <a:t>Bộ môn Điện tử Tin học</a:t>
            </a:r>
          </a:p>
        </p:txBody>
      </p:sp>
      <p:sp>
        <p:nvSpPr>
          <p:cNvPr id="4" name="Rectangle 6">
            <a:extLst>
              <a:ext uri="{FF2B5EF4-FFF2-40B4-BE49-F238E27FC236}">
                <a16:creationId xmlns:a16="http://schemas.microsoft.com/office/drawing/2014/main" id="{A10E1892-CBAB-EA5A-EEE7-FD9F7CAE5193}"/>
              </a:ext>
            </a:extLst>
          </p:cNvPr>
          <p:cNvSpPr>
            <a:spLocks noGrp="1" noChangeArrowheads="1"/>
          </p:cNvSpPr>
          <p:nvPr>
            <p:ph type="sldNum" sz="quarter" idx="12"/>
          </p:nvPr>
        </p:nvSpPr>
        <p:spPr>
          <a:ln/>
        </p:spPr>
        <p:txBody>
          <a:bodyPr/>
          <a:lstStyle>
            <a:lvl1pPr>
              <a:defRPr/>
            </a:lvl1pPr>
          </a:lstStyle>
          <a:p>
            <a:fld id="{7E842E37-6A40-4070-ADD9-DE3D10328471}" type="slidenum">
              <a:rPr lang="en-US" altLang="en-US"/>
              <a:pPr/>
              <a:t>‹#›</a:t>
            </a:fld>
            <a:endParaRPr lang="en-US" altLang="en-US"/>
          </a:p>
        </p:txBody>
      </p:sp>
    </p:spTree>
    <p:extLst>
      <p:ext uri="{BB962C8B-B14F-4D97-AF65-F5344CB8AC3E}">
        <p14:creationId xmlns:p14="http://schemas.microsoft.com/office/powerpoint/2010/main" val="1425300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84122656-233C-E0E8-0625-9B4D96C6B261}"/>
              </a:ext>
            </a:extLst>
          </p:cNvPr>
          <p:cNvSpPr>
            <a:spLocks noGrp="1" noChangeArrowheads="1"/>
          </p:cNvSpPr>
          <p:nvPr>
            <p:ph type="dt" sz="half" idx="10"/>
          </p:nvPr>
        </p:nvSpPr>
        <p:spPr>
          <a:ln/>
        </p:spPr>
        <p:txBody>
          <a:bodyPr/>
          <a:lstStyle>
            <a:lvl1pPr>
              <a:defRPr/>
            </a:lvl1pPr>
          </a:lstStyle>
          <a:p>
            <a:pPr>
              <a:defRPr/>
            </a:pPr>
            <a:r>
              <a:rPr lang="en-US"/>
              <a:t>Trường ĐHBK Hà nội</a:t>
            </a:r>
          </a:p>
          <a:p>
            <a:pPr>
              <a:defRPr/>
            </a:pPr>
            <a:r>
              <a:rPr lang="en-US"/>
              <a:t>Khoa Điện tử Viễn thông</a:t>
            </a:r>
            <a:endParaRPr lang="en-US" altLang="en-US"/>
          </a:p>
        </p:txBody>
      </p:sp>
      <p:sp>
        <p:nvSpPr>
          <p:cNvPr id="6" name="Rectangle 5">
            <a:extLst>
              <a:ext uri="{FF2B5EF4-FFF2-40B4-BE49-F238E27FC236}">
                <a16:creationId xmlns:a16="http://schemas.microsoft.com/office/drawing/2014/main" id="{01A1AA1C-43D3-3738-E8B7-C9BD9C541464}"/>
              </a:ext>
            </a:extLst>
          </p:cNvPr>
          <p:cNvSpPr>
            <a:spLocks noGrp="1" noChangeArrowheads="1"/>
          </p:cNvSpPr>
          <p:nvPr>
            <p:ph type="ftr" sz="quarter" idx="11"/>
          </p:nvPr>
        </p:nvSpPr>
        <p:spPr>
          <a:ln/>
        </p:spPr>
        <p:txBody>
          <a:bodyPr/>
          <a:lstStyle>
            <a:lvl1pPr>
              <a:defRPr/>
            </a:lvl1pPr>
          </a:lstStyle>
          <a:p>
            <a:pPr>
              <a:defRPr/>
            </a:pPr>
            <a:r>
              <a:rPr lang="en-US" altLang="en-US"/>
              <a:t>Bộ môn Điện tử Tin học</a:t>
            </a:r>
          </a:p>
        </p:txBody>
      </p:sp>
      <p:sp>
        <p:nvSpPr>
          <p:cNvPr id="7" name="Rectangle 6">
            <a:extLst>
              <a:ext uri="{FF2B5EF4-FFF2-40B4-BE49-F238E27FC236}">
                <a16:creationId xmlns:a16="http://schemas.microsoft.com/office/drawing/2014/main" id="{A514DF3F-38F7-C3C7-15DE-D9CC18FF31E5}"/>
              </a:ext>
            </a:extLst>
          </p:cNvPr>
          <p:cNvSpPr>
            <a:spLocks noGrp="1" noChangeArrowheads="1"/>
          </p:cNvSpPr>
          <p:nvPr>
            <p:ph type="sldNum" sz="quarter" idx="12"/>
          </p:nvPr>
        </p:nvSpPr>
        <p:spPr>
          <a:ln/>
        </p:spPr>
        <p:txBody>
          <a:bodyPr/>
          <a:lstStyle>
            <a:lvl1pPr>
              <a:defRPr/>
            </a:lvl1pPr>
          </a:lstStyle>
          <a:p>
            <a:fld id="{D5B72030-3140-4902-B15C-17280AEB96FA}" type="slidenum">
              <a:rPr lang="en-US" altLang="en-US"/>
              <a:pPr/>
              <a:t>‹#›</a:t>
            </a:fld>
            <a:endParaRPr lang="en-US" altLang="en-US"/>
          </a:p>
        </p:txBody>
      </p:sp>
    </p:spTree>
    <p:extLst>
      <p:ext uri="{BB962C8B-B14F-4D97-AF65-F5344CB8AC3E}">
        <p14:creationId xmlns:p14="http://schemas.microsoft.com/office/powerpoint/2010/main" val="3656671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FA6C0E2-B2BC-F9A5-85AD-B74F4B007671}"/>
              </a:ext>
            </a:extLst>
          </p:cNvPr>
          <p:cNvSpPr>
            <a:spLocks noGrp="1" noChangeArrowheads="1"/>
          </p:cNvSpPr>
          <p:nvPr>
            <p:ph type="dt" sz="half" idx="10"/>
          </p:nvPr>
        </p:nvSpPr>
        <p:spPr>
          <a:ln/>
        </p:spPr>
        <p:txBody>
          <a:bodyPr/>
          <a:lstStyle>
            <a:lvl1pPr>
              <a:defRPr/>
            </a:lvl1pPr>
          </a:lstStyle>
          <a:p>
            <a:pPr>
              <a:defRPr/>
            </a:pPr>
            <a:r>
              <a:rPr lang="en-US"/>
              <a:t>Trường ĐHBK Hà nội</a:t>
            </a:r>
          </a:p>
          <a:p>
            <a:pPr>
              <a:defRPr/>
            </a:pPr>
            <a:r>
              <a:rPr lang="en-US"/>
              <a:t>Khoa Điện tử Viễn thông</a:t>
            </a:r>
            <a:endParaRPr lang="en-US" altLang="en-US"/>
          </a:p>
        </p:txBody>
      </p:sp>
      <p:sp>
        <p:nvSpPr>
          <p:cNvPr id="6" name="Rectangle 5">
            <a:extLst>
              <a:ext uri="{FF2B5EF4-FFF2-40B4-BE49-F238E27FC236}">
                <a16:creationId xmlns:a16="http://schemas.microsoft.com/office/drawing/2014/main" id="{98DC1C9C-567D-F18B-EB86-455C81A552F8}"/>
              </a:ext>
            </a:extLst>
          </p:cNvPr>
          <p:cNvSpPr>
            <a:spLocks noGrp="1" noChangeArrowheads="1"/>
          </p:cNvSpPr>
          <p:nvPr>
            <p:ph type="ftr" sz="quarter" idx="11"/>
          </p:nvPr>
        </p:nvSpPr>
        <p:spPr>
          <a:ln/>
        </p:spPr>
        <p:txBody>
          <a:bodyPr/>
          <a:lstStyle>
            <a:lvl1pPr>
              <a:defRPr/>
            </a:lvl1pPr>
          </a:lstStyle>
          <a:p>
            <a:pPr>
              <a:defRPr/>
            </a:pPr>
            <a:r>
              <a:rPr lang="en-US" altLang="en-US"/>
              <a:t>Bộ môn Điện tử Tin học</a:t>
            </a:r>
          </a:p>
        </p:txBody>
      </p:sp>
      <p:sp>
        <p:nvSpPr>
          <p:cNvPr id="7" name="Rectangle 6">
            <a:extLst>
              <a:ext uri="{FF2B5EF4-FFF2-40B4-BE49-F238E27FC236}">
                <a16:creationId xmlns:a16="http://schemas.microsoft.com/office/drawing/2014/main" id="{5D9774FA-2B5B-7404-E4FF-7467C0E4069E}"/>
              </a:ext>
            </a:extLst>
          </p:cNvPr>
          <p:cNvSpPr>
            <a:spLocks noGrp="1" noChangeArrowheads="1"/>
          </p:cNvSpPr>
          <p:nvPr>
            <p:ph type="sldNum" sz="quarter" idx="12"/>
          </p:nvPr>
        </p:nvSpPr>
        <p:spPr>
          <a:ln/>
        </p:spPr>
        <p:txBody>
          <a:bodyPr/>
          <a:lstStyle>
            <a:lvl1pPr>
              <a:defRPr/>
            </a:lvl1pPr>
          </a:lstStyle>
          <a:p>
            <a:fld id="{384FBD9E-D59B-4280-9699-D0FB6D416383}" type="slidenum">
              <a:rPr lang="en-US" altLang="en-US"/>
              <a:pPr/>
              <a:t>‹#›</a:t>
            </a:fld>
            <a:endParaRPr lang="en-US" altLang="en-US"/>
          </a:p>
        </p:txBody>
      </p:sp>
    </p:spTree>
    <p:extLst>
      <p:ext uri="{BB962C8B-B14F-4D97-AF65-F5344CB8AC3E}">
        <p14:creationId xmlns:p14="http://schemas.microsoft.com/office/powerpoint/2010/main" val="602126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4990330-6789-63A5-0A66-569F2C6EFEAD}"/>
              </a:ext>
            </a:extLst>
          </p:cNvPr>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6EE330C2-74B8-5094-6735-31C78BDC8FEA}"/>
              </a:ext>
            </a:extLst>
          </p:cNvPr>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100" name="Rectangle 4">
            <a:extLst>
              <a:ext uri="{FF2B5EF4-FFF2-40B4-BE49-F238E27FC236}">
                <a16:creationId xmlns:a16="http://schemas.microsoft.com/office/drawing/2014/main" id="{EAD572A2-742E-4B94-97A9-5DF6DE46ED2D}"/>
              </a:ext>
            </a:extLst>
          </p:cNvPr>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mj-lt"/>
              </a:defRPr>
            </a:lvl1pPr>
          </a:lstStyle>
          <a:p>
            <a:pPr>
              <a:defRPr/>
            </a:pPr>
            <a:r>
              <a:rPr lang="en-US"/>
              <a:t>Trường ĐHBK Hà nội</a:t>
            </a:r>
          </a:p>
          <a:p>
            <a:pPr>
              <a:defRPr/>
            </a:pPr>
            <a:r>
              <a:rPr lang="en-US"/>
              <a:t>Khoa Điện tử Viễn thông</a:t>
            </a:r>
            <a:endParaRPr lang="en-US" altLang="en-US"/>
          </a:p>
        </p:txBody>
      </p:sp>
      <p:sp>
        <p:nvSpPr>
          <p:cNvPr id="4101" name="Rectangle 5">
            <a:extLst>
              <a:ext uri="{FF2B5EF4-FFF2-40B4-BE49-F238E27FC236}">
                <a16:creationId xmlns:a16="http://schemas.microsoft.com/office/drawing/2014/main" id="{220AA8FC-FC3B-4CA1-8EE3-AF0EE0C84AE5}"/>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mj-lt"/>
              </a:defRPr>
            </a:lvl1pPr>
          </a:lstStyle>
          <a:p>
            <a:pPr>
              <a:defRPr/>
            </a:pPr>
            <a:r>
              <a:rPr lang="en-US" altLang="en-US"/>
              <a:t>Bộ môn Điện tử Tin học</a:t>
            </a:r>
          </a:p>
        </p:txBody>
      </p:sp>
      <p:sp>
        <p:nvSpPr>
          <p:cNvPr id="4102" name="Rectangle 6">
            <a:extLst>
              <a:ext uri="{FF2B5EF4-FFF2-40B4-BE49-F238E27FC236}">
                <a16:creationId xmlns:a16="http://schemas.microsoft.com/office/drawing/2014/main" id="{FFA718C6-527D-4FA8-9F29-A7451C1FE004}"/>
              </a:ext>
            </a:extLst>
          </p:cNvPr>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Garamond" panose="02020404030301010803" pitchFamily="18" charset="0"/>
              </a:defRPr>
            </a:lvl1pPr>
          </a:lstStyle>
          <a:p>
            <a:fld id="{00FEEE7A-D491-49DC-BA9A-C5441FF54317}" type="slidenum">
              <a:rPr lang="en-US" altLang="en-US"/>
              <a:pPr/>
              <a:t>‹#›</a:t>
            </a:fld>
            <a:endParaRPr lang="en-US" altLang="en-US"/>
          </a:p>
        </p:txBody>
      </p:sp>
      <p:sp>
        <p:nvSpPr>
          <p:cNvPr id="1031" name="Freeform 7">
            <a:extLst>
              <a:ext uri="{FF2B5EF4-FFF2-40B4-BE49-F238E27FC236}">
                <a16:creationId xmlns:a16="http://schemas.microsoft.com/office/drawing/2014/main" id="{AD821D18-E186-8062-68CE-B1E694879020}"/>
              </a:ext>
            </a:extLst>
          </p:cNvPr>
          <p:cNvSpPr>
            <a:spLocks noChangeArrowheads="1"/>
          </p:cNvSpPr>
          <p:nvPr/>
        </p:nvSpPr>
        <p:spPr bwMode="auto">
          <a:xfrm>
            <a:off x="381000" y="228600"/>
            <a:ext cx="8229600" cy="609600"/>
          </a:xfrm>
          <a:custGeom>
            <a:avLst/>
            <a:gdLst>
              <a:gd name="T0" fmla="*/ 0 w 1000"/>
              <a:gd name="T1" fmla="*/ 1000 h 1000"/>
              <a:gd name="T2" fmla="*/ 0 w 1000"/>
              <a:gd name="T3" fmla="*/ 0 h 1000"/>
              <a:gd name="T4" fmla="*/ 10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2" name="Line 8">
            <a:extLst>
              <a:ext uri="{FF2B5EF4-FFF2-40B4-BE49-F238E27FC236}">
                <a16:creationId xmlns:a16="http://schemas.microsoft.com/office/drawing/2014/main" id="{C3367347-CF19-60A1-400A-C6CF21093D42}"/>
              </a:ext>
            </a:extLst>
          </p:cNvPr>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78"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Lst>
  <p:hf hdr="0"/>
  <p:txStyles>
    <p:titleStyle>
      <a:lvl1pPr algn="l" rtl="0" eaLnBrk="0" fontAlgn="base" hangingPunct="0">
        <a:spcBef>
          <a:spcPct val="0"/>
        </a:spcBef>
        <a:spcAft>
          <a:spcPct val="0"/>
        </a:spcAft>
        <a:defRPr sz="4000">
          <a:solidFill>
            <a:schemeClr val="tx2"/>
          </a:solidFill>
          <a:latin typeface="+mn-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Times New Roman" pitchFamily="18" charset="0"/>
          <a:ea typeface="+mn-ea"/>
          <a:cs typeface="Times New Roman" pitchFamily="18" charset="0"/>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Times New Roman" pitchFamily="18" charset="0"/>
          <a:cs typeface="Times New Roman" pitchFamily="18" charset="0"/>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Times New Roman" pitchFamily="18" charset="0"/>
          <a:cs typeface="Times New Roman" pitchFamily="18" charset="0"/>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Times New Roman" pitchFamily="18" charset="0"/>
          <a:cs typeface="Times New Roman" pitchFamily="18" charset="0"/>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itchFamily="18" charset="0"/>
          <a:cs typeface="Times New Roman" pitchFamily="18" charset="0"/>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a:extLst>
              <a:ext uri="{FF2B5EF4-FFF2-40B4-BE49-F238E27FC236}">
                <a16:creationId xmlns:a16="http://schemas.microsoft.com/office/drawing/2014/main" id="{F20BFC22-8D9D-65B0-BA02-2364110E74A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A0C6683D-8F99-4692-B9DA-54AD4C3D5064}" type="slidenum">
              <a:rPr lang="en-US" altLang="en-US" sz="1200">
                <a:latin typeface="Garamond" panose="02020404030301010803" pitchFamily="18" charset="0"/>
              </a:rPr>
              <a:pPr>
                <a:spcBef>
                  <a:spcPct val="0"/>
                </a:spcBef>
                <a:buClrTx/>
                <a:buSzTx/>
                <a:buFontTx/>
                <a:buNone/>
              </a:pPr>
              <a:t>1</a:t>
            </a:fld>
            <a:endParaRPr lang="en-US" altLang="en-US" sz="1200">
              <a:latin typeface="Garamond" panose="02020404030301010803" pitchFamily="18" charset="0"/>
            </a:endParaRPr>
          </a:p>
        </p:txBody>
      </p:sp>
      <p:sp>
        <p:nvSpPr>
          <p:cNvPr id="4099" name="Rectangle 2">
            <a:extLst>
              <a:ext uri="{FF2B5EF4-FFF2-40B4-BE49-F238E27FC236}">
                <a16:creationId xmlns:a16="http://schemas.microsoft.com/office/drawing/2014/main" id="{AA962788-A578-663E-4D02-2A7CDA970825}"/>
              </a:ext>
            </a:extLst>
          </p:cNvPr>
          <p:cNvSpPr>
            <a:spLocks noGrp="1" noChangeArrowheads="1"/>
          </p:cNvSpPr>
          <p:nvPr>
            <p:ph type="ctrTitle"/>
          </p:nvPr>
        </p:nvSpPr>
        <p:spPr/>
        <p:txBody>
          <a:bodyPr/>
          <a:lstStyle/>
          <a:p>
            <a:pPr eaLnBrk="1" hangingPunct="1"/>
            <a:r>
              <a:rPr lang="en-US" altLang="en-US"/>
              <a:t>Phần 3: Cấu trúc dữ liệu và giải thuật</a:t>
            </a:r>
          </a:p>
        </p:txBody>
      </p:sp>
      <p:sp>
        <p:nvSpPr>
          <p:cNvPr id="4100" name="Rectangle 3">
            <a:extLst>
              <a:ext uri="{FF2B5EF4-FFF2-40B4-BE49-F238E27FC236}">
                <a16:creationId xmlns:a16="http://schemas.microsoft.com/office/drawing/2014/main" id="{ADC0F495-763F-E5A8-6DE1-DD92D695AE3B}"/>
              </a:ext>
            </a:extLst>
          </p:cNvPr>
          <p:cNvSpPr>
            <a:spLocks noGrp="1" noChangeArrowheads="1"/>
          </p:cNvSpPr>
          <p:nvPr>
            <p:ph type="subTitle" idx="1"/>
          </p:nvPr>
        </p:nvSpPr>
        <p:spPr/>
        <p:txBody>
          <a:bodyPr/>
          <a:lstStyle/>
          <a:p>
            <a:pPr eaLnBrk="1" hangingPunct="1"/>
            <a:r>
              <a:rPr lang="en-US" altLang="en-US"/>
              <a:t>Chương 12: Các giải thuật sắp xếp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028C1920-2700-4C76-9D2F-323065B54351}"/>
              </a:ext>
            </a:extLst>
          </p:cNvPr>
          <p:cNvSpPr>
            <a:spLocks noGrp="1"/>
          </p:cNvSpPr>
          <p:nvPr>
            <p:ph type="dt" sz="quarter" idx="10"/>
          </p:nvPr>
        </p:nvSpPr>
        <p:spPr/>
        <p:txBody>
          <a:bodyPr/>
          <a:lstStyle/>
          <a:p>
            <a:pPr>
              <a:defRPr/>
            </a:pPr>
            <a:r>
              <a:rPr lang="en-US"/>
              <a:t>Trường ĐHBK Hà nội</a:t>
            </a:r>
          </a:p>
          <a:p>
            <a:pPr>
              <a:defRPr/>
            </a:pPr>
            <a:r>
              <a:rPr lang="en-US"/>
              <a:t>Khoa Điện tử Viễn thông</a:t>
            </a:r>
            <a:endParaRPr lang="en-US" altLang="en-US"/>
          </a:p>
        </p:txBody>
      </p:sp>
      <p:sp>
        <p:nvSpPr>
          <p:cNvPr id="6" name="Footer Placeholder 4">
            <a:extLst>
              <a:ext uri="{FF2B5EF4-FFF2-40B4-BE49-F238E27FC236}">
                <a16:creationId xmlns:a16="http://schemas.microsoft.com/office/drawing/2014/main" id="{2B567EE2-C4C6-4946-BAD3-91BC805C996C}"/>
              </a:ext>
            </a:extLst>
          </p:cNvPr>
          <p:cNvSpPr>
            <a:spLocks noGrp="1"/>
          </p:cNvSpPr>
          <p:nvPr>
            <p:ph type="ftr" sz="quarter" idx="11"/>
          </p:nvPr>
        </p:nvSpPr>
        <p:spPr/>
        <p:txBody>
          <a:bodyPr/>
          <a:lstStyle/>
          <a:p>
            <a:pPr>
              <a:defRPr/>
            </a:pPr>
            <a:r>
              <a:rPr lang="en-US" altLang="en-US"/>
              <a:t>Bộ môn Điện tử Tin học</a:t>
            </a:r>
          </a:p>
        </p:txBody>
      </p:sp>
      <p:sp>
        <p:nvSpPr>
          <p:cNvPr id="13316" name="Slide Number Placeholder 5">
            <a:extLst>
              <a:ext uri="{FF2B5EF4-FFF2-40B4-BE49-F238E27FC236}">
                <a16:creationId xmlns:a16="http://schemas.microsoft.com/office/drawing/2014/main" id="{E180B601-C016-90AD-A23A-E11F3DAA7B7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9E977718-11B6-41C9-8926-22810060D2EE}" type="slidenum">
              <a:rPr lang="en-US" altLang="en-US" sz="1200">
                <a:latin typeface="Garamond" panose="02020404030301010803" pitchFamily="18" charset="0"/>
              </a:rPr>
              <a:pPr>
                <a:spcBef>
                  <a:spcPct val="0"/>
                </a:spcBef>
                <a:buClrTx/>
                <a:buSzTx/>
                <a:buFontTx/>
                <a:buNone/>
              </a:pPr>
              <a:t>10</a:t>
            </a:fld>
            <a:endParaRPr lang="en-US" altLang="en-US" sz="1200">
              <a:latin typeface="Garamond" panose="02020404030301010803" pitchFamily="18" charset="0"/>
            </a:endParaRPr>
          </a:p>
        </p:txBody>
      </p:sp>
      <p:sp>
        <p:nvSpPr>
          <p:cNvPr id="13317" name="Rectangle 2">
            <a:extLst>
              <a:ext uri="{FF2B5EF4-FFF2-40B4-BE49-F238E27FC236}">
                <a16:creationId xmlns:a16="http://schemas.microsoft.com/office/drawing/2014/main" id="{37490147-4530-8911-E9F1-ED4E83688C7E}"/>
              </a:ext>
            </a:extLst>
          </p:cNvPr>
          <p:cNvSpPr>
            <a:spLocks noGrp="1" noChangeArrowheads="1"/>
          </p:cNvSpPr>
          <p:nvPr>
            <p:ph type="title"/>
          </p:nvPr>
        </p:nvSpPr>
        <p:spPr/>
        <p:txBody>
          <a:bodyPr/>
          <a:lstStyle/>
          <a:p>
            <a:pPr algn="r" eaLnBrk="1" hangingPunct="1"/>
            <a:r>
              <a:rPr lang="en-US" altLang="en-US"/>
              <a:t>Sắp xếp chọn – Cài đặt hàm</a:t>
            </a:r>
          </a:p>
        </p:txBody>
      </p:sp>
      <p:sp>
        <p:nvSpPr>
          <p:cNvPr id="13318" name="Rectangle 3">
            <a:extLst>
              <a:ext uri="{FF2B5EF4-FFF2-40B4-BE49-F238E27FC236}">
                <a16:creationId xmlns:a16="http://schemas.microsoft.com/office/drawing/2014/main" id="{2942AFE7-C868-10AF-3D79-4C662D609EFF}"/>
              </a:ext>
            </a:extLst>
          </p:cNvPr>
          <p:cNvSpPr>
            <a:spLocks noGrp="1" noChangeArrowheads="1"/>
          </p:cNvSpPr>
          <p:nvPr>
            <p:ph type="body" idx="1"/>
          </p:nvPr>
        </p:nvSpPr>
        <p:spPr/>
        <p:txBody>
          <a:bodyPr/>
          <a:lstStyle/>
          <a:p>
            <a:pPr eaLnBrk="1" hangingPunct="1"/>
            <a:endParaRPr lang="en-US" altLang="en-US"/>
          </a:p>
        </p:txBody>
      </p:sp>
      <p:sp>
        <p:nvSpPr>
          <p:cNvPr id="13319" name="AutoShape 4">
            <a:extLst>
              <a:ext uri="{FF2B5EF4-FFF2-40B4-BE49-F238E27FC236}">
                <a16:creationId xmlns:a16="http://schemas.microsoft.com/office/drawing/2014/main" id="{7895AC3C-D094-F5C6-81CA-69BC68B5F82F}"/>
              </a:ext>
            </a:extLst>
          </p:cNvPr>
          <p:cNvSpPr>
            <a:spLocks noChangeArrowheads="1"/>
          </p:cNvSpPr>
          <p:nvPr/>
        </p:nvSpPr>
        <p:spPr bwMode="auto">
          <a:xfrm>
            <a:off x="1066800" y="2133600"/>
            <a:ext cx="7164388" cy="3810000"/>
          </a:xfrm>
          <a:prstGeom prst="roundRect">
            <a:avLst>
              <a:gd name="adj" fmla="val 16667"/>
            </a:avLst>
          </a:prstGeom>
          <a:solidFill>
            <a:srgbClr val="FFFF00"/>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en-US" altLang="en-US" sz="2400">
                <a:latin typeface="Arial" panose="020B0604020202020204" pitchFamily="34" charset="0"/>
              </a:rPr>
              <a:t>void selectionSort(int A[], int N) {</a:t>
            </a:r>
          </a:p>
          <a:p>
            <a:pPr eaLnBrk="1" hangingPunct="1">
              <a:spcBef>
                <a:spcPct val="0"/>
              </a:spcBef>
              <a:buClrTx/>
              <a:buSzTx/>
              <a:buFontTx/>
              <a:buNone/>
            </a:pPr>
            <a:r>
              <a:rPr lang="en-US" altLang="en-US" sz="2400">
                <a:latin typeface="Arial" panose="020B0604020202020204" pitchFamily="34" charset="0"/>
              </a:rPr>
              <a:t>    int m;</a:t>
            </a:r>
          </a:p>
          <a:p>
            <a:pPr eaLnBrk="1" hangingPunct="1">
              <a:spcBef>
                <a:spcPct val="0"/>
              </a:spcBef>
              <a:buClrTx/>
              <a:buSzTx/>
              <a:buFontTx/>
              <a:buNone/>
            </a:pPr>
            <a:r>
              <a:rPr lang="en-US" altLang="en-US" sz="2400">
                <a:latin typeface="Arial" panose="020B0604020202020204" pitchFamily="34" charset="0"/>
              </a:rPr>
              <a:t>    for (int i=0; i &lt; N-1; i++){</a:t>
            </a:r>
          </a:p>
          <a:p>
            <a:pPr eaLnBrk="1" hangingPunct="1">
              <a:spcBef>
                <a:spcPct val="0"/>
              </a:spcBef>
              <a:buClrTx/>
              <a:buSzTx/>
              <a:buFontTx/>
              <a:buNone/>
            </a:pPr>
            <a:r>
              <a:rPr lang="en-US" altLang="en-US" sz="2400">
                <a:latin typeface="Arial" panose="020B0604020202020204" pitchFamily="34" charset="0"/>
              </a:rPr>
              <a:t>        m=i;</a:t>
            </a:r>
          </a:p>
          <a:p>
            <a:pPr eaLnBrk="1" hangingPunct="1">
              <a:spcBef>
                <a:spcPct val="0"/>
              </a:spcBef>
              <a:buClrTx/>
              <a:buSzTx/>
              <a:buFontTx/>
              <a:buNone/>
            </a:pPr>
            <a:r>
              <a:rPr lang="en-US" altLang="en-US" sz="2400">
                <a:latin typeface="Arial" panose="020B0604020202020204" pitchFamily="34" charset="0"/>
              </a:rPr>
              <a:t>        for (int k=i+1; k &lt; N; k++)</a:t>
            </a:r>
          </a:p>
          <a:p>
            <a:pPr eaLnBrk="1" hangingPunct="1">
              <a:spcBef>
                <a:spcPct val="0"/>
              </a:spcBef>
              <a:buClrTx/>
              <a:buSzTx/>
              <a:buFontTx/>
              <a:buNone/>
            </a:pPr>
            <a:r>
              <a:rPr lang="en-US" altLang="en-US" sz="2400">
                <a:latin typeface="Arial" panose="020B0604020202020204" pitchFamily="34" charset="0"/>
              </a:rPr>
              <a:t>            if (A[k] &lt; A[m]) m=k;</a:t>
            </a:r>
          </a:p>
          <a:p>
            <a:pPr eaLnBrk="1" hangingPunct="1">
              <a:spcBef>
                <a:spcPct val="0"/>
              </a:spcBef>
              <a:buClrTx/>
              <a:buSzTx/>
              <a:buFontTx/>
              <a:buNone/>
            </a:pPr>
            <a:r>
              <a:rPr lang="en-US" altLang="en-US" sz="2400">
                <a:latin typeface="Arial" panose="020B0604020202020204" pitchFamily="34" charset="0"/>
              </a:rPr>
              <a:t>        if (m != i) swap(A[i],A[m]);</a:t>
            </a:r>
          </a:p>
          <a:p>
            <a:pPr eaLnBrk="1" hangingPunct="1">
              <a:spcBef>
                <a:spcPct val="0"/>
              </a:spcBef>
              <a:buClrTx/>
              <a:buSzTx/>
              <a:buFontTx/>
              <a:buNone/>
            </a:pPr>
            <a:r>
              <a:rPr lang="en-US" altLang="en-US" sz="2400">
                <a:latin typeface="Arial" panose="020B0604020202020204" pitchFamily="34" charset="0"/>
              </a:rPr>
              <a:t>    }</a:t>
            </a:r>
          </a:p>
          <a:p>
            <a:pPr eaLnBrk="1" hangingPunct="1">
              <a:spcBef>
                <a:spcPct val="0"/>
              </a:spcBef>
              <a:buClrTx/>
              <a:buSzTx/>
              <a:buFontTx/>
              <a:buNone/>
            </a:pPr>
            <a:r>
              <a:rPr lang="en-US" altLang="en-US" sz="2400">
                <a:latin typeface="Arial" panose="020B0604020202020204" pitchFamily="34"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4032A2D-E030-4A31-B59C-A8F104EE8D3B}"/>
              </a:ext>
            </a:extLst>
          </p:cNvPr>
          <p:cNvSpPr>
            <a:spLocks noGrp="1"/>
          </p:cNvSpPr>
          <p:nvPr>
            <p:ph type="dt" sz="quarter" idx="10"/>
          </p:nvPr>
        </p:nvSpPr>
        <p:spPr/>
        <p:txBody>
          <a:bodyPr/>
          <a:lstStyle/>
          <a:p>
            <a:pPr>
              <a:defRPr/>
            </a:pPr>
            <a:r>
              <a:rPr lang="en-US"/>
              <a:t>Trường ĐHBK Hà nội</a:t>
            </a:r>
          </a:p>
          <a:p>
            <a:pPr>
              <a:defRPr/>
            </a:pPr>
            <a:r>
              <a:rPr lang="en-US"/>
              <a:t>Khoa Điện tử Viễn thông</a:t>
            </a:r>
            <a:endParaRPr lang="en-US" altLang="en-US"/>
          </a:p>
        </p:txBody>
      </p:sp>
      <p:sp>
        <p:nvSpPr>
          <p:cNvPr id="5" name="Footer Placeholder 4">
            <a:extLst>
              <a:ext uri="{FF2B5EF4-FFF2-40B4-BE49-F238E27FC236}">
                <a16:creationId xmlns:a16="http://schemas.microsoft.com/office/drawing/2014/main" id="{36139924-50E0-48D4-BB7E-4B3FFF58017F}"/>
              </a:ext>
            </a:extLst>
          </p:cNvPr>
          <p:cNvSpPr>
            <a:spLocks noGrp="1"/>
          </p:cNvSpPr>
          <p:nvPr>
            <p:ph type="ftr" sz="quarter" idx="11"/>
          </p:nvPr>
        </p:nvSpPr>
        <p:spPr/>
        <p:txBody>
          <a:bodyPr/>
          <a:lstStyle/>
          <a:p>
            <a:pPr>
              <a:defRPr/>
            </a:pPr>
            <a:r>
              <a:rPr lang="en-US" altLang="en-US"/>
              <a:t>Bộ môn Điện tử Tin học</a:t>
            </a:r>
          </a:p>
        </p:txBody>
      </p:sp>
      <p:sp>
        <p:nvSpPr>
          <p:cNvPr id="14340" name="Slide Number Placeholder 5">
            <a:extLst>
              <a:ext uri="{FF2B5EF4-FFF2-40B4-BE49-F238E27FC236}">
                <a16:creationId xmlns:a16="http://schemas.microsoft.com/office/drawing/2014/main" id="{2D72F6EB-D184-CF0D-B28A-401ACEFF2CE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8B0E8B43-9211-4F37-8861-5606CFEC369E}" type="slidenum">
              <a:rPr lang="en-US" altLang="en-US" sz="1200">
                <a:latin typeface="Garamond" panose="02020404030301010803" pitchFamily="18" charset="0"/>
              </a:rPr>
              <a:pPr>
                <a:spcBef>
                  <a:spcPct val="0"/>
                </a:spcBef>
                <a:buClrTx/>
                <a:buSzTx/>
                <a:buFontTx/>
                <a:buNone/>
              </a:pPr>
              <a:t>11</a:t>
            </a:fld>
            <a:endParaRPr lang="en-US" altLang="en-US" sz="1200">
              <a:latin typeface="Garamond" panose="02020404030301010803" pitchFamily="18" charset="0"/>
            </a:endParaRPr>
          </a:p>
        </p:txBody>
      </p:sp>
      <p:sp>
        <p:nvSpPr>
          <p:cNvPr id="14341" name="Rectangle 2">
            <a:extLst>
              <a:ext uri="{FF2B5EF4-FFF2-40B4-BE49-F238E27FC236}">
                <a16:creationId xmlns:a16="http://schemas.microsoft.com/office/drawing/2014/main" id="{346B237F-7C36-91DB-731B-3385E77EE1A3}"/>
              </a:ext>
            </a:extLst>
          </p:cNvPr>
          <p:cNvSpPr>
            <a:spLocks noGrp="1" noChangeArrowheads="1"/>
          </p:cNvSpPr>
          <p:nvPr>
            <p:ph type="title"/>
          </p:nvPr>
        </p:nvSpPr>
        <p:spPr/>
        <p:txBody>
          <a:bodyPr/>
          <a:lstStyle/>
          <a:p>
            <a:pPr eaLnBrk="1" hangingPunct="1"/>
            <a:r>
              <a:rPr lang="en-US" altLang="en-US"/>
              <a:t>Sắp xếp nổi bọt</a:t>
            </a:r>
          </a:p>
        </p:txBody>
      </p:sp>
      <p:sp>
        <p:nvSpPr>
          <p:cNvPr id="14342" name="Rectangle 3">
            <a:extLst>
              <a:ext uri="{FF2B5EF4-FFF2-40B4-BE49-F238E27FC236}">
                <a16:creationId xmlns:a16="http://schemas.microsoft.com/office/drawing/2014/main" id="{E744279D-B4AC-329E-BEEB-3738129EF03D}"/>
              </a:ext>
            </a:extLst>
          </p:cNvPr>
          <p:cNvSpPr>
            <a:spLocks noGrp="1" noChangeArrowheads="1"/>
          </p:cNvSpPr>
          <p:nvPr>
            <p:ph type="body" idx="1"/>
          </p:nvPr>
        </p:nvSpPr>
        <p:spPr/>
        <p:txBody>
          <a:bodyPr/>
          <a:lstStyle/>
          <a:p>
            <a:pPr eaLnBrk="1" hangingPunct="1"/>
            <a:r>
              <a:rPr lang="en-US" altLang="en-US" sz="2600"/>
              <a:t>Ý tưởng giải thuật: </a:t>
            </a:r>
            <a:r>
              <a:rPr lang="en-US" altLang="en-US" sz="2000"/>
              <a:t>đây là một giải thuật cải tiến so với GTSX chọn, bằng cách thay đổi cách tìm và đưa phần tử nhỏ nhất về đầu dãy ở mỗi bước</a:t>
            </a:r>
          </a:p>
          <a:p>
            <a:pPr lvl="1" eaLnBrk="1" hangingPunct="1"/>
            <a:r>
              <a:rPr lang="en-US" altLang="en-US" sz="2200"/>
              <a:t>Đầu vào: dãy N số a</a:t>
            </a:r>
            <a:r>
              <a:rPr lang="en-US" altLang="en-US" sz="2200" baseline="-25000"/>
              <a:t>1</a:t>
            </a:r>
            <a:r>
              <a:rPr lang="en-US" altLang="en-US" sz="2200"/>
              <a:t>,a</a:t>
            </a:r>
            <a:r>
              <a:rPr lang="en-US" altLang="en-US" sz="2200" baseline="-25000"/>
              <a:t>2</a:t>
            </a:r>
            <a:r>
              <a:rPr lang="en-US" altLang="en-US" sz="2200"/>
              <a:t>,…,a</a:t>
            </a:r>
            <a:r>
              <a:rPr lang="en-US" altLang="en-US" sz="2200" baseline="-25000"/>
              <a:t>N</a:t>
            </a:r>
          </a:p>
          <a:p>
            <a:pPr lvl="1" eaLnBrk="1" hangingPunct="1"/>
            <a:r>
              <a:rPr lang="en-US" altLang="en-US" sz="2200"/>
              <a:t>Đầu ra: dãy vào đã được sx theo chiều tăng dần</a:t>
            </a:r>
          </a:p>
          <a:p>
            <a:pPr lvl="1" eaLnBrk="1" hangingPunct="1"/>
            <a:r>
              <a:rPr lang="en-US" altLang="en-US" sz="2200"/>
              <a:t>Giải thuật: </a:t>
            </a:r>
          </a:p>
          <a:p>
            <a:pPr lvl="2" eaLnBrk="1" hangingPunct="1"/>
            <a:r>
              <a:rPr lang="en-US" altLang="en-US" sz="2000"/>
              <a:t>GT thực hiện trong </a:t>
            </a:r>
            <a:r>
              <a:rPr lang="en-US" altLang="en-US" sz="2000" b="1"/>
              <a:t>tối đa </a:t>
            </a:r>
            <a:r>
              <a:rPr lang="en-US" altLang="en-US" sz="2000"/>
              <a:t>là N-1 bước, đánh số các bước i=1,2,3,…</a:t>
            </a:r>
          </a:p>
          <a:p>
            <a:pPr lvl="2" eaLnBrk="1" hangingPunct="1"/>
            <a:r>
              <a:rPr lang="en-US" altLang="en-US" sz="2000"/>
              <a:t>Ở bước thứ i, so sánh lần lượt N-i cặp số (a</a:t>
            </a:r>
            <a:r>
              <a:rPr lang="en-US" altLang="en-US" sz="2000" baseline="-25000"/>
              <a:t>k</a:t>
            </a:r>
            <a:r>
              <a:rPr lang="en-US" altLang="en-US" sz="2000"/>
              <a:t> và a</a:t>
            </a:r>
            <a:r>
              <a:rPr lang="en-US" altLang="en-US" sz="2000" baseline="-25000"/>
              <a:t>k+1</a:t>
            </a:r>
            <a:r>
              <a:rPr lang="en-US" altLang="en-US" sz="2000"/>
              <a:t>), với k=N-1,N-2,…,i; sao cho nếu a</a:t>
            </a:r>
            <a:r>
              <a:rPr lang="en-US" altLang="en-US" sz="2000" baseline="-25000"/>
              <a:t>k</a:t>
            </a:r>
            <a:r>
              <a:rPr lang="en-US" altLang="en-US" sz="2000"/>
              <a:t> &gt; a</a:t>
            </a:r>
            <a:r>
              <a:rPr lang="en-US" altLang="en-US" sz="2000" baseline="-25000"/>
              <a:t>k+1</a:t>
            </a:r>
            <a:r>
              <a:rPr lang="en-US" altLang="en-US" sz="2000"/>
              <a:t> thì Hoán Đổi a</a:t>
            </a:r>
            <a:r>
              <a:rPr lang="en-US" altLang="en-US" sz="2000" baseline="-25000"/>
              <a:t>k</a:t>
            </a:r>
            <a:r>
              <a:rPr lang="en-US" altLang="en-US" sz="2000"/>
              <a:t> và a</a:t>
            </a:r>
            <a:r>
              <a:rPr lang="en-US" altLang="en-US" sz="2000" baseline="-25000"/>
              <a:t>k+1</a:t>
            </a:r>
            <a:r>
              <a:rPr lang="en-US" altLang="en-US" sz="2000"/>
              <a:t> </a:t>
            </a:r>
          </a:p>
          <a:p>
            <a:pPr lvl="2" eaLnBrk="1" hangingPunct="1"/>
            <a:r>
              <a:rPr lang="en-US" altLang="en-US" sz="2000"/>
              <a:t>Nếu ở một bước i nào đó mà ta không phải hoán đổi cặp nào thì chứng tỏ dãy đã sắp xếp, nên dừng GT ở đây.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Date Placeholder 3">
            <a:extLst>
              <a:ext uri="{FF2B5EF4-FFF2-40B4-BE49-F238E27FC236}">
                <a16:creationId xmlns:a16="http://schemas.microsoft.com/office/drawing/2014/main" id="{DFE31011-A205-4345-8B1D-998C1FAC6D0E}"/>
              </a:ext>
            </a:extLst>
          </p:cNvPr>
          <p:cNvSpPr>
            <a:spLocks noGrp="1"/>
          </p:cNvSpPr>
          <p:nvPr>
            <p:ph type="dt" sz="quarter" idx="10"/>
          </p:nvPr>
        </p:nvSpPr>
        <p:spPr/>
        <p:txBody>
          <a:bodyPr/>
          <a:lstStyle/>
          <a:p>
            <a:pPr>
              <a:defRPr/>
            </a:pPr>
            <a:r>
              <a:rPr lang="en-US"/>
              <a:t>Trường ĐHBK Hà nội</a:t>
            </a:r>
          </a:p>
          <a:p>
            <a:pPr>
              <a:defRPr/>
            </a:pPr>
            <a:r>
              <a:rPr lang="en-US"/>
              <a:t>Khoa Điện tử Viễn thông</a:t>
            </a:r>
            <a:endParaRPr lang="en-US" altLang="en-US"/>
          </a:p>
        </p:txBody>
      </p:sp>
      <p:sp>
        <p:nvSpPr>
          <p:cNvPr id="37" name="Footer Placeholder 4">
            <a:extLst>
              <a:ext uri="{FF2B5EF4-FFF2-40B4-BE49-F238E27FC236}">
                <a16:creationId xmlns:a16="http://schemas.microsoft.com/office/drawing/2014/main" id="{DA8EE385-1F0C-469C-B1BC-20F71269F5EE}"/>
              </a:ext>
            </a:extLst>
          </p:cNvPr>
          <p:cNvSpPr>
            <a:spLocks noGrp="1"/>
          </p:cNvSpPr>
          <p:nvPr>
            <p:ph type="ftr" sz="quarter" idx="11"/>
          </p:nvPr>
        </p:nvSpPr>
        <p:spPr/>
        <p:txBody>
          <a:bodyPr/>
          <a:lstStyle/>
          <a:p>
            <a:pPr>
              <a:defRPr/>
            </a:pPr>
            <a:r>
              <a:rPr lang="en-US" altLang="en-US"/>
              <a:t>Bộ môn Điện tử Tin học</a:t>
            </a:r>
          </a:p>
        </p:txBody>
      </p:sp>
      <p:sp>
        <p:nvSpPr>
          <p:cNvPr id="15364" name="Slide Number Placeholder 5">
            <a:extLst>
              <a:ext uri="{FF2B5EF4-FFF2-40B4-BE49-F238E27FC236}">
                <a16:creationId xmlns:a16="http://schemas.microsoft.com/office/drawing/2014/main" id="{42F66942-808A-F337-8288-CEBCF42C848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CD557667-DB0B-437B-A33E-49A6462D4E63}" type="slidenum">
              <a:rPr lang="en-US" altLang="en-US" sz="1200">
                <a:latin typeface="Garamond" panose="02020404030301010803" pitchFamily="18" charset="0"/>
              </a:rPr>
              <a:pPr>
                <a:spcBef>
                  <a:spcPct val="0"/>
                </a:spcBef>
                <a:buClrTx/>
                <a:buSzTx/>
                <a:buFontTx/>
                <a:buNone/>
              </a:pPr>
              <a:t>12</a:t>
            </a:fld>
            <a:endParaRPr lang="en-US" altLang="en-US" sz="1200">
              <a:latin typeface="Garamond" panose="02020404030301010803" pitchFamily="18" charset="0"/>
            </a:endParaRPr>
          </a:p>
        </p:txBody>
      </p:sp>
      <p:sp>
        <p:nvSpPr>
          <p:cNvPr id="15365" name="Rectangle 2">
            <a:extLst>
              <a:ext uri="{FF2B5EF4-FFF2-40B4-BE49-F238E27FC236}">
                <a16:creationId xmlns:a16="http://schemas.microsoft.com/office/drawing/2014/main" id="{EA1917E5-7EAA-1620-122B-35B750E5440A}"/>
              </a:ext>
            </a:extLst>
          </p:cNvPr>
          <p:cNvSpPr>
            <a:spLocks noGrp="1" noChangeArrowheads="1"/>
          </p:cNvSpPr>
          <p:nvPr>
            <p:ph type="title"/>
          </p:nvPr>
        </p:nvSpPr>
        <p:spPr/>
        <p:txBody>
          <a:bodyPr/>
          <a:lstStyle/>
          <a:p>
            <a:pPr eaLnBrk="1" hangingPunct="1"/>
            <a:r>
              <a:rPr lang="en-US" altLang="en-US"/>
              <a:t>Minh họa hoạt động của GT</a:t>
            </a:r>
          </a:p>
        </p:txBody>
      </p:sp>
      <p:sp>
        <p:nvSpPr>
          <p:cNvPr id="15366" name="Rectangle 3">
            <a:extLst>
              <a:ext uri="{FF2B5EF4-FFF2-40B4-BE49-F238E27FC236}">
                <a16:creationId xmlns:a16="http://schemas.microsoft.com/office/drawing/2014/main" id="{B9D3CE08-3EDF-5662-2DDB-111CA2821C77}"/>
              </a:ext>
            </a:extLst>
          </p:cNvPr>
          <p:cNvSpPr>
            <a:spLocks noGrp="1" noChangeArrowheads="1"/>
          </p:cNvSpPr>
          <p:nvPr>
            <p:ph type="body" idx="1"/>
          </p:nvPr>
        </p:nvSpPr>
        <p:spPr/>
        <p:txBody>
          <a:bodyPr/>
          <a:lstStyle/>
          <a:p>
            <a:pPr eaLnBrk="1" hangingPunct="1"/>
            <a:r>
              <a:rPr lang="en-US" altLang="en-US"/>
              <a:t>G/s cho dãy N=7 số</a:t>
            </a:r>
          </a:p>
        </p:txBody>
      </p:sp>
      <p:sp>
        <p:nvSpPr>
          <p:cNvPr id="15367" name="Rectangle 4">
            <a:extLst>
              <a:ext uri="{FF2B5EF4-FFF2-40B4-BE49-F238E27FC236}">
                <a16:creationId xmlns:a16="http://schemas.microsoft.com/office/drawing/2014/main" id="{E67F4FD0-9B28-BB72-F6CC-4BA98A413FDA}"/>
              </a:ext>
            </a:extLst>
          </p:cNvPr>
          <p:cNvSpPr>
            <a:spLocks noChangeArrowheads="1"/>
          </p:cNvSpPr>
          <p:nvPr/>
        </p:nvSpPr>
        <p:spPr bwMode="auto">
          <a:xfrm>
            <a:off x="2590800" y="2286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3</a:t>
            </a:r>
          </a:p>
        </p:txBody>
      </p:sp>
      <p:sp>
        <p:nvSpPr>
          <p:cNvPr id="15368" name="Rectangle 5">
            <a:extLst>
              <a:ext uri="{FF2B5EF4-FFF2-40B4-BE49-F238E27FC236}">
                <a16:creationId xmlns:a16="http://schemas.microsoft.com/office/drawing/2014/main" id="{3393F9D4-BF69-533D-D03C-E5D625FBF08A}"/>
              </a:ext>
            </a:extLst>
          </p:cNvPr>
          <p:cNvSpPr>
            <a:spLocks noChangeArrowheads="1"/>
          </p:cNvSpPr>
          <p:nvPr/>
        </p:nvSpPr>
        <p:spPr bwMode="auto">
          <a:xfrm>
            <a:off x="3048000" y="2286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2</a:t>
            </a:r>
          </a:p>
        </p:txBody>
      </p:sp>
      <p:sp>
        <p:nvSpPr>
          <p:cNvPr id="15369" name="Rectangle 6">
            <a:extLst>
              <a:ext uri="{FF2B5EF4-FFF2-40B4-BE49-F238E27FC236}">
                <a16:creationId xmlns:a16="http://schemas.microsoft.com/office/drawing/2014/main" id="{F8BC025D-F424-7046-56E4-1C905DF8F21E}"/>
              </a:ext>
            </a:extLst>
          </p:cNvPr>
          <p:cNvSpPr>
            <a:spLocks noChangeArrowheads="1"/>
          </p:cNvSpPr>
          <p:nvPr/>
        </p:nvSpPr>
        <p:spPr bwMode="auto">
          <a:xfrm>
            <a:off x="3505200" y="2286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4</a:t>
            </a:r>
          </a:p>
        </p:txBody>
      </p:sp>
      <p:sp>
        <p:nvSpPr>
          <p:cNvPr id="15370" name="Rectangle 7">
            <a:extLst>
              <a:ext uri="{FF2B5EF4-FFF2-40B4-BE49-F238E27FC236}">
                <a16:creationId xmlns:a16="http://schemas.microsoft.com/office/drawing/2014/main" id="{009E6B3D-27D3-59F7-CDC8-27579D269E12}"/>
              </a:ext>
            </a:extLst>
          </p:cNvPr>
          <p:cNvSpPr>
            <a:spLocks noChangeArrowheads="1"/>
          </p:cNvSpPr>
          <p:nvPr/>
        </p:nvSpPr>
        <p:spPr bwMode="auto">
          <a:xfrm>
            <a:off x="3962400" y="2286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5</a:t>
            </a:r>
          </a:p>
        </p:txBody>
      </p:sp>
      <p:sp>
        <p:nvSpPr>
          <p:cNvPr id="15371" name="Rectangle 8">
            <a:extLst>
              <a:ext uri="{FF2B5EF4-FFF2-40B4-BE49-F238E27FC236}">
                <a16:creationId xmlns:a16="http://schemas.microsoft.com/office/drawing/2014/main" id="{7CB7050F-C372-4709-D239-C3D907BF599D}"/>
              </a:ext>
            </a:extLst>
          </p:cNvPr>
          <p:cNvSpPr>
            <a:spLocks noChangeArrowheads="1"/>
          </p:cNvSpPr>
          <p:nvPr/>
        </p:nvSpPr>
        <p:spPr bwMode="auto">
          <a:xfrm>
            <a:off x="4419600" y="2286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a:t>
            </a:r>
          </a:p>
        </p:txBody>
      </p:sp>
      <p:sp>
        <p:nvSpPr>
          <p:cNvPr id="15372" name="Rectangle 9">
            <a:extLst>
              <a:ext uri="{FF2B5EF4-FFF2-40B4-BE49-F238E27FC236}">
                <a16:creationId xmlns:a16="http://schemas.microsoft.com/office/drawing/2014/main" id="{58FE56F3-FE76-1EA8-A326-4D00402BA8DC}"/>
              </a:ext>
            </a:extLst>
          </p:cNvPr>
          <p:cNvSpPr>
            <a:spLocks noChangeArrowheads="1"/>
          </p:cNvSpPr>
          <p:nvPr/>
        </p:nvSpPr>
        <p:spPr bwMode="auto">
          <a:xfrm>
            <a:off x="4876800" y="2286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7</a:t>
            </a:r>
          </a:p>
        </p:txBody>
      </p:sp>
      <p:sp>
        <p:nvSpPr>
          <p:cNvPr id="15373" name="Rectangle 10">
            <a:extLst>
              <a:ext uri="{FF2B5EF4-FFF2-40B4-BE49-F238E27FC236}">
                <a16:creationId xmlns:a16="http://schemas.microsoft.com/office/drawing/2014/main" id="{58F1E232-3AE1-9CD1-FAA5-70BADFB3D01C}"/>
              </a:ext>
            </a:extLst>
          </p:cNvPr>
          <p:cNvSpPr>
            <a:spLocks noChangeArrowheads="1"/>
          </p:cNvSpPr>
          <p:nvPr/>
        </p:nvSpPr>
        <p:spPr bwMode="auto">
          <a:xfrm>
            <a:off x="5334000" y="2286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6</a:t>
            </a:r>
          </a:p>
        </p:txBody>
      </p:sp>
      <p:sp>
        <p:nvSpPr>
          <p:cNvPr id="15374" name="Rectangle 11">
            <a:extLst>
              <a:ext uri="{FF2B5EF4-FFF2-40B4-BE49-F238E27FC236}">
                <a16:creationId xmlns:a16="http://schemas.microsoft.com/office/drawing/2014/main" id="{E5D2C7A7-BD0B-BB91-14CE-B02CC089CDC4}"/>
              </a:ext>
            </a:extLst>
          </p:cNvPr>
          <p:cNvSpPr>
            <a:spLocks noChangeArrowheads="1"/>
          </p:cNvSpPr>
          <p:nvPr/>
        </p:nvSpPr>
        <p:spPr bwMode="auto">
          <a:xfrm>
            <a:off x="2590800" y="2895600"/>
            <a:ext cx="457200" cy="457200"/>
          </a:xfrm>
          <a:prstGeom prst="rect">
            <a:avLst/>
          </a:prstGeom>
          <a:solidFill>
            <a:srgbClr val="00FFFF"/>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solidFill>
                  <a:srgbClr val="0000FF"/>
                </a:solidFill>
                <a:latin typeface="Arial" panose="020B0604020202020204" pitchFamily="34" charset="0"/>
              </a:rPr>
              <a:t>1</a:t>
            </a:r>
          </a:p>
        </p:txBody>
      </p:sp>
      <p:sp>
        <p:nvSpPr>
          <p:cNvPr id="15375" name="Rectangle 12">
            <a:extLst>
              <a:ext uri="{FF2B5EF4-FFF2-40B4-BE49-F238E27FC236}">
                <a16:creationId xmlns:a16="http://schemas.microsoft.com/office/drawing/2014/main" id="{39B10246-1C3D-8CD5-35B7-820556622C59}"/>
              </a:ext>
            </a:extLst>
          </p:cNvPr>
          <p:cNvSpPr>
            <a:spLocks noChangeArrowheads="1"/>
          </p:cNvSpPr>
          <p:nvPr/>
        </p:nvSpPr>
        <p:spPr bwMode="auto">
          <a:xfrm>
            <a:off x="3048000" y="28956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3</a:t>
            </a:r>
          </a:p>
        </p:txBody>
      </p:sp>
      <p:sp>
        <p:nvSpPr>
          <p:cNvPr id="15376" name="Rectangle 13">
            <a:extLst>
              <a:ext uri="{FF2B5EF4-FFF2-40B4-BE49-F238E27FC236}">
                <a16:creationId xmlns:a16="http://schemas.microsoft.com/office/drawing/2014/main" id="{9D35A50C-4DEE-5FAC-BA7C-E28CAF048B49}"/>
              </a:ext>
            </a:extLst>
          </p:cNvPr>
          <p:cNvSpPr>
            <a:spLocks noChangeArrowheads="1"/>
          </p:cNvSpPr>
          <p:nvPr/>
        </p:nvSpPr>
        <p:spPr bwMode="auto">
          <a:xfrm>
            <a:off x="3505200" y="28956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2</a:t>
            </a:r>
          </a:p>
        </p:txBody>
      </p:sp>
      <p:sp>
        <p:nvSpPr>
          <p:cNvPr id="15377" name="Rectangle 14">
            <a:extLst>
              <a:ext uri="{FF2B5EF4-FFF2-40B4-BE49-F238E27FC236}">
                <a16:creationId xmlns:a16="http://schemas.microsoft.com/office/drawing/2014/main" id="{2BC89E61-1965-4543-4E52-4B64FC9C841C}"/>
              </a:ext>
            </a:extLst>
          </p:cNvPr>
          <p:cNvSpPr>
            <a:spLocks noChangeArrowheads="1"/>
          </p:cNvSpPr>
          <p:nvPr/>
        </p:nvSpPr>
        <p:spPr bwMode="auto">
          <a:xfrm>
            <a:off x="3962400" y="28956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4</a:t>
            </a:r>
          </a:p>
        </p:txBody>
      </p:sp>
      <p:sp>
        <p:nvSpPr>
          <p:cNvPr id="15378" name="Rectangle 15">
            <a:extLst>
              <a:ext uri="{FF2B5EF4-FFF2-40B4-BE49-F238E27FC236}">
                <a16:creationId xmlns:a16="http://schemas.microsoft.com/office/drawing/2014/main" id="{FFE86413-90F2-6E2F-0B5D-E98720EA2A1F}"/>
              </a:ext>
            </a:extLst>
          </p:cNvPr>
          <p:cNvSpPr>
            <a:spLocks noChangeArrowheads="1"/>
          </p:cNvSpPr>
          <p:nvPr/>
        </p:nvSpPr>
        <p:spPr bwMode="auto">
          <a:xfrm>
            <a:off x="4419600" y="28956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5</a:t>
            </a:r>
          </a:p>
        </p:txBody>
      </p:sp>
      <p:sp>
        <p:nvSpPr>
          <p:cNvPr id="15379" name="Rectangle 16">
            <a:extLst>
              <a:ext uri="{FF2B5EF4-FFF2-40B4-BE49-F238E27FC236}">
                <a16:creationId xmlns:a16="http://schemas.microsoft.com/office/drawing/2014/main" id="{B5A3C394-4067-2AA0-C8ED-9F4C5B38D695}"/>
              </a:ext>
            </a:extLst>
          </p:cNvPr>
          <p:cNvSpPr>
            <a:spLocks noChangeArrowheads="1"/>
          </p:cNvSpPr>
          <p:nvPr/>
        </p:nvSpPr>
        <p:spPr bwMode="auto">
          <a:xfrm>
            <a:off x="4876800" y="28956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6</a:t>
            </a:r>
          </a:p>
        </p:txBody>
      </p:sp>
      <p:sp>
        <p:nvSpPr>
          <p:cNvPr id="15380" name="Rectangle 17">
            <a:extLst>
              <a:ext uri="{FF2B5EF4-FFF2-40B4-BE49-F238E27FC236}">
                <a16:creationId xmlns:a16="http://schemas.microsoft.com/office/drawing/2014/main" id="{855D786A-A9EB-A54B-153A-C4B1D4735685}"/>
              </a:ext>
            </a:extLst>
          </p:cNvPr>
          <p:cNvSpPr>
            <a:spLocks noChangeArrowheads="1"/>
          </p:cNvSpPr>
          <p:nvPr/>
        </p:nvSpPr>
        <p:spPr bwMode="auto">
          <a:xfrm>
            <a:off x="5334000" y="28956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7</a:t>
            </a:r>
          </a:p>
        </p:txBody>
      </p:sp>
      <p:sp>
        <p:nvSpPr>
          <p:cNvPr id="15381" name="Rectangle 18">
            <a:extLst>
              <a:ext uri="{FF2B5EF4-FFF2-40B4-BE49-F238E27FC236}">
                <a16:creationId xmlns:a16="http://schemas.microsoft.com/office/drawing/2014/main" id="{13D9D0B6-8FD8-D81B-CD44-42F1F7E87BF1}"/>
              </a:ext>
            </a:extLst>
          </p:cNvPr>
          <p:cNvSpPr>
            <a:spLocks noChangeArrowheads="1"/>
          </p:cNvSpPr>
          <p:nvPr/>
        </p:nvSpPr>
        <p:spPr bwMode="auto">
          <a:xfrm>
            <a:off x="2590800" y="3429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a:t>
            </a:r>
          </a:p>
        </p:txBody>
      </p:sp>
      <p:sp>
        <p:nvSpPr>
          <p:cNvPr id="15382" name="Rectangle 19">
            <a:extLst>
              <a:ext uri="{FF2B5EF4-FFF2-40B4-BE49-F238E27FC236}">
                <a16:creationId xmlns:a16="http://schemas.microsoft.com/office/drawing/2014/main" id="{898570DD-B9B0-3FD5-20AA-EFA614740183}"/>
              </a:ext>
            </a:extLst>
          </p:cNvPr>
          <p:cNvSpPr>
            <a:spLocks noChangeArrowheads="1"/>
          </p:cNvSpPr>
          <p:nvPr/>
        </p:nvSpPr>
        <p:spPr bwMode="auto">
          <a:xfrm>
            <a:off x="3048000" y="3429000"/>
            <a:ext cx="457200" cy="457200"/>
          </a:xfrm>
          <a:prstGeom prst="rect">
            <a:avLst/>
          </a:prstGeom>
          <a:solidFill>
            <a:srgbClr val="00FFFF"/>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2</a:t>
            </a:r>
          </a:p>
        </p:txBody>
      </p:sp>
      <p:sp>
        <p:nvSpPr>
          <p:cNvPr id="15383" name="Rectangle 20">
            <a:extLst>
              <a:ext uri="{FF2B5EF4-FFF2-40B4-BE49-F238E27FC236}">
                <a16:creationId xmlns:a16="http://schemas.microsoft.com/office/drawing/2014/main" id="{FFEC1789-ADEA-1771-ABFC-5E15F71FA8F0}"/>
              </a:ext>
            </a:extLst>
          </p:cNvPr>
          <p:cNvSpPr>
            <a:spLocks noChangeArrowheads="1"/>
          </p:cNvSpPr>
          <p:nvPr/>
        </p:nvSpPr>
        <p:spPr bwMode="auto">
          <a:xfrm>
            <a:off x="3505200" y="3429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3</a:t>
            </a:r>
          </a:p>
        </p:txBody>
      </p:sp>
      <p:sp>
        <p:nvSpPr>
          <p:cNvPr id="15384" name="Rectangle 21">
            <a:extLst>
              <a:ext uri="{FF2B5EF4-FFF2-40B4-BE49-F238E27FC236}">
                <a16:creationId xmlns:a16="http://schemas.microsoft.com/office/drawing/2014/main" id="{73DEAEFE-6F8E-E571-F6A4-FE1C08AD4FB6}"/>
              </a:ext>
            </a:extLst>
          </p:cNvPr>
          <p:cNvSpPr>
            <a:spLocks noChangeArrowheads="1"/>
          </p:cNvSpPr>
          <p:nvPr/>
        </p:nvSpPr>
        <p:spPr bwMode="auto">
          <a:xfrm>
            <a:off x="3962400" y="3429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4</a:t>
            </a:r>
          </a:p>
        </p:txBody>
      </p:sp>
      <p:sp>
        <p:nvSpPr>
          <p:cNvPr id="15385" name="Rectangle 22">
            <a:extLst>
              <a:ext uri="{FF2B5EF4-FFF2-40B4-BE49-F238E27FC236}">
                <a16:creationId xmlns:a16="http://schemas.microsoft.com/office/drawing/2014/main" id="{C7D92009-1EAD-56E2-2710-C5F1681D120C}"/>
              </a:ext>
            </a:extLst>
          </p:cNvPr>
          <p:cNvSpPr>
            <a:spLocks noChangeArrowheads="1"/>
          </p:cNvSpPr>
          <p:nvPr/>
        </p:nvSpPr>
        <p:spPr bwMode="auto">
          <a:xfrm>
            <a:off x="4419600" y="3429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5</a:t>
            </a:r>
          </a:p>
        </p:txBody>
      </p:sp>
      <p:sp>
        <p:nvSpPr>
          <p:cNvPr id="15386" name="Rectangle 23">
            <a:extLst>
              <a:ext uri="{FF2B5EF4-FFF2-40B4-BE49-F238E27FC236}">
                <a16:creationId xmlns:a16="http://schemas.microsoft.com/office/drawing/2014/main" id="{595E985A-E251-A55F-8DD3-7EAAEBB2321C}"/>
              </a:ext>
            </a:extLst>
          </p:cNvPr>
          <p:cNvSpPr>
            <a:spLocks noChangeArrowheads="1"/>
          </p:cNvSpPr>
          <p:nvPr/>
        </p:nvSpPr>
        <p:spPr bwMode="auto">
          <a:xfrm>
            <a:off x="4876800" y="3429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6</a:t>
            </a:r>
          </a:p>
        </p:txBody>
      </p:sp>
      <p:sp>
        <p:nvSpPr>
          <p:cNvPr id="15387" name="Rectangle 24">
            <a:extLst>
              <a:ext uri="{FF2B5EF4-FFF2-40B4-BE49-F238E27FC236}">
                <a16:creationId xmlns:a16="http://schemas.microsoft.com/office/drawing/2014/main" id="{31FE9BC6-0CD3-0DB2-465A-63D7FA74B915}"/>
              </a:ext>
            </a:extLst>
          </p:cNvPr>
          <p:cNvSpPr>
            <a:spLocks noChangeArrowheads="1"/>
          </p:cNvSpPr>
          <p:nvPr/>
        </p:nvSpPr>
        <p:spPr bwMode="auto">
          <a:xfrm>
            <a:off x="5334000" y="3429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7</a:t>
            </a:r>
          </a:p>
        </p:txBody>
      </p:sp>
      <p:sp>
        <p:nvSpPr>
          <p:cNvPr id="15388" name="Rectangle 25">
            <a:extLst>
              <a:ext uri="{FF2B5EF4-FFF2-40B4-BE49-F238E27FC236}">
                <a16:creationId xmlns:a16="http://schemas.microsoft.com/office/drawing/2014/main" id="{4D34581E-35B2-FDA3-52E1-EB42AB9F0E82}"/>
              </a:ext>
            </a:extLst>
          </p:cNvPr>
          <p:cNvSpPr>
            <a:spLocks noChangeArrowheads="1"/>
          </p:cNvSpPr>
          <p:nvPr/>
        </p:nvSpPr>
        <p:spPr bwMode="auto">
          <a:xfrm>
            <a:off x="2590800" y="39624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a:t>
            </a:r>
          </a:p>
        </p:txBody>
      </p:sp>
      <p:sp>
        <p:nvSpPr>
          <p:cNvPr id="15389" name="Rectangle 26">
            <a:extLst>
              <a:ext uri="{FF2B5EF4-FFF2-40B4-BE49-F238E27FC236}">
                <a16:creationId xmlns:a16="http://schemas.microsoft.com/office/drawing/2014/main" id="{0F36042B-6DB1-D821-D8C6-B027519D5884}"/>
              </a:ext>
            </a:extLst>
          </p:cNvPr>
          <p:cNvSpPr>
            <a:spLocks noChangeArrowheads="1"/>
          </p:cNvSpPr>
          <p:nvPr/>
        </p:nvSpPr>
        <p:spPr bwMode="auto">
          <a:xfrm>
            <a:off x="3048000" y="39624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2</a:t>
            </a:r>
          </a:p>
        </p:txBody>
      </p:sp>
      <p:sp>
        <p:nvSpPr>
          <p:cNvPr id="15390" name="Rectangle 27">
            <a:extLst>
              <a:ext uri="{FF2B5EF4-FFF2-40B4-BE49-F238E27FC236}">
                <a16:creationId xmlns:a16="http://schemas.microsoft.com/office/drawing/2014/main" id="{4D7905A7-6F07-F9F7-887C-3FAEA2D1E75D}"/>
              </a:ext>
            </a:extLst>
          </p:cNvPr>
          <p:cNvSpPr>
            <a:spLocks noChangeArrowheads="1"/>
          </p:cNvSpPr>
          <p:nvPr/>
        </p:nvSpPr>
        <p:spPr bwMode="auto">
          <a:xfrm>
            <a:off x="3505200" y="3962400"/>
            <a:ext cx="457200" cy="457200"/>
          </a:xfrm>
          <a:prstGeom prst="rect">
            <a:avLst/>
          </a:prstGeom>
          <a:solidFill>
            <a:srgbClr val="00FFFF"/>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3</a:t>
            </a:r>
          </a:p>
        </p:txBody>
      </p:sp>
      <p:sp>
        <p:nvSpPr>
          <p:cNvPr id="15391" name="Rectangle 28">
            <a:extLst>
              <a:ext uri="{FF2B5EF4-FFF2-40B4-BE49-F238E27FC236}">
                <a16:creationId xmlns:a16="http://schemas.microsoft.com/office/drawing/2014/main" id="{B8D3CAA1-298C-D139-E37D-9A8A976AE1E7}"/>
              </a:ext>
            </a:extLst>
          </p:cNvPr>
          <p:cNvSpPr>
            <a:spLocks noChangeArrowheads="1"/>
          </p:cNvSpPr>
          <p:nvPr/>
        </p:nvSpPr>
        <p:spPr bwMode="auto">
          <a:xfrm>
            <a:off x="3962400" y="39624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4</a:t>
            </a:r>
          </a:p>
        </p:txBody>
      </p:sp>
      <p:sp>
        <p:nvSpPr>
          <p:cNvPr id="15392" name="Rectangle 29">
            <a:extLst>
              <a:ext uri="{FF2B5EF4-FFF2-40B4-BE49-F238E27FC236}">
                <a16:creationId xmlns:a16="http://schemas.microsoft.com/office/drawing/2014/main" id="{E5A11E3C-7B2F-234E-E821-6880DAB06306}"/>
              </a:ext>
            </a:extLst>
          </p:cNvPr>
          <p:cNvSpPr>
            <a:spLocks noChangeArrowheads="1"/>
          </p:cNvSpPr>
          <p:nvPr/>
        </p:nvSpPr>
        <p:spPr bwMode="auto">
          <a:xfrm>
            <a:off x="4419600" y="39624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5</a:t>
            </a:r>
          </a:p>
        </p:txBody>
      </p:sp>
      <p:sp>
        <p:nvSpPr>
          <p:cNvPr id="15393" name="Rectangle 30">
            <a:extLst>
              <a:ext uri="{FF2B5EF4-FFF2-40B4-BE49-F238E27FC236}">
                <a16:creationId xmlns:a16="http://schemas.microsoft.com/office/drawing/2014/main" id="{1BC2A6B7-7443-1FB7-C767-56B08BF78AE0}"/>
              </a:ext>
            </a:extLst>
          </p:cNvPr>
          <p:cNvSpPr>
            <a:spLocks noChangeArrowheads="1"/>
          </p:cNvSpPr>
          <p:nvPr/>
        </p:nvSpPr>
        <p:spPr bwMode="auto">
          <a:xfrm>
            <a:off x="4876800" y="39624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6</a:t>
            </a:r>
          </a:p>
        </p:txBody>
      </p:sp>
      <p:sp>
        <p:nvSpPr>
          <p:cNvPr id="15394" name="Rectangle 31">
            <a:extLst>
              <a:ext uri="{FF2B5EF4-FFF2-40B4-BE49-F238E27FC236}">
                <a16:creationId xmlns:a16="http://schemas.microsoft.com/office/drawing/2014/main" id="{4E5CC103-5444-D030-2414-30237C47A2FF}"/>
              </a:ext>
            </a:extLst>
          </p:cNvPr>
          <p:cNvSpPr>
            <a:spLocks noChangeArrowheads="1"/>
          </p:cNvSpPr>
          <p:nvPr/>
        </p:nvSpPr>
        <p:spPr bwMode="auto">
          <a:xfrm>
            <a:off x="5334000" y="39624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7</a:t>
            </a:r>
          </a:p>
        </p:txBody>
      </p:sp>
      <p:sp>
        <p:nvSpPr>
          <p:cNvPr id="15395" name="Text Box 53">
            <a:extLst>
              <a:ext uri="{FF2B5EF4-FFF2-40B4-BE49-F238E27FC236}">
                <a16:creationId xmlns:a16="http://schemas.microsoft.com/office/drawing/2014/main" id="{04611A2A-3874-4B85-DB42-E9CDDC7936F0}"/>
              </a:ext>
            </a:extLst>
          </p:cNvPr>
          <p:cNvSpPr txBox="1">
            <a:spLocks noChangeArrowheads="1"/>
          </p:cNvSpPr>
          <p:nvPr/>
        </p:nvSpPr>
        <p:spPr bwMode="auto">
          <a:xfrm>
            <a:off x="1752600" y="28956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i = 1</a:t>
            </a:r>
          </a:p>
        </p:txBody>
      </p:sp>
      <p:sp>
        <p:nvSpPr>
          <p:cNvPr id="15396" name="Text Box 54">
            <a:extLst>
              <a:ext uri="{FF2B5EF4-FFF2-40B4-BE49-F238E27FC236}">
                <a16:creationId xmlns:a16="http://schemas.microsoft.com/office/drawing/2014/main" id="{65DCB7EE-CDDD-607F-FFC9-E8518B6DCF57}"/>
              </a:ext>
            </a:extLst>
          </p:cNvPr>
          <p:cNvSpPr txBox="1">
            <a:spLocks noChangeArrowheads="1"/>
          </p:cNvSpPr>
          <p:nvPr/>
        </p:nvSpPr>
        <p:spPr bwMode="auto">
          <a:xfrm>
            <a:off x="1752600" y="34432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i = 2</a:t>
            </a:r>
          </a:p>
        </p:txBody>
      </p:sp>
      <p:sp>
        <p:nvSpPr>
          <p:cNvPr id="15397" name="Text Box 55">
            <a:extLst>
              <a:ext uri="{FF2B5EF4-FFF2-40B4-BE49-F238E27FC236}">
                <a16:creationId xmlns:a16="http://schemas.microsoft.com/office/drawing/2014/main" id="{84EA0CDE-0BD2-DF8A-DCB7-CBB0170CE1C1}"/>
              </a:ext>
            </a:extLst>
          </p:cNvPr>
          <p:cNvSpPr txBox="1">
            <a:spLocks noChangeArrowheads="1"/>
          </p:cNvSpPr>
          <p:nvPr/>
        </p:nvSpPr>
        <p:spPr bwMode="auto">
          <a:xfrm>
            <a:off x="1752600" y="39766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b="1">
                <a:latin typeface="Arial" panose="020B0604020202020204" pitchFamily="34" charset="0"/>
              </a:rPr>
              <a:t>i = 3</a:t>
            </a:r>
          </a:p>
        </p:txBody>
      </p:sp>
      <p:sp>
        <p:nvSpPr>
          <p:cNvPr id="15398" name="Text Box 59">
            <a:extLst>
              <a:ext uri="{FF2B5EF4-FFF2-40B4-BE49-F238E27FC236}">
                <a16:creationId xmlns:a16="http://schemas.microsoft.com/office/drawing/2014/main" id="{661FE98C-6A3E-9677-DA05-6E4173D8BD6A}"/>
              </a:ext>
            </a:extLst>
          </p:cNvPr>
          <p:cNvSpPr txBox="1">
            <a:spLocks noChangeArrowheads="1"/>
          </p:cNvSpPr>
          <p:nvPr/>
        </p:nvSpPr>
        <p:spPr bwMode="auto">
          <a:xfrm>
            <a:off x="5867400" y="3976688"/>
            <a:ext cx="1752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b="1">
                <a:latin typeface="Arial" panose="020B0604020202020204" pitchFamily="34" charset="0"/>
              </a:rPr>
              <a:t>dừng ở đây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CE798A7A-1868-92C5-6F59-CDB35F044891}"/>
              </a:ext>
            </a:extLst>
          </p:cNvPr>
          <p:cNvSpPr>
            <a:spLocks noGrp="1" noChangeArrowheads="1"/>
          </p:cNvSpPr>
          <p:nvPr>
            <p:ph type="title"/>
          </p:nvPr>
        </p:nvSpPr>
        <p:spPr/>
        <p:txBody>
          <a:bodyPr/>
          <a:lstStyle/>
          <a:p>
            <a:pPr eaLnBrk="1" hangingPunct="1"/>
            <a:r>
              <a:rPr lang="en-US" altLang="en-US">
                <a:cs typeface="Arial" panose="020B0604020202020204" pitchFamily="34" charset="0"/>
              </a:rPr>
              <a:t>Mô tả tựa lập trình</a:t>
            </a:r>
          </a:p>
        </p:txBody>
      </p:sp>
      <p:sp>
        <p:nvSpPr>
          <p:cNvPr id="5" name="Date Placeholder 3">
            <a:extLst>
              <a:ext uri="{FF2B5EF4-FFF2-40B4-BE49-F238E27FC236}">
                <a16:creationId xmlns:a16="http://schemas.microsoft.com/office/drawing/2014/main" id="{FDCB899F-1892-469C-805A-FE14EAD53DB7}"/>
              </a:ext>
            </a:extLst>
          </p:cNvPr>
          <p:cNvSpPr>
            <a:spLocks noGrp="1"/>
          </p:cNvSpPr>
          <p:nvPr>
            <p:ph type="dt" sz="quarter" idx="10"/>
          </p:nvPr>
        </p:nvSpPr>
        <p:spPr/>
        <p:txBody>
          <a:bodyPr/>
          <a:lstStyle/>
          <a:p>
            <a:pPr>
              <a:defRPr/>
            </a:pPr>
            <a:r>
              <a:rPr lang="en-US"/>
              <a:t>Trường ĐHBK Hà nội</a:t>
            </a:r>
          </a:p>
          <a:p>
            <a:pPr>
              <a:defRPr/>
            </a:pPr>
            <a:r>
              <a:rPr lang="en-US"/>
              <a:t>Khoa Điện tử Viễn thông</a:t>
            </a:r>
            <a:endParaRPr lang="en-US" altLang="en-US"/>
          </a:p>
        </p:txBody>
      </p:sp>
      <p:sp>
        <p:nvSpPr>
          <p:cNvPr id="6" name="Footer Placeholder 4">
            <a:extLst>
              <a:ext uri="{FF2B5EF4-FFF2-40B4-BE49-F238E27FC236}">
                <a16:creationId xmlns:a16="http://schemas.microsoft.com/office/drawing/2014/main" id="{04DF6F8C-2D10-4DD3-8042-7135D6ED080F}"/>
              </a:ext>
            </a:extLst>
          </p:cNvPr>
          <p:cNvSpPr>
            <a:spLocks noGrp="1"/>
          </p:cNvSpPr>
          <p:nvPr>
            <p:ph type="ftr" sz="quarter" idx="11"/>
          </p:nvPr>
        </p:nvSpPr>
        <p:spPr/>
        <p:txBody>
          <a:bodyPr/>
          <a:lstStyle/>
          <a:p>
            <a:pPr>
              <a:defRPr/>
            </a:pPr>
            <a:r>
              <a:rPr lang="en-US" altLang="en-US"/>
              <a:t>Bộ môn Điện tử Tin học</a:t>
            </a:r>
          </a:p>
        </p:txBody>
      </p:sp>
      <p:sp>
        <p:nvSpPr>
          <p:cNvPr id="16389" name="Slide Number Placeholder 5">
            <a:extLst>
              <a:ext uri="{FF2B5EF4-FFF2-40B4-BE49-F238E27FC236}">
                <a16:creationId xmlns:a16="http://schemas.microsoft.com/office/drawing/2014/main" id="{28EC6B1D-A287-A8FE-B7B1-901AEFA7F02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FF4F0572-9F8B-42C6-B209-6E780364B7FD}" type="slidenum">
              <a:rPr lang="en-US" altLang="en-US" sz="1200">
                <a:latin typeface="Garamond" panose="02020404030301010803" pitchFamily="18" charset="0"/>
              </a:rPr>
              <a:pPr>
                <a:spcBef>
                  <a:spcPct val="0"/>
                </a:spcBef>
                <a:buClrTx/>
                <a:buSzTx/>
                <a:buFontTx/>
                <a:buNone/>
              </a:pPr>
              <a:t>13</a:t>
            </a:fld>
            <a:endParaRPr lang="en-US" altLang="en-US" sz="1200">
              <a:latin typeface="Garamond" panose="02020404030301010803" pitchFamily="18" charset="0"/>
            </a:endParaRPr>
          </a:p>
        </p:txBody>
      </p:sp>
      <p:sp>
        <p:nvSpPr>
          <p:cNvPr id="16390" name="AutoShape 4">
            <a:extLst>
              <a:ext uri="{FF2B5EF4-FFF2-40B4-BE49-F238E27FC236}">
                <a16:creationId xmlns:a16="http://schemas.microsoft.com/office/drawing/2014/main" id="{C5B64676-C3A6-6DBD-6E54-6573150EF8F9}"/>
              </a:ext>
            </a:extLst>
          </p:cNvPr>
          <p:cNvSpPr>
            <a:spLocks noChangeArrowheads="1"/>
          </p:cNvSpPr>
          <p:nvPr/>
        </p:nvSpPr>
        <p:spPr bwMode="auto">
          <a:xfrm>
            <a:off x="1600200" y="1828800"/>
            <a:ext cx="5943600" cy="42672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lvl="1" eaLnBrk="1" hangingPunct="1">
              <a:spcBef>
                <a:spcPct val="0"/>
              </a:spcBef>
              <a:buClrTx/>
              <a:buSzTx/>
              <a:buFontTx/>
              <a:buNone/>
            </a:pPr>
            <a:r>
              <a:rPr lang="en-US" altLang="en-US" sz="2200" b="1">
                <a:latin typeface="Courier New" panose="02070309020205020404" pitchFamily="49" charset="0"/>
              </a:rPr>
              <a:t>i = 1; </a:t>
            </a:r>
          </a:p>
          <a:p>
            <a:pPr lvl="1" eaLnBrk="1" hangingPunct="1">
              <a:spcBef>
                <a:spcPct val="0"/>
              </a:spcBef>
              <a:buClrTx/>
              <a:buSzTx/>
              <a:buFontTx/>
              <a:buNone/>
            </a:pPr>
            <a:r>
              <a:rPr lang="en-US" altLang="en-US" sz="2200" b="1">
                <a:latin typeface="Courier New" panose="02070309020205020404" pitchFamily="49" charset="0"/>
              </a:rPr>
              <a:t>sorted = False;</a:t>
            </a:r>
          </a:p>
          <a:p>
            <a:pPr lvl="1" eaLnBrk="1" hangingPunct="1">
              <a:spcBef>
                <a:spcPct val="0"/>
              </a:spcBef>
              <a:buClrTx/>
              <a:buSzTx/>
              <a:buFontTx/>
              <a:buNone/>
            </a:pPr>
            <a:r>
              <a:rPr lang="en-US" altLang="en-US" sz="2200" b="1">
                <a:latin typeface="Courier New" panose="02070309020205020404" pitchFamily="49" charset="0"/>
              </a:rPr>
              <a:t>while (!sorted &amp;&amp; i&lt;N) {</a:t>
            </a:r>
          </a:p>
          <a:p>
            <a:pPr lvl="1" eaLnBrk="1" hangingPunct="1">
              <a:spcBef>
                <a:spcPct val="0"/>
              </a:spcBef>
              <a:buClrTx/>
              <a:buSzTx/>
              <a:buFontTx/>
              <a:buNone/>
            </a:pPr>
            <a:r>
              <a:rPr lang="en-US" altLang="en-US" sz="2200" b="1">
                <a:latin typeface="Courier New" panose="02070309020205020404" pitchFamily="49" charset="0"/>
              </a:rPr>
              <a:t>   sorted = True;</a:t>
            </a:r>
          </a:p>
          <a:p>
            <a:pPr lvl="1" eaLnBrk="1" hangingPunct="1">
              <a:spcBef>
                <a:spcPct val="0"/>
              </a:spcBef>
              <a:buClrTx/>
              <a:buSzTx/>
              <a:buFontTx/>
              <a:buNone/>
            </a:pPr>
            <a:r>
              <a:rPr lang="en-US" altLang="en-US" sz="2200" b="1">
                <a:latin typeface="Courier New" panose="02070309020205020404" pitchFamily="49" charset="0"/>
              </a:rPr>
              <a:t>   for (k=N-1;k&gt;=i;k--)</a:t>
            </a:r>
          </a:p>
          <a:p>
            <a:pPr lvl="1" eaLnBrk="1" hangingPunct="1">
              <a:spcBef>
                <a:spcPct val="0"/>
              </a:spcBef>
              <a:buClrTx/>
              <a:buSzTx/>
              <a:buFontTx/>
              <a:buNone/>
            </a:pPr>
            <a:r>
              <a:rPr lang="en-US" altLang="en-US" sz="2200" b="1">
                <a:latin typeface="Courier New" panose="02070309020205020404" pitchFamily="49" charset="0"/>
              </a:rPr>
              <a:t>        if (a</a:t>
            </a:r>
            <a:r>
              <a:rPr lang="en-US" altLang="en-US" sz="2200" b="1" baseline="-25000">
                <a:latin typeface="Courier New" panose="02070309020205020404" pitchFamily="49" charset="0"/>
              </a:rPr>
              <a:t>k</a:t>
            </a:r>
            <a:r>
              <a:rPr lang="en-US" altLang="en-US" sz="2200" b="1">
                <a:latin typeface="Courier New" panose="02070309020205020404" pitchFamily="49" charset="0"/>
              </a:rPr>
              <a:t> &gt; a</a:t>
            </a:r>
            <a:r>
              <a:rPr lang="en-US" altLang="en-US" sz="2200" b="1" baseline="-25000">
                <a:latin typeface="Courier New" panose="02070309020205020404" pitchFamily="49" charset="0"/>
              </a:rPr>
              <a:t>k+1</a:t>
            </a:r>
            <a:r>
              <a:rPr lang="en-US" altLang="en-US" sz="2200" b="1">
                <a:latin typeface="Courier New" panose="02070309020205020404" pitchFamily="49" charset="0"/>
              </a:rPr>
              <a:t>) {</a:t>
            </a:r>
          </a:p>
          <a:p>
            <a:pPr lvl="1" eaLnBrk="1" hangingPunct="1">
              <a:spcBef>
                <a:spcPct val="0"/>
              </a:spcBef>
              <a:buClrTx/>
              <a:buSzTx/>
              <a:buFontTx/>
              <a:buNone/>
            </a:pPr>
            <a:r>
              <a:rPr lang="en-US" altLang="en-US" sz="2200" b="1">
                <a:latin typeface="Courier New" panose="02070309020205020404" pitchFamily="49" charset="0"/>
              </a:rPr>
              <a:t>           swap(a</a:t>
            </a:r>
            <a:r>
              <a:rPr lang="en-US" altLang="en-US" sz="2200" b="1" baseline="-25000">
                <a:latin typeface="Courier New" panose="02070309020205020404" pitchFamily="49" charset="0"/>
              </a:rPr>
              <a:t>k</a:t>
            </a:r>
            <a:r>
              <a:rPr lang="en-US" altLang="en-US" sz="2200" b="1">
                <a:latin typeface="Courier New" panose="02070309020205020404" pitchFamily="49" charset="0"/>
              </a:rPr>
              <a:t>, a</a:t>
            </a:r>
            <a:r>
              <a:rPr lang="en-US" altLang="en-US" sz="2200" b="1" baseline="-25000">
                <a:latin typeface="Courier New" panose="02070309020205020404" pitchFamily="49" charset="0"/>
              </a:rPr>
              <a:t>k+1</a:t>
            </a:r>
            <a:r>
              <a:rPr lang="en-US" altLang="en-US" sz="2200" b="1">
                <a:latin typeface="Courier New" panose="02070309020205020404" pitchFamily="49" charset="0"/>
              </a:rPr>
              <a:t>);</a:t>
            </a:r>
          </a:p>
          <a:p>
            <a:pPr lvl="1" eaLnBrk="1" hangingPunct="1">
              <a:spcBef>
                <a:spcPct val="0"/>
              </a:spcBef>
              <a:buClrTx/>
              <a:buSzTx/>
              <a:buFontTx/>
              <a:buNone/>
            </a:pPr>
            <a:r>
              <a:rPr lang="en-US" altLang="en-US" sz="2200" b="1">
                <a:latin typeface="Courier New" panose="02070309020205020404" pitchFamily="49" charset="0"/>
              </a:rPr>
              <a:t>           sorted = False;</a:t>
            </a:r>
          </a:p>
          <a:p>
            <a:pPr lvl="1" eaLnBrk="1" hangingPunct="1">
              <a:spcBef>
                <a:spcPct val="0"/>
              </a:spcBef>
              <a:buClrTx/>
              <a:buSzTx/>
              <a:buFontTx/>
              <a:buNone/>
            </a:pPr>
            <a:r>
              <a:rPr lang="en-US" altLang="en-US" sz="2200" b="1">
                <a:latin typeface="Courier New" panose="02070309020205020404" pitchFamily="49" charset="0"/>
              </a:rPr>
              <a:t>        }</a:t>
            </a:r>
          </a:p>
          <a:p>
            <a:pPr lvl="1" eaLnBrk="1" hangingPunct="1">
              <a:spcBef>
                <a:spcPct val="0"/>
              </a:spcBef>
              <a:buClrTx/>
              <a:buSzTx/>
              <a:buFontTx/>
              <a:buNone/>
            </a:pPr>
            <a:r>
              <a:rPr lang="en-US" altLang="en-US" sz="2200" b="1">
                <a:latin typeface="Courier New" panose="02070309020205020404" pitchFamily="49" charset="0"/>
              </a:rPr>
              <a:t>   i++;</a:t>
            </a:r>
          </a:p>
          <a:p>
            <a:pPr lvl="1" eaLnBrk="1" hangingPunct="1">
              <a:spcBef>
                <a:spcPct val="0"/>
              </a:spcBef>
              <a:buClrTx/>
              <a:buSzTx/>
              <a:buFontTx/>
              <a:buNone/>
            </a:pPr>
            <a:r>
              <a:rPr lang="en-US" altLang="en-US" sz="2200" b="1">
                <a:latin typeface="Courier New" panose="02070309020205020404" pitchFamily="49" charset="0"/>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6A237A81-26AA-6ACB-B741-AFA393BF7B0D}"/>
              </a:ext>
            </a:extLst>
          </p:cNvPr>
          <p:cNvSpPr>
            <a:spLocks noGrp="1" noChangeArrowheads="1"/>
          </p:cNvSpPr>
          <p:nvPr>
            <p:ph type="title"/>
          </p:nvPr>
        </p:nvSpPr>
        <p:spPr/>
        <p:txBody>
          <a:bodyPr/>
          <a:lstStyle/>
          <a:p>
            <a:pPr algn="r" eaLnBrk="1" hangingPunct="1"/>
            <a:r>
              <a:rPr lang="en-US" altLang="en-US">
                <a:cs typeface="Arial" panose="020B0604020202020204" pitchFamily="34" charset="0"/>
              </a:rPr>
              <a:t>Sắp xếp nổi bọt – Cài đặt hàm</a:t>
            </a:r>
          </a:p>
        </p:txBody>
      </p:sp>
      <p:sp>
        <p:nvSpPr>
          <p:cNvPr id="5" name="Date Placeholder 3">
            <a:extLst>
              <a:ext uri="{FF2B5EF4-FFF2-40B4-BE49-F238E27FC236}">
                <a16:creationId xmlns:a16="http://schemas.microsoft.com/office/drawing/2014/main" id="{76545251-9E24-4C86-9779-9AC5EAC2388D}"/>
              </a:ext>
            </a:extLst>
          </p:cNvPr>
          <p:cNvSpPr>
            <a:spLocks noGrp="1"/>
          </p:cNvSpPr>
          <p:nvPr>
            <p:ph type="dt" sz="quarter" idx="10"/>
          </p:nvPr>
        </p:nvSpPr>
        <p:spPr/>
        <p:txBody>
          <a:bodyPr/>
          <a:lstStyle/>
          <a:p>
            <a:pPr>
              <a:defRPr/>
            </a:pPr>
            <a:r>
              <a:rPr lang="en-US"/>
              <a:t>Trường ĐHBK Hà nội</a:t>
            </a:r>
          </a:p>
          <a:p>
            <a:pPr>
              <a:defRPr/>
            </a:pPr>
            <a:r>
              <a:rPr lang="en-US"/>
              <a:t>Khoa Điện tử Viễn thông</a:t>
            </a:r>
            <a:endParaRPr lang="en-US" altLang="en-US"/>
          </a:p>
        </p:txBody>
      </p:sp>
      <p:sp>
        <p:nvSpPr>
          <p:cNvPr id="6" name="Footer Placeholder 4">
            <a:extLst>
              <a:ext uri="{FF2B5EF4-FFF2-40B4-BE49-F238E27FC236}">
                <a16:creationId xmlns:a16="http://schemas.microsoft.com/office/drawing/2014/main" id="{BE3100B7-8AD0-4AD2-951E-38738D6EAA64}"/>
              </a:ext>
            </a:extLst>
          </p:cNvPr>
          <p:cNvSpPr>
            <a:spLocks noGrp="1"/>
          </p:cNvSpPr>
          <p:nvPr>
            <p:ph type="ftr" sz="quarter" idx="11"/>
          </p:nvPr>
        </p:nvSpPr>
        <p:spPr/>
        <p:txBody>
          <a:bodyPr/>
          <a:lstStyle/>
          <a:p>
            <a:pPr>
              <a:defRPr/>
            </a:pPr>
            <a:r>
              <a:rPr lang="en-US" altLang="en-US"/>
              <a:t>Bộ môn Điện tử Tin học</a:t>
            </a:r>
          </a:p>
        </p:txBody>
      </p:sp>
      <p:sp>
        <p:nvSpPr>
          <p:cNvPr id="17413" name="Slide Number Placeholder 5">
            <a:extLst>
              <a:ext uri="{FF2B5EF4-FFF2-40B4-BE49-F238E27FC236}">
                <a16:creationId xmlns:a16="http://schemas.microsoft.com/office/drawing/2014/main" id="{60F28C9A-221D-8EF3-1AD0-6EBFDC54E13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3891CBBF-67F7-413E-A113-934B50D59BA6}" type="slidenum">
              <a:rPr lang="en-US" altLang="en-US" sz="1200">
                <a:latin typeface="Garamond" panose="02020404030301010803" pitchFamily="18" charset="0"/>
              </a:rPr>
              <a:pPr>
                <a:spcBef>
                  <a:spcPct val="0"/>
                </a:spcBef>
                <a:buClrTx/>
                <a:buSzTx/>
                <a:buFontTx/>
                <a:buNone/>
              </a:pPr>
              <a:t>14</a:t>
            </a:fld>
            <a:endParaRPr lang="en-US" altLang="en-US" sz="1200">
              <a:latin typeface="Garamond" panose="02020404030301010803" pitchFamily="18" charset="0"/>
            </a:endParaRPr>
          </a:p>
        </p:txBody>
      </p:sp>
      <p:sp>
        <p:nvSpPr>
          <p:cNvPr id="17414" name="AutoShape 4">
            <a:extLst>
              <a:ext uri="{FF2B5EF4-FFF2-40B4-BE49-F238E27FC236}">
                <a16:creationId xmlns:a16="http://schemas.microsoft.com/office/drawing/2014/main" id="{7B6C7E5D-CB6C-6875-2150-AAA67C9E19E8}"/>
              </a:ext>
            </a:extLst>
          </p:cNvPr>
          <p:cNvSpPr>
            <a:spLocks noChangeArrowheads="1"/>
          </p:cNvSpPr>
          <p:nvPr/>
        </p:nvSpPr>
        <p:spPr bwMode="auto">
          <a:xfrm>
            <a:off x="685800" y="1752600"/>
            <a:ext cx="7620000" cy="43434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lvl="1" eaLnBrk="1" hangingPunct="1">
              <a:spcBef>
                <a:spcPct val="0"/>
              </a:spcBef>
              <a:buClrTx/>
              <a:buSzTx/>
              <a:buFontTx/>
              <a:buNone/>
            </a:pPr>
            <a:r>
              <a:rPr lang="en-US" altLang="en-US" sz="2000" b="1">
                <a:latin typeface="Courier New" panose="02070309020205020404" pitchFamily="49" charset="0"/>
              </a:rPr>
              <a:t>void bubbleSort(int A[], int N) {</a:t>
            </a:r>
          </a:p>
          <a:p>
            <a:pPr lvl="2" eaLnBrk="1" hangingPunct="1">
              <a:spcBef>
                <a:spcPct val="0"/>
              </a:spcBef>
              <a:buClrTx/>
              <a:buSzTx/>
              <a:buFontTx/>
              <a:buNone/>
            </a:pPr>
            <a:r>
              <a:rPr lang="en-US" altLang="en-US" sz="2000" b="1">
                <a:latin typeface="Courier New" panose="02070309020205020404" pitchFamily="49" charset="0"/>
              </a:rPr>
              <a:t>int i = 0; </a:t>
            </a:r>
          </a:p>
          <a:p>
            <a:pPr lvl="2" eaLnBrk="1" hangingPunct="1">
              <a:spcBef>
                <a:spcPct val="0"/>
              </a:spcBef>
              <a:buClrTx/>
              <a:buSzTx/>
              <a:buFontTx/>
              <a:buNone/>
            </a:pPr>
            <a:r>
              <a:rPr lang="en-US" altLang="en-US" sz="2000" b="1">
                <a:latin typeface="Courier New" panose="02070309020205020404" pitchFamily="49" charset="0"/>
              </a:rPr>
              <a:t>bool sorted = false;</a:t>
            </a:r>
          </a:p>
          <a:p>
            <a:pPr lvl="2" eaLnBrk="1" hangingPunct="1">
              <a:spcBef>
                <a:spcPct val="0"/>
              </a:spcBef>
              <a:buClrTx/>
              <a:buSzTx/>
              <a:buFontTx/>
              <a:buNone/>
            </a:pPr>
            <a:r>
              <a:rPr lang="en-US" altLang="en-US" sz="2000" b="1">
                <a:latin typeface="Courier New" panose="02070309020205020404" pitchFamily="49" charset="0"/>
              </a:rPr>
              <a:t>while (!sorted &amp;&amp; i&lt;N-1) {</a:t>
            </a:r>
          </a:p>
          <a:p>
            <a:pPr lvl="2" eaLnBrk="1" hangingPunct="1">
              <a:spcBef>
                <a:spcPct val="0"/>
              </a:spcBef>
              <a:buClrTx/>
              <a:buSzTx/>
              <a:buFontTx/>
              <a:buNone/>
            </a:pPr>
            <a:r>
              <a:rPr lang="en-US" altLang="en-US" sz="2000" b="1">
                <a:latin typeface="Courier New" panose="02070309020205020404" pitchFamily="49" charset="0"/>
              </a:rPr>
              <a:t>   sorted = true;</a:t>
            </a:r>
          </a:p>
          <a:p>
            <a:pPr lvl="2" eaLnBrk="1" hangingPunct="1">
              <a:spcBef>
                <a:spcPct val="0"/>
              </a:spcBef>
              <a:buClrTx/>
              <a:buSzTx/>
              <a:buFontTx/>
              <a:buNone/>
            </a:pPr>
            <a:r>
              <a:rPr lang="en-US" altLang="en-US" sz="2000" b="1">
                <a:latin typeface="Courier New" panose="02070309020205020404" pitchFamily="49" charset="0"/>
              </a:rPr>
              <a:t>   for (k=N-2;k&gt;=i;k--)</a:t>
            </a:r>
          </a:p>
          <a:p>
            <a:pPr lvl="2" eaLnBrk="1" hangingPunct="1">
              <a:spcBef>
                <a:spcPct val="0"/>
              </a:spcBef>
              <a:buClrTx/>
              <a:buSzTx/>
              <a:buFontTx/>
              <a:buNone/>
            </a:pPr>
            <a:r>
              <a:rPr lang="en-US" altLang="en-US" sz="2000" b="1">
                <a:latin typeface="Courier New" panose="02070309020205020404" pitchFamily="49" charset="0"/>
              </a:rPr>
              <a:t>        if (A[k] &gt; A[k+1]) {</a:t>
            </a:r>
          </a:p>
          <a:p>
            <a:pPr lvl="2" eaLnBrk="1" hangingPunct="1">
              <a:spcBef>
                <a:spcPct val="0"/>
              </a:spcBef>
              <a:buClrTx/>
              <a:buSzTx/>
              <a:buFontTx/>
              <a:buNone/>
            </a:pPr>
            <a:r>
              <a:rPr lang="en-US" altLang="en-US" sz="2000" b="1">
                <a:latin typeface="Courier New" panose="02070309020205020404" pitchFamily="49" charset="0"/>
              </a:rPr>
              <a:t>           swap(A[k], A[k+1]);</a:t>
            </a:r>
          </a:p>
          <a:p>
            <a:pPr lvl="2" eaLnBrk="1" hangingPunct="1">
              <a:spcBef>
                <a:spcPct val="0"/>
              </a:spcBef>
              <a:buClrTx/>
              <a:buSzTx/>
              <a:buFontTx/>
              <a:buNone/>
            </a:pPr>
            <a:r>
              <a:rPr lang="en-US" altLang="en-US" sz="2000" b="1">
                <a:latin typeface="Courier New" panose="02070309020205020404" pitchFamily="49" charset="0"/>
              </a:rPr>
              <a:t>           sorted = false;</a:t>
            </a:r>
          </a:p>
          <a:p>
            <a:pPr lvl="2" eaLnBrk="1" hangingPunct="1">
              <a:spcBef>
                <a:spcPct val="0"/>
              </a:spcBef>
              <a:buClrTx/>
              <a:buSzTx/>
              <a:buFontTx/>
              <a:buNone/>
            </a:pPr>
            <a:r>
              <a:rPr lang="en-US" altLang="en-US" sz="2000" b="1">
                <a:latin typeface="Courier New" panose="02070309020205020404" pitchFamily="49" charset="0"/>
              </a:rPr>
              <a:t>        }</a:t>
            </a:r>
          </a:p>
          <a:p>
            <a:pPr lvl="2" eaLnBrk="1" hangingPunct="1">
              <a:spcBef>
                <a:spcPct val="0"/>
              </a:spcBef>
              <a:buClrTx/>
              <a:buSzTx/>
              <a:buFontTx/>
              <a:buNone/>
            </a:pPr>
            <a:r>
              <a:rPr lang="en-US" altLang="en-US" sz="2000" b="1">
                <a:latin typeface="Courier New" panose="02070309020205020404" pitchFamily="49" charset="0"/>
              </a:rPr>
              <a:t>   i++;</a:t>
            </a:r>
          </a:p>
          <a:p>
            <a:pPr lvl="2" eaLnBrk="1" hangingPunct="1">
              <a:spcBef>
                <a:spcPct val="0"/>
              </a:spcBef>
              <a:buClrTx/>
              <a:buSzTx/>
              <a:buFontTx/>
              <a:buNone/>
            </a:pPr>
            <a:r>
              <a:rPr lang="en-US" altLang="en-US" sz="2000" b="1">
                <a:latin typeface="Courier New" panose="02070309020205020404" pitchFamily="49" charset="0"/>
              </a:rPr>
              <a:t>}</a:t>
            </a:r>
          </a:p>
          <a:p>
            <a:pPr lvl="1" eaLnBrk="1" hangingPunct="1">
              <a:spcBef>
                <a:spcPct val="0"/>
              </a:spcBef>
              <a:buClrTx/>
              <a:buSzTx/>
              <a:buFontTx/>
              <a:buNone/>
            </a:pPr>
            <a:r>
              <a:rPr lang="en-US" altLang="en-US" sz="2000" b="1">
                <a:latin typeface="Courier New" panose="02070309020205020404" pitchFamily="49" charset="0"/>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795039-88A7-4ECA-B49B-7D12BDE8BC5A}"/>
              </a:ext>
            </a:extLst>
          </p:cNvPr>
          <p:cNvSpPr>
            <a:spLocks noGrp="1"/>
          </p:cNvSpPr>
          <p:nvPr>
            <p:ph type="dt" sz="quarter" idx="10"/>
          </p:nvPr>
        </p:nvSpPr>
        <p:spPr/>
        <p:txBody>
          <a:bodyPr/>
          <a:lstStyle/>
          <a:p>
            <a:pPr>
              <a:defRPr/>
            </a:pPr>
            <a:r>
              <a:rPr lang="en-US"/>
              <a:t>Trường ĐHBK Hà nội</a:t>
            </a:r>
          </a:p>
          <a:p>
            <a:pPr>
              <a:defRPr/>
            </a:pPr>
            <a:r>
              <a:rPr lang="en-US"/>
              <a:t>Khoa Điện tử Viễn thông</a:t>
            </a:r>
            <a:endParaRPr lang="en-US" altLang="en-US"/>
          </a:p>
        </p:txBody>
      </p:sp>
      <p:sp>
        <p:nvSpPr>
          <p:cNvPr id="5" name="Footer Placeholder 4">
            <a:extLst>
              <a:ext uri="{FF2B5EF4-FFF2-40B4-BE49-F238E27FC236}">
                <a16:creationId xmlns:a16="http://schemas.microsoft.com/office/drawing/2014/main" id="{C7E860C1-3D2C-43C7-862A-227D3257951D}"/>
              </a:ext>
            </a:extLst>
          </p:cNvPr>
          <p:cNvSpPr>
            <a:spLocks noGrp="1"/>
          </p:cNvSpPr>
          <p:nvPr>
            <p:ph type="ftr" sz="quarter" idx="11"/>
          </p:nvPr>
        </p:nvSpPr>
        <p:spPr/>
        <p:txBody>
          <a:bodyPr/>
          <a:lstStyle/>
          <a:p>
            <a:pPr>
              <a:defRPr/>
            </a:pPr>
            <a:r>
              <a:rPr lang="en-US" altLang="en-US"/>
              <a:t>Bộ môn Điện tử Tin học</a:t>
            </a:r>
          </a:p>
        </p:txBody>
      </p:sp>
      <p:sp>
        <p:nvSpPr>
          <p:cNvPr id="18436" name="Slide Number Placeholder 5">
            <a:extLst>
              <a:ext uri="{FF2B5EF4-FFF2-40B4-BE49-F238E27FC236}">
                <a16:creationId xmlns:a16="http://schemas.microsoft.com/office/drawing/2014/main" id="{9C9E9B10-41A4-A6A2-7910-0EE606E5BC8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48A45BB4-06E7-4F28-8100-8777601A5339}" type="slidenum">
              <a:rPr lang="en-US" altLang="en-US" sz="1200">
                <a:latin typeface="Garamond" panose="02020404030301010803" pitchFamily="18" charset="0"/>
              </a:rPr>
              <a:pPr>
                <a:spcBef>
                  <a:spcPct val="0"/>
                </a:spcBef>
                <a:buClrTx/>
                <a:buSzTx/>
                <a:buFontTx/>
                <a:buNone/>
              </a:pPr>
              <a:t>15</a:t>
            </a:fld>
            <a:endParaRPr lang="en-US" altLang="en-US" sz="1200">
              <a:latin typeface="Garamond" panose="02020404030301010803" pitchFamily="18" charset="0"/>
            </a:endParaRPr>
          </a:p>
        </p:txBody>
      </p:sp>
      <p:sp>
        <p:nvSpPr>
          <p:cNvPr id="18437" name="Rectangle 2">
            <a:extLst>
              <a:ext uri="{FF2B5EF4-FFF2-40B4-BE49-F238E27FC236}">
                <a16:creationId xmlns:a16="http://schemas.microsoft.com/office/drawing/2014/main" id="{F7B2C7A8-496A-B41D-7A6D-BCED65505448}"/>
              </a:ext>
            </a:extLst>
          </p:cNvPr>
          <p:cNvSpPr>
            <a:spLocks noGrp="1" noChangeArrowheads="1"/>
          </p:cNvSpPr>
          <p:nvPr>
            <p:ph type="title"/>
          </p:nvPr>
        </p:nvSpPr>
        <p:spPr/>
        <p:txBody>
          <a:bodyPr/>
          <a:lstStyle/>
          <a:p>
            <a:pPr eaLnBrk="1" hangingPunct="1"/>
            <a:r>
              <a:rPr lang="en-US" altLang="en-US"/>
              <a:t>Sắp xếp chèn</a:t>
            </a:r>
          </a:p>
        </p:txBody>
      </p:sp>
      <p:sp>
        <p:nvSpPr>
          <p:cNvPr id="18438" name="Rectangle 3">
            <a:extLst>
              <a:ext uri="{FF2B5EF4-FFF2-40B4-BE49-F238E27FC236}">
                <a16:creationId xmlns:a16="http://schemas.microsoft.com/office/drawing/2014/main" id="{7CEF56D6-4E08-DFC7-50D5-7631C35296F5}"/>
              </a:ext>
            </a:extLst>
          </p:cNvPr>
          <p:cNvSpPr>
            <a:spLocks noGrp="1" noChangeArrowheads="1"/>
          </p:cNvSpPr>
          <p:nvPr>
            <p:ph type="body" idx="1"/>
          </p:nvPr>
        </p:nvSpPr>
        <p:spPr/>
        <p:txBody>
          <a:bodyPr/>
          <a:lstStyle/>
          <a:p>
            <a:pPr eaLnBrk="1" hangingPunct="1"/>
            <a:r>
              <a:rPr lang="en-US" altLang="en-US" sz="2600"/>
              <a:t>Ý tưởng giải thuật: </a:t>
            </a:r>
            <a:r>
              <a:rPr lang="en-US" altLang="en-US" sz="2000"/>
              <a:t>tiến hành xây dựng dãy được sắp xếp có số phần tử tăng dần, ban đầu là 1 phần tử, sau đó là 2 phần tử, … và cuối cùng đủ N phần tử được sắp xếp. Ở mỗi bước, ta cần chèn một phần tử trong dãy chưa được sắp xếp vào một dãy các phần tử đã được sắp xếp, sao cho sau khi chèn thì dãy mới cũng được sx.</a:t>
            </a:r>
          </a:p>
          <a:p>
            <a:pPr lvl="1" eaLnBrk="1" hangingPunct="1"/>
            <a:r>
              <a:rPr lang="en-US" altLang="en-US" sz="2200"/>
              <a:t>Đầu vào: dãy N số a</a:t>
            </a:r>
            <a:r>
              <a:rPr lang="en-US" altLang="en-US" sz="2200" baseline="-25000"/>
              <a:t>1</a:t>
            </a:r>
            <a:r>
              <a:rPr lang="en-US" altLang="en-US" sz="2200"/>
              <a:t>,a</a:t>
            </a:r>
            <a:r>
              <a:rPr lang="en-US" altLang="en-US" sz="2200" baseline="-25000"/>
              <a:t>2</a:t>
            </a:r>
            <a:r>
              <a:rPr lang="en-US" altLang="en-US" sz="2200"/>
              <a:t>,…,a</a:t>
            </a:r>
            <a:r>
              <a:rPr lang="en-US" altLang="en-US" sz="2200" baseline="-25000"/>
              <a:t>N </a:t>
            </a:r>
          </a:p>
          <a:p>
            <a:pPr lvl="1" eaLnBrk="1" hangingPunct="1"/>
            <a:r>
              <a:rPr lang="en-US" altLang="en-US" sz="2200"/>
              <a:t>Đầu ra: dãy vào đã được sx theo chiều tăng dần</a:t>
            </a:r>
          </a:p>
          <a:p>
            <a:pPr lvl="1" eaLnBrk="1" hangingPunct="1"/>
            <a:r>
              <a:rPr lang="en-US" altLang="en-US" sz="2200"/>
              <a:t>Giải thuật: </a:t>
            </a:r>
          </a:p>
          <a:p>
            <a:pPr lvl="2" eaLnBrk="1" hangingPunct="1"/>
            <a:r>
              <a:rPr lang="en-US" altLang="en-US" sz="2000"/>
              <a:t>GT thực hiện trong N-1 bước, đánh số các bước i=1,2,…,N-1</a:t>
            </a:r>
          </a:p>
          <a:p>
            <a:pPr lvl="2" eaLnBrk="1" hangingPunct="1"/>
            <a:r>
              <a:rPr lang="en-US" altLang="en-US" sz="2000"/>
              <a:t>Ở bước thứ i, ta được dãy (a</a:t>
            </a:r>
            <a:r>
              <a:rPr lang="en-US" altLang="en-US" sz="2000" baseline="-25000"/>
              <a:t>1</a:t>
            </a:r>
            <a:r>
              <a:rPr lang="en-US" altLang="en-US" sz="2000"/>
              <a:t>,a</a:t>
            </a:r>
            <a:r>
              <a:rPr lang="en-US" altLang="en-US" sz="2000" baseline="-25000"/>
              <a:t>2</a:t>
            </a:r>
            <a:r>
              <a:rPr lang="en-US" altLang="en-US" sz="2000"/>
              <a:t>,…,a</a:t>
            </a:r>
            <a:r>
              <a:rPr lang="en-US" altLang="en-US" sz="2000" baseline="-25000"/>
              <a:t>i</a:t>
            </a:r>
            <a:r>
              <a:rPr lang="en-US" altLang="en-US" sz="2000"/>
              <a:t>) đã được sắp xếp, ta cần chèn phần tử a</a:t>
            </a:r>
            <a:r>
              <a:rPr lang="en-US" altLang="en-US" sz="2000" baseline="-25000"/>
              <a:t>i+1</a:t>
            </a:r>
            <a:r>
              <a:rPr lang="en-US" altLang="en-US" sz="2000"/>
              <a:t> vào dãy trên sao cho sau khi chèn ta được dãy mới cũng được sx. </a:t>
            </a:r>
          </a:p>
          <a:p>
            <a:pPr eaLnBrk="1" hangingPunct="1"/>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6B4B353-4E9F-44C7-BE97-BB443545118C}"/>
              </a:ext>
            </a:extLst>
          </p:cNvPr>
          <p:cNvSpPr>
            <a:spLocks noGrp="1"/>
          </p:cNvSpPr>
          <p:nvPr>
            <p:ph type="dt" sz="quarter" idx="10"/>
          </p:nvPr>
        </p:nvSpPr>
        <p:spPr/>
        <p:txBody>
          <a:bodyPr/>
          <a:lstStyle/>
          <a:p>
            <a:pPr>
              <a:defRPr/>
            </a:pPr>
            <a:r>
              <a:rPr lang="en-US"/>
              <a:t>Trường ĐHBK Hà nội</a:t>
            </a:r>
          </a:p>
          <a:p>
            <a:pPr>
              <a:defRPr/>
            </a:pPr>
            <a:r>
              <a:rPr lang="en-US"/>
              <a:t>Khoa Điện tử Viễn thông</a:t>
            </a:r>
            <a:endParaRPr lang="en-US" altLang="en-US"/>
          </a:p>
        </p:txBody>
      </p:sp>
      <p:sp>
        <p:nvSpPr>
          <p:cNvPr id="5" name="Footer Placeholder 4">
            <a:extLst>
              <a:ext uri="{FF2B5EF4-FFF2-40B4-BE49-F238E27FC236}">
                <a16:creationId xmlns:a16="http://schemas.microsoft.com/office/drawing/2014/main" id="{B1748A6F-EFAC-41EE-AF98-5A978A2CCF93}"/>
              </a:ext>
            </a:extLst>
          </p:cNvPr>
          <p:cNvSpPr>
            <a:spLocks noGrp="1"/>
          </p:cNvSpPr>
          <p:nvPr>
            <p:ph type="ftr" sz="quarter" idx="11"/>
          </p:nvPr>
        </p:nvSpPr>
        <p:spPr/>
        <p:txBody>
          <a:bodyPr/>
          <a:lstStyle/>
          <a:p>
            <a:pPr>
              <a:defRPr/>
            </a:pPr>
            <a:r>
              <a:rPr lang="en-US" altLang="en-US"/>
              <a:t>Bộ môn Điện tử Tin học</a:t>
            </a:r>
          </a:p>
        </p:txBody>
      </p:sp>
      <p:sp>
        <p:nvSpPr>
          <p:cNvPr id="19460" name="Slide Number Placeholder 5">
            <a:extLst>
              <a:ext uri="{FF2B5EF4-FFF2-40B4-BE49-F238E27FC236}">
                <a16:creationId xmlns:a16="http://schemas.microsoft.com/office/drawing/2014/main" id="{777E6BC4-C011-1E17-47F5-FF580C78F64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C9A775BD-B3BA-4108-881C-B5187B282D63}" type="slidenum">
              <a:rPr lang="en-US" altLang="en-US" sz="1200">
                <a:latin typeface="Garamond" panose="02020404030301010803" pitchFamily="18" charset="0"/>
              </a:rPr>
              <a:pPr>
                <a:spcBef>
                  <a:spcPct val="0"/>
                </a:spcBef>
                <a:buClrTx/>
                <a:buSzTx/>
                <a:buFontTx/>
                <a:buNone/>
              </a:pPr>
              <a:t>16</a:t>
            </a:fld>
            <a:endParaRPr lang="en-US" altLang="en-US" sz="1200">
              <a:latin typeface="Garamond" panose="02020404030301010803" pitchFamily="18" charset="0"/>
            </a:endParaRPr>
          </a:p>
        </p:txBody>
      </p:sp>
      <p:sp>
        <p:nvSpPr>
          <p:cNvPr id="19461" name="Rectangle 2">
            <a:extLst>
              <a:ext uri="{FF2B5EF4-FFF2-40B4-BE49-F238E27FC236}">
                <a16:creationId xmlns:a16="http://schemas.microsoft.com/office/drawing/2014/main" id="{72B6BA55-E04D-9557-E8AC-EDDAAD5452FA}"/>
              </a:ext>
            </a:extLst>
          </p:cNvPr>
          <p:cNvSpPr>
            <a:spLocks noGrp="1" noChangeArrowheads="1"/>
          </p:cNvSpPr>
          <p:nvPr>
            <p:ph type="title"/>
          </p:nvPr>
        </p:nvSpPr>
        <p:spPr/>
        <p:txBody>
          <a:bodyPr/>
          <a:lstStyle/>
          <a:p>
            <a:pPr eaLnBrk="1" hangingPunct="1"/>
            <a:r>
              <a:rPr lang="en-US" altLang="en-US"/>
              <a:t>Giải thuật chèn</a:t>
            </a:r>
          </a:p>
        </p:txBody>
      </p:sp>
      <p:sp>
        <p:nvSpPr>
          <p:cNvPr id="19462" name="Rectangle 3">
            <a:extLst>
              <a:ext uri="{FF2B5EF4-FFF2-40B4-BE49-F238E27FC236}">
                <a16:creationId xmlns:a16="http://schemas.microsoft.com/office/drawing/2014/main" id="{8F271CCB-92F6-AFF8-B00B-1410C00BD2DD}"/>
              </a:ext>
            </a:extLst>
          </p:cNvPr>
          <p:cNvSpPr>
            <a:spLocks noGrp="1" noChangeArrowheads="1"/>
          </p:cNvSpPr>
          <p:nvPr>
            <p:ph type="body" idx="1"/>
          </p:nvPr>
        </p:nvSpPr>
        <p:spPr/>
        <p:txBody>
          <a:bodyPr/>
          <a:lstStyle/>
          <a:p>
            <a:pPr eaLnBrk="1" hangingPunct="1">
              <a:lnSpc>
                <a:spcPct val="80000"/>
              </a:lnSpc>
            </a:pPr>
            <a:r>
              <a:rPr lang="en-US" altLang="en-US" sz="1900" b="1"/>
              <a:t>Đầu vào:</a:t>
            </a:r>
          </a:p>
          <a:p>
            <a:pPr lvl="1" eaLnBrk="1" hangingPunct="1">
              <a:lnSpc>
                <a:spcPct val="80000"/>
              </a:lnSpc>
            </a:pPr>
            <a:r>
              <a:rPr lang="en-US" altLang="en-US" sz="2000"/>
              <a:t>Dãy </a:t>
            </a:r>
            <a:r>
              <a:rPr lang="en-US" altLang="en-US" sz="1800"/>
              <a:t>(a</a:t>
            </a:r>
            <a:r>
              <a:rPr lang="en-US" altLang="en-US" sz="1800" baseline="-25000"/>
              <a:t>1</a:t>
            </a:r>
            <a:r>
              <a:rPr lang="en-US" altLang="en-US" sz="1800"/>
              <a:t>, a</a:t>
            </a:r>
            <a:r>
              <a:rPr lang="en-US" altLang="en-US" sz="1800" baseline="-25000"/>
              <a:t>2</a:t>
            </a:r>
            <a:r>
              <a:rPr lang="en-US" altLang="en-US" sz="1800"/>
              <a:t>,…, a</a:t>
            </a:r>
            <a:r>
              <a:rPr lang="en-US" altLang="en-US" sz="1800" baseline="-25000"/>
              <a:t>i</a:t>
            </a:r>
            <a:r>
              <a:rPr lang="en-US" altLang="en-US" sz="1800"/>
              <a:t>) đã được sắp xếp, và phần tử cần chèn b</a:t>
            </a:r>
          </a:p>
          <a:p>
            <a:pPr eaLnBrk="1" hangingPunct="1">
              <a:lnSpc>
                <a:spcPct val="80000"/>
              </a:lnSpc>
            </a:pPr>
            <a:r>
              <a:rPr lang="en-US" altLang="en-US" sz="1900" b="1"/>
              <a:t>Đầu ra:</a:t>
            </a:r>
          </a:p>
          <a:p>
            <a:pPr lvl="1" eaLnBrk="1" hangingPunct="1">
              <a:lnSpc>
                <a:spcPct val="80000"/>
              </a:lnSpc>
            </a:pPr>
            <a:r>
              <a:rPr lang="en-US" altLang="en-US" sz="2000"/>
              <a:t>Dãy </a:t>
            </a:r>
            <a:r>
              <a:rPr lang="en-US" altLang="en-US" sz="1800"/>
              <a:t>(a</a:t>
            </a:r>
            <a:r>
              <a:rPr lang="en-US" altLang="en-US" sz="1800" baseline="-25000"/>
              <a:t>1</a:t>
            </a:r>
            <a:r>
              <a:rPr lang="en-US" altLang="en-US" sz="1800"/>
              <a:t>, a</a:t>
            </a:r>
            <a:r>
              <a:rPr lang="en-US" altLang="en-US" sz="1800" baseline="-25000"/>
              <a:t>2</a:t>
            </a:r>
            <a:r>
              <a:rPr lang="en-US" altLang="en-US" sz="1800"/>
              <a:t>,…, a</a:t>
            </a:r>
            <a:r>
              <a:rPr lang="en-US" altLang="en-US" sz="1800" baseline="-25000"/>
              <a:t>i</a:t>
            </a:r>
            <a:r>
              <a:rPr lang="en-US" altLang="en-US" sz="1800"/>
              <a:t>, a</a:t>
            </a:r>
            <a:r>
              <a:rPr lang="en-US" altLang="en-US" sz="1800" baseline="-25000"/>
              <a:t>i+1</a:t>
            </a:r>
            <a:r>
              <a:rPr lang="en-US" altLang="en-US" sz="1800"/>
              <a:t>) cũng được sx.</a:t>
            </a:r>
          </a:p>
          <a:p>
            <a:pPr eaLnBrk="1" hangingPunct="1">
              <a:lnSpc>
                <a:spcPct val="80000"/>
              </a:lnSpc>
            </a:pPr>
            <a:r>
              <a:rPr lang="en-US" altLang="en-US" sz="1900" b="1"/>
              <a:t>Giải thuật:</a:t>
            </a:r>
          </a:p>
          <a:p>
            <a:pPr lvl="1" eaLnBrk="1" hangingPunct="1">
              <a:lnSpc>
                <a:spcPct val="80000"/>
              </a:lnSpc>
            </a:pPr>
            <a:r>
              <a:rPr lang="en-US" altLang="en-US" sz="1800"/>
              <a:t>Tìm vị trí k cần chèn trong dãy ban đầu thỏa mãn các điều kiện sau:</a:t>
            </a:r>
          </a:p>
          <a:p>
            <a:pPr lvl="2" eaLnBrk="1" hangingPunct="1">
              <a:lnSpc>
                <a:spcPct val="80000"/>
              </a:lnSpc>
            </a:pPr>
            <a:r>
              <a:rPr lang="en-US" altLang="en-US" sz="1600"/>
              <a:t>1 </a:t>
            </a:r>
            <a:r>
              <a:rPr lang="en-US" altLang="en-US" sz="1600">
                <a:sym typeface="Symbol" panose="05050102010706020507" pitchFamily="18" charset="2"/>
              </a:rPr>
              <a:t></a:t>
            </a:r>
            <a:r>
              <a:rPr lang="en-US" altLang="en-US" sz="1600"/>
              <a:t> k </a:t>
            </a:r>
            <a:r>
              <a:rPr lang="en-US" altLang="en-US" sz="1600">
                <a:sym typeface="Symbol" panose="05050102010706020507" pitchFamily="18" charset="2"/>
              </a:rPr>
              <a:t></a:t>
            </a:r>
            <a:r>
              <a:rPr lang="en-US" altLang="en-US" sz="1600"/>
              <a:t> i+1</a:t>
            </a:r>
          </a:p>
          <a:p>
            <a:pPr lvl="2" eaLnBrk="1" hangingPunct="1">
              <a:lnSpc>
                <a:spcPct val="80000"/>
              </a:lnSpc>
            </a:pPr>
            <a:r>
              <a:rPr lang="en-US" altLang="en-US" sz="1600"/>
              <a:t>b&lt;a</a:t>
            </a:r>
            <a:r>
              <a:rPr lang="en-US" altLang="en-US" sz="1600" baseline="-25000"/>
              <a:t>1</a:t>
            </a:r>
            <a:r>
              <a:rPr lang="en-US" altLang="en-US" sz="1600"/>
              <a:t> hoặc a</a:t>
            </a:r>
            <a:r>
              <a:rPr lang="en-US" altLang="en-US" sz="1600" baseline="-25000"/>
              <a:t>i</a:t>
            </a:r>
            <a:r>
              <a:rPr lang="en-US" altLang="en-US" sz="1600"/>
              <a:t> </a:t>
            </a:r>
            <a:r>
              <a:rPr lang="en-US" altLang="en-US" sz="1600">
                <a:sym typeface="Symbol" panose="05050102010706020507" pitchFamily="18" charset="2"/>
              </a:rPr>
              <a:t></a:t>
            </a:r>
            <a:r>
              <a:rPr lang="en-US" altLang="en-US" sz="1600"/>
              <a:t> b hoặc a</a:t>
            </a:r>
            <a:r>
              <a:rPr lang="en-US" altLang="en-US" sz="1600" baseline="-25000"/>
              <a:t>k-1</a:t>
            </a:r>
            <a:r>
              <a:rPr lang="en-US" altLang="en-US" sz="1600"/>
              <a:t> </a:t>
            </a:r>
            <a:r>
              <a:rPr lang="en-US" altLang="en-US" sz="1600">
                <a:sym typeface="Symbol" panose="05050102010706020507" pitchFamily="18" charset="2"/>
              </a:rPr>
              <a:t></a:t>
            </a:r>
            <a:r>
              <a:rPr lang="en-US" altLang="en-US" sz="1600"/>
              <a:t>  b &lt; a</a:t>
            </a:r>
            <a:r>
              <a:rPr lang="en-US" altLang="en-US" sz="1600" baseline="-25000"/>
              <a:t>k</a:t>
            </a:r>
          </a:p>
          <a:p>
            <a:pPr lvl="1" eaLnBrk="1" hangingPunct="1">
              <a:lnSpc>
                <a:spcPct val="80000"/>
              </a:lnSpc>
            </a:pPr>
            <a:r>
              <a:rPr lang="en-US" altLang="en-US" sz="1800"/>
              <a:t>Dịch các phần tử (a</a:t>
            </a:r>
            <a:r>
              <a:rPr lang="en-US" altLang="en-US" sz="1800" baseline="-25000"/>
              <a:t>k</a:t>
            </a:r>
            <a:r>
              <a:rPr lang="en-US" altLang="en-US" sz="1800"/>
              <a:t>,a</a:t>
            </a:r>
            <a:r>
              <a:rPr lang="en-US" altLang="en-US" sz="1800" baseline="-25000"/>
              <a:t>k+1</a:t>
            </a:r>
            <a:r>
              <a:rPr lang="en-US" altLang="en-US" sz="1800"/>
              <a:t>,…,a</a:t>
            </a:r>
            <a:r>
              <a:rPr lang="en-US" altLang="en-US" sz="1800" baseline="-25000"/>
              <a:t>i</a:t>
            </a:r>
            <a:r>
              <a:rPr lang="en-US" altLang="en-US" sz="1800"/>
              <a:t>) sang phải một vị trí để nhường chỗ cho phần tử b</a:t>
            </a:r>
          </a:p>
          <a:p>
            <a:pPr lvl="1" eaLnBrk="1" hangingPunct="1">
              <a:lnSpc>
                <a:spcPct val="80000"/>
              </a:lnSpc>
            </a:pPr>
            <a:r>
              <a:rPr lang="en-US" altLang="en-US" sz="1800"/>
              <a:t>Chèn b vào vị trí k</a:t>
            </a:r>
          </a:p>
          <a:p>
            <a:pPr eaLnBrk="1" hangingPunct="1">
              <a:lnSpc>
                <a:spcPct val="80000"/>
              </a:lnSpc>
            </a:pPr>
            <a:r>
              <a:rPr lang="en-US" altLang="en-US" sz="1900" b="1"/>
              <a:t>Lưu ý:</a:t>
            </a:r>
            <a:r>
              <a:rPr lang="en-US" altLang="en-US" sz="1900"/>
              <a:t> để kết hợp việc tìm vị trí k và dịch các phần tử sang phải, ta sẽ tiến hành tìm từ cuối dãy trở về đầu. Ban đầu so sánh b với ai+1, sau đó với ai,…, rồi cứ lùi dần cho đến khi điều kiện vị trí ở trên thỏa mãn. Đồng thời ở mỗi bước trên ta lại dịch được một phần tử vừa so sánh với b sang bên phải 1 vị trí. </a:t>
            </a:r>
          </a:p>
          <a:p>
            <a:pPr lvl="2" eaLnBrk="1" hangingPunct="1">
              <a:lnSpc>
                <a:spcPct val="80000"/>
              </a:lnSpc>
            </a:pPr>
            <a:endParaRPr lang="en-US" altLang="en-US" sz="1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8AA2CAA3-4DAA-699A-527F-9364AE871649}"/>
              </a:ext>
            </a:extLst>
          </p:cNvPr>
          <p:cNvSpPr>
            <a:spLocks noGrp="1" noChangeArrowheads="1"/>
          </p:cNvSpPr>
          <p:nvPr>
            <p:ph type="title"/>
          </p:nvPr>
        </p:nvSpPr>
        <p:spPr/>
        <p:txBody>
          <a:bodyPr/>
          <a:lstStyle/>
          <a:p>
            <a:pPr eaLnBrk="1" hangingPunct="1"/>
            <a:r>
              <a:rPr lang="en-US" altLang="en-US">
                <a:cs typeface="Arial" panose="020B0604020202020204" pitchFamily="34" charset="0"/>
              </a:rPr>
              <a:t>Mô tả tựa lập trình cho GTSX chèn</a:t>
            </a:r>
          </a:p>
        </p:txBody>
      </p:sp>
      <p:sp>
        <p:nvSpPr>
          <p:cNvPr id="5" name="Date Placeholder 3">
            <a:extLst>
              <a:ext uri="{FF2B5EF4-FFF2-40B4-BE49-F238E27FC236}">
                <a16:creationId xmlns:a16="http://schemas.microsoft.com/office/drawing/2014/main" id="{5524DB0B-9D60-4D1B-9310-5406E8E3AB16}"/>
              </a:ext>
            </a:extLst>
          </p:cNvPr>
          <p:cNvSpPr>
            <a:spLocks noGrp="1"/>
          </p:cNvSpPr>
          <p:nvPr>
            <p:ph type="dt" sz="quarter" idx="10"/>
          </p:nvPr>
        </p:nvSpPr>
        <p:spPr/>
        <p:txBody>
          <a:bodyPr/>
          <a:lstStyle/>
          <a:p>
            <a:pPr>
              <a:defRPr/>
            </a:pPr>
            <a:r>
              <a:rPr lang="en-US"/>
              <a:t>Trường ĐHBK Hà nội</a:t>
            </a:r>
          </a:p>
          <a:p>
            <a:pPr>
              <a:defRPr/>
            </a:pPr>
            <a:r>
              <a:rPr lang="en-US"/>
              <a:t>Khoa Điện tử Viễn thông</a:t>
            </a:r>
            <a:endParaRPr lang="en-US" altLang="en-US"/>
          </a:p>
        </p:txBody>
      </p:sp>
      <p:sp>
        <p:nvSpPr>
          <p:cNvPr id="6" name="Footer Placeholder 4">
            <a:extLst>
              <a:ext uri="{FF2B5EF4-FFF2-40B4-BE49-F238E27FC236}">
                <a16:creationId xmlns:a16="http://schemas.microsoft.com/office/drawing/2014/main" id="{A1C311C0-309D-4DC2-8ED3-26363DB73F96}"/>
              </a:ext>
            </a:extLst>
          </p:cNvPr>
          <p:cNvSpPr>
            <a:spLocks noGrp="1"/>
          </p:cNvSpPr>
          <p:nvPr>
            <p:ph type="ftr" sz="quarter" idx="11"/>
          </p:nvPr>
        </p:nvSpPr>
        <p:spPr/>
        <p:txBody>
          <a:bodyPr/>
          <a:lstStyle/>
          <a:p>
            <a:pPr>
              <a:defRPr/>
            </a:pPr>
            <a:r>
              <a:rPr lang="en-US" altLang="en-US"/>
              <a:t>Bộ môn Điện tử Tin học</a:t>
            </a:r>
          </a:p>
        </p:txBody>
      </p:sp>
      <p:sp>
        <p:nvSpPr>
          <p:cNvPr id="20485" name="Slide Number Placeholder 5">
            <a:extLst>
              <a:ext uri="{FF2B5EF4-FFF2-40B4-BE49-F238E27FC236}">
                <a16:creationId xmlns:a16="http://schemas.microsoft.com/office/drawing/2014/main" id="{0C2E8AE2-196A-A247-FFD4-B2A1E9808B4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95F6C748-CC3A-4212-B5FE-682E717C186F}" type="slidenum">
              <a:rPr lang="en-US" altLang="en-US" sz="1200">
                <a:latin typeface="Garamond" panose="02020404030301010803" pitchFamily="18" charset="0"/>
              </a:rPr>
              <a:pPr>
                <a:spcBef>
                  <a:spcPct val="0"/>
                </a:spcBef>
                <a:buClrTx/>
                <a:buSzTx/>
                <a:buFontTx/>
                <a:buNone/>
              </a:pPr>
              <a:t>17</a:t>
            </a:fld>
            <a:endParaRPr lang="en-US" altLang="en-US" sz="1200">
              <a:latin typeface="Garamond" panose="02020404030301010803" pitchFamily="18" charset="0"/>
            </a:endParaRPr>
          </a:p>
        </p:txBody>
      </p:sp>
      <p:sp>
        <p:nvSpPr>
          <p:cNvPr id="20486" name="AutoShape 4">
            <a:extLst>
              <a:ext uri="{FF2B5EF4-FFF2-40B4-BE49-F238E27FC236}">
                <a16:creationId xmlns:a16="http://schemas.microsoft.com/office/drawing/2014/main" id="{E6907599-8973-CCA9-C88E-7765BCA4412F}"/>
              </a:ext>
            </a:extLst>
          </p:cNvPr>
          <p:cNvSpPr>
            <a:spLocks noChangeArrowheads="1"/>
          </p:cNvSpPr>
          <p:nvPr/>
        </p:nvSpPr>
        <p:spPr bwMode="auto">
          <a:xfrm>
            <a:off x="1600200" y="1828800"/>
            <a:ext cx="5943600" cy="42672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lvl="1" eaLnBrk="1" hangingPunct="1">
              <a:spcBef>
                <a:spcPct val="0"/>
              </a:spcBef>
              <a:buClrTx/>
              <a:buSzTx/>
              <a:buFontTx/>
              <a:buNone/>
            </a:pPr>
            <a:r>
              <a:rPr lang="en-US" altLang="en-US" b="1">
                <a:latin typeface="Courier New" panose="02070309020205020404" pitchFamily="49" charset="0"/>
              </a:rPr>
              <a:t>for (i=1;i&lt;N;i++){</a:t>
            </a:r>
          </a:p>
          <a:p>
            <a:pPr lvl="1" eaLnBrk="1" hangingPunct="1">
              <a:spcBef>
                <a:spcPct val="0"/>
              </a:spcBef>
              <a:buClrTx/>
              <a:buSzTx/>
              <a:buFontTx/>
              <a:buNone/>
            </a:pPr>
            <a:r>
              <a:rPr lang="en-US" altLang="en-US" b="1">
                <a:latin typeface="Courier New" panose="02070309020205020404" pitchFamily="49" charset="0"/>
              </a:rPr>
              <a:t>	k = i;</a:t>
            </a:r>
          </a:p>
          <a:p>
            <a:pPr lvl="1" eaLnBrk="1" hangingPunct="1">
              <a:spcBef>
                <a:spcPct val="0"/>
              </a:spcBef>
              <a:buClrTx/>
              <a:buSzTx/>
              <a:buFontTx/>
              <a:buNone/>
            </a:pPr>
            <a:r>
              <a:rPr lang="en-US" altLang="en-US" b="1">
                <a:latin typeface="Courier New" panose="02070309020205020404" pitchFamily="49" charset="0"/>
              </a:rPr>
              <a:t>	b = a</a:t>
            </a:r>
            <a:r>
              <a:rPr lang="en-US" altLang="en-US" b="1" baseline="-25000">
                <a:latin typeface="Courier New" panose="02070309020205020404" pitchFamily="49" charset="0"/>
              </a:rPr>
              <a:t>i+1</a:t>
            </a:r>
            <a:r>
              <a:rPr lang="en-US" altLang="en-US" b="1">
                <a:latin typeface="Courier New" panose="02070309020205020404" pitchFamily="49" charset="0"/>
              </a:rPr>
              <a:t>;</a:t>
            </a:r>
          </a:p>
          <a:p>
            <a:pPr lvl="1" eaLnBrk="1" hangingPunct="1">
              <a:spcBef>
                <a:spcPct val="0"/>
              </a:spcBef>
              <a:buClrTx/>
              <a:buSzTx/>
              <a:buFontTx/>
              <a:buNone/>
            </a:pPr>
            <a:r>
              <a:rPr lang="en-US" altLang="en-US" b="1">
                <a:latin typeface="Courier New" panose="02070309020205020404" pitchFamily="49" charset="0"/>
              </a:rPr>
              <a:t>	while (k&gt;=1 AND b&lt;a</a:t>
            </a:r>
            <a:r>
              <a:rPr lang="en-US" altLang="en-US" b="1" baseline="-25000">
                <a:latin typeface="Courier New" panose="02070309020205020404" pitchFamily="49" charset="0"/>
              </a:rPr>
              <a:t>k</a:t>
            </a:r>
            <a:r>
              <a:rPr lang="en-US" altLang="en-US" b="1">
                <a:latin typeface="Courier New" panose="02070309020205020404" pitchFamily="49" charset="0"/>
              </a:rPr>
              <a:t>){</a:t>
            </a:r>
          </a:p>
          <a:p>
            <a:pPr lvl="1" eaLnBrk="1" hangingPunct="1">
              <a:spcBef>
                <a:spcPct val="0"/>
              </a:spcBef>
              <a:buClrTx/>
              <a:buSzTx/>
              <a:buFontTx/>
              <a:buNone/>
            </a:pPr>
            <a:r>
              <a:rPr lang="en-US" altLang="en-US" b="1">
                <a:latin typeface="Courier New" panose="02070309020205020404" pitchFamily="49" charset="0"/>
              </a:rPr>
              <a:t>		a</a:t>
            </a:r>
            <a:r>
              <a:rPr lang="en-US" altLang="en-US" b="1" baseline="-25000">
                <a:latin typeface="Courier New" panose="02070309020205020404" pitchFamily="49" charset="0"/>
              </a:rPr>
              <a:t>k+1 </a:t>
            </a:r>
            <a:r>
              <a:rPr lang="en-US" altLang="en-US" b="1">
                <a:latin typeface="Courier New" panose="02070309020205020404" pitchFamily="49" charset="0"/>
              </a:rPr>
              <a:t>= a</a:t>
            </a:r>
            <a:r>
              <a:rPr lang="en-US" altLang="en-US" b="1" baseline="-25000">
                <a:latin typeface="Courier New" panose="02070309020205020404" pitchFamily="49" charset="0"/>
              </a:rPr>
              <a:t>k</a:t>
            </a:r>
            <a:r>
              <a:rPr lang="en-US" altLang="en-US" b="1">
                <a:latin typeface="Courier New" panose="02070309020205020404" pitchFamily="49" charset="0"/>
              </a:rPr>
              <a:t>;</a:t>
            </a:r>
          </a:p>
          <a:p>
            <a:pPr lvl="1" eaLnBrk="1" hangingPunct="1">
              <a:spcBef>
                <a:spcPct val="0"/>
              </a:spcBef>
              <a:buClrTx/>
              <a:buSzTx/>
              <a:buFontTx/>
              <a:buNone/>
            </a:pPr>
            <a:r>
              <a:rPr lang="en-US" altLang="en-US" b="1">
                <a:latin typeface="Courier New" panose="02070309020205020404" pitchFamily="49" charset="0"/>
              </a:rPr>
              <a:t>		k--;</a:t>
            </a:r>
          </a:p>
          <a:p>
            <a:pPr lvl="1" eaLnBrk="1" hangingPunct="1">
              <a:spcBef>
                <a:spcPct val="0"/>
              </a:spcBef>
              <a:buClrTx/>
              <a:buSzTx/>
              <a:buFontTx/>
              <a:buNone/>
            </a:pPr>
            <a:r>
              <a:rPr lang="en-US" altLang="en-US" b="1">
                <a:latin typeface="Courier New" panose="02070309020205020404" pitchFamily="49" charset="0"/>
              </a:rPr>
              <a:t>	}</a:t>
            </a:r>
          </a:p>
          <a:p>
            <a:pPr lvl="1" eaLnBrk="1" hangingPunct="1">
              <a:spcBef>
                <a:spcPct val="0"/>
              </a:spcBef>
              <a:buClrTx/>
              <a:buSzTx/>
              <a:buFontTx/>
              <a:buNone/>
            </a:pPr>
            <a:r>
              <a:rPr lang="en-US" altLang="en-US" b="1">
                <a:latin typeface="Courier New" panose="02070309020205020404" pitchFamily="49" charset="0"/>
              </a:rPr>
              <a:t>	a</a:t>
            </a:r>
            <a:r>
              <a:rPr lang="en-US" altLang="en-US" b="1" baseline="-25000">
                <a:latin typeface="Courier New" panose="02070309020205020404" pitchFamily="49" charset="0"/>
              </a:rPr>
              <a:t>k+1</a:t>
            </a:r>
            <a:r>
              <a:rPr lang="en-US" altLang="en-US" b="1">
                <a:latin typeface="Courier New" panose="02070309020205020404" pitchFamily="49" charset="0"/>
              </a:rPr>
              <a:t> = b;</a:t>
            </a:r>
          </a:p>
          <a:p>
            <a:pPr lvl="1" eaLnBrk="1" hangingPunct="1">
              <a:spcBef>
                <a:spcPct val="0"/>
              </a:spcBef>
              <a:buClrTx/>
              <a:buSzTx/>
              <a:buFontTx/>
              <a:buNone/>
            </a:pPr>
            <a:r>
              <a:rPr lang="en-US" altLang="en-US" b="1">
                <a:latin typeface="Courier New" panose="02070309020205020404" pitchFamily="49" charset="0"/>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106072B3-56E2-4BDE-D391-3612D52C0113}"/>
              </a:ext>
            </a:extLst>
          </p:cNvPr>
          <p:cNvSpPr>
            <a:spLocks noGrp="1" noChangeArrowheads="1"/>
          </p:cNvSpPr>
          <p:nvPr>
            <p:ph type="title"/>
          </p:nvPr>
        </p:nvSpPr>
        <p:spPr/>
        <p:txBody>
          <a:bodyPr/>
          <a:lstStyle/>
          <a:p>
            <a:pPr eaLnBrk="1" hangingPunct="1"/>
            <a:r>
              <a:rPr lang="en-US" altLang="en-US">
                <a:cs typeface="Arial" panose="020B0604020202020204" pitchFamily="34" charset="0"/>
              </a:rPr>
              <a:t>Minh họa hoạt động của GT</a:t>
            </a:r>
          </a:p>
        </p:txBody>
      </p:sp>
      <p:sp>
        <p:nvSpPr>
          <p:cNvPr id="59" name="Date Placeholder 3">
            <a:extLst>
              <a:ext uri="{FF2B5EF4-FFF2-40B4-BE49-F238E27FC236}">
                <a16:creationId xmlns:a16="http://schemas.microsoft.com/office/drawing/2014/main" id="{869D5BC7-EF86-413D-AB29-AA7E54F92C62}"/>
              </a:ext>
            </a:extLst>
          </p:cNvPr>
          <p:cNvSpPr>
            <a:spLocks noGrp="1"/>
          </p:cNvSpPr>
          <p:nvPr>
            <p:ph type="dt" sz="quarter" idx="10"/>
          </p:nvPr>
        </p:nvSpPr>
        <p:spPr/>
        <p:txBody>
          <a:bodyPr/>
          <a:lstStyle/>
          <a:p>
            <a:pPr>
              <a:defRPr/>
            </a:pPr>
            <a:r>
              <a:rPr lang="en-US"/>
              <a:t>Trường ĐHBK Hà nội</a:t>
            </a:r>
          </a:p>
          <a:p>
            <a:pPr>
              <a:defRPr/>
            </a:pPr>
            <a:r>
              <a:rPr lang="en-US"/>
              <a:t>Khoa Điện tử Viễn thông</a:t>
            </a:r>
            <a:endParaRPr lang="en-US" altLang="en-US"/>
          </a:p>
        </p:txBody>
      </p:sp>
      <p:sp>
        <p:nvSpPr>
          <p:cNvPr id="60" name="Footer Placeholder 4">
            <a:extLst>
              <a:ext uri="{FF2B5EF4-FFF2-40B4-BE49-F238E27FC236}">
                <a16:creationId xmlns:a16="http://schemas.microsoft.com/office/drawing/2014/main" id="{7ADD2498-53CE-4BA2-A7DF-6D17BD2CE32D}"/>
              </a:ext>
            </a:extLst>
          </p:cNvPr>
          <p:cNvSpPr>
            <a:spLocks noGrp="1"/>
          </p:cNvSpPr>
          <p:nvPr>
            <p:ph type="ftr" sz="quarter" idx="11"/>
          </p:nvPr>
        </p:nvSpPr>
        <p:spPr/>
        <p:txBody>
          <a:bodyPr/>
          <a:lstStyle/>
          <a:p>
            <a:pPr>
              <a:defRPr/>
            </a:pPr>
            <a:r>
              <a:rPr lang="en-US" altLang="en-US"/>
              <a:t>Bộ môn Điện tử Tin học</a:t>
            </a:r>
          </a:p>
        </p:txBody>
      </p:sp>
      <p:sp>
        <p:nvSpPr>
          <p:cNvPr id="21509" name="Slide Number Placeholder 5">
            <a:extLst>
              <a:ext uri="{FF2B5EF4-FFF2-40B4-BE49-F238E27FC236}">
                <a16:creationId xmlns:a16="http://schemas.microsoft.com/office/drawing/2014/main" id="{F6F5BF1D-9FB4-D8A7-FA81-9D38282905D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F23644B0-6D64-483C-B6F1-E2A5AD183526}" type="slidenum">
              <a:rPr lang="en-US" altLang="en-US" sz="1200">
                <a:latin typeface="Garamond" panose="02020404030301010803" pitchFamily="18" charset="0"/>
              </a:rPr>
              <a:pPr>
                <a:spcBef>
                  <a:spcPct val="0"/>
                </a:spcBef>
                <a:buClrTx/>
                <a:buSzTx/>
                <a:buFontTx/>
                <a:buNone/>
              </a:pPr>
              <a:t>18</a:t>
            </a:fld>
            <a:endParaRPr lang="en-US" altLang="en-US" sz="1200">
              <a:latin typeface="Garamond" panose="02020404030301010803" pitchFamily="18" charset="0"/>
            </a:endParaRPr>
          </a:p>
        </p:txBody>
      </p:sp>
      <p:sp>
        <p:nvSpPr>
          <p:cNvPr id="21510" name="Rectangle 4">
            <a:extLst>
              <a:ext uri="{FF2B5EF4-FFF2-40B4-BE49-F238E27FC236}">
                <a16:creationId xmlns:a16="http://schemas.microsoft.com/office/drawing/2014/main" id="{4F09A150-185F-7A4F-46AA-D65536CAF0BD}"/>
              </a:ext>
            </a:extLst>
          </p:cNvPr>
          <p:cNvSpPr>
            <a:spLocks noChangeArrowheads="1"/>
          </p:cNvSpPr>
          <p:nvPr/>
        </p:nvSpPr>
        <p:spPr bwMode="auto">
          <a:xfrm>
            <a:off x="2971800" y="1905000"/>
            <a:ext cx="457200" cy="457200"/>
          </a:xfrm>
          <a:prstGeom prst="rect">
            <a:avLst/>
          </a:prstGeom>
          <a:solidFill>
            <a:srgbClr val="00FFFF"/>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3</a:t>
            </a:r>
          </a:p>
        </p:txBody>
      </p:sp>
      <p:sp>
        <p:nvSpPr>
          <p:cNvPr id="21511" name="Rectangle 5">
            <a:extLst>
              <a:ext uri="{FF2B5EF4-FFF2-40B4-BE49-F238E27FC236}">
                <a16:creationId xmlns:a16="http://schemas.microsoft.com/office/drawing/2014/main" id="{17619079-B7CC-9E83-0A92-5D772F71408D}"/>
              </a:ext>
            </a:extLst>
          </p:cNvPr>
          <p:cNvSpPr>
            <a:spLocks noChangeArrowheads="1"/>
          </p:cNvSpPr>
          <p:nvPr/>
        </p:nvSpPr>
        <p:spPr bwMode="auto">
          <a:xfrm>
            <a:off x="3429000" y="1905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2</a:t>
            </a:r>
          </a:p>
        </p:txBody>
      </p:sp>
      <p:sp>
        <p:nvSpPr>
          <p:cNvPr id="21512" name="Rectangle 6">
            <a:extLst>
              <a:ext uri="{FF2B5EF4-FFF2-40B4-BE49-F238E27FC236}">
                <a16:creationId xmlns:a16="http://schemas.microsoft.com/office/drawing/2014/main" id="{22DFA524-C648-0404-A827-BAA41EEEE80C}"/>
              </a:ext>
            </a:extLst>
          </p:cNvPr>
          <p:cNvSpPr>
            <a:spLocks noChangeArrowheads="1"/>
          </p:cNvSpPr>
          <p:nvPr/>
        </p:nvSpPr>
        <p:spPr bwMode="auto">
          <a:xfrm>
            <a:off x="3886200" y="1905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5</a:t>
            </a:r>
          </a:p>
        </p:txBody>
      </p:sp>
      <p:sp>
        <p:nvSpPr>
          <p:cNvPr id="21513" name="Rectangle 7">
            <a:extLst>
              <a:ext uri="{FF2B5EF4-FFF2-40B4-BE49-F238E27FC236}">
                <a16:creationId xmlns:a16="http://schemas.microsoft.com/office/drawing/2014/main" id="{BF397879-3434-6F34-A4A2-F202A26AB0B9}"/>
              </a:ext>
            </a:extLst>
          </p:cNvPr>
          <p:cNvSpPr>
            <a:spLocks noChangeArrowheads="1"/>
          </p:cNvSpPr>
          <p:nvPr/>
        </p:nvSpPr>
        <p:spPr bwMode="auto">
          <a:xfrm>
            <a:off x="4343400" y="1905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4</a:t>
            </a:r>
          </a:p>
        </p:txBody>
      </p:sp>
      <p:sp>
        <p:nvSpPr>
          <p:cNvPr id="21514" name="Rectangle 8">
            <a:extLst>
              <a:ext uri="{FF2B5EF4-FFF2-40B4-BE49-F238E27FC236}">
                <a16:creationId xmlns:a16="http://schemas.microsoft.com/office/drawing/2014/main" id="{9E113138-F364-5B9B-6BA8-E912371AAD8A}"/>
              </a:ext>
            </a:extLst>
          </p:cNvPr>
          <p:cNvSpPr>
            <a:spLocks noChangeArrowheads="1"/>
          </p:cNvSpPr>
          <p:nvPr/>
        </p:nvSpPr>
        <p:spPr bwMode="auto">
          <a:xfrm>
            <a:off x="4800600" y="1905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a:t>
            </a:r>
          </a:p>
        </p:txBody>
      </p:sp>
      <p:sp>
        <p:nvSpPr>
          <p:cNvPr id="21515" name="Rectangle 9">
            <a:extLst>
              <a:ext uri="{FF2B5EF4-FFF2-40B4-BE49-F238E27FC236}">
                <a16:creationId xmlns:a16="http://schemas.microsoft.com/office/drawing/2014/main" id="{14468C20-F746-ABBE-0C05-0A6DD7376BC1}"/>
              </a:ext>
            </a:extLst>
          </p:cNvPr>
          <p:cNvSpPr>
            <a:spLocks noChangeArrowheads="1"/>
          </p:cNvSpPr>
          <p:nvPr/>
        </p:nvSpPr>
        <p:spPr bwMode="auto">
          <a:xfrm>
            <a:off x="5257800" y="1905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7</a:t>
            </a:r>
          </a:p>
        </p:txBody>
      </p:sp>
      <p:sp>
        <p:nvSpPr>
          <p:cNvPr id="21516" name="Rectangle 10">
            <a:extLst>
              <a:ext uri="{FF2B5EF4-FFF2-40B4-BE49-F238E27FC236}">
                <a16:creationId xmlns:a16="http://schemas.microsoft.com/office/drawing/2014/main" id="{7C62AF7E-6EEA-355C-87F6-17F7214A7536}"/>
              </a:ext>
            </a:extLst>
          </p:cNvPr>
          <p:cNvSpPr>
            <a:spLocks noChangeArrowheads="1"/>
          </p:cNvSpPr>
          <p:nvPr/>
        </p:nvSpPr>
        <p:spPr bwMode="auto">
          <a:xfrm>
            <a:off x="5715000" y="1905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6</a:t>
            </a:r>
          </a:p>
        </p:txBody>
      </p:sp>
      <p:sp>
        <p:nvSpPr>
          <p:cNvPr id="21517" name="Rectangle 11">
            <a:extLst>
              <a:ext uri="{FF2B5EF4-FFF2-40B4-BE49-F238E27FC236}">
                <a16:creationId xmlns:a16="http://schemas.microsoft.com/office/drawing/2014/main" id="{B0794B87-036E-A990-7D14-C6C0E2D8C4FE}"/>
              </a:ext>
            </a:extLst>
          </p:cNvPr>
          <p:cNvSpPr>
            <a:spLocks noChangeArrowheads="1"/>
          </p:cNvSpPr>
          <p:nvPr/>
        </p:nvSpPr>
        <p:spPr bwMode="auto">
          <a:xfrm>
            <a:off x="2971800" y="2514600"/>
            <a:ext cx="457200" cy="457200"/>
          </a:xfrm>
          <a:prstGeom prst="rect">
            <a:avLst/>
          </a:prstGeom>
          <a:solidFill>
            <a:srgbClr val="00FFFF"/>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u="sng">
                <a:solidFill>
                  <a:srgbClr val="0000FF"/>
                </a:solidFill>
                <a:latin typeface="Arial" panose="020B0604020202020204" pitchFamily="34" charset="0"/>
              </a:rPr>
              <a:t>2</a:t>
            </a:r>
          </a:p>
        </p:txBody>
      </p:sp>
      <p:sp>
        <p:nvSpPr>
          <p:cNvPr id="21518" name="Rectangle 12">
            <a:extLst>
              <a:ext uri="{FF2B5EF4-FFF2-40B4-BE49-F238E27FC236}">
                <a16:creationId xmlns:a16="http://schemas.microsoft.com/office/drawing/2014/main" id="{465DEDD4-8ED9-0EF4-146D-2DE879F63E9F}"/>
              </a:ext>
            </a:extLst>
          </p:cNvPr>
          <p:cNvSpPr>
            <a:spLocks noChangeArrowheads="1"/>
          </p:cNvSpPr>
          <p:nvPr/>
        </p:nvSpPr>
        <p:spPr bwMode="auto">
          <a:xfrm>
            <a:off x="3429000" y="2514600"/>
            <a:ext cx="457200" cy="457200"/>
          </a:xfrm>
          <a:prstGeom prst="rect">
            <a:avLst/>
          </a:prstGeom>
          <a:solidFill>
            <a:srgbClr val="00FFFF"/>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3</a:t>
            </a:r>
          </a:p>
        </p:txBody>
      </p:sp>
      <p:sp>
        <p:nvSpPr>
          <p:cNvPr id="21519" name="Rectangle 13">
            <a:extLst>
              <a:ext uri="{FF2B5EF4-FFF2-40B4-BE49-F238E27FC236}">
                <a16:creationId xmlns:a16="http://schemas.microsoft.com/office/drawing/2014/main" id="{34CADAC5-380B-6B7B-0748-BC80A9EAF4B8}"/>
              </a:ext>
            </a:extLst>
          </p:cNvPr>
          <p:cNvSpPr>
            <a:spLocks noChangeArrowheads="1"/>
          </p:cNvSpPr>
          <p:nvPr/>
        </p:nvSpPr>
        <p:spPr bwMode="auto">
          <a:xfrm>
            <a:off x="3886200" y="25146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5</a:t>
            </a:r>
          </a:p>
        </p:txBody>
      </p:sp>
      <p:sp>
        <p:nvSpPr>
          <p:cNvPr id="21520" name="Rectangle 14">
            <a:extLst>
              <a:ext uri="{FF2B5EF4-FFF2-40B4-BE49-F238E27FC236}">
                <a16:creationId xmlns:a16="http://schemas.microsoft.com/office/drawing/2014/main" id="{B5655081-B508-1800-2FAC-9E0D8E565EEE}"/>
              </a:ext>
            </a:extLst>
          </p:cNvPr>
          <p:cNvSpPr>
            <a:spLocks noChangeArrowheads="1"/>
          </p:cNvSpPr>
          <p:nvPr/>
        </p:nvSpPr>
        <p:spPr bwMode="auto">
          <a:xfrm>
            <a:off x="4343400" y="25146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4</a:t>
            </a:r>
          </a:p>
        </p:txBody>
      </p:sp>
      <p:sp>
        <p:nvSpPr>
          <p:cNvPr id="21521" name="Rectangle 15">
            <a:extLst>
              <a:ext uri="{FF2B5EF4-FFF2-40B4-BE49-F238E27FC236}">
                <a16:creationId xmlns:a16="http://schemas.microsoft.com/office/drawing/2014/main" id="{C7CA3892-1B84-70EC-5F2B-1AD491ED3DD3}"/>
              </a:ext>
            </a:extLst>
          </p:cNvPr>
          <p:cNvSpPr>
            <a:spLocks noChangeArrowheads="1"/>
          </p:cNvSpPr>
          <p:nvPr/>
        </p:nvSpPr>
        <p:spPr bwMode="auto">
          <a:xfrm>
            <a:off x="4800600" y="25146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a:t>
            </a:r>
          </a:p>
        </p:txBody>
      </p:sp>
      <p:sp>
        <p:nvSpPr>
          <p:cNvPr id="21522" name="Rectangle 16">
            <a:extLst>
              <a:ext uri="{FF2B5EF4-FFF2-40B4-BE49-F238E27FC236}">
                <a16:creationId xmlns:a16="http://schemas.microsoft.com/office/drawing/2014/main" id="{318AD34F-C079-E69A-B671-90B4BCC84B5F}"/>
              </a:ext>
            </a:extLst>
          </p:cNvPr>
          <p:cNvSpPr>
            <a:spLocks noChangeArrowheads="1"/>
          </p:cNvSpPr>
          <p:nvPr/>
        </p:nvSpPr>
        <p:spPr bwMode="auto">
          <a:xfrm>
            <a:off x="5257800" y="25146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7</a:t>
            </a:r>
          </a:p>
        </p:txBody>
      </p:sp>
      <p:sp>
        <p:nvSpPr>
          <p:cNvPr id="21523" name="Rectangle 17">
            <a:extLst>
              <a:ext uri="{FF2B5EF4-FFF2-40B4-BE49-F238E27FC236}">
                <a16:creationId xmlns:a16="http://schemas.microsoft.com/office/drawing/2014/main" id="{9376C7C3-14A4-08FF-E446-BF19404FA8C6}"/>
              </a:ext>
            </a:extLst>
          </p:cNvPr>
          <p:cNvSpPr>
            <a:spLocks noChangeArrowheads="1"/>
          </p:cNvSpPr>
          <p:nvPr/>
        </p:nvSpPr>
        <p:spPr bwMode="auto">
          <a:xfrm>
            <a:off x="5715000" y="25146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6</a:t>
            </a:r>
          </a:p>
        </p:txBody>
      </p:sp>
      <p:sp>
        <p:nvSpPr>
          <p:cNvPr id="21524" name="Rectangle 18">
            <a:extLst>
              <a:ext uri="{FF2B5EF4-FFF2-40B4-BE49-F238E27FC236}">
                <a16:creationId xmlns:a16="http://schemas.microsoft.com/office/drawing/2014/main" id="{7FF1F882-4C47-92E9-0F58-E2310D57F73D}"/>
              </a:ext>
            </a:extLst>
          </p:cNvPr>
          <p:cNvSpPr>
            <a:spLocks noChangeArrowheads="1"/>
          </p:cNvSpPr>
          <p:nvPr/>
        </p:nvSpPr>
        <p:spPr bwMode="auto">
          <a:xfrm>
            <a:off x="2971800" y="3048000"/>
            <a:ext cx="457200" cy="457200"/>
          </a:xfrm>
          <a:prstGeom prst="rect">
            <a:avLst/>
          </a:prstGeom>
          <a:solidFill>
            <a:srgbClr val="00FFFF"/>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2</a:t>
            </a:r>
          </a:p>
        </p:txBody>
      </p:sp>
      <p:sp>
        <p:nvSpPr>
          <p:cNvPr id="21525" name="Rectangle 19">
            <a:extLst>
              <a:ext uri="{FF2B5EF4-FFF2-40B4-BE49-F238E27FC236}">
                <a16:creationId xmlns:a16="http://schemas.microsoft.com/office/drawing/2014/main" id="{DEA78BAE-DBE4-3D15-A81F-15F49726C60B}"/>
              </a:ext>
            </a:extLst>
          </p:cNvPr>
          <p:cNvSpPr>
            <a:spLocks noChangeArrowheads="1"/>
          </p:cNvSpPr>
          <p:nvPr/>
        </p:nvSpPr>
        <p:spPr bwMode="auto">
          <a:xfrm>
            <a:off x="3429000" y="3048000"/>
            <a:ext cx="457200" cy="457200"/>
          </a:xfrm>
          <a:prstGeom prst="rect">
            <a:avLst/>
          </a:prstGeom>
          <a:solidFill>
            <a:srgbClr val="00FFFF"/>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3</a:t>
            </a:r>
          </a:p>
        </p:txBody>
      </p:sp>
      <p:sp>
        <p:nvSpPr>
          <p:cNvPr id="21526" name="Rectangle 20">
            <a:extLst>
              <a:ext uri="{FF2B5EF4-FFF2-40B4-BE49-F238E27FC236}">
                <a16:creationId xmlns:a16="http://schemas.microsoft.com/office/drawing/2014/main" id="{C4E825B9-3EAB-24C9-8AAF-A9CD281EE1E0}"/>
              </a:ext>
            </a:extLst>
          </p:cNvPr>
          <p:cNvSpPr>
            <a:spLocks noChangeArrowheads="1"/>
          </p:cNvSpPr>
          <p:nvPr/>
        </p:nvSpPr>
        <p:spPr bwMode="auto">
          <a:xfrm>
            <a:off x="3886200" y="3048000"/>
            <a:ext cx="457200" cy="457200"/>
          </a:xfrm>
          <a:prstGeom prst="rect">
            <a:avLst/>
          </a:prstGeom>
          <a:solidFill>
            <a:srgbClr val="00FFFF"/>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u="sng">
                <a:latin typeface="Arial" panose="020B0604020202020204" pitchFamily="34" charset="0"/>
              </a:rPr>
              <a:t>5</a:t>
            </a:r>
          </a:p>
        </p:txBody>
      </p:sp>
      <p:sp>
        <p:nvSpPr>
          <p:cNvPr id="21527" name="Rectangle 21">
            <a:extLst>
              <a:ext uri="{FF2B5EF4-FFF2-40B4-BE49-F238E27FC236}">
                <a16:creationId xmlns:a16="http://schemas.microsoft.com/office/drawing/2014/main" id="{1007A5FA-AF74-EECE-F809-AFA64C4CD0F2}"/>
              </a:ext>
            </a:extLst>
          </p:cNvPr>
          <p:cNvSpPr>
            <a:spLocks noChangeArrowheads="1"/>
          </p:cNvSpPr>
          <p:nvPr/>
        </p:nvSpPr>
        <p:spPr bwMode="auto">
          <a:xfrm>
            <a:off x="4343400" y="3048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4</a:t>
            </a:r>
          </a:p>
        </p:txBody>
      </p:sp>
      <p:sp>
        <p:nvSpPr>
          <p:cNvPr id="21528" name="Rectangle 22">
            <a:extLst>
              <a:ext uri="{FF2B5EF4-FFF2-40B4-BE49-F238E27FC236}">
                <a16:creationId xmlns:a16="http://schemas.microsoft.com/office/drawing/2014/main" id="{6CEE90B3-AC87-9608-BDF6-79AEBC3C3269}"/>
              </a:ext>
            </a:extLst>
          </p:cNvPr>
          <p:cNvSpPr>
            <a:spLocks noChangeArrowheads="1"/>
          </p:cNvSpPr>
          <p:nvPr/>
        </p:nvSpPr>
        <p:spPr bwMode="auto">
          <a:xfrm>
            <a:off x="4800600" y="3048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a:t>
            </a:r>
          </a:p>
        </p:txBody>
      </p:sp>
      <p:sp>
        <p:nvSpPr>
          <p:cNvPr id="21529" name="Rectangle 23">
            <a:extLst>
              <a:ext uri="{FF2B5EF4-FFF2-40B4-BE49-F238E27FC236}">
                <a16:creationId xmlns:a16="http://schemas.microsoft.com/office/drawing/2014/main" id="{C57D76F4-066E-AE53-FAE7-54E479DF4661}"/>
              </a:ext>
            </a:extLst>
          </p:cNvPr>
          <p:cNvSpPr>
            <a:spLocks noChangeArrowheads="1"/>
          </p:cNvSpPr>
          <p:nvPr/>
        </p:nvSpPr>
        <p:spPr bwMode="auto">
          <a:xfrm>
            <a:off x="5257800" y="3048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7</a:t>
            </a:r>
          </a:p>
        </p:txBody>
      </p:sp>
      <p:sp>
        <p:nvSpPr>
          <p:cNvPr id="21530" name="Rectangle 24">
            <a:extLst>
              <a:ext uri="{FF2B5EF4-FFF2-40B4-BE49-F238E27FC236}">
                <a16:creationId xmlns:a16="http://schemas.microsoft.com/office/drawing/2014/main" id="{3BA86CD5-67CA-0D44-55E0-DF414CE3C034}"/>
              </a:ext>
            </a:extLst>
          </p:cNvPr>
          <p:cNvSpPr>
            <a:spLocks noChangeArrowheads="1"/>
          </p:cNvSpPr>
          <p:nvPr/>
        </p:nvSpPr>
        <p:spPr bwMode="auto">
          <a:xfrm>
            <a:off x="5715000" y="3048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6</a:t>
            </a:r>
          </a:p>
        </p:txBody>
      </p:sp>
      <p:sp>
        <p:nvSpPr>
          <p:cNvPr id="21531" name="Rectangle 25">
            <a:extLst>
              <a:ext uri="{FF2B5EF4-FFF2-40B4-BE49-F238E27FC236}">
                <a16:creationId xmlns:a16="http://schemas.microsoft.com/office/drawing/2014/main" id="{4C95AF59-0419-2EEC-3237-9BF4517C3BE6}"/>
              </a:ext>
            </a:extLst>
          </p:cNvPr>
          <p:cNvSpPr>
            <a:spLocks noChangeArrowheads="1"/>
          </p:cNvSpPr>
          <p:nvPr/>
        </p:nvSpPr>
        <p:spPr bwMode="auto">
          <a:xfrm>
            <a:off x="2971800" y="3581400"/>
            <a:ext cx="457200" cy="457200"/>
          </a:xfrm>
          <a:prstGeom prst="rect">
            <a:avLst/>
          </a:prstGeom>
          <a:solidFill>
            <a:srgbClr val="00FFFF"/>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2</a:t>
            </a:r>
          </a:p>
        </p:txBody>
      </p:sp>
      <p:sp>
        <p:nvSpPr>
          <p:cNvPr id="21532" name="Rectangle 26">
            <a:extLst>
              <a:ext uri="{FF2B5EF4-FFF2-40B4-BE49-F238E27FC236}">
                <a16:creationId xmlns:a16="http://schemas.microsoft.com/office/drawing/2014/main" id="{DE9E57FB-CE42-5608-7E41-8654EB4F6AD8}"/>
              </a:ext>
            </a:extLst>
          </p:cNvPr>
          <p:cNvSpPr>
            <a:spLocks noChangeArrowheads="1"/>
          </p:cNvSpPr>
          <p:nvPr/>
        </p:nvSpPr>
        <p:spPr bwMode="auto">
          <a:xfrm>
            <a:off x="3429000" y="3581400"/>
            <a:ext cx="457200" cy="457200"/>
          </a:xfrm>
          <a:prstGeom prst="rect">
            <a:avLst/>
          </a:prstGeom>
          <a:solidFill>
            <a:srgbClr val="00FFFF"/>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3</a:t>
            </a:r>
          </a:p>
        </p:txBody>
      </p:sp>
      <p:sp>
        <p:nvSpPr>
          <p:cNvPr id="21533" name="Rectangle 27">
            <a:extLst>
              <a:ext uri="{FF2B5EF4-FFF2-40B4-BE49-F238E27FC236}">
                <a16:creationId xmlns:a16="http://schemas.microsoft.com/office/drawing/2014/main" id="{4863A4BC-9247-7835-41D8-B04CE5C94833}"/>
              </a:ext>
            </a:extLst>
          </p:cNvPr>
          <p:cNvSpPr>
            <a:spLocks noChangeArrowheads="1"/>
          </p:cNvSpPr>
          <p:nvPr/>
        </p:nvSpPr>
        <p:spPr bwMode="auto">
          <a:xfrm>
            <a:off x="3886200" y="3581400"/>
            <a:ext cx="457200" cy="457200"/>
          </a:xfrm>
          <a:prstGeom prst="rect">
            <a:avLst/>
          </a:prstGeom>
          <a:solidFill>
            <a:srgbClr val="00FFFF"/>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u="sng">
                <a:latin typeface="Arial" panose="020B0604020202020204" pitchFamily="34" charset="0"/>
              </a:rPr>
              <a:t>4</a:t>
            </a:r>
          </a:p>
        </p:txBody>
      </p:sp>
      <p:sp>
        <p:nvSpPr>
          <p:cNvPr id="21534" name="Rectangle 28">
            <a:extLst>
              <a:ext uri="{FF2B5EF4-FFF2-40B4-BE49-F238E27FC236}">
                <a16:creationId xmlns:a16="http://schemas.microsoft.com/office/drawing/2014/main" id="{1EF3D958-3678-7852-1B97-4466430D7443}"/>
              </a:ext>
            </a:extLst>
          </p:cNvPr>
          <p:cNvSpPr>
            <a:spLocks noChangeArrowheads="1"/>
          </p:cNvSpPr>
          <p:nvPr/>
        </p:nvSpPr>
        <p:spPr bwMode="auto">
          <a:xfrm>
            <a:off x="4343400" y="3581400"/>
            <a:ext cx="457200" cy="457200"/>
          </a:xfrm>
          <a:prstGeom prst="rect">
            <a:avLst/>
          </a:prstGeom>
          <a:solidFill>
            <a:srgbClr val="00FFFF"/>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5</a:t>
            </a:r>
          </a:p>
        </p:txBody>
      </p:sp>
      <p:sp>
        <p:nvSpPr>
          <p:cNvPr id="21535" name="Rectangle 29">
            <a:extLst>
              <a:ext uri="{FF2B5EF4-FFF2-40B4-BE49-F238E27FC236}">
                <a16:creationId xmlns:a16="http://schemas.microsoft.com/office/drawing/2014/main" id="{00D1C515-857C-7058-55D7-D54A8E0353D8}"/>
              </a:ext>
            </a:extLst>
          </p:cNvPr>
          <p:cNvSpPr>
            <a:spLocks noChangeArrowheads="1"/>
          </p:cNvSpPr>
          <p:nvPr/>
        </p:nvSpPr>
        <p:spPr bwMode="auto">
          <a:xfrm>
            <a:off x="4800600" y="35814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a:t>
            </a:r>
          </a:p>
        </p:txBody>
      </p:sp>
      <p:sp>
        <p:nvSpPr>
          <p:cNvPr id="21536" name="Rectangle 30">
            <a:extLst>
              <a:ext uri="{FF2B5EF4-FFF2-40B4-BE49-F238E27FC236}">
                <a16:creationId xmlns:a16="http://schemas.microsoft.com/office/drawing/2014/main" id="{640266F5-48E1-7916-17BC-3889CBAF6757}"/>
              </a:ext>
            </a:extLst>
          </p:cNvPr>
          <p:cNvSpPr>
            <a:spLocks noChangeArrowheads="1"/>
          </p:cNvSpPr>
          <p:nvPr/>
        </p:nvSpPr>
        <p:spPr bwMode="auto">
          <a:xfrm>
            <a:off x="5257800" y="35814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7</a:t>
            </a:r>
          </a:p>
        </p:txBody>
      </p:sp>
      <p:sp>
        <p:nvSpPr>
          <p:cNvPr id="21537" name="Rectangle 31">
            <a:extLst>
              <a:ext uri="{FF2B5EF4-FFF2-40B4-BE49-F238E27FC236}">
                <a16:creationId xmlns:a16="http://schemas.microsoft.com/office/drawing/2014/main" id="{E113241C-1697-7AAC-743B-BB22C5CA608F}"/>
              </a:ext>
            </a:extLst>
          </p:cNvPr>
          <p:cNvSpPr>
            <a:spLocks noChangeArrowheads="1"/>
          </p:cNvSpPr>
          <p:nvPr/>
        </p:nvSpPr>
        <p:spPr bwMode="auto">
          <a:xfrm>
            <a:off x="5715000" y="35814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6</a:t>
            </a:r>
          </a:p>
        </p:txBody>
      </p:sp>
      <p:sp>
        <p:nvSpPr>
          <p:cNvPr id="21538" name="Rectangle 32">
            <a:extLst>
              <a:ext uri="{FF2B5EF4-FFF2-40B4-BE49-F238E27FC236}">
                <a16:creationId xmlns:a16="http://schemas.microsoft.com/office/drawing/2014/main" id="{5E3B213D-ED0B-9FF6-289F-C33F6B27B329}"/>
              </a:ext>
            </a:extLst>
          </p:cNvPr>
          <p:cNvSpPr>
            <a:spLocks noChangeArrowheads="1"/>
          </p:cNvSpPr>
          <p:nvPr/>
        </p:nvSpPr>
        <p:spPr bwMode="auto">
          <a:xfrm>
            <a:off x="2971800" y="4114800"/>
            <a:ext cx="457200" cy="457200"/>
          </a:xfrm>
          <a:prstGeom prst="rect">
            <a:avLst/>
          </a:prstGeom>
          <a:solidFill>
            <a:srgbClr val="00FFFF"/>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u="sng">
                <a:latin typeface="Arial" panose="020B0604020202020204" pitchFamily="34" charset="0"/>
              </a:rPr>
              <a:t>1</a:t>
            </a:r>
          </a:p>
        </p:txBody>
      </p:sp>
      <p:sp>
        <p:nvSpPr>
          <p:cNvPr id="21539" name="Rectangle 33">
            <a:extLst>
              <a:ext uri="{FF2B5EF4-FFF2-40B4-BE49-F238E27FC236}">
                <a16:creationId xmlns:a16="http://schemas.microsoft.com/office/drawing/2014/main" id="{24597833-5EE0-93C1-5F98-4D945DCA4FA6}"/>
              </a:ext>
            </a:extLst>
          </p:cNvPr>
          <p:cNvSpPr>
            <a:spLocks noChangeArrowheads="1"/>
          </p:cNvSpPr>
          <p:nvPr/>
        </p:nvSpPr>
        <p:spPr bwMode="auto">
          <a:xfrm>
            <a:off x="3429000" y="4114800"/>
            <a:ext cx="457200" cy="457200"/>
          </a:xfrm>
          <a:prstGeom prst="rect">
            <a:avLst/>
          </a:prstGeom>
          <a:solidFill>
            <a:srgbClr val="00FFFF"/>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2</a:t>
            </a:r>
          </a:p>
        </p:txBody>
      </p:sp>
      <p:sp>
        <p:nvSpPr>
          <p:cNvPr id="21540" name="Rectangle 34">
            <a:extLst>
              <a:ext uri="{FF2B5EF4-FFF2-40B4-BE49-F238E27FC236}">
                <a16:creationId xmlns:a16="http://schemas.microsoft.com/office/drawing/2014/main" id="{B5B02E18-FAAD-72D3-936B-74F5E4C8508B}"/>
              </a:ext>
            </a:extLst>
          </p:cNvPr>
          <p:cNvSpPr>
            <a:spLocks noChangeArrowheads="1"/>
          </p:cNvSpPr>
          <p:nvPr/>
        </p:nvSpPr>
        <p:spPr bwMode="auto">
          <a:xfrm>
            <a:off x="3886200" y="4114800"/>
            <a:ext cx="457200" cy="457200"/>
          </a:xfrm>
          <a:prstGeom prst="rect">
            <a:avLst/>
          </a:prstGeom>
          <a:solidFill>
            <a:srgbClr val="00FFFF"/>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3</a:t>
            </a:r>
          </a:p>
        </p:txBody>
      </p:sp>
      <p:sp>
        <p:nvSpPr>
          <p:cNvPr id="21541" name="Rectangle 35">
            <a:extLst>
              <a:ext uri="{FF2B5EF4-FFF2-40B4-BE49-F238E27FC236}">
                <a16:creationId xmlns:a16="http://schemas.microsoft.com/office/drawing/2014/main" id="{022B61C1-639B-C0F3-6BD5-18B2ECAD1A69}"/>
              </a:ext>
            </a:extLst>
          </p:cNvPr>
          <p:cNvSpPr>
            <a:spLocks noChangeArrowheads="1"/>
          </p:cNvSpPr>
          <p:nvPr/>
        </p:nvSpPr>
        <p:spPr bwMode="auto">
          <a:xfrm>
            <a:off x="4343400" y="4114800"/>
            <a:ext cx="457200" cy="457200"/>
          </a:xfrm>
          <a:prstGeom prst="rect">
            <a:avLst/>
          </a:prstGeom>
          <a:solidFill>
            <a:srgbClr val="00FFFF"/>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4</a:t>
            </a:r>
          </a:p>
        </p:txBody>
      </p:sp>
      <p:sp>
        <p:nvSpPr>
          <p:cNvPr id="21542" name="Rectangle 36">
            <a:extLst>
              <a:ext uri="{FF2B5EF4-FFF2-40B4-BE49-F238E27FC236}">
                <a16:creationId xmlns:a16="http://schemas.microsoft.com/office/drawing/2014/main" id="{58DD0355-35A0-D11D-879F-79D15F6E115F}"/>
              </a:ext>
            </a:extLst>
          </p:cNvPr>
          <p:cNvSpPr>
            <a:spLocks noChangeArrowheads="1"/>
          </p:cNvSpPr>
          <p:nvPr/>
        </p:nvSpPr>
        <p:spPr bwMode="auto">
          <a:xfrm>
            <a:off x="4800600" y="4114800"/>
            <a:ext cx="457200" cy="457200"/>
          </a:xfrm>
          <a:prstGeom prst="rect">
            <a:avLst/>
          </a:prstGeom>
          <a:solidFill>
            <a:srgbClr val="00FFFF"/>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5</a:t>
            </a:r>
          </a:p>
        </p:txBody>
      </p:sp>
      <p:sp>
        <p:nvSpPr>
          <p:cNvPr id="21543" name="Rectangle 37">
            <a:extLst>
              <a:ext uri="{FF2B5EF4-FFF2-40B4-BE49-F238E27FC236}">
                <a16:creationId xmlns:a16="http://schemas.microsoft.com/office/drawing/2014/main" id="{F8B0DDEE-6BDA-5233-37D6-516291A2A4AD}"/>
              </a:ext>
            </a:extLst>
          </p:cNvPr>
          <p:cNvSpPr>
            <a:spLocks noChangeArrowheads="1"/>
          </p:cNvSpPr>
          <p:nvPr/>
        </p:nvSpPr>
        <p:spPr bwMode="auto">
          <a:xfrm>
            <a:off x="5257800" y="41148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7</a:t>
            </a:r>
          </a:p>
        </p:txBody>
      </p:sp>
      <p:sp>
        <p:nvSpPr>
          <p:cNvPr id="21544" name="Rectangle 38">
            <a:extLst>
              <a:ext uri="{FF2B5EF4-FFF2-40B4-BE49-F238E27FC236}">
                <a16:creationId xmlns:a16="http://schemas.microsoft.com/office/drawing/2014/main" id="{313E317A-F400-B52A-F5D9-2184D8EE307A}"/>
              </a:ext>
            </a:extLst>
          </p:cNvPr>
          <p:cNvSpPr>
            <a:spLocks noChangeArrowheads="1"/>
          </p:cNvSpPr>
          <p:nvPr/>
        </p:nvSpPr>
        <p:spPr bwMode="auto">
          <a:xfrm>
            <a:off x="5715000" y="41148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6</a:t>
            </a:r>
          </a:p>
        </p:txBody>
      </p:sp>
      <p:sp>
        <p:nvSpPr>
          <p:cNvPr id="21545" name="Rectangle 39">
            <a:extLst>
              <a:ext uri="{FF2B5EF4-FFF2-40B4-BE49-F238E27FC236}">
                <a16:creationId xmlns:a16="http://schemas.microsoft.com/office/drawing/2014/main" id="{2A09EF6D-C735-C467-B24F-474A883640BB}"/>
              </a:ext>
            </a:extLst>
          </p:cNvPr>
          <p:cNvSpPr>
            <a:spLocks noChangeArrowheads="1"/>
          </p:cNvSpPr>
          <p:nvPr/>
        </p:nvSpPr>
        <p:spPr bwMode="auto">
          <a:xfrm>
            <a:off x="2971800" y="4648200"/>
            <a:ext cx="457200" cy="457200"/>
          </a:xfrm>
          <a:prstGeom prst="rect">
            <a:avLst/>
          </a:prstGeom>
          <a:solidFill>
            <a:srgbClr val="00FFFF"/>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a:t>
            </a:r>
          </a:p>
        </p:txBody>
      </p:sp>
      <p:sp>
        <p:nvSpPr>
          <p:cNvPr id="21546" name="Rectangle 40">
            <a:extLst>
              <a:ext uri="{FF2B5EF4-FFF2-40B4-BE49-F238E27FC236}">
                <a16:creationId xmlns:a16="http://schemas.microsoft.com/office/drawing/2014/main" id="{ACB31B42-82CB-95D0-D008-D7695064CDB6}"/>
              </a:ext>
            </a:extLst>
          </p:cNvPr>
          <p:cNvSpPr>
            <a:spLocks noChangeArrowheads="1"/>
          </p:cNvSpPr>
          <p:nvPr/>
        </p:nvSpPr>
        <p:spPr bwMode="auto">
          <a:xfrm>
            <a:off x="3429000" y="4648200"/>
            <a:ext cx="457200" cy="457200"/>
          </a:xfrm>
          <a:prstGeom prst="rect">
            <a:avLst/>
          </a:prstGeom>
          <a:solidFill>
            <a:srgbClr val="00FFFF"/>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2</a:t>
            </a:r>
          </a:p>
        </p:txBody>
      </p:sp>
      <p:sp>
        <p:nvSpPr>
          <p:cNvPr id="21547" name="Rectangle 41">
            <a:extLst>
              <a:ext uri="{FF2B5EF4-FFF2-40B4-BE49-F238E27FC236}">
                <a16:creationId xmlns:a16="http://schemas.microsoft.com/office/drawing/2014/main" id="{E256671B-3E59-2066-8922-BBDA1745211A}"/>
              </a:ext>
            </a:extLst>
          </p:cNvPr>
          <p:cNvSpPr>
            <a:spLocks noChangeArrowheads="1"/>
          </p:cNvSpPr>
          <p:nvPr/>
        </p:nvSpPr>
        <p:spPr bwMode="auto">
          <a:xfrm>
            <a:off x="3886200" y="4648200"/>
            <a:ext cx="457200" cy="457200"/>
          </a:xfrm>
          <a:prstGeom prst="rect">
            <a:avLst/>
          </a:prstGeom>
          <a:solidFill>
            <a:srgbClr val="00FFFF"/>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3</a:t>
            </a:r>
          </a:p>
        </p:txBody>
      </p:sp>
      <p:sp>
        <p:nvSpPr>
          <p:cNvPr id="21548" name="Rectangle 42">
            <a:extLst>
              <a:ext uri="{FF2B5EF4-FFF2-40B4-BE49-F238E27FC236}">
                <a16:creationId xmlns:a16="http://schemas.microsoft.com/office/drawing/2014/main" id="{C8EB7230-FC56-B80B-1F3A-B32E8AF4CE1F}"/>
              </a:ext>
            </a:extLst>
          </p:cNvPr>
          <p:cNvSpPr>
            <a:spLocks noChangeArrowheads="1"/>
          </p:cNvSpPr>
          <p:nvPr/>
        </p:nvSpPr>
        <p:spPr bwMode="auto">
          <a:xfrm>
            <a:off x="4343400" y="4648200"/>
            <a:ext cx="457200" cy="457200"/>
          </a:xfrm>
          <a:prstGeom prst="rect">
            <a:avLst/>
          </a:prstGeom>
          <a:solidFill>
            <a:srgbClr val="00FFFF"/>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4</a:t>
            </a:r>
          </a:p>
        </p:txBody>
      </p:sp>
      <p:sp>
        <p:nvSpPr>
          <p:cNvPr id="21549" name="Rectangle 43">
            <a:extLst>
              <a:ext uri="{FF2B5EF4-FFF2-40B4-BE49-F238E27FC236}">
                <a16:creationId xmlns:a16="http://schemas.microsoft.com/office/drawing/2014/main" id="{F22A963A-4BF3-8A09-0D8A-EBCB0F180522}"/>
              </a:ext>
            </a:extLst>
          </p:cNvPr>
          <p:cNvSpPr>
            <a:spLocks noChangeArrowheads="1"/>
          </p:cNvSpPr>
          <p:nvPr/>
        </p:nvSpPr>
        <p:spPr bwMode="auto">
          <a:xfrm>
            <a:off x="4800600" y="4648200"/>
            <a:ext cx="457200" cy="457200"/>
          </a:xfrm>
          <a:prstGeom prst="rect">
            <a:avLst/>
          </a:prstGeom>
          <a:solidFill>
            <a:srgbClr val="00FFFF"/>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5</a:t>
            </a:r>
          </a:p>
        </p:txBody>
      </p:sp>
      <p:sp>
        <p:nvSpPr>
          <p:cNvPr id="21550" name="Rectangle 44">
            <a:extLst>
              <a:ext uri="{FF2B5EF4-FFF2-40B4-BE49-F238E27FC236}">
                <a16:creationId xmlns:a16="http://schemas.microsoft.com/office/drawing/2014/main" id="{366392DF-DDF7-19F1-4757-D22C4CBF89F1}"/>
              </a:ext>
            </a:extLst>
          </p:cNvPr>
          <p:cNvSpPr>
            <a:spLocks noChangeArrowheads="1"/>
          </p:cNvSpPr>
          <p:nvPr/>
        </p:nvSpPr>
        <p:spPr bwMode="auto">
          <a:xfrm>
            <a:off x="5257800" y="4648200"/>
            <a:ext cx="457200" cy="457200"/>
          </a:xfrm>
          <a:prstGeom prst="rect">
            <a:avLst/>
          </a:prstGeom>
          <a:solidFill>
            <a:srgbClr val="00FFFF"/>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u="sng">
                <a:latin typeface="Arial" panose="020B0604020202020204" pitchFamily="34" charset="0"/>
              </a:rPr>
              <a:t>7</a:t>
            </a:r>
          </a:p>
        </p:txBody>
      </p:sp>
      <p:sp>
        <p:nvSpPr>
          <p:cNvPr id="21551" name="Rectangle 45">
            <a:extLst>
              <a:ext uri="{FF2B5EF4-FFF2-40B4-BE49-F238E27FC236}">
                <a16:creationId xmlns:a16="http://schemas.microsoft.com/office/drawing/2014/main" id="{0C92DD32-4DB0-A493-45D3-41ABCC995E34}"/>
              </a:ext>
            </a:extLst>
          </p:cNvPr>
          <p:cNvSpPr>
            <a:spLocks noChangeArrowheads="1"/>
          </p:cNvSpPr>
          <p:nvPr/>
        </p:nvSpPr>
        <p:spPr bwMode="auto">
          <a:xfrm>
            <a:off x="5715000" y="46482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6</a:t>
            </a:r>
          </a:p>
        </p:txBody>
      </p:sp>
      <p:sp>
        <p:nvSpPr>
          <p:cNvPr id="21552" name="Rectangle 46">
            <a:extLst>
              <a:ext uri="{FF2B5EF4-FFF2-40B4-BE49-F238E27FC236}">
                <a16:creationId xmlns:a16="http://schemas.microsoft.com/office/drawing/2014/main" id="{CAD3634C-591E-F879-9A14-E52FD2620DED}"/>
              </a:ext>
            </a:extLst>
          </p:cNvPr>
          <p:cNvSpPr>
            <a:spLocks noChangeArrowheads="1"/>
          </p:cNvSpPr>
          <p:nvPr/>
        </p:nvSpPr>
        <p:spPr bwMode="auto">
          <a:xfrm>
            <a:off x="2971800" y="5181600"/>
            <a:ext cx="457200" cy="457200"/>
          </a:xfrm>
          <a:prstGeom prst="rect">
            <a:avLst/>
          </a:prstGeom>
          <a:solidFill>
            <a:srgbClr val="00FFFF"/>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a:t>
            </a:r>
          </a:p>
        </p:txBody>
      </p:sp>
      <p:sp>
        <p:nvSpPr>
          <p:cNvPr id="21553" name="Rectangle 47">
            <a:extLst>
              <a:ext uri="{FF2B5EF4-FFF2-40B4-BE49-F238E27FC236}">
                <a16:creationId xmlns:a16="http://schemas.microsoft.com/office/drawing/2014/main" id="{AF338A88-5057-4C91-4D60-439AF8709919}"/>
              </a:ext>
            </a:extLst>
          </p:cNvPr>
          <p:cNvSpPr>
            <a:spLocks noChangeArrowheads="1"/>
          </p:cNvSpPr>
          <p:nvPr/>
        </p:nvSpPr>
        <p:spPr bwMode="auto">
          <a:xfrm>
            <a:off x="3429000" y="5181600"/>
            <a:ext cx="457200" cy="457200"/>
          </a:xfrm>
          <a:prstGeom prst="rect">
            <a:avLst/>
          </a:prstGeom>
          <a:solidFill>
            <a:srgbClr val="00FFFF"/>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2</a:t>
            </a:r>
          </a:p>
        </p:txBody>
      </p:sp>
      <p:sp>
        <p:nvSpPr>
          <p:cNvPr id="21554" name="Rectangle 48">
            <a:extLst>
              <a:ext uri="{FF2B5EF4-FFF2-40B4-BE49-F238E27FC236}">
                <a16:creationId xmlns:a16="http://schemas.microsoft.com/office/drawing/2014/main" id="{CCED8792-6112-9C05-0C28-ED0E0D01EFFD}"/>
              </a:ext>
            </a:extLst>
          </p:cNvPr>
          <p:cNvSpPr>
            <a:spLocks noChangeArrowheads="1"/>
          </p:cNvSpPr>
          <p:nvPr/>
        </p:nvSpPr>
        <p:spPr bwMode="auto">
          <a:xfrm>
            <a:off x="3886200" y="5181600"/>
            <a:ext cx="457200" cy="457200"/>
          </a:xfrm>
          <a:prstGeom prst="rect">
            <a:avLst/>
          </a:prstGeom>
          <a:solidFill>
            <a:srgbClr val="00FFFF"/>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3</a:t>
            </a:r>
          </a:p>
        </p:txBody>
      </p:sp>
      <p:sp>
        <p:nvSpPr>
          <p:cNvPr id="21555" name="Rectangle 49">
            <a:extLst>
              <a:ext uri="{FF2B5EF4-FFF2-40B4-BE49-F238E27FC236}">
                <a16:creationId xmlns:a16="http://schemas.microsoft.com/office/drawing/2014/main" id="{6743CD11-5427-31B1-3729-360D34226ACA}"/>
              </a:ext>
            </a:extLst>
          </p:cNvPr>
          <p:cNvSpPr>
            <a:spLocks noChangeArrowheads="1"/>
          </p:cNvSpPr>
          <p:nvPr/>
        </p:nvSpPr>
        <p:spPr bwMode="auto">
          <a:xfrm>
            <a:off x="4343400" y="5181600"/>
            <a:ext cx="457200" cy="457200"/>
          </a:xfrm>
          <a:prstGeom prst="rect">
            <a:avLst/>
          </a:prstGeom>
          <a:solidFill>
            <a:srgbClr val="00FFFF"/>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4</a:t>
            </a:r>
          </a:p>
        </p:txBody>
      </p:sp>
      <p:sp>
        <p:nvSpPr>
          <p:cNvPr id="21556" name="Rectangle 50">
            <a:extLst>
              <a:ext uri="{FF2B5EF4-FFF2-40B4-BE49-F238E27FC236}">
                <a16:creationId xmlns:a16="http://schemas.microsoft.com/office/drawing/2014/main" id="{A7A1318B-BF1C-908F-D64B-010F4861DD79}"/>
              </a:ext>
            </a:extLst>
          </p:cNvPr>
          <p:cNvSpPr>
            <a:spLocks noChangeArrowheads="1"/>
          </p:cNvSpPr>
          <p:nvPr/>
        </p:nvSpPr>
        <p:spPr bwMode="auto">
          <a:xfrm>
            <a:off x="4800600" y="5181600"/>
            <a:ext cx="457200" cy="457200"/>
          </a:xfrm>
          <a:prstGeom prst="rect">
            <a:avLst/>
          </a:prstGeom>
          <a:solidFill>
            <a:srgbClr val="00FFFF"/>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5</a:t>
            </a:r>
          </a:p>
        </p:txBody>
      </p:sp>
      <p:sp>
        <p:nvSpPr>
          <p:cNvPr id="21557" name="Rectangle 51">
            <a:extLst>
              <a:ext uri="{FF2B5EF4-FFF2-40B4-BE49-F238E27FC236}">
                <a16:creationId xmlns:a16="http://schemas.microsoft.com/office/drawing/2014/main" id="{F9AAFCE4-4806-18AE-7CAF-B8494CD06DD3}"/>
              </a:ext>
            </a:extLst>
          </p:cNvPr>
          <p:cNvSpPr>
            <a:spLocks noChangeArrowheads="1"/>
          </p:cNvSpPr>
          <p:nvPr/>
        </p:nvSpPr>
        <p:spPr bwMode="auto">
          <a:xfrm>
            <a:off x="5257800" y="5181600"/>
            <a:ext cx="457200" cy="457200"/>
          </a:xfrm>
          <a:prstGeom prst="rect">
            <a:avLst/>
          </a:prstGeom>
          <a:solidFill>
            <a:srgbClr val="00FFFF"/>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u="sng">
                <a:latin typeface="Arial" panose="020B0604020202020204" pitchFamily="34" charset="0"/>
              </a:rPr>
              <a:t>6</a:t>
            </a:r>
          </a:p>
        </p:txBody>
      </p:sp>
      <p:sp>
        <p:nvSpPr>
          <p:cNvPr id="21558" name="Rectangle 52">
            <a:extLst>
              <a:ext uri="{FF2B5EF4-FFF2-40B4-BE49-F238E27FC236}">
                <a16:creationId xmlns:a16="http://schemas.microsoft.com/office/drawing/2014/main" id="{96876BA9-00E6-9641-0FE9-A53D4FFE3045}"/>
              </a:ext>
            </a:extLst>
          </p:cNvPr>
          <p:cNvSpPr>
            <a:spLocks noChangeArrowheads="1"/>
          </p:cNvSpPr>
          <p:nvPr/>
        </p:nvSpPr>
        <p:spPr bwMode="auto">
          <a:xfrm>
            <a:off x="5715000" y="5181600"/>
            <a:ext cx="457200" cy="457200"/>
          </a:xfrm>
          <a:prstGeom prst="rect">
            <a:avLst/>
          </a:prstGeom>
          <a:solidFill>
            <a:srgbClr val="00FFFF"/>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7</a:t>
            </a:r>
          </a:p>
        </p:txBody>
      </p:sp>
      <p:sp>
        <p:nvSpPr>
          <p:cNvPr id="21559" name="Text Box 53">
            <a:extLst>
              <a:ext uri="{FF2B5EF4-FFF2-40B4-BE49-F238E27FC236}">
                <a16:creationId xmlns:a16="http://schemas.microsoft.com/office/drawing/2014/main" id="{5CCCE8D2-7086-B5C5-064A-9E5FA253CEFD}"/>
              </a:ext>
            </a:extLst>
          </p:cNvPr>
          <p:cNvSpPr txBox="1">
            <a:spLocks noChangeArrowheads="1"/>
          </p:cNvSpPr>
          <p:nvPr/>
        </p:nvSpPr>
        <p:spPr bwMode="auto">
          <a:xfrm>
            <a:off x="2133600" y="25146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i = 1</a:t>
            </a:r>
          </a:p>
        </p:txBody>
      </p:sp>
      <p:sp>
        <p:nvSpPr>
          <p:cNvPr id="21560" name="Text Box 54">
            <a:extLst>
              <a:ext uri="{FF2B5EF4-FFF2-40B4-BE49-F238E27FC236}">
                <a16:creationId xmlns:a16="http://schemas.microsoft.com/office/drawing/2014/main" id="{A1AB81C5-91DF-308D-E117-4EA5581365BD}"/>
              </a:ext>
            </a:extLst>
          </p:cNvPr>
          <p:cNvSpPr txBox="1">
            <a:spLocks noChangeArrowheads="1"/>
          </p:cNvSpPr>
          <p:nvPr/>
        </p:nvSpPr>
        <p:spPr bwMode="auto">
          <a:xfrm>
            <a:off x="2133600" y="30622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i = 2</a:t>
            </a:r>
          </a:p>
        </p:txBody>
      </p:sp>
      <p:sp>
        <p:nvSpPr>
          <p:cNvPr id="21561" name="Text Box 55">
            <a:extLst>
              <a:ext uri="{FF2B5EF4-FFF2-40B4-BE49-F238E27FC236}">
                <a16:creationId xmlns:a16="http://schemas.microsoft.com/office/drawing/2014/main" id="{3CEAD0E0-AF81-6498-A77C-C895168358B2}"/>
              </a:ext>
            </a:extLst>
          </p:cNvPr>
          <p:cNvSpPr txBox="1">
            <a:spLocks noChangeArrowheads="1"/>
          </p:cNvSpPr>
          <p:nvPr/>
        </p:nvSpPr>
        <p:spPr bwMode="auto">
          <a:xfrm>
            <a:off x="2133600" y="35956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i = 3</a:t>
            </a:r>
          </a:p>
        </p:txBody>
      </p:sp>
      <p:sp>
        <p:nvSpPr>
          <p:cNvPr id="21562" name="Text Box 56">
            <a:extLst>
              <a:ext uri="{FF2B5EF4-FFF2-40B4-BE49-F238E27FC236}">
                <a16:creationId xmlns:a16="http://schemas.microsoft.com/office/drawing/2014/main" id="{1491A117-255C-6937-CD4E-F6C8D78DA410}"/>
              </a:ext>
            </a:extLst>
          </p:cNvPr>
          <p:cNvSpPr txBox="1">
            <a:spLocks noChangeArrowheads="1"/>
          </p:cNvSpPr>
          <p:nvPr/>
        </p:nvSpPr>
        <p:spPr bwMode="auto">
          <a:xfrm>
            <a:off x="2133600" y="41290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i = 4</a:t>
            </a:r>
          </a:p>
        </p:txBody>
      </p:sp>
      <p:sp>
        <p:nvSpPr>
          <p:cNvPr id="21563" name="Text Box 57">
            <a:extLst>
              <a:ext uri="{FF2B5EF4-FFF2-40B4-BE49-F238E27FC236}">
                <a16:creationId xmlns:a16="http://schemas.microsoft.com/office/drawing/2014/main" id="{2F9B66EC-1CB6-1961-F0F8-16551223F10D}"/>
              </a:ext>
            </a:extLst>
          </p:cNvPr>
          <p:cNvSpPr txBox="1">
            <a:spLocks noChangeArrowheads="1"/>
          </p:cNvSpPr>
          <p:nvPr/>
        </p:nvSpPr>
        <p:spPr bwMode="auto">
          <a:xfrm>
            <a:off x="2133600" y="46624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i = 5</a:t>
            </a:r>
          </a:p>
        </p:txBody>
      </p:sp>
      <p:sp>
        <p:nvSpPr>
          <p:cNvPr id="21564" name="Text Box 58">
            <a:extLst>
              <a:ext uri="{FF2B5EF4-FFF2-40B4-BE49-F238E27FC236}">
                <a16:creationId xmlns:a16="http://schemas.microsoft.com/office/drawing/2014/main" id="{1465F8F7-F8F7-5C73-F4E0-CDD860506355}"/>
              </a:ext>
            </a:extLst>
          </p:cNvPr>
          <p:cNvSpPr txBox="1">
            <a:spLocks noChangeArrowheads="1"/>
          </p:cNvSpPr>
          <p:nvPr/>
        </p:nvSpPr>
        <p:spPr bwMode="auto">
          <a:xfrm>
            <a:off x="2133600" y="51958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i = 6</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D29D680-5A1C-4B72-B230-D9CAA9E364F3}"/>
              </a:ext>
            </a:extLst>
          </p:cNvPr>
          <p:cNvSpPr>
            <a:spLocks noGrp="1"/>
          </p:cNvSpPr>
          <p:nvPr>
            <p:ph type="dt" sz="quarter" idx="10"/>
          </p:nvPr>
        </p:nvSpPr>
        <p:spPr/>
        <p:txBody>
          <a:bodyPr/>
          <a:lstStyle/>
          <a:p>
            <a:pPr>
              <a:defRPr/>
            </a:pPr>
            <a:r>
              <a:rPr lang="en-US"/>
              <a:t>Trường ĐHBK Hà nội</a:t>
            </a:r>
          </a:p>
          <a:p>
            <a:pPr>
              <a:defRPr/>
            </a:pPr>
            <a:r>
              <a:rPr lang="en-US"/>
              <a:t>Khoa Điện tử Viễn thông</a:t>
            </a:r>
            <a:endParaRPr lang="en-US" altLang="en-US"/>
          </a:p>
        </p:txBody>
      </p:sp>
      <p:sp>
        <p:nvSpPr>
          <p:cNvPr id="5" name="Footer Placeholder 4">
            <a:extLst>
              <a:ext uri="{FF2B5EF4-FFF2-40B4-BE49-F238E27FC236}">
                <a16:creationId xmlns:a16="http://schemas.microsoft.com/office/drawing/2014/main" id="{0E115EF4-14EF-446B-A5AA-9D8CCC933716}"/>
              </a:ext>
            </a:extLst>
          </p:cNvPr>
          <p:cNvSpPr>
            <a:spLocks noGrp="1"/>
          </p:cNvSpPr>
          <p:nvPr>
            <p:ph type="ftr" sz="quarter" idx="11"/>
          </p:nvPr>
        </p:nvSpPr>
        <p:spPr/>
        <p:txBody>
          <a:bodyPr/>
          <a:lstStyle/>
          <a:p>
            <a:pPr>
              <a:defRPr/>
            </a:pPr>
            <a:r>
              <a:rPr lang="en-US" altLang="en-US"/>
              <a:t>Bộ môn Điện tử Tin học</a:t>
            </a:r>
          </a:p>
        </p:txBody>
      </p:sp>
      <p:sp>
        <p:nvSpPr>
          <p:cNvPr id="22532" name="Slide Number Placeholder 5">
            <a:extLst>
              <a:ext uri="{FF2B5EF4-FFF2-40B4-BE49-F238E27FC236}">
                <a16:creationId xmlns:a16="http://schemas.microsoft.com/office/drawing/2014/main" id="{95A69387-C3D8-FBF7-8D2F-F4CE605C47E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2A469AC3-9137-4FF1-A57B-14681AD0DE17}" type="slidenum">
              <a:rPr lang="en-US" altLang="en-US" sz="1200">
                <a:latin typeface="Garamond" panose="02020404030301010803" pitchFamily="18" charset="0"/>
              </a:rPr>
              <a:pPr>
                <a:spcBef>
                  <a:spcPct val="0"/>
                </a:spcBef>
                <a:buClrTx/>
                <a:buSzTx/>
                <a:buFontTx/>
                <a:buNone/>
              </a:pPr>
              <a:t>19</a:t>
            </a:fld>
            <a:endParaRPr lang="en-US" altLang="en-US" sz="1200">
              <a:latin typeface="Garamond" panose="02020404030301010803" pitchFamily="18" charset="0"/>
            </a:endParaRPr>
          </a:p>
        </p:txBody>
      </p:sp>
      <p:sp>
        <p:nvSpPr>
          <p:cNvPr id="22533" name="Rectangle 2">
            <a:extLst>
              <a:ext uri="{FF2B5EF4-FFF2-40B4-BE49-F238E27FC236}">
                <a16:creationId xmlns:a16="http://schemas.microsoft.com/office/drawing/2014/main" id="{76117475-85BF-5279-7509-77823F47EBC7}"/>
              </a:ext>
            </a:extLst>
          </p:cNvPr>
          <p:cNvSpPr>
            <a:spLocks noGrp="1" noChangeArrowheads="1"/>
          </p:cNvSpPr>
          <p:nvPr>
            <p:ph type="title"/>
          </p:nvPr>
        </p:nvSpPr>
        <p:spPr/>
        <p:txBody>
          <a:bodyPr/>
          <a:lstStyle/>
          <a:p>
            <a:pPr algn="r" eaLnBrk="1" hangingPunct="1"/>
            <a:r>
              <a:rPr lang="en-US" altLang="en-US"/>
              <a:t>Sắp xếp chèn – Cài đặt hàm</a:t>
            </a:r>
          </a:p>
        </p:txBody>
      </p:sp>
      <p:sp>
        <p:nvSpPr>
          <p:cNvPr id="22534" name="AutoShape 4">
            <a:extLst>
              <a:ext uri="{FF2B5EF4-FFF2-40B4-BE49-F238E27FC236}">
                <a16:creationId xmlns:a16="http://schemas.microsoft.com/office/drawing/2014/main" id="{81092723-9227-2279-3FB2-BC76AC090741}"/>
              </a:ext>
            </a:extLst>
          </p:cNvPr>
          <p:cNvSpPr>
            <a:spLocks noChangeArrowheads="1"/>
          </p:cNvSpPr>
          <p:nvPr>
            <p:ph type="body" idx="1"/>
          </p:nvPr>
        </p:nvSpPr>
        <p:spPr>
          <a:prstGeom prst="roundRect">
            <a:avLst>
              <a:gd name="adj" fmla="val 16667"/>
            </a:avLst>
          </a:prstGeom>
          <a:noFill/>
          <a:ln>
            <a:solidFill>
              <a:schemeClr val="tx1"/>
            </a:solidFill>
            <a:round/>
            <a:headEnd/>
            <a:tailEnd/>
          </a:ln>
        </p:spPr>
        <p:txBody>
          <a:bodyPr tIns="0" bIns="0"/>
          <a:lstStyle/>
          <a:p>
            <a:pPr lvl="1" eaLnBrk="1" hangingPunct="1">
              <a:lnSpc>
                <a:spcPct val="80000"/>
              </a:lnSpc>
              <a:buFont typeface="Wingdings" panose="05000000000000000000" pitchFamily="2" charset="2"/>
              <a:buNone/>
            </a:pPr>
            <a:r>
              <a:rPr lang="en-US" altLang="en-US" sz="2400" b="1">
                <a:latin typeface="Courier New" panose="02070309020205020404" pitchFamily="49" charset="0"/>
              </a:rPr>
              <a:t>void insertionSort(int A[], int N) {</a:t>
            </a:r>
          </a:p>
          <a:p>
            <a:pPr lvl="1" eaLnBrk="1" hangingPunct="1">
              <a:lnSpc>
                <a:spcPct val="80000"/>
              </a:lnSpc>
              <a:buFont typeface="Wingdings" panose="05000000000000000000" pitchFamily="2" charset="2"/>
              <a:buNone/>
            </a:pPr>
            <a:r>
              <a:rPr lang="en-US" altLang="en-US" sz="2400" b="1">
                <a:latin typeface="Courier New" panose="02070309020205020404" pitchFamily="49" charset="0"/>
              </a:rPr>
              <a:t>  int i,k,b;</a:t>
            </a:r>
          </a:p>
          <a:p>
            <a:pPr lvl="2" eaLnBrk="1" hangingPunct="1">
              <a:lnSpc>
                <a:spcPct val="80000"/>
              </a:lnSpc>
              <a:buFont typeface="Wingdings" panose="05000000000000000000" pitchFamily="2" charset="2"/>
              <a:buNone/>
            </a:pPr>
            <a:r>
              <a:rPr lang="en-US" altLang="en-US" sz="2400" b="1">
                <a:latin typeface="Courier New" panose="02070309020205020404" pitchFamily="49" charset="0"/>
              </a:rPr>
              <a:t>for (i=0;i &lt; N-1;i++){</a:t>
            </a:r>
          </a:p>
          <a:p>
            <a:pPr lvl="2" eaLnBrk="1" hangingPunct="1">
              <a:lnSpc>
                <a:spcPct val="80000"/>
              </a:lnSpc>
              <a:buFont typeface="Wingdings" panose="05000000000000000000" pitchFamily="2" charset="2"/>
              <a:buNone/>
            </a:pPr>
            <a:r>
              <a:rPr lang="en-US" altLang="en-US" sz="2400" b="1">
                <a:latin typeface="Courier New" panose="02070309020205020404" pitchFamily="49" charset="0"/>
              </a:rPr>
              <a:t>	k = i;</a:t>
            </a:r>
          </a:p>
          <a:p>
            <a:pPr lvl="2" eaLnBrk="1" hangingPunct="1">
              <a:lnSpc>
                <a:spcPct val="80000"/>
              </a:lnSpc>
              <a:buFont typeface="Wingdings" panose="05000000000000000000" pitchFamily="2" charset="2"/>
              <a:buNone/>
            </a:pPr>
            <a:r>
              <a:rPr lang="en-US" altLang="en-US" sz="2400" b="1">
                <a:latin typeface="Courier New" panose="02070309020205020404" pitchFamily="49" charset="0"/>
              </a:rPr>
              <a:t>	b = A[i+1];</a:t>
            </a:r>
          </a:p>
          <a:p>
            <a:pPr lvl="2" eaLnBrk="1" hangingPunct="1">
              <a:lnSpc>
                <a:spcPct val="80000"/>
              </a:lnSpc>
              <a:buFont typeface="Wingdings" panose="05000000000000000000" pitchFamily="2" charset="2"/>
              <a:buNone/>
            </a:pPr>
            <a:r>
              <a:rPr lang="en-US" altLang="en-US" sz="2400" b="1">
                <a:latin typeface="Courier New" panose="02070309020205020404" pitchFamily="49" charset="0"/>
              </a:rPr>
              <a:t>	while (k&gt;=0 &amp;&amp; b&lt;A[k]){</a:t>
            </a:r>
          </a:p>
          <a:p>
            <a:pPr lvl="2" eaLnBrk="1" hangingPunct="1">
              <a:lnSpc>
                <a:spcPct val="80000"/>
              </a:lnSpc>
              <a:buFont typeface="Wingdings" panose="05000000000000000000" pitchFamily="2" charset="2"/>
              <a:buNone/>
            </a:pPr>
            <a:r>
              <a:rPr lang="en-US" altLang="en-US" sz="2400" b="1">
                <a:latin typeface="Courier New" panose="02070309020205020404" pitchFamily="49" charset="0"/>
              </a:rPr>
              <a:t>		A[k+1] = A[k];</a:t>
            </a:r>
          </a:p>
          <a:p>
            <a:pPr lvl="2" eaLnBrk="1" hangingPunct="1">
              <a:lnSpc>
                <a:spcPct val="80000"/>
              </a:lnSpc>
              <a:buFont typeface="Wingdings" panose="05000000000000000000" pitchFamily="2" charset="2"/>
              <a:buNone/>
            </a:pPr>
            <a:r>
              <a:rPr lang="en-US" altLang="en-US" sz="2400" b="1">
                <a:latin typeface="Courier New" panose="02070309020205020404" pitchFamily="49" charset="0"/>
              </a:rPr>
              <a:t>		k--;</a:t>
            </a:r>
          </a:p>
          <a:p>
            <a:pPr lvl="2" eaLnBrk="1" hangingPunct="1">
              <a:lnSpc>
                <a:spcPct val="80000"/>
              </a:lnSpc>
              <a:buFont typeface="Wingdings" panose="05000000000000000000" pitchFamily="2" charset="2"/>
              <a:buNone/>
            </a:pPr>
            <a:r>
              <a:rPr lang="en-US" altLang="en-US" sz="2400" b="1">
                <a:latin typeface="Courier New" panose="02070309020205020404" pitchFamily="49" charset="0"/>
              </a:rPr>
              <a:t>	}</a:t>
            </a:r>
          </a:p>
          <a:p>
            <a:pPr lvl="2" eaLnBrk="1" hangingPunct="1">
              <a:lnSpc>
                <a:spcPct val="80000"/>
              </a:lnSpc>
              <a:buFont typeface="Wingdings" panose="05000000000000000000" pitchFamily="2" charset="2"/>
              <a:buNone/>
            </a:pPr>
            <a:r>
              <a:rPr lang="en-US" altLang="en-US" sz="2400" b="1">
                <a:latin typeface="Courier New" panose="02070309020205020404" pitchFamily="49" charset="0"/>
              </a:rPr>
              <a:t>	A[k+1] = b;</a:t>
            </a:r>
          </a:p>
          <a:p>
            <a:pPr lvl="2" eaLnBrk="1" hangingPunct="1">
              <a:lnSpc>
                <a:spcPct val="80000"/>
              </a:lnSpc>
              <a:buFont typeface="Wingdings" panose="05000000000000000000" pitchFamily="2" charset="2"/>
              <a:buNone/>
            </a:pPr>
            <a:r>
              <a:rPr lang="en-US" altLang="en-US" sz="2400" b="1">
                <a:latin typeface="Courier New" panose="02070309020205020404" pitchFamily="49" charset="0"/>
              </a:rPr>
              <a:t>}</a:t>
            </a:r>
          </a:p>
          <a:p>
            <a:pPr lvl="1" eaLnBrk="1" hangingPunct="1">
              <a:lnSpc>
                <a:spcPct val="80000"/>
              </a:lnSpc>
              <a:buFont typeface="Wingdings" panose="05000000000000000000" pitchFamily="2" charset="2"/>
              <a:buNone/>
            </a:pPr>
            <a:r>
              <a:rPr lang="en-US" altLang="en-US" sz="2400" b="1">
                <a:latin typeface="Courier New" panose="02070309020205020404" pitchFamily="49"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F96DC86-9561-49AA-9800-0DE4F515ABD3}"/>
              </a:ext>
            </a:extLst>
          </p:cNvPr>
          <p:cNvSpPr>
            <a:spLocks noGrp="1"/>
          </p:cNvSpPr>
          <p:nvPr>
            <p:ph type="dt" sz="quarter" idx="10"/>
          </p:nvPr>
        </p:nvSpPr>
        <p:spPr/>
        <p:txBody>
          <a:bodyPr/>
          <a:lstStyle/>
          <a:p>
            <a:pPr>
              <a:defRPr/>
            </a:pPr>
            <a:r>
              <a:rPr lang="en-US"/>
              <a:t>Trường ĐHBK Hà nội</a:t>
            </a:r>
          </a:p>
          <a:p>
            <a:pPr>
              <a:defRPr/>
            </a:pPr>
            <a:r>
              <a:rPr lang="en-US"/>
              <a:t>Khoa Điện tử Viễn thông</a:t>
            </a:r>
            <a:endParaRPr lang="en-US" altLang="en-US"/>
          </a:p>
        </p:txBody>
      </p:sp>
      <p:sp>
        <p:nvSpPr>
          <p:cNvPr id="5" name="Footer Placeholder 4">
            <a:extLst>
              <a:ext uri="{FF2B5EF4-FFF2-40B4-BE49-F238E27FC236}">
                <a16:creationId xmlns:a16="http://schemas.microsoft.com/office/drawing/2014/main" id="{77D10AAE-C473-4719-8E2B-5C4C7E1397EB}"/>
              </a:ext>
            </a:extLst>
          </p:cNvPr>
          <p:cNvSpPr>
            <a:spLocks noGrp="1"/>
          </p:cNvSpPr>
          <p:nvPr>
            <p:ph type="ftr" sz="quarter" idx="11"/>
          </p:nvPr>
        </p:nvSpPr>
        <p:spPr/>
        <p:txBody>
          <a:bodyPr/>
          <a:lstStyle/>
          <a:p>
            <a:pPr>
              <a:defRPr/>
            </a:pPr>
            <a:r>
              <a:rPr lang="en-US" altLang="en-US"/>
              <a:t>Bộ môn Điện tử Tin học</a:t>
            </a:r>
          </a:p>
        </p:txBody>
      </p:sp>
      <p:sp>
        <p:nvSpPr>
          <p:cNvPr id="5124" name="Slide Number Placeholder 5">
            <a:extLst>
              <a:ext uri="{FF2B5EF4-FFF2-40B4-BE49-F238E27FC236}">
                <a16:creationId xmlns:a16="http://schemas.microsoft.com/office/drawing/2014/main" id="{1B8E1058-5D1A-284C-A979-C5A9FC5189D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565A1263-0919-4710-B45B-EB919C76A5B4}" type="slidenum">
              <a:rPr lang="en-US" altLang="en-US" sz="1200">
                <a:latin typeface="Garamond" panose="02020404030301010803" pitchFamily="18" charset="0"/>
              </a:rPr>
              <a:pPr>
                <a:spcBef>
                  <a:spcPct val="0"/>
                </a:spcBef>
                <a:buClrTx/>
                <a:buSzTx/>
                <a:buFontTx/>
                <a:buNone/>
              </a:pPr>
              <a:t>2</a:t>
            </a:fld>
            <a:endParaRPr lang="en-US" altLang="en-US" sz="1200">
              <a:latin typeface="Garamond" panose="02020404030301010803" pitchFamily="18" charset="0"/>
            </a:endParaRPr>
          </a:p>
        </p:txBody>
      </p:sp>
      <p:sp>
        <p:nvSpPr>
          <p:cNvPr id="5125" name="Rectangle 2">
            <a:extLst>
              <a:ext uri="{FF2B5EF4-FFF2-40B4-BE49-F238E27FC236}">
                <a16:creationId xmlns:a16="http://schemas.microsoft.com/office/drawing/2014/main" id="{B5725225-76D6-2B7C-D8C2-FBD1FB0E28D6}"/>
              </a:ext>
            </a:extLst>
          </p:cNvPr>
          <p:cNvSpPr>
            <a:spLocks noGrp="1" noChangeArrowheads="1"/>
          </p:cNvSpPr>
          <p:nvPr>
            <p:ph type="title"/>
          </p:nvPr>
        </p:nvSpPr>
        <p:spPr/>
        <p:txBody>
          <a:bodyPr/>
          <a:lstStyle/>
          <a:p>
            <a:pPr eaLnBrk="1" hangingPunct="1"/>
            <a:r>
              <a:rPr lang="en-US" altLang="en-US"/>
              <a:t>Nội dung chính</a:t>
            </a:r>
          </a:p>
        </p:txBody>
      </p:sp>
      <p:sp>
        <p:nvSpPr>
          <p:cNvPr id="5126" name="Rectangle 3">
            <a:extLst>
              <a:ext uri="{FF2B5EF4-FFF2-40B4-BE49-F238E27FC236}">
                <a16:creationId xmlns:a16="http://schemas.microsoft.com/office/drawing/2014/main" id="{4518E727-9957-C0E3-3022-D72BF580A1FB}"/>
              </a:ext>
            </a:extLst>
          </p:cNvPr>
          <p:cNvSpPr>
            <a:spLocks noGrp="1" noChangeArrowheads="1"/>
          </p:cNvSpPr>
          <p:nvPr>
            <p:ph type="body" idx="1"/>
          </p:nvPr>
        </p:nvSpPr>
        <p:spPr/>
        <p:txBody>
          <a:bodyPr/>
          <a:lstStyle/>
          <a:p>
            <a:pPr marL="571500" indent="-571500" eaLnBrk="1" hangingPunct="1">
              <a:buFont typeface="Wingdings" panose="05000000000000000000" pitchFamily="2" charset="2"/>
              <a:buAutoNum type="arabicPeriod"/>
            </a:pPr>
            <a:r>
              <a:rPr lang="en-US" altLang="en-US"/>
              <a:t>Đặt vấn đề</a:t>
            </a:r>
          </a:p>
          <a:p>
            <a:pPr marL="571500" indent="-571500" eaLnBrk="1" hangingPunct="1">
              <a:buFont typeface="Wingdings" panose="05000000000000000000" pitchFamily="2" charset="2"/>
              <a:buAutoNum type="arabicPeriod"/>
            </a:pPr>
            <a:r>
              <a:rPr lang="en-US" altLang="en-US"/>
              <a:t>Các giải thuật sắp xếp cơ bản</a:t>
            </a:r>
          </a:p>
          <a:p>
            <a:pPr marL="839788" lvl="1" indent="-495300" eaLnBrk="1" hangingPunct="1"/>
            <a:r>
              <a:rPr lang="en-US" altLang="en-US"/>
              <a:t>Sắp xếp chọn (selection sort)</a:t>
            </a:r>
          </a:p>
          <a:p>
            <a:pPr marL="839788" lvl="1" indent="-495300" eaLnBrk="1" hangingPunct="1"/>
            <a:r>
              <a:rPr lang="en-US" altLang="en-US"/>
              <a:t>Sắp xếp nổi bọt (bubble sort) </a:t>
            </a:r>
          </a:p>
          <a:p>
            <a:pPr marL="839788" lvl="1" indent="-495300" eaLnBrk="1" hangingPunct="1"/>
            <a:r>
              <a:rPr lang="en-US" altLang="en-US"/>
              <a:t>Sắp xếp chèn (insertion sort)</a:t>
            </a:r>
          </a:p>
          <a:p>
            <a:pPr marL="571500" indent="-571500" eaLnBrk="1" hangingPunct="1">
              <a:buFont typeface="Wingdings" panose="05000000000000000000" pitchFamily="2" charset="2"/>
              <a:buAutoNum type="arabicPeriod"/>
            </a:pPr>
            <a:r>
              <a:rPr lang="en-US" altLang="en-US"/>
              <a:t>Các giải thuật sắp xếp nâng cao</a:t>
            </a:r>
          </a:p>
          <a:p>
            <a:pPr marL="839788" lvl="1" indent="-495300" eaLnBrk="1" hangingPunct="1"/>
            <a:r>
              <a:rPr lang="en-US" altLang="en-US"/>
              <a:t>Sắp xếp nhanh (quick sort)</a:t>
            </a:r>
          </a:p>
          <a:p>
            <a:pPr marL="839788" lvl="1" indent="-495300" eaLnBrk="1" hangingPunct="1"/>
            <a:r>
              <a:rPr lang="en-US" altLang="en-US"/>
              <a:t>Sắp xếp vun đống (heap sort)</a:t>
            </a:r>
          </a:p>
          <a:p>
            <a:pPr marL="839788" lvl="1" indent="-495300" eaLnBrk="1" hangingPunct="1"/>
            <a:r>
              <a:rPr lang="en-US" altLang="en-US"/>
              <a:t>Sắp xếp trộn (merge sort)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6B43B137-521B-B4AD-8EF8-456200198D13}"/>
              </a:ext>
            </a:extLst>
          </p:cNvPr>
          <p:cNvSpPr>
            <a:spLocks noGrp="1" noChangeArrowheads="1"/>
          </p:cNvSpPr>
          <p:nvPr>
            <p:ph type="title"/>
          </p:nvPr>
        </p:nvSpPr>
        <p:spPr/>
        <p:txBody>
          <a:bodyPr/>
          <a:lstStyle/>
          <a:p>
            <a:pPr algn="ctr"/>
            <a:r>
              <a:rPr lang="en-US" altLang="en-US"/>
              <a:t>Tổng kết về các giải thuật sắp xếp cơ bản</a:t>
            </a:r>
          </a:p>
        </p:txBody>
      </p:sp>
      <p:sp>
        <p:nvSpPr>
          <p:cNvPr id="23555" name="Content Placeholder 2">
            <a:extLst>
              <a:ext uri="{FF2B5EF4-FFF2-40B4-BE49-F238E27FC236}">
                <a16:creationId xmlns:a16="http://schemas.microsoft.com/office/drawing/2014/main" id="{73ECCC0F-DFEA-40AD-CC3B-A12F57C23696}"/>
              </a:ext>
            </a:extLst>
          </p:cNvPr>
          <p:cNvSpPr>
            <a:spLocks noGrp="1" noChangeArrowheads="1"/>
          </p:cNvSpPr>
          <p:nvPr>
            <p:ph idx="1"/>
          </p:nvPr>
        </p:nvSpPr>
        <p:spPr/>
        <p:txBody>
          <a:bodyPr/>
          <a:lstStyle/>
          <a:p>
            <a:r>
              <a:rPr lang="en-US" altLang="en-US"/>
              <a:t>Ý tưởng giải thuật khá đơn giản</a:t>
            </a:r>
          </a:p>
          <a:p>
            <a:r>
              <a:rPr lang="en-US" altLang="en-US"/>
              <a:t>Độ phức tạp tính toán: 0(n</a:t>
            </a:r>
            <a:r>
              <a:rPr lang="en-US" altLang="en-US" baseline="30000"/>
              <a:t>2</a:t>
            </a:r>
            <a:r>
              <a:rPr lang="en-US" altLang="en-US"/>
              <a:t>)</a:t>
            </a:r>
          </a:p>
        </p:txBody>
      </p:sp>
      <p:sp>
        <p:nvSpPr>
          <p:cNvPr id="4" name="Date Placeholder 3">
            <a:extLst>
              <a:ext uri="{FF2B5EF4-FFF2-40B4-BE49-F238E27FC236}">
                <a16:creationId xmlns:a16="http://schemas.microsoft.com/office/drawing/2014/main" id="{9AF91F93-BE9B-4C60-A09C-B3BAFE298618}"/>
              </a:ext>
            </a:extLst>
          </p:cNvPr>
          <p:cNvSpPr>
            <a:spLocks noGrp="1"/>
          </p:cNvSpPr>
          <p:nvPr>
            <p:ph type="dt" sz="quarter" idx="10"/>
          </p:nvPr>
        </p:nvSpPr>
        <p:spPr/>
        <p:txBody>
          <a:bodyPr/>
          <a:lstStyle/>
          <a:p>
            <a:pPr>
              <a:defRPr/>
            </a:pPr>
            <a:r>
              <a:rPr lang="en-US"/>
              <a:t>Trường ĐHBK Hà nội</a:t>
            </a:r>
          </a:p>
          <a:p>
            <a:pPr>
              <a:defRPr/>
            </a:pPr>
            <a:r>
              <a:rPr lang="en-US"/>
              <a:t>Khoa Điện tử Viễn thông</a:t>
            </a:r>
            <a:endParaRPr lang="en-US" altLang="en-US"/>
          </a:p>
        </p:txBody>
      </p:sp>
      <p:sp>
        <p:nvSpPr>
          <p:cNvPr id="5" name="Footer Placeholder 4">
            <a:extLst>
              <a:ext uri="{FF2B5EF4-FFF2-40B4-BE49-F238E27FC236}">
                <a16:creationId xmlns:a16="http://schemas.microsoft.com/office/drawing/2014/main" id="{137B625A-0E1F-46A2-82F5-EDDC070F2440}"/>
              </a:ext>
            </a:extLst>
          </p:cNvPr>
          <p:cNvSpPr>
            <a:spLocks noGrp="1"/>
          </p:cNvSpPr>
          <p:nvPr>
            <p:ph type="ftr" sz="quarter" idx="11"/>
          </p:nvPr>
        </p:nvSpPr>
        <p:spPr/>
        <p:txBody>
          <a:bodyPr/>
          <a:lstStyle/>
          <a:p>
            <a:pPr>
              <a:defRPr/>
            </a:pPr>
            <a:r>
              <a:rPr lang="en-US" altLang="en-US"/>
              <a:t>Bộ môn Điện tử Tin học</a:t>
            </a:r>
          </a:p>
        </p:txBody>
      </p:sp>
      <p:sp>
        <p:nvSpPr>
          <p:cNvPr id="23558" name="Slide Number Placeholder 5">
            <a:extLst>
              <a:ext uri="{FF2B5EF4-FFF2-40B4-BE49-F238E27FC236}">
                <a16:creationId xmlns:a16="http://schemas.microsoft.com/office/drawing/2014/main" id="{EC7A5422-1FA3-42A2-1FFA-E4D8A69BE51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64EC1CF6-B8C3-4E42-9477-C3BEEBDF5058}" type="slidenum">
              <a:rPr lang="en-US" altLang="en-US" sz="1200">
                <a:latin typeface="Garamond" panose="02020404030301010803" pitchFamily="18" charset="0"/>
              </a:rPr>
              <a:pPr>
                <a:spcBef>
                  <a:spcPct val="0"/>
                </a:spcBef>
                <a:buClrTx/>
                <a:buSzTx/>
                <a:buFontTx/>
                <a:buNone/>
              </a:pPr>
              <a:t>20</a:t>
            </a:fld>
            <a:endParaRPr lang="en-US" altLang="en-US" sz="1200">
              <a:latin typeface="Garamond" panose="02020404030301010803"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250C88F-B06A-4319-8F38-68CE1C917C19}"/>
              </a:ext>
            </a:extLst>
          </p:cNvPr>
          <p:cNvSpPr>
            <a:spLocks noGrp="1"/>
          </p:cNvSpPr>
          <p:nvPr>
            <p:ph type="dt" sz="quarter" idx="10"/>
          </p:nvPr>
        </p:nvSpPr>
        <p:spPr/>
        <p:txBody>
          <a:bodyPr/>
          <a:lstStyle/>
          <a:p>
            <a:pPr>
              <a:defRPr/>
            </a:pPr>
            <a:r>
              <a:rPr lang="en-US"/>
              <a:t>Trường ĐHBK Hà nội</a:t>
            </a:r>
          </a:p>
          <a:p>
            <a:pPr>
              <a:defRPr/>
            </a:pPr>
            <a:r>
              <a:rPr lang="en-US"/>
              <a:t>Khoa Điện tử Viễn thông</a:t>
            </a:r>
            <a:endParaRPr lang="en-US" altLang="en-US"/>
          </a:p>
        </p:txBody>
      </p:sp>
      <p:sp>
        <p:nvSpPr>
          <p:cNvPr id="5" name="Footer Placeholder 4">
            <a:extLst>
              <a:ext uri="{FF2B5EF4-FFF2-40B4-BE49-F238E27FC236}">
                <a16:creationId xmlns:a16="http://schemas.microsoft.com/office/drawing/2014/main" id="{3F7185EE-DE49-4541-A9CB-03CFD2486480}"/>
              </a:ext>
            </a:extLst>
          </p:cNvPr>
          <p:cNvSpPr>
            <a:spLocks noGrp="1"/>
          </p:cNvSpPr>
          <p:nvPr>
            <p:ph type="ftr" sz="quarter" idx="11"/>
          </p:nvPr>
        </p:nvSpPr>
        <p:spPr/>
        <p:txBody>
          <a:bodyPr/>
          <a:lstStyle/>
          <a:p>
            <a:pPr>
              <a:defRPr/>
            </a:pPr>
            <a:r>
              <a:rPr lang="en-US" altLang="en-US"/>
              <a:t>Bộ môn Điện tử Tin học</a:t>
            </a:r>
          </a:p>
        </p:txBody>
      </p:sp>
      <p:sp>
        <p:nvSpPr>
          <p:cNvPr id="24580" name="Slide Number Placeholder 5">
            <a:extLst>
              <a:ext uri="{FF2B5EF4-FFF2-40B4-BE49-F238E27FC236}">
                <a16:creationId xmlns:a16="http://schemas.microsoft.com/office/drawing/2014/main" id="{DF5594C3-740A-8247-30BC-B49C00B66C7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B3491517-3AEE-4B0C-9D56-2300DEE54086}" type="slidenum">
              <a:rPr lang="en-US" altLang="en-US" sz="1200">
                <a:latin typeface="Garamond" panose="02020404030301010803" pitchFamily="18" charset="0"/>
              </a:rPr>
              <a:pPr>
                <a:spcBef>
                  <a:spcPct val="0"/>
                </a:spcBef>
                <a:buClrTx/>
                <a:buSzTx/>
                <a:buFontTx/>
                <a:buNone/>
              </a:pPr>
              <a:t>21</a:t>
            </a:fld>
            <a:endParaRPr lang="en-US" altLang="en-US" sz="1200">
              <a:latin typeface="Garamond" panose="02020404030301010803" pitchFamily="18" charset="0"/>
            </a:endParaRPr>
          </a:p>
        </p:txBody>
      </p:sp>
      <p:sp>
        <p:nvSpPr>
          <p:cNvPr id="24581" name="Rectangle 2">
            <a:extLst>
              <a:ext uri="{FF2B5EF4-FFF2-40B4-BE49-F238E27FC236}">
                <a16:creationId xmlns:a16="http://schemas.microsoft.com/office/drawing/2014/main" id="{CDEC8278-2284-FCBA-86D4-3196A15F6D2F}"/>
              </a:ext>
            </a:extLst>
          </p:cNvPr>
          <p:cNvSpPr>
            <a:spLocks noGrp="1" noChangeArrowheads="1"/>
          </p:cNvSpPr>
          <p:nvPr>
            <p:ph type="title"/>
          </p:nvPr>
        </p:nvSpPr>
        <p:spPr/>
        <p:txBody>
          <a:bodyPr/>
          <a:lstStyle/>
          <a:p>
            <a:pPr eaLnBrk="1" hangingPunct="1"/>
            <a:r>
              <a:rPr lang="en-US" altLang="en-US"/>
              <a:t>Các giải thuật sắp xếp nâng cao</a:t>
            </a:r>
          </a:p>
        </p:txBody>
      </p:sp>
      <p:sp>
        <p:nvSpPr>
          <p:cNvPr id="24582" name="Rectangle 3">
            <a:extLst>
              <a:ext uri="{FF2B5EF4-FFF2-40B4-BE49-F238E27FC236}">
                <a16:creationId xmlns:a16="http://schemas.microsoft.com/office/drawing/2014/main" id="{29381C6C-8321-CD54-6438-47502E81CB7B}"/>
              </a:ext>
            </a:extLst>
          </p:cNvPr>
          <p:cNvSpPr>
            <a:spLocks noGrp="1" noChangeArrowheads="1"/>
          </p:cNvSpPr>
          <p:nvPr>
            <p:ph type="body" idx="1"/>
          </p:nvPr>
        </p:nvSpPr>
        <p:spPr/>
        <p:txBody>
          <a:bodyPr/>
          <a:lstStyle/>
          <a:p>
            <a:pPr eaLnBrk="1" hangingPunct="1"/>
            <a:r>
              <a:rPr lang="en-US" altLang="en-US"/>
              <a:t>Sắp xếp nhanh (Quick Sort)</a:t>
            </a:r>
          </a:p>
          <a:p>
            <a:pPr eaLnBrk="1" hangingPunct="1"/>
            <a:r>
              <a:rPr lang="en-US" altLang="en-US"/>
              <a:t>Sắp xếp trộn (Merge Sort)</a:t>
            </a:r>
          </a:p>
          <a:p>
            <a:pPr eaLnBrk="1" hangingPunct="1"/>
            <a:r>
              <a:rPr lang="en-US" altLang="en-US"/>
              <a:t>Sắp xếp vun đống (Heap Sort)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56E03D99-085A-24FF-C0C9-7180303FCD83}"/>
              </a:ext>
            </a:extLst>
          </p:cNvPr>
          <p:cNvSpPr>
            <a:spLocks noGrp="1" noChangeArrowheads="1"/>
          </p:cNvSpPr>
          <p:nvPr>
            <p:ph type="title"/>
          </p:nvPr>
        </p:nvSpPr>
        <p:spPr/>
        <p:txBody>
          <a:bodyPr/>
          <a:lstStyle/>
          <a:p>
            <a:pPr eaLnBrk="1" hangingPunct="1"/>
            <a:r>
              <a:rPr lang="en-US" altLang="en-US"/>
              <a:t>Sắp xếp nhanh (QuickSort)</a:t>
            </a:r>
          </a:p>
        </p:txBody>
      </p:sp>
      <p:sp>
        <p:nvSpPr>
          <p:cNvPr id="25603" name="Content Placeholder 2">
            <a:extLst>
              <a:ext uri="{FF2B5EF4-FFF2-40B4-BE49-F238E27FC236}">
                <a16:creationId xmlns:a16="http://schemas.microsoft.com/office/drawing/2014/main" id="{25C569C5-EDF2-22D9-1ACE-2C22A80B9C38}"/>
              </a:ext>
            </a:extLst>
          </p:cNvPr>
          <p:cNvSpPr>
            <a:spLocks noGrp="1" noChangeArrowheads="1"/>
          </p:cNvSpPr>
          <p:nvPr>
            <p:ph idx="1"/>
          </p:nvPr>
        </p:nvSpPr>
        <p:spPr/>
        <p:txBody>
          <a:bodyPr/>
          <a:lstStyle/>
          <a:p>
            <a:pPr eaLnBrk="1" hangingPunct="1"/>
            <a:r>
              <a:rPr lang="en-US" altLang="en-US" sz="2400"/>
              <a:t>Ý tưởng giải thuật: </a:t>
            </a:r>
          </a:p>
          <a:p>
            <a:pPr lvl="1" eaLnBrk="1" hangingPunct="1"/>
            <a:r>
              <a:rPr lang="en-US" altLang="en-US" sz="2000" b="1"/>
              <a:t>Bước 1</a:t>
            </a:r>
            <a:r>
              <a:rPr lang="en-US" altLang="en-US" sz="2000"/>
              <a:t>: Chọn ra một phần tử bất kỳ trong dãy gọi nó là chốt </a:t>
            </a:r>
            <a:r>
              <a:rPr lang="en-US" altLang="en-US" sz="2000" b="1" i="1"/>
              <a:t>c</a:t>
            </a:r>
            <a:r>
              <a:rPr lang="en-US" altLang="en-US" sz="2000"/>
              <a:t> (pivot). Thông thường là chọn phần tử đầu dãy.</a:t>
            </a:r>
          </a:p>
          <a:p>
            <a:pPr lvl="1" eaLnBrk="1" hangingPunct="1"/>
            <a:r>
              <a:rPr lang="en-US" altLang="en-US" sz="2000" b="1"/>
              <a:t>Bước 2</a:t>
            </a:r>
            <a:r>
              <a:rPr lang="en-US" altLang="en-US" sz="2000"/>
              <a:t>: Đưa chốt vào đúng vị trí của nó trong dãy sẽ được sắp xếp, g/s gọi đó là vị trí j. Đồng thời bố trí các phần tử còn lại của danh sách sao cho tất cả các phần tử đứng trước chốt đều nhỏ hơn hoặc bằng </a:t>
            </a:r>
            <a:r>
              <a:rPr lang="en-US" altLang="en-US" sz="2000" b="1" i="1"/>
              <a:t>c</a:t>
            </a:r>
            <a:r>
              <a:rPr lang="en-US" altLang="en-US" sz="2000"/>
              <a:t>, và tất cả các phần tử đứng sau chốt đều lớn hơn </a:t>
            </a:r>
            <a:r>
              <a:rPr lang="en-US" altLang="en-US" sz="2000" b="1" i="1"/>
              <a:t>c</a:t>
            </a:r>
            <a:r>
              <a:rPr lang="en-US" altLang="en-US" sz="2000"/>
              <a:t>. Bước 1 và 2 còn được gọi là quá trình </a:t>
            </a:r>
            <a:r>
              <a:rPr lang="en-US" altLang="en-US" sz="2000" b="1"/>
              <a:t>Phân đoạn</a:t>
            </a:r>
            <a:r>
              <a:rPr lang="en-US" altLang="en-US" sz="2000"/>
              <a:t> (partition), nên giải thuật này còn được gọi là </a:t>
            </a:r>
            <a:r>
              <a:rPr lang="en-US" altLang="en-US" sz="2000" b="1"/>
              <a:t>Sắp xếp Phân đoạn</a:t>
            </a:r>
          </a:p>
          <a:p>
            <a:pPr lvl="1" eaLnBrk="1" hangingPunct="1"/>
            <a:r>
              <a:rPr lang="en-US" altLang="en-US" sz="2000" b="1"/>
              <a:t>Bước 3</a:t>
            </a:r>
            <a:r>
              <a:rPr lang="en-US" altLang="en-US" sz="2000"/>
              <a:t>: Lặp lại giải thuật trên cho dãy đứng trước chốt và dãy đứng sau chốt cho đến khi toàn bộ dãy được sx.</a:t>
            </a:r>
          </a:p>
        </p:txBody>
      </p:sp>
      <p:sp>
        <p:nvSpPr>
          <p:cNvPr id="4" name="Date Placeholder 3">
            <a:extLst>
              <a:ext uri="{FF2B5EF4-FFF2-40B4-BE49-F238E27FC236}">
                <a16:creationId xmlns:a16="http://schemas.microsoft.com/office/drawing/2014/main" id="{4A4669A4-4B49-4696-A4A8-4B1D9B5DA26A}"/>
              </a:ext>
            </a:extLst>
          </p:cNvPr>
          <p:cNvSpPr>
            <a:spLocks noGrp="1"/>
          </p:cNvSpPr>
          <p:nvPr>
            <p:ph type="dt" sz="quarter" idx="10"/>
          </p:nvPr>
        </p:nvSpPr>
        <p:spPr/>
        <p:txBody>
          <a:bodyPr/>
          <a:lstStyle/>
          <a:p>
            <a:pPr>
              <a:defRPr/>
            </a:pPr>
            <a:r>
              <a:rPr lang="en-US"/>
              <a:t>Trường ĐHBK Hà nội</a:t>
            </a:r>
          </a:p>
          <a:p>
            <a:pPr>
              <a:defRPr/>
            </a:pPr>
            <a:r>
              <a:rPr lang="en-US"/>
              <a:t>Khoa Điện tử Viễn thông</a:t>
            </a:r>
            <a:endParaRPr lang="en-US" altLang="en-US"/>
          </a:p>
        </p:txBody>
      </p:sp>
      <p:sp>
        <p:nvSpPr>
          <p:cNvPr id="5" name="Footer Placeholder 4">
            <a:extLst>
              <a:ext uri="{FF2B5EF4-FFF2-40B4-BE49-F238E27FC236}">
                <a16:creationId xmlns:a16="http://schemas.microsoft.com/office/drawing/2014/main" id="{5C84F541-AEBE-4EAA-955E-412207360113}"/>
              </a:ext>
            </a:extLst>
          </p:cNvPr>
          <p:cNvSpPr>
            <a:spLocks noGrp="1"/>
          </p:cNvSpPr>
          <p:nvPr>
            <p:ph type="ftr" sz="quarter" idx="11"/>
          </p:nvPr>
        </p:nvSpPr>
        <p:spPr/>
        <p:txBody>
          <a:bodyPr/>
          <a:lstStyle/>
          <a:p>
            <a:pPr>
              <a:defRPr/>
            </a:pPr>
            <a:r>
              <a:rPr lang="en-US" altLang="en-US"/>
              <a:t>Bộ môn Điện tử Tin học</a:t>
            </a:r>
          </a:p>
        </p:txBody>
      </p:sp>
      <p:sp>
        <p:nvSpPr>
          <p:cNvPr id="25606" name="Slide Number Placeholder 5">
            <a:extLst>
              <a:ext uri="{FF2B5EF4-FFF2-40B4-BE49-F238E27FC236}">
                <a16:creationId xmlns:a16="http://schemas.microsoft.com/office/drawing/2014/main" id="{7F6C4AE6-C64D-0A9C-344C-133252412FA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112923FA-3B6A-4F00-A660-92E5C3E4D8C4}" type="slidenum">
              <a:rPr lang="en-US" altLang="en-US" sz="1200">
                <a:latin typeface="Garamond" panose="02020404030301010803" pitchFamily="18" charset="0"/>
              </a:rPr>
              <a:pPr>
                <a:spcBef>
                  <a:spcPct val="0"/>
                </a:spcBef>
                <a:buClrTx/>
                <a:buSzTx/>
                <a:buFontTx/>
                <a:buNone/>
              </a:pPr>
              <a:t>22</a:t>
            </a:fld>
            <a:endParaRPr lang="en-US" altLang="en-US" sz="1200">
              <a:latin typeface="Garamond" panose="02020404030301010803"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F7DE64C2-0D59-E9C6-1B91-37A1DA1A0499}"/>
              </a:ext>
            </a:extLst>
          </p:cNvPr>
          <p:cNvSpPr>
            <a:spLocks noGrp="1" noChangeArrowheads="1"/>
          </p:cNvSpPr>
          <p:nvPr>
            <p:ph type="title"/>
          </p:nvPr>
        </p:nvSpPr>
        <p:spPr/>
        <p:txBody>
          <a:bodyPr/>
          <a:lstStyle/>
          <a:p>
            <a:pPr eaLnBrk="1" hangingPunct="1"/>
            <a:r>
              <a:rPr lang="en-US" altLang="en-US"/>
              <a:t>Sắp xếp nhanh</a:t>
            </a:r>
          </a:p>
        </p:txBody>
      </p:sp>
      <p:sp>
        <p:nvSpPr>
          <p:cNvPr id="26627" name="Content Placeholder 2">
            <a:extLst>
              <a:ext uri="{FF2B5EF4-FFF2-40B4-BE49-F238E27FC236}">
                <a16:creationId xmlns:a16="http://schemas.microsoft.com/office/drawing/2014/main" id="{5F4D8BEC-AB90-537A-D921-DE8DAC081B1E}"/>
              </a:ext>
            </a:extLst>
          </p:cNvPr>
          <p:cNvSpPr>
            <a:spLocks noGrp="1" noChangeArrowheads="1"/>
          </p:cNvSpPr>
          <p:nvPr>
            <p:ph idx="1"/>
          </p:nvPr>
        </p:nvSpPr>
        <p:spPr/>
        <p:txBody>
          <a:bodyPr/>
          <a:lstStyle/>
          <a:p>
            <a:pPr eaLnBrk="1" hangingPunct="1"/>
            <a:r>
              <a:rPr lang="en-US" altLang="en-US"/>
              <a:t>Mô tả ý tưởng giải thuật</a:t>
            </a:r>
          </a:p>
          <a:p>
            <a:pPr eaLnBrk="1" hangingPunct="1"/>
            <a:endParaRPr lang="en-US" altLang="en-US"/>
          </a:p>
        </p:txBody>
      </p:sp>
      <p:sp>
        <p:nvSpPr>
          <p:cNvPr id="4" name="Date Placeholder 3">
            <a:extLst>
              <a:ext uri="{FF2B5EF4-FFF2-40B4-BE49-F238E27FC236}">
                <a16:creationId xmlns:a16="http://schemas.microsoft.com/office/drawing/2014/main" id="{13CFB12B-BBCD-4E4D-8B58-9A8FCF45D0A3}"/>
              </a:ext>
            </a:extLst>
          </p:cNvPr>
          <p:cNvSpPr>
            <a:spLocks noGrp="1"/>
          </p:cNvSpPr>
          <p:nvPr>
            <p:ph type="dt" sz="quarter" idx="10"/>
          </p:nvPr>
        </p:nvSpPr>
        <p:spPr/>
        <p:txBody>
          <a:bodyPr/>
          <a:lstStyle/>
          <a:p>
            <a:pPr>
              <a:defRPr/>
            </a:pPr>
            <a:r>
              <a:rPr lang="en-US"/>
              <a:t>Trường ĐHBK Hà nội</a:t>
            </a:r>
          </a:p>
          <a:p>
            <a:pPr>
              <a:defRPr/>
            </a:pPr>
            <a:r>
              <a:rPr lang="en-US"/>
              <a:t>Khoa Điện tử Viễn thông</a:t>
            </a:r>
            <a:endParaRPr lang="en-US" altLang="en-US"/>
          </a:p>
        </p:txBody>
      </p:sp>
      <p:sp>
        <p:nvSpPr>
          <p:cNvPr id="5" name="Footer Placeholder 4">
            <a:extLst>
              <a:ext uri="{FF2B5EF4-FFF2-40B4-BE49-F238E27FC236}">
                <a16:creationId xmlns:a16="http://schemas.microsoft.com/office/drawing/2014/main" id="{F6FE5AE4-BE11-4632-AAB7-90BE7BC1E4AA}"/>
              </a:ext>
            </a:extLst>
          </p:cNvPr>
          <p:cNvSpPr>
            <a:spLocks noGrp="1"/>
          </p:cNvSpPr>
          <p:nvPr>
            <p:ph type="ftr" sz="quarter" idx="11"/>
          </p:nvPr>
        </p:nvSpPr>
        <p:spPr/>
        <p:txBody>
          <a:bodyPr/>
          <a:lstStyle/>
          <a:p>
            <a:pPr>
              <a:defRPr/>
            </a:pPr>
            <a:r>
              <a:rPr lang="en-US" altLang="en-US"/>
              <a:t>Bộ môn Điện tử Tin học</a:t>
            </a:r>
          </a:p>
        </p:txBody>
      </p:sp>
      <p:sp>
        <p:nvSpPr>
          <p:cNvPr id="26630" name="Slide Number Placeholder 5">
            <a:extLst>
              <a:ext uri="{FF2B5EF4-FFF2-40B4-BE49-F238E27FC236}">
                <a16:creationId xmlns:a16="http://schemas.microsoft.com/office/drawing/2014/main" id="{38A3C3D8-BBBB-CF82-216B-22C7FAF52D3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E8CEB3EF-751C-416F-9E1F-C11ED3FFE8B8}" type="slidenum">
              <a:rPr lang="en-US" altLang="en-US" sz="1200">
                <a:latin typeface="Garamond" panose="02020404030301010803" pitchFamily="18" charset="0"/>
              </a:rPr>
              <a:pPr>
                <a:spcBef>
                  <a:spcPct val="0"/>
                </a:spcBef>
                <a:buClrTx/>
                <a:buSzTx/>
                <a:buFontTx/>
                <a:buNone/>
              </a:pPr>
              <a:t>23</a:t>
            </a:fld>
            <a:endParaRPr lang="en-US" altLang="en-US" sz="1200">
              <a:latin typeface="Garamond" panose="02020404030301010803" pitchFamily="18" charset="0"/>
            </a:endParaRPr>
          </a:p>
        </p:txBody>
      </p:sp>
      <p:sp>
        <p:nvSpPr>
          <p:cNvPr id="26631" name="Rounded Rectangle 6">
            <a:extLst>
              <a:ext uri="{FF2B5EF4-FFF2-40B4-BE49-F238E27FC236}">
                <a16:creationId xmlns:a16="http://schemas.microsoft.com/office/drawing/2014/main" id="{01EB3B70-E130-9C07-A19C-C3BEE7A1E230}"/>
              </a:ext>
            </a:extLst>
          </p:cNvPr>
          <p:cNvSpPr>
            <a:spLocks noChangeArrowheads="1"/>
          </p:cNvSpPr>
          <p:nvPr/>
        </p:nvSpPr>
        <p:spPr bwMode="auto">
          <a:xfrm>
            <a:off x="3429000" y="2362200"/>
            <a:ext cx="2590800" cy="533400"/>
          </a:xfrm>
          <a:prstGeom prst="roundRect">
            <a:avLst>
              <a:gd name="adj" fmla="val 16667"/>
            </a:avLst>
          </a:prstGeom>
          <a:solidFill>
            <a:srgbClr val="FFFF00"/>
          </a:solidFill>
          <a:ln w="9525" algn="ctr">
            <a:solidFill>
              <a:schemeClr val="tx1"/>
            </a:solidFill>
            <a:round/>
            <a:headEnd/>
            <a:tailEnd/>
          </a:ln>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marL="0" lvl="1" algn="ctr" eaLnBrk="1" hangingPunct="1">
              <a:spcBef>
                <a:spcPct val="0"/>
              </a:spcBef>
              <a:buClrTx/>
              <a:buSzTx/>
              <a:buFontTx/>
              <a:buNone/>
            </a:pPr>
            <a:r>
              <a:rPr lang="en-US" altLang="en-US" sz="2200">
                <a:latin typeface="Arial" panose="020B0604020202020204" pitchFamily="34" charset="0"/>
              </a:rPr>
              <a:t>a</a:t>
            </a:r>
            <a:r>
              <a:rPr lang="en-US" altLang="en-US" sz="2200" baseline="-25000">
                <a:latin typeface="Arial" panose="020B0604020202020204" pitchFamily="34" charset="0"/>
              </a:rPr>
              <a:t>0</a:t>
            </a:r>
            <a:r>
              <a:rPr lang="en-US" altLang="en-US" sz="2200">
                <a:latin typeface="Arial" panose="020B0604020202020204" pitchFamily="34" charset="0"/>
              </a:rPr>
              <a:t>,a</a:t>
            </a:r>
            <a:r>
              <a:rPr lang="en-US" altLang="en-US" sz="2200" baseline="-25000">
                <a:latin typeface="Arial" panose="020B0604020202020204" pitchFamily="34" charset="0"/>
              </a:rPr>
              <a:t>1</a:t>
            </a:r>
            <a:r>
              <a:rPr lang="en-US" altLang="en-US" sz="2200">
                <a:latin typeface="Arial" panose="020B0604020202020204" pitchFamily="34" charset="0"/>
              </a:rPr>
              <a:t>,…,a</a:t>
            </a:r>
            <a:r>
              <a:rPr lang="en-US" altLang="en-US" sz="2200" baseline="-25000">
                <a:latin typeface="Arial" panose="020B0604020202020204" pitchFamily="34" charset="0"/>
              </a:rPr>
              <a:t>N-1</a:t>
            </a:r>
          </a:p>
        </p:txBody>
      </p:sp>
      <p:sp>
        <p:nvSpPr>
          <p:cNvPr id="26632" name="Rounded Rectangle 7">
            <a:extLst>
              <a:ext uri="{FF2B5EF4-FFF2-40B4-BE49-F238E27FC236}">
                <a16:creationId xmlns:a16="http://schemas.microsoft.com/office/drawing/2014/main" id="{182CE96E-C940-1518-E17B-D25D5BAA2C4C}"/>
              </a:ext>
            </a:extLst>
          </p:cNvPr>
          <p:cNvSpPr>
            <a:spLocks noChangeArrowheads="1"/>
          </p:cNvSpPr>
          <p:nvPr/>
        </p:nvSpPr>
        <p:spPr bwMode="auto">
          <a:xfrm>
            <a:off x="2667000" y="3429000"/>
            <a:ext cx="4114800" cy="838200"/>
          </a:xfrm>
          <a:prstGeom prst="roundRect">
            <a:avLst>
              <a:gd name="adj" fmla="val 16667"/>
            </a:avLst>
          </a:prstGeom>
          <a:solidFill>
            <a:srgbClr val="FFFF00"/>
          </a:solidFill>
          <a:ln w="9525" algn="ctr">
            <a:solidFill>
              <a:schemeClr val="tx1"/>
            </a:solidFill>
            <a:round/>
            <a:headEnd/>
            <a:tailEnd/>
          </a:ln>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marL="0" lvl="1" algn="ctr" eaLnBrk="1" hangingPunct="1">
              <a:spcBef>
                <a:spcPct val="0"/>
              </a:spcBef>
              <a:buClrTx/>
              <a:buSzTx/>
              <a:buFontTx/>
              <a:buNone/>
            </a:pPr>
            <a:r>
              <a:rPr lang="en-US" altLang="en-US" sz="2200">
                <a:latin typeface="Arial" panose="020B0604020202020204" pitchFamily="34" charset="0"/>
              </a:rPr>
              <a:t>Chọn chốt c là một trong </a:t>
            </a:r>
          </a:p>
          <a:p>
            <a:pPr marL="0" lvl="1" algn="ctr" eaLnBrk="1" hangingPunct="1">
              <a:spcBef>
                <a:spcPct val="0"/>
              </a:spcBef>
              <a:buClrTx/>
              <a:buSzTx/>
              <a:buFontTx/>
              <a:buNone/>
            </a:pPr>
            <a:r>
              <a:rPr lang="en-US" altLang="en-US" sz="2200">
                <a:latin typeface="Arial" panose="020B0604020202020204" pitchFamily="34" charset="0"/>
              </a:rPr>
              <a:t>các số của dãy vào</a:t>
            </a:r>
            <a:endParaRPr lang="en-US" altLang="en-US" sz="2200" baseline="-25000">
              <a:latin typeface="Arial" panose="020B0604020202020204" pitchFamily="34" charset="0"/>
            </a:endParaRPr>
          </a:p>
        </p:txBody>
      </p:sp>
      <p:sp>
        <p:nvSpPr>
          <p:cNvPr id="26633" name="Rounded Rectangle 8">
            <a:extLst>
              <a:ext uri="{FF2B5EF4-FFF2-40B4-BE49-F238E27FC236}">
                <a16:creationId xmlns:a16="http://schemas.microsoft.com/office/drawing/2014/main" id="{EAEA65AD-E94F-1A9B-BB6E-8D3C09488CC0}"/>
              </a:ext>
            </a:extLst>
          </p:cNvPr>
          <p:cNvSpPr>
            <a:spLocks noChangeArrowheads="1"/>
          </p:cNvSpPr>
          <p:nvPr/>
        </p:nvSpPr>
        <p:spPr bwMode="auto">
          <a:xfrm>
            <a:off x="1371600" y="4953000"/>
            <a:ext cx="2438400" cy="685800"/>
          </a:xfrm>
          <a:prstGeom prst="roundRect">
            <a:avLst>
              <a:gd name="adj" fmla="val 16667"/>
            </a:avLst>
          </a:prstGeom>
          <a:solidFill>
            <a:srgbClr val="FFFF00"/>
          </a:solidFill>
          <a:ln w="9525" algn="ctr">
            <a:solidFill>
              <a:schemeClr val="tx1"/>
            </a:solidFill>
            <a:round/>
            <a:headEnd/>
            <a:tailEnd/>
          </a:ln>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marL="0" lvl="1" algn="ctr" eaLnBrk="1" hangingPunct="1">
              <a:spcBef>
                <a:spcPct val="0"/>
              </a:spcBef>
              <a:buClrTx/>
              <a:buSzTx/>
              <a:buFontTx/>
              <a:buNone/>
            </a:pPr>
            <a:r>
              <a:rPr lang="en-US" altLang="en-US" sz="2200">
                <a:latin typeface="Arial" panose="020B0604020202020204" pitchFamily="34" charset="0"/>
              </a:rPr>
              <a:t>a</a:t>
            </a:r>
            <a:r>
              <a:rPr lang="en-US" altLang="en-US" sz="2200" baseline="-25000">
                <a:latin typeface="Arial" panose="020B0604020202020204" pitchFamily="34" charset="0"/>
              </a:rPr>
              <a:t>0</a:t>
            </a:r>
            <a:r>
              <a:rPr lang="en-US" altLang="en-US" sz="2200">
                <a:latin typeface="Arial" panose="020B0604020202020204" pitchFamily="34" charset="0"/>
              </a:rPr>
              <a:t>,a</a:t>
            </a:r>
            <a:r>
              <a:rPr lang="en-US" altLang="en-US" sz="2200" baseline="-25000">
                <a:latin typeface="Arial" panose="020B0604020202020204" pitchFamily="34" charset="0"/>
              </a:rPr>
              <a:t>1</a:t>
            </a:r>
            <a:r>
              <a:rPr lang="en-US" altLang="en-US" sz="2200">
                <a:latin typeface="Arial" panose="020B0604020202020204" pitchFamily="34" charset="0"/>
              </a:rPr>
              <a:t>,…,a</a:t>
            </a:r>
            <a:r>
              <a:rPr lang="en-US" altLang="en-US" sz="2200" baseline="-25000">
                <a:latin typeface="Arial" panose="020B0604020202020204" pitchFamily="34" charset="0"/>
              </a:rPr>
              <a:t>j-1</a:t>
            </a:r>
          </a:p>
        </p:txBody>
      </p:sp>
      <p:sp>
        <p:nvSpPr>
          <p:cNvPr id="26634" name="Rounded Rectangle 10">
            <a:extLst>
              <a:ext uri="{FF2B5EF4-FFF2-40B4-BE49-F238E27FC236}">
                <a16:creationId xmlns:a16="http://schemas.microsoft.com/office/drawing/2014/main" id="{F754697C-5B05-857E-69A6-E13AB8A973BA}"/>
              </a:ext>
            </a:extLst>
          </p:cNvPr>
          <p:cNvSpPr>
            <a:spLocks noChangeArrowheads="1"/>
          </p:cNvSpPr>
          <p:nvPr/>
        </p:nvSpPr>
        <p:spPr bwMode="auto">
          <a:xfrm>
            <a:off x="5486400" y="4953000"/>
            <a:ext cx="2590800" cy="685800"/>
          </a:xfrm>
          <a:prstGeom prst="roundRect">
            <a:avLst>
              <a:gd name="adj" fmla="val 16667"/>
            </a:avLst>
          </a:prstGeom>
          <a:solidFill>
            <a:srgbClr val="FFFF00"/>
          </a:solidFill>
          <a:ln w="9525" algn="ctr">
            <a:solidFill>
              <a:schemeClr val="tx1"/>
            </a:solidFill>
            <a:round/>
            <a:headEnd/>
            <a:tailEnd/>
          </a:ln>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marL="0" lvl="1" algn="ctr" eaLnBrk="1" hangingPunct="1">
              <a:spcBef>
                <a:spcPct val="0"/>
              </a:spcBef>
              <a:buClrTx/>
              <a:buSzTx/>
              <a:buFontTx/>
              <a:buNone/>
            </a:pPr>
            <a:r>
              <a:rPr lang="en-US" altLang="en-US" sz="2200">
                <a:latin typeface="Arial" panose="020B0604020202020204" pitchFamily="34" charset="0"/>
              </a:rPr>
              <a:t>a</a:t>
            </a:r>
            <a:r>
              <a:rPr lang="en-US" altLang="en-US" sz="2200" baseline="-25000">
                <a:latin typeface="Arial" panose="020B0604020202020204" pitchFamily="34" charset="0"/>
              </a:rPr>
              <a:t>j+1</a:t>
            </a:r>
            <a:r>
              <a:rPr lang="en-US" altLang="en-US" sz="2200">
                <a:latin typeface="Arial" panose="020B0604020202020204" pitchFamily="34" charset="0"/>
              </a:rPr>
              <a:t>,a</a:t>
            </a:r>
            <a:r>
              <a:rPr lang="en-US" altLang="en-US" sz="2200" baseline="-25000">
                <a:latin typeface="Arial" panose="020B0604020202020204" pitchFamily="34" charset="0"/>
              </a:rPr>
              <a:t>j+2</a:t>
            </a:r>
            <a:r>
              <a:rPr lang="en-US" altLang="en-US" sz="2200">
                <a:latin typeface="Arial" panose="020B0604020202020204" pitchFamily="34" charset="0"/>
              </a:rPr>
              <a:t>,…,a</a:t>
            </a:r>
            <a:r>
              <a:rPr lang="en-US" altLang="en-US" sz="2200" baseline="-25000">
                <a:latin typeface="Arial" panose="020B0604020202020204" pitchFamily="34" charset="0"/>
              </a:rPr>
              <a:t>N-1</a:t>
            </a:r>
          </a:p>
        </p:txBody>
      </p:sp>
      <p:sp>
        <p:nvSpPr>
          <p:cNvPr id="26635" name="Rounded Rectangle 11">
            <a:extLst>
              <a:ext uri="{FF2B5EF4-FFF2-40B4-BE49-F238E27FC236}">
                <a16:creationId xmlns:a16="http://schemas.microsoft.com/office/drawing/2014/main" id="{B562D953-47C8-3874-3B60-4503591539BC}"/>
              </a:ext>
            </a:extLst>
          </p:cNvPr>
          <p:cNvSpPr>
            <a:spLocks noChangeArrowheads="1"/>
          </p:cNvSpPr>
          <p:nvPr/>
        </p:nvSpPr>
        <p:spPr bwMode="auto">
          <a:xfrm>
            <a:off x="4419600" y="4953000"/>
            <a:ext cx="609600" cy="685800"/>
          </a:xfrm>
          <a:prstGeom prst="roundRect">
            <a:avLst>
              <a:gd name="adj" fmla="val 16667"/>
            </a:avLst>
          </a:prstGeom>
          <a:solidFill>
            <a:srgbClr val="FF3399"/>
          </a:solidFill>
          <a:ln w="9525" algn="ctr">
            <a:solidFill>
              <a:schemeClr val="tx1"/>
            </a:solidFill>
            <a:round/>
            <a:headEnd/>
            <a:tailEnd/>
          </a:ln>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marL="0" lvl="1" algn="ctr" eaLnBrk="1" hangingPunct="1">
              <a:spcBef>
                <a:spcPct val="0"/>
              </a:spcBef>
              <a:buClrTx/>
              <a:buSzTx/>
              <a:buFontTx/>
              <a:buNone/>
            </a:pPr>
            <a:r>
              <a:rPr lang="en-US" altLang="en-US" sz="2200">
                <a:solidFill>
                  <a:schemeClr val="bg1"/>
                </a:solidFill>
                <a:latin typeface="Arial" panose="020B0604020202020204" pitchFamily="34" charset="0"/>
              </a:rPr>
              <a:t>a</a:t>
            </a:r>
            <a:r>
              <a:rPr lang="en-US" altLang="en-US" sz="2200" baseline="-25000">
                <a:solidFill>
                  <a:schemeClr val="bg1"/>
                </a:solidFill>
                <a:latin typeface="Arial" panose="020B0604020202020204" pitchFamily="34" charset="0"/>
              </a:rPr>
              <a:t>j</a:t>
            </a:r>
          </a:p>
        </p:txBody>
      </p:sp>
      <p:sp>
        <p:nvSpPr>
          <p:cNvPr id="26636" name="TextBox 12">
            <a:extLst>
              <a:ext uri="{FF2B5EF4-FFF2-40B4-BE49-F238E27FC236}">
                <a16:creationId xmlns:a16="http://schemas.microsoft.com/office/drawing/2014/main" id="{39EEAE01-093C-0386-FF9A-5741E2E748E0}"/>
              </a:ext>
            </a:extLst>
          </p:cNvPr>
          <p:cNvSpPr txBox="1">
            <a:spLocks noChangeArrowheads="1"/>
          </p:cNvSpPr>
          <p:nvPr/>
        </p:nvSpPr>
        <p:spPr bwMode="auto">
          <a:xfrm>
            <a:off x="3886200" y="51054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a:t>
            </a:r>
          </a:p>
        </p:txBody>
      </p:sp>
      <p:sp>
        <p:nvSpPr>
          <p:cNvPr id="26637" name="TextBox 13">
            <a:extLst>
              <a:ext uri="{FF2B5EF4-FFF2-40B4-BE49-F238E27FC236}">
                <a16:creationId xmlns:a16="http://schemas.microsoft.com/office/drawing/2014/main" id="{173FDF5B-0F9F-9903-37C5-35BA7F274D0D}"/>
              </a:ext>
            </a:extLst>
          </p:cNvPr>
          <p:cNvSpPr txBox="1">
            <a:spLocks noChangeArrowheads="1"/>
          </p:cNvSpPr>
          <p:nvPr/>
        </p:nvSpPr>
        <p:spPr bwMode="auto">
          <a:xfrm>
            <a:off x="5029200" y="51054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&lt;</a:t>
            </a:r>
          </a:p>
        </p:txBody>
      </p:sp>
      <p:cxnSp>
        <p:nvCxnSpPr>
          <p:cNvPr id="26638" name="Straight Arrow Connector 15">
            <a:extLst>
              <a:ext uri="{FF2B5EF4-FFF2-40B4-BE49-F238E27FC236}">
                <a16:creationId xmlns:a16="http://schemas.microsoft.com/office/drawing/2014/main" id="{FEB03D69-7BED-E0AC-A5B9-C7C640A9E4FB}"/>
              </a:ext>
            </a:extLst>
          </p:cNvPr>
          <p:cNvCxnSpPr>
            <a:cxnSpLocks noChangeShapeType="1"/>
            <a:stCxn id="26631" idx="2"/>
            <a:endCxn id="26632" idx="0"/>
          </p:cNvCxnSpPr>
          <p:nvPr/>
        </p:nvCxnSpPr>
        <p:spPr bwMode="auto">
          <a:xfrm rot="5400000">
            <a:off x="4457701" y="3162300"/>
            <a:ext cx="533400" cy="31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6639" name="Straight Arrow Connector 17">
            <a:extLst>
              <a:ext uri="{FF2B5EF4-FFF2-40B4-BE49-F238E27FC236}">
                <a16:creationId xmlns:a16="http://schemas.microsoft.com/office/drawing/2014/main" id="{5C90F42F-E0A7-0613-621C-7978832882F7}"/>
              </a:ext>
            </a:extLst>
          </p:cNvPr>
          <p:cNvCxnSpPr>
            <a:cxnSpLocks noChangeShapeType="1"/>
            <a:stCxn id="26632" idx="2"/>
            <a:endCxn id="26635" idx="0"/>
          </p:cNvCxnSpPr>
          <p:nvPr/>
        </p:nvCxnSpPr>
        <p:spPr bwMode="auto">
          <a:xfrm rot="5400000">
            <a:off x="4381501" y="4610100"/>
            <a:ext cx="685800" cy="31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6640" name="Straight Arrow Connector 19">
            <a:extLst>
              <a:ext uri="{FF2B5EF4-FFF2-40B4-BE49-F238E27FC236}">
                <a16:creationId xmlns:a16="http://schemas.microsoft.com/office/drawing/2014/main" id="{380EE1E2-55EE-1778-7F91-FBA23787ED2B}"/>
              </a:ext>
            </a:extLst>
          </p:cNvPr>
          <p:cNvCxnSpPr>
            <a:cxnSpLocks noChangeShapeType="1"/>
            <a:stCxn id="26632" idx="2"/>
            <a:endCxn id="26633" idx="0"/>
          </p:cNvCxnSpPr>
          <p:nvPr/>
        </p:nvCxnSpPr>
        <p:spPr bwMode="auto">
          <a:xfrm rot="5400000">
            <a:off x="3314700" y="3543300"/>
            <a:ext cx="685800" cy="2133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6641" name="Straight Arrow Connector 21">
            <a:extLst>
              <a:ext uri="{FF2B5EF4-FFF2-40B4-BE49-F238E27FC236}">
                <a16:creationId xmlns:a16="http://schemas.microsoft.com/office/drawing/2014/main" id="{165D346C-D241-A3D1-C44A-4C1B27DCA375}"/>
              </a:ext>
            </a:extLst>
          </p:cNvPr>
          <p:cNvCxnSpPr>
            <a:cxnSpLocks noChangeShapeType="1"/>
            <a:stCxn id="26632" idx="2"/>
            <a:endCxn id="26634" idx="0"/>
          </p:cNvCxnSpPr>
          <p:nvPr/>
        </p:nvCxnSpPr>
        <p:spPr bwMode="auto">
          <a:xfrm rot="16200000" flipH="1">
            <a:off x="5410200" y="3581400"/>
            <a:ext cx="685800" cy="20574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6642" name="Elbow Connector 20">
            <a:extLst>
              <a:ext uri="{FF2B5EF4-FFF2-40B4-BE49-F238E27FC236}">
                <a16:creationId xmlns:a16="http://schemas.microsoft.com/office/drawing/2014/main" id="{9D2134F7-9308-5256-FEA4-230B49998FC0}"/>
              </a:ext>
            </a:extLst>
          </p:cNvPr>
          <p:cNvCxnSpPr>
            <a:cxnSpLocks noChangeShapeType="1"/>
            <a:stCxn id="26633" idx="2"/>
          </p:cNvCxnSpPr>
          <p:nvPr/>
        </p:nvCxnSpPr>
        <p:spPr bwMode="auto">
          <a:xfrm rot="5400000" flipH="1" flipV="1">
            <a:off x="1752600" y="4267200"/>
            <a:ext cx="2209800" cy="533400"/>
          </a:xfrm>
          <a:prstGeom prst="bentConnector5">
            <a:avLst>
              <a:gd name="adj1" fmla="val -10347"/>
              <a:gd name="adj2" fmla="val -302597"/>
              <a:gd name="adj3" fmla="val 116926"/>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6643" name="Shape 35">
            <a:extLst>
              <a:ext uri="{FF2B5EF4-FFF2-40B4-BE49-F238E27FC236}">
                <a16:creationId xmlns:a16="http://schemas.microsoft.com/office/drawing/2014/main" id="{41FEBEA0-518A-0A8D-B014-18025EF347FB}"/>
              </a:ext>
            </a:extLst>
          </p:cNvPr>
          <p:cNvCxnSpPr>
            <a:cxnSpLocks noChangeShapeType="1"/>
            <a:stCxn id="26634" idx="2"/>
          </p:cNvCxnSpPr>
          <p:nvPr/>
        </p:nvCxnSpPr>
        <p:spPr bwMode="auto">
          <a:xfrm rot="5400000" flipH="1">
            <a:off x="5448300" y="4305300"/>
            <a:ext cx="2209800" cy="457200"/>
          </a:xfrm>
          <a:prstGeom prst="bentConnector5">
            <a:avLst>
              <a:gd name="adj1" fmla="val -10347"/>
              <a:gd name="adj2" fmla="val -366667"/>
              <a:gd name="adj3" fmla="val 117556"/>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93AC4D36-E3BE-6049-3DA9-A11ECE420341}"/>
              </a:ext>
            </a:extLst>
          </p:cNvPr>
          <p:cNvSpPr>
            <a:spLocks noGrp="1" noChangeArrowheads="1"/>
          </p:cNvSpPr>
          <p:nvPr>
            <p:ph type="title"/>
          </p:nvPr>
        </p:nvSpPr>
        <p:spPr/>
        <p:txBody>
          <a:bodyPr/>
          <a:lstStyle/>
          <a:p>
            <a:pPr eaLnBrk="1" hangingPunct="1"/>
            <a:r>
              <a:rPr lang="en-US" altLang="en-US"/>
              <a:t>Giải thuật phân đoạn</a:t>
            </a:r>
          </a:p>
        </p:txBody>
      </p:sp>
      <p:sp>
        <p:nvSpPr>
          <p:cNvPr id="27651" name="Content Placeholder 2">
            <a:extLst>
              <a:ext uri="{FF2B5EF4-FFF2-40B4-BE49-F238E27FC236}">
                <a16:creationId xmlns:a16="http://schemas.microsoft.com/office/drawing/2014/main" id="{D98C10BB-6C9E-C177-3471-1D54CE9438AA}"/>
              </a:ext>
            </a:extLst>
          </p:cNvPr>
          <p:cNvSpPr>
            <a:spLocks noGrp="1" noChangeArrowheads="1"/>
          </p:cNvSpPr>
          <p:nvPr>
            <p:ph idx="1"/>
          </p:nvPr>
        </p:nvSpPr>
        <p:spPr/>
        <p:txBody>
          <a:bodyPr/>
          <a:lstStyle/>
          <a:p>
            <a:pPr eaLnBrk="1" hangingPunct="1">
              <a:lnSpc>
                <a:spcPct val="80000"/>
              </a:lnSpc>
            </a:pPr>
            <a:r>
              <a:rPr lang="en-US" altLang="en-US" sz="2400" b="1"/>
              <a:t>Đầu vào: </a:t>
            </a:r>
            <a:r>
              <a:rPr lang="en-US" altLang="en-US" sz="2400"/>
              <a:t>Dãy (a</a:t>
            </a:r>
            <a:r>
              <a:rPr lang="en-US" altLang="en-US" sz="2400" baseline="-25000"/>
              <a:t>f</a:t>
            </a:r>
            <a:r>
              <a:rPr lang="en-US" altLang="en-US" sz="2400"/>
              <a:t>, a</a:t>
            </a:r>
            <a:r>
              <a:rPr lang="en-US" altLang="en-US" sz="2400" baseline="-25000"/>
              <a:t>f+1</a:t>
            </a:r>
            <a:r>
              <a:rPr lang="en-US" altLang="en-US" sz="2400"/>
              <a:t>,…, a</a:t>
            </a:r>
            <a:r>
              <a:rPr lang="en-US" altLang="en-US" sz="2400" baseline="-25000"/>
              <a:t>h</a:t>
            </a:r>
            <a:r>
              <a:rPr lang="en-US" altLang="en-US" sz="2400"/>
              <a:t>)</a:t>
            </a:r>
          </a:p>
          <a:p>
            <a:pPr eaLnBrk="1" hangingPunct="1">
              <a:lnSpc>
                <a:spcPct val="80000"/>
              </a:lnSpc>
            </a:pPr>
            <a:r>
              <a:rPr lang="en-US" altLang="en-US" sz="2400" b="1"/>
              <a:t>Đầu ra: </a:t>
            </a:r>
            <a:r>
              <a:rPr lang="en-US" altLang="en-US" sz="2400"/>
              <a:t>Dãy (a</a:t>
            </a:r>
            <a:r>
              <a:rPr lang="en-US" altLang="en-US" sz="2400" baseline="-25000"/>
              <a:t>f</a:t>
            </a:r>
            <a:r>
              <a:rPr lang="en-US" altLang="en-US" sz="2400"/>
              <a:t>, a</a:t>
            </a:r>
            <a:r>
              <a:rPr lang="en-US" altLang="en-US" sz="2400" baseline="-25000"/>
              <a:t>f+1</a:t>
            </a:r>
            <a:r>
              <a:rPr lang="en-US" altLang="en-US" sz="2400"/>
              <a:t>,…, a</a:t>
            </a:r>
            <a:r>
              <a:rPr lang="en-US" altLang="en-US" sz="2400" baseline="-25000"/>
              <a:t>j-1</a:t>
            </a:r>
            <a:r>
              <a:rPr lang="en-US" altLang="en-US" sz="2400"/>
              <a:t>, a</a:t>
            </a:r>
            <a:r>
              <a:rPr lang="en-US" altLang="en-US" sz="2400" baseline="-25000"/>
              <a:t>j</a:t>
            </a:r>
            <a:r>
              <a:rPr lang="en-US" altLang="en-US" sz="2400"/>
              <a:t>, a</a:t>
            </a:r>
            <a:r>
              <a:rPr lang="en-US" altLang="en-US" sz="2400" baseline="-25000"/>
              <a:t>j+1</a:t>
            </a:r>
            <a:r>
              <a:rPr lang="en-US" altLang="en-US" sz="2400"/>
              <a:t>, …, a</a:t>
            </a:r>
            <a:r>
              <a:rPr lang="en-US" altLang="en-US" sz="2400" baseline="-25000"/>
              <a:t>h</a:t>
            </a:r>
            <a:r>
              <a:rPr lang="en-US" altLang="en-US" sz="2400"/>
              <a:t>) sao cho: </a:t>
            </a:r>
          </a:p>
          <a:p>
            <a:pPr lvl="1" algn="ctr" eaLnBrk="1" hangingPunct="1">
              <a:lnSpc>
                <a:spcPct val="80000"/>
              </a:lnSpc>
              <a:buFont typeface="Wingdings" panose="05000000000000000000" pitchFamily="2" charset="2"/>
              <a:buNone/>
            </a:pPr>
            <a:r>
              <a:rPr lang="en-US" altLang="en-US" sz="2400"/>
              <a:t>(a</a:t>
            </a:r>
            <a:r>
              <a:rPr lang="en-US" altLang="en-US" sz="2400" baseline="-25000"/>
              <a:t>f</a:t>
            </a:r>
            <a:r>
              <a:rPr lang="en-US" altLang="en-US" sz="2400"/>
              <a:t>, a</a:t>
            </a:r>
            <a:r>
              <a:rPr lang="en-US" altLang="en-US" sz="2400" baseline="-25000"/>
              <a:t>f+1</a:t>
            </a:r>
            <a:r>
              <a:rPr lang="en-US" altLang="en-US" sz="2400"/>
              <a:t>,…, a</a:t>
            </a:r>
            <a:r>
              <a:rPr lang="en-US" altLang="en-US" sz="2400" baseline="-25000"/>
              <a:t>j-1</a:t>
            </a:r>
            <a:r>
              <a:rPr lang="en-US" altLang="en-US" sz="2400"/>
              <a:t>) ≤ a</a:t>
            </a:r>
            <a:r>
              <a:rPr lang="en-US" altLang="en-US" sz="2400" baseline="-25000"/>
              <a:t>j</a:t>
            </a:r>
            <a:r>
              <a:rPr lang="en-US" altLang="en-US" sz="2400"/>
              <a:t> &lt; (a</a:t>
            </a:r>
            <a:r>
              <a:rPr lang="en-US" altLang="en-US" sz="2400" baseline="-25000"/>
              <a:t>j+1</a:t>
            </a:r>
            <a:r>
              <a:rPr lang="en-US" altLang="en-US" sz="2400"/>
              <a:t>, …, a</a:t>
            </a:r>
            <a:r>
              <a:rPr lang="en-US" altLang="en-US" sz="2400" baseline="-25000"/>
              <a:t>h</a:t>
            </a:r>
            <a:r>
              <a:rPr lang="en-US" altLang="en-US" sz="2400"/>
              <a:t>) </a:t>
            </a:r>
          </a:p>
          <a:p>
            <a:pPr eaLnBrk="1" hangingPunct="1">
              <a:lnSpc>
                <a:spcPct val="80000"/>
              </a:lnSpc>
            </a:pPr>
            <a:r>
              <a:rPr lang="en-US" altLang="en-US" sz="2400" b="1"/>
              <a:t>Giải thuật:</a:t>
            </a:r>
          </a:p>
          <a:p>
            <a:pPr lvl="1" eaLnBrk="1" hangingPunct="1">
              <a:lnSpc>
                <a:spcPct val="80000"/>
              </a:lnSpc>
            </a:pPr>
            <a:r>
              <a:rPr lang="en-US" altLang="en-US" sz="2000"/>
              <a:t>Chọn chốt c = a</a:t>
            </a:r>
            <a:r>
              <a:rPr lang="en-US" altLang="en-US" sz="2000" baseline="-25000"/>
              <a:t>f</a:t>
            </a:r>
            <a:r>
              <a:rPr lang="en-US" altLang="en-US" sz="2000"/>
              <a:t>;</a:t>
            </a:r>
          </a:p>
          <a:p>
            <a:pPr lvl="1" eaLnBrk="1" hangingPunct="1">
              <a:lnSpc>
                <a:spcPct val="80000"/>
              </a:lnSpc>
            </a:pPr>
            <a:r>
              <a:rPr lang="en-US" altLang="en-US" sz="2000"/>
              <a:t>Dùng 2 biến chạy i = f+1; và j=h</a:t>
            </a:r>
          </a:p>
          <a:p>
            <a:pPr lvl="1" eaLnBrk="1" hangingPunct="1">
              <a:lnSpc>
                <a:spcPct val="80000"/>
              </a:lnSpc>
            </a:pPr>
            <a:r>
              <a:rPr lang="en-US" altLang="en-US" sz="2000"/>
              <a:t>Đưa các phần tử khác chốt vào đúng vị trí:</a:t>
            </a:r>
          </a:p>
          <a:p>
            <a:pPr lvl="2" eaLnBrk="1" hangingPunct="1">
              <a:lnSpc>
                <a:spcPct val="80000"/>
              </a:lnSpc>
              <a:buFont typeface="Wingdings" panose="05000000000000000000" pitchFamily="2" charset="2"/>
              <a:buNone/>
            </a:pPr>
            <a:r>
              <a:rPr lang="en-US" altLang="en-US" sz="1800"/>
              <a:t>Chừng nào (i ≤ j) {</a:t>
            </a:r>
          </a:p>
          <a:p>
            <a:pPr lvl="3" eaLnBrk="1" hangingPunct="1">
              <a:lnSpc>
                <a:spcPct val="80000"/>
              </a:lnSpc>
              <a:buFont typeface="Wingdings" panose="05000000000000000000" pitchFamily="2" charset="2"/>
              <a:buNone/>
            </a:pPr>
            <a:r>
              <a:rPr lang="en-US" altLang="en-US" sz="1800"/>
              <a:t>Chừng nào (a</a:t>
            </a:r>
            <a:r>
              <a:rPr lang="en-US" altLang="en-US" sz="1800" baseline="-25000"/>
              <a:t>i</a:t>
            </a:r>
            <a:r>
              <a:rPr lang="en-US" altLang="en-US" sz="1800"/>
              <a:t> ≤ c) i++;</a:t>
            </a:r>
          </a:p>
          <a:p>
            <a:pPr lvl="3" eaLnBrk="1" hangingPunct="1">
              <a:lnSpc>
                <a:spcPct val="80000"/>
              </a:lnSpc>
              <a:buFont typeface="Wingdings" panose="05000000000000000000" pitchFamily="2" charset="2"/>
              <a:buNone/>
            </a:pPr>
            <a:r>
              <a:rPr lang="en-US" altLang="en-US" sz="1800"/>
              <a:t>Chừng nào (a</a:t>
            </a:r>
            <a:r>
              <a:rPr lang="en-US" altLang="en-US" sz="1800" baseline="-25000"/>
              <a:t>j</a:t>
            </a:r>
            <a:r>
              <a:rPr lang="en-US" altLang="en-US" sz="1800"/>
              <a:t> &gt; c) j--;</a:t>
            </a:r>
          </a:p>
          <a:p>
            <a:pPr lvl="3" eaLnBrk="1" hangingPunct="1">
              <a:lnSpc>
                <a:spcPct val="80000"/>
              </a:lnSpc>
              <a:buFont typeface="Wingdings" panose="05000000000000000000" pitchFamily="2" charset="2"/>
              <a:buNone/>
            </a:pPr>
            <a:r>
              <a:rPr lang="en-US" altLang="en-US" sz="1800"/>
              <a:t>Nếu (i&lt;j) Hoán Đổi (a</a:t>
            </a:r>
            <a:r>
              <a:rPr lang="en-US" altLang="en-US" sz="1800" baseline="-25000"/>
              <a:t>i</a:t>
            </a:r>
            <a:r>
              <a:rPr lang="en-US" altLang="en-US" sz="1800"/>
              <a:t>,a</a:t>
            </a:r>
            <a:r>
              <a:rPr lang="en-US" altLang="en-US" sz="1800" baseline="-25000"/>
              <a:t>j</a:t>
            </a:r>
            <a:r>
              <a:rPr lang="en-US" altLang="en-US" sz="1800"/>
              <a:t>);</a:t>
            </a:r>
          </a:p>
          <a:p>
            <a:pPr lvl="2" eaLnBrk="1" hangingPunct="1">
              <a:lnSpc>
                <a:spcPct val="80000"/>
              </a:lnSpc>
              <a:buFont typeface="Wingdings" panose="05000000000000000000" pitchFamily="2" charset="2"/>
              <a:buNone/>
            </a:pPr>
            <a:r>
              <a:rPr lang="en-US" altLang="en-US" sz="1800"/>
              <a:t>}</a:t>
            </a:r>
          </a:p>
          <a:p>
            <a:pPr lvl="1" eaLnBrk="1" hangingPunct="1">
              <a:lnSpc>
                <a:spcPct val="80000"/>
              </a:lnSpc>
            </a:pPr>
            <a:r>
              <a:rPr lang="en-US" altLang="en-US" sz="2000"/>
              <a:t>Đưa chốt vào đúng vị trí: Hoán đổi (a</a:t>
            </a:r>
            <a:r>
              <a:rPr lang="en-US" altLang="en-US" sz="2000" baseline="-25000"/>
              <a:t>f</a:t>
            </a:r>
            <a:r>
              <a:rPr lang="en-US" altLang="en-US" sz="2000"/>
              <a:t>, a</a:t>
            </a:r>
            <a:r>
              <a:rPr lang="en-US" altLang="en-US" sz="2000" baseline="-25000"/>
              <a:t>j</a:t>
            </a:r>
            <a:r>
              <a:rPr lang="en-US" altLang="en-US" sz="2000"/>
              <a:t>);  </a:t>
            </a:r>
          </a:p>
          <a:p>
            <a:pPr lvl="1" eaLnBrk="1" hangingPunct="1">
              <a:lnSpc>
                <a:spcPct val="80000"/>
              </a:lnSpc>
            </a:pPr>
            <a:r>
              <a:rPr lang="en-US" altLang="en-US" sz="2000" b="1"/>
              <a:t>Lưu ý</a:t>
            </a:r>
            <a:r>
              <a:rPr lang="en-US" altLang="en-US" sz="2000"/>
              <a:t>: giải thuật này dừng lại khi dãy chỉ có 1 hoặc 0 có phần tử nào</a:t>
            </a:r>
          </a:p>
          <a:p>
            <a:pPr eaLnBrk="1" hangingPunct="1"/>
            <a:endParaRPr lang="en-US" altLang="en-US" sz="4000"/>
          </a:p>
        </p:txBody>
      </p:sp>
      <p:sp>
        <p:nvSpPr>
          <p:cNvPr id="4" name="Date Placeholder 3">
            <a:extLst>
              <a:ext uri="{FF2B5EF4-FFF2-40B4-BE49-F238E27FC236}">
                <a16:creationId xmlns:a16="http://schemas.microsoft.com/office/drawing/2014/main" id="{7411B435-983B-4C6B-99FE-7E23B218742C}"/>
              </a:ext>
            </a:extLst>
          </p:cNvPr>
          <p:cNvSpPr>
            <a:spLocks noGrp="1"/>
          </p:cNvSpPr>
          <p:nvPr>
            <p:ph type="dt" sz="quarter" idx="10"/>
          </p:nvPr>
        </p:nvSpPr>
        <p:spPr/>
        <p:txBody>
          <a:bodyPr/>
          <a:lstStyle/>
          <a:p>
            <a:pPr>
              <a:defRPr/>
            </a:pPr>
            <a:r>
              <a:rPr lang="en-US"/>
              <a:t>Trường ĐHBK Hà nội</a:t>
            </a:r>
          </a:p>
          <a:p>
            <a:pPr>
              <a:defRPr/>
            </a:pPr>
            <a:r>
              <a:rPr lang="en-US"/>
              <a:t>Khoa Điện tử Viễn thông</a:t>
            </a:r>
            <a:endParaRPr lang="en-US" altLang="en-US"/>
          </a:p>
        </p:txBody>
      </p:sp>
      <p:sp>
        <p:nvSpPr>
          <p:cNvPr id="5" name="Footer Placeholder 4">
            <a:extLst>
              <a:ext uri="{FF2B5EF4-FFF2-40B4-BE49-F238E27FC236}">
                <a16:creationId xmlns:a16="http://schemas.microsoft.com/office/drawing/2014/main" id="{9FE8B8F2-17AB-4891-A339-ECE4A36EF864}"/>
              </a:ext>
            </a:extLst>
          </p:cNvPr>
          <p:cNvSpPr>
            <a:spLocks noGrp="1"/>
          </p:cNvSpPr>
          <p:nvPr>
            <p:ph type="ftr" sz="quarter" idx="11"/>
          </p:nvPr>
        </p:nvSpPr>
        <p:spPr/>
        <p:txBody>
          <a:bodyPr/>
          <a:lstStyle/>
          <a:p>
            <a:pPr>
              <a:defRPr/>
            </a:pPr>
            <a:r>
              <a:rPr lang="en-US" altLang="en-US"/>
              <a:t>Bộ môn Điện tử Tin học</a:t>
            </a:r>
          </a:p>
        </p:txBody>
      </p:sp>
      <p:sp>
        <p:nvSpPr>
          <p:cNvPr id="27654" name="Slide Number Placeholder 5">
            <a:extLst>
              <a:ext uri="{FF2B5EF4-FFF2-40B4-BE49-F238E27FC236}">
                <a16:creationId xmlns:a16="http://schemas.microsoft.com/office/drawing/2014/main" id="{B097E2FB-4A3E-977A-122A-11A86798F39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9CEC7883-2B01-4F02-B1C2-303F00AA5A42}" type="slidenum">
              <a:rPr lang="en-US" altLang="en-US" sz="1200">
                <a:latin typeface="Garamond" panose="02020404030301010803" pitchFamily="18" charset="0"/>
              </a:rPr>
              <a:pPr>
                <a:spcBef>
                  <a:spcPct val="0"/>
                </a:spcBef>
                <a:buClrTx/>
                <a:buSzTx/>
                <a:buFontTx/>
                <a:buNone/>
              </a:pPr>
              <a:t>24</a:t>
            </a:fld>
            <a:endParaRPr lang="en-US" altLang="en-US" sz="1200">
              <a:latin typeface="Garamond" panose="02020404030301010803"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DCCE3393-9417-58DA-1C2B-D5673CCD0569}"/>
              </a:ext>
            </a:extLst>
          </p:cNvPr>
          <p:cNvSpPr>
            <a:spLocks noGrp="1" noChangeArrowheads="1"/>
          </p:cNvSpPr>
          <p:nvPr>
            <p:ph type="title"/>
          </p:nvPr>
        </p:nvSpPr>
        <p:spPr/>
        <p:txBody>
          <a:bodyPr/>
          <a:lstStyle/>
          <a:p>
            <a:pPr eaLnBrk="1" hangingPunct="1"/>
            <a:r>
              <a:rPr lang="en-US" altLang="en-US"/>
              <a:t>Sắp xếp nhanh – Cài đặt</a:t>
            </a:r>
          </a:p>
        </p:txBody>
      </p:sp>
      <p:sp>
        <p:nvSpPr>
          <p:cNvPr id="28675" name="Content Placeholder 2">
            <a:extLst>
              <a:ext uri="{FF2B5EF4-FFF2-40B4-BE49-F238E27FC236}">
                <a16:creationId xmlns:a16="http://schemas.microsoft.com/office/drawing/2014/main" id="{F7B3AD3B-080E-F2B9-9760-A30392B87124}"/>
              </a:ext>
            </a:extLst>
          </p:cNvPr>
          <p:cNvSpPr>
            <a:spLocks noGrp="1" noChangeArrowheads="1"/>
          </p:cNvSpPr>
          <p:nvPr>
            <p:ph idx="1"/>
          </p:nvPr>
        </p:nvSpPr>
        <p:spPr/>
        <p:txBody>
          <a:bodyPr/>
          <a:lstStyle/>
          <a:p>
            <a:pPr eaLnBrk="1" hangingPunct="1"/>
            <a:r>
              <a:rPr lang="en-US" altLang="en-US"/>
              <a:t>Thủ tục Phân đoạn</a:t>
            </a:r>
          </a:p>
        </p:txBody>
      </p:sp>
      <p:sp>
        <p:nvSpPr>
          <p:cNvPr id="4" name="Date Placeholder 3">
            <a:extLst>
              <a:ext uri="{FF2B5EF4-FFF2-40B4-BE49-F238E27FC236}">
                <a16:creationId xmlns:a16="http://schemas.microsoft.com/office/drawing/2014/main" id="{209A1892-B665-4D44-9969-1CF05D8B507C}"/>
              </a:ext>
            </a:extLst>
          </p:cNvPr>
          <p:cNvSpPr>
            <a:spLocks noGrp="1"/>
          </p:cNvSpPr>
          <p:nvPr>
            <p:ph type="dt" sz="quarter" idx="10"/>
          </p:nvPr>
        </p:nvSpPr>
        <p:spPr/>
        <p:txBody>
          <a:bodyPr/>
          <a:lstStyle/>
          <a:p>
            <a:pPr>
              <a:defRPr/>
            </a:pPr>
            <a:r>
              <a:rPr lang="en-US"/>
              <a:t>Trường ĐHBK Hà nội</a:t>
            </a:r>
          </a:p>
          <a:p>
            <a:pPr>
              <a:defRPr/>
            </a:pPr>
            <a:r>
              <a:rPr lang="en-US"/>
              <a:t>Khoa Điện tử Viễn thông</a:t>
            </a:r>
            <a:endParaRPr lang="en-US" altLang="en-US"/>
          </a:p>
        </p:txBody>
      </p:sp>
      <p:sp>
        <p:nvSpPr>
          <p:cNvPr id="5" name="Footer Placeholder 4">
            <a:extLst>
              <a:ext uri="{FF2B5EF4-FFF2-40B4-BE49-F238E27FC236}">
                <a16:creationId xmlns:a16="http://schemas.microsoft.com/office/drawing/2014/main" id="{15188887-70B1-4B80-AA7F-F4E038BC335A}"/>
              </a:ext>
            </a:extLst>
          </p:cNvPr>
          <p:cNvSpPr>
            <a:spLocks noGrp="1"/>
          </p:cNvSpPr>
          <p:nvPr>
            <p:ph type="ftr" sz="quarter" idx="11"/>
          </p:nvPr>
        </p:nvSpPr>
        <p:spPr/>
        <p:txBody>
          <a:bodyPr/>
          <a:lstStyle/>
          <a:p>
            <a:pPr>
              <a:defRPr/>
            </a:pPr>
            <a:r>
              <a:rPr lang="en-US" altLang="en-US"/>
              <a:t>Bộ môn Điện tử Tin học</a:t>
            </a:r>
          </a:p>
        </p:txBody>
      </p:sp>
      <p:sp>
        <p:nvSpPr>
          <p:cNvPr id="28678" name="Slide Number Placeholder 5">
            <a:extLst>
              <a:ext uri="{FF2B5EF4-FFF2-40B4-BE49-F238E27FC236}">
                <a16:creationId xmlns:a16="http://schemas.microsoft.com/office/drawing/2014/main" id="{32551FD6-D600-64AA-30C2-D8AFAE62F30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072CD80F-8C5F-4CC3-AD53-ED0347E0D879}" type="slidenum">
              <a:rPr lang="en-US" altLang="en-US" sz="1200">
                <a:latin typeface="Garamond" panose="02020404030301010803" pitchFamily="18" charset="0"/>
              </a:rPr>
              <a:pPr>
                <a:spcBef>
                  <a:spcPct val="0"/>
                </a:spcBef>
                <a:buClrTx/>
                <a:buSzTx/>
                <a:buFontTx/>
                <a:buNone/>
              </a:pPr>
              <a:t>25</a:t>
            </a:fld>
            <a:endParaRPr lang="en-US" altLang="en-US" sz="1200">
              <a:latin typeface="Garamond" panose="02020404030301010803" pitchFamily="18" charset="0"/>
            </a:endParaRPr>
          </a:p>
        </p:txBody>
      </p:sp>
      <p:sp>
        <p:nvSpPr>
          <p:cNvPr id="28679" name="Rounded Rectangle 6">
            <a:extLst>
              <a:ext uri="{FF2B5EF4-FFF2-40B4-BE49-F238E27FC236}">
                <a16:creationId xmlns:a16="http://schemas.microsoft.com/office/drawing/2014/main" id="{E81530A1-ABDF-8259-CD43-6BC2168B1AD5}"/>
              </a:ext>
            </a:extLst>
          </p:cNvPr>
          <p:cNvSpPr>
            <a:spLocks noChangeArrowheads="1"/>
          </p:cNvSpPr>
          <p:nvPr/>
        </p:nvSpPr>
        <p:spPr bwMode="auto">
          <a:xfrm>
            <a:off x="914400" y="2133600"/>
            <a:ext cx="7162800" cy="3962400"/>
          </a:xfrm>
          <a:prstGeom prst="roundRect">
            <a:avLst>
              <a:gd name="adj" fmla="val 16667"/>
            </a:avLst>
          </a:prstGeom>
          <a:solidFill>
            <a:srgbClr val="FFFF00"/>
          </a:solidFill>
          <a:ln w="9525" algn="ctr">
            <a:solidFill>
              <a:schemeClr val="tx1"/>
            </a:solidFill>
            <a:round/>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en-US" altLang="en-US" sz="1800">
                <a:latin typeface="Courier New" panose="02070309020205020404" pitchFamily="49" charset="0"/>
                <a:cs typeface="Courier New" panose="02070309020205020404" pitchFamily="49" charset="0"/>
              </a:rPr>
              <a:t>void </a:t>
            </a:r>
            <a:r>
              <a:rPr lang="en-US" altLang="en-US" sz="1800" b="1">
                <a:latin typeface="Courier New" panose="02070309020205020404" pitchFamily="49" charset="0"/>
                <a:cs typeface="Courier New" panose="02070309020205020404" pitchFamily="49" charset="0"/>
              </a:rPr>
              <a:t>Partition</a:t>
            </a:r>
            <a:r>
              <a:rPr lang="en-US" altLang="en-US" sz="1800">
                <a:latin typeface="Courier New" panose="02070309020205020404" pitchFamily="49" charset="0"/>
                <a:cs typeface="Courier New" panose="02070309020205020404" pitchFamily="49" charset="0"/>
              </a:rPr>
              <a:t>(int A[], int first, int last){</a:t>
            </a:r>
          </a:p>
          <a:p>
            <a:pPr eaLnBrk="1" hangingPunct="1">
              <a:spcBef>
                <a:spcPct val="0"/>
              </a:spcBef>
              <a:buClrTx/>
              <a:buSzTx/>
              <a:buFontTx/>
              <a:buNone/>
            </a:pPr>
            <a:r>
              <a:rPr lang="en-US" altLang="en-US" sz="1800">
                <a:latin typeface="Courier New" panose="02070309020205020404" pitchFamily="49" charset="0"/>
                <a:cs typeface="Courier New" panose="02070309020205020404" pitchFamily="49" charset="0"/>
              </a:rPr>
              <a:t>	if (first&gt;=last) return;</a:t>
            </a:r>
          </a:p>
          <a:p>
            <a:pPr eaLnBrk="1" hangingPunct="1">
              <a:spcBef>
                <a:spcPct val="0"/>
              </a:spcBef>
              <a:buClrTx/>
              <a:buSzTx/>
              <a:buFontTx/>
              <a:buNone/>
            </a:pPr>
            <a:r>
              <a:rPr lang="en-US" altLang="en-US" sz="1800">
                <a:latin typeface="Courier New" panose="02070309020205020404" pitchFamily="49" charset="0"/>
                <a:cs typeface="Courier New" panose="02070309020205020404" pitchFamily="49" charset="0"/>
              </a:rPr>
              <a:t>	int c=A[first];</a:t>
            </a:r>
          </a:p>
          <a:p>
            <a:pPr eaLnBrk="1" hangingPunct="1">
              <a:spcBef>
                <a:spcPct val="0"/>
              </a:spcBef>
              <a:buClrTx/>
              <a:buSzTx/>
              <a:buFontTx/>
              <a:buNone/>
            </a:pPr>
            <a:r>
              <a:rPr lang="en-US" altLang="en-US" sz="1800">
                <a:latin typeface="Courier New" panose="02070309020205020404" pitchFamily="49" charset="0"/>
                <a:cs typeface="Courier New" panose="02070309020205020404" pitchFamily="49" charset="0"/>
              </a:rPr>
              <a:t>	int i=first+1,j=last;</a:t>
            </a:r>
          </a:p>
          <a:p>
            <a:pPr eaLnBrk="1" hangingPunct="1">
              <a:spcBef>
                <a:spcPct val="0"/>
              </a:spcBef>
              <a:buClrTx/>
              <a:buSzTx/>
              <a:buFontTx/>
              <a:buNone/>
            </a:pPr>
            <a:r>
              <a:rPr lang="en-US" altLang="en-US" sz="1800">
                <a:latin typeface="Courier New" panose="02070309020205020404" pitchFamily="49" charset="0"/>
                <a:cs typeface="Courier New" panose="02070309020205020404" pitchFamily="49" charset="0"/>
              </a:rPr>
              <a:t>	while (i&lt;=j){</a:t>
            </a:r>
          </a:p>
          <a:p>
            <a:pPr eaLnBrk="1" hangingPunct="1">
              <a:spcBef>
                <a:spcPct val="0"/>
              </a:spcBef>
              <a:buClrTx/>
              <a:buSzTx/>
              <a:buFontTx/>
              <a:buNone/>
            </a:pPr>
            <a:r>
              <a:rPr lang="en-US" altLang="en-US" sz="1800">
                <a:latin typeface="Courier New" panose="02070309020205020404" pitchFamily="49" charset="0"/>
                <a:cs typeface="Courier New" panose="02070309020205020404" pitchFamily="49" charset="0"/>
              </a:rPr>
              <a:t>		while (A[i]&lt;=c &amp;&amp; i&lt;=j) i++;</a:t>
            </a:r>
          </a:p>
          <a:p>
            <a:pPr eaLnBrk="1" hangingPunct="1">
              <a:spcBef>
                <a:spcPct val="0"/>
              </a:spcBef>
              <a:buClrTx/>
              <a:buSzTx/>
              <a:buFontTx/>
              <a:buNone/>
            </a:pPr>
            <a:r>
              <a:rPr lang="en-US" altLang="en-US" sz="1800">
                <a:latin typeface="Courier New" panose="02070309020205020404" pitchFamily="49" charset="0"/>
                <a:cs typeface="Courier New" panose="02070309020205020404" pitchFamily="49" charset="0"/>
              </a:rPr>
              <a:t>		while (A[j]&gt;c &amp;&amp; i&lt;=j) j--;</a:t>
            </a:r>
          </a:p>
          <a:p>
            <a:pPr eaLnBrk="1" hangingPunct="1">
              <a:spcBef>
                <a:spcPct val="0"/>
              </a:spcBef>
              <a:buClrTx/>
              <a:buSzTx/>
              <a:buFontTx/>
              <a:buNone/>
            </a:pPr>
            <a:r>
              <a:rPr lang="en-US" altLang="en-US" sz="1800">
                <a:latin typeface="Courier New" panose="02070309020205020404" pitchFamily="49" charset="0"/>
                <a:cs typeface="Courier New" panose="02070309020205020404" pitchFamily="49" charset="0"/>
              </a:rPr>
              <a:t>		if (i&lt;j) swap(A[i],A[j]);</a:t>
            </a:r>
          </a:p>
          <a:p>
            <a:pPr eaLnBrk="1" hangingPunct="1">
              <a:spcBef>
                <a:spcPct val="0"/>
              </a:spcBef>
              <a:buClrTx/>
              <a:buSzTx/>
              <a:buFontTx/>
              <a:buNone/>
            </a:pPr>
            <a:r>
              <a:rPr lang="en-US" altLang="en-US" sz="1800">
                <a:latin typeface="Courier New" panose="02070309020205020404" pitchFamily="49" charset="0"/>
                <a:cs typeface="Courier New" panose="02070309020205020404" pitchFamily="49" charset="0"/>
              </a:rPr>
              <a:t>	}</a:t>
            </a:r>
          </a:p>
          <a:p>
            <a:pPr eaLnBrk="1" hangingPunct="1">
              <a:spcBef>
                <a:spcPct val="0"/>
              </a:spcBef>
              <a:buClrTx/>
              <a:buSzTx/>
              <a:buFontTx/>
              <a:buNone/>
            </a:pPr>
            <a:r>
              <a:rPr lang="en-US" altLang="en-US" sz="1800">
                <a:latin typeface="Courier New" panose="02070309020205020404" pitchFamily="49" charset="0"/>
                <a:cs typeface="Courier New" panose="02070309020205020404" pitchFamily="49" charset="0"/>
              </a:rPr>
              <a:t>	swap(A[first],A[j]);</a:t>
            </a:r>
          </a:p>
          <a:p>
            <a:pPr eaLnBrk="1" hangingPunct="1">
              <a:spcBef>
                <a:spcPct val="0"/>
              </a:spcBef>
              <a:buClrTx/>
              <a:buSzTx/>
              <a:buFontTx/>
              <a:buNone/>
            </a:pPr>
            <a:r>
              <a:rPr lang="en-US" altLang="en-US" sz="1800">
                <a:latin typeface="Courier New" panose="02070309020205020404" pitchFamily="49" charset="0"/>
                <a:cs typeface="Courier New" panose="02070309020205020404" pitchFamily="49" charset="0"/>
              </a:rPr>
              <a:t>	</a:t>
            </a:r>
            <a:r>
              <a:rPr lang="en-US" altLang="en-US" sz="1800" b="1">
                <a:latin typeface="Courier New" panose="02070309020205020404" pitchFamily="49" charset="0"/>
                <a:cs typeface="Courier New" panose="02070309020205020404" pitchFamily="49" charset="0"/>
              </a:rPr>
              <a:t>Partition</a:t>
            </a:r>
            <a:r>
              <a:rPr lang="en-US" altLang="en-US" sz="1800">
                <a:latin typeface="Courier New" panose="02070309020205020404" pitchFamily="49" charset="0"/>
                <a:cs typeface="Courier New" panose="02070309020205020404" pitchFamily="49" charset="0"/>
              </a:rPr>
              <a:t>(A, first,j-1);</a:t>
            </a:r>
          </a:p>
          <a:p>
            <a:pPr eaLnBrk="1" hangingPunct="1">
              <a:spcBef>
                <a:spcPct val="0"/>
              </a:spcBef>
              <a:buClrTx/>
              <a:buSzTx/>
              <a:buFontTx/>
              <a:buNone/>
            </a:pPr>
            <a:r>
              <a:rPr lang="en-US" altLang="en-US" sz="1800">
                <a:latin typeface="Courier New" panose="02070309020205020404" pitchFamily="49" charset="0"/>
                <a:cs typeface="Courier New" panose="02070309020205020404" pitchFamily="49" charset="0"/>
              </a:rPr>
              <a:t>	</a:t>
            </a:r>
            <a:r>
              <a:rPr lang="en-US" altLang="en-US" sz="1800" b="1">
                <a:latin typeface="Courier New" panose="02070309020205020404" pitchFamily="49" charset="0"/>
                <a:cs typeface="Courier New" panose="02070309020205020404" pitchFamily="49" charset="0"/>
              </a:rPr>
              <a:t>Partition</a:t>
            </a:r>
            <a:r>
              <a:rPr lang="en-US" altLang="en-US" sz="1800">
                <a:latin typeface="Courier New" panose="02070309020205020404" pitchFamily="49" charset="0"/>
                <a:cs typeface="Courier New" panose="02070309020205020404" pitchFamily="49" charset="0"/>
              </a:rPr>
              <a:t>(A, j+1,last);</a:t>
            </a:r>
          </a:p>
          <a:p>
            <a:pPr eaLnBrk="1" hangingPunct="1">
              <a:spcBef>
                <a:spcPct val="0"/>
              </a:spcBef>
              <a:buClrTx/>
              <a:buSzTx/>
              <a:buFontTx/>
              <a:buNone/>
            </a:pPr>
            <a:r>
              <a:rPr lang="en-US" altLang="en-US" sz="1800">
                <a:latin typeface="Courier New" panose="02070309020205020404" pitchFamily="49" charset="0"/>
                <a:cs typeface="Courier New" panose="02070309020205020404" pitchFamily="49" charset="0"/>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6">
            <a:extLst>
              <a:ext uri="{FF2B5EF4-FFF2-40B4-BE49-F238E27FC236}">
                <a16:creationId xmlns:a16="http://schemas.microsoft.com/office/drawing/2014/main" id="{B93094C5-1961-41DD-401D-21343D349D1F}"/>
              </a:ext>
            </a:extLst>
          </p:cNvPr>
          <p:cNvSpPr>
            <a:spLocks noGrp="1" noChangeArrowheads="1"/>
          </p:cNvSpPr>
          <p:nvPr>
            <p:ph type="title"/>
          </p:nvPr>
        </p:nvSpPr>
        <p:spPr/>
        <p:txBody>
          <a:bodyPr/>
          <a:lstStyle/>
          <a:p>
            <a:r>
              <a:rPr lang="en-AU" altLang="en-US"/>
              <a:t>Ví dụ</a:t>
            </a:r>
          </a:p>
        </p:txBody>
      </p:sp>
      <p:sp>
        <p:nvSpPr>
          <p:cNvPr id="4" name="Date Placeholder 3">
            <a:extLst>
              <a:ext uri="{FF2B5EF4-FFF2-40B4-BE49-F238E27FC236}">
                <a16:creationId xmlns:a16="http://schemas.microsoft.com/office/drawing/2014/main" id="{38139ACF-0AD2-46ED-AF51-E199D1049BE1}"/>
              </a:ext>
            </a:extLst>
          </p:cNvPr>
          <p:cNvSpPr>
            <a:spLocks noGrp="1"/>
          </p:cNvSpPr>
          <p:nvPr>
            <p:ph type="dt" sz="quarter" idx="10"/>
          </p:nvPr>
        </p:nvSpPr>
        <p:spPr/>
        <p:txBody>
          <a:bodyPr/>
          <a:lstStyle/>
          <a:p>
            <a:pPr>
              <a:defRPr/>
            </a:pPr>
            <a:r>
              <a:rPr lang="en-US"/>
              <a:t>Trường ĐHBK Hà nội</a:t>
            </a:r>
          </a:p>
          <a:p>
            <a:pPr>
              <a:defRPr/>
            </a:pPr>
            <a:r>
              <a:rPr lang="en-US"/>
              <a:t>Khoa Điện tử Viễn thông</a:t>
            </a:r>
            <a:endParaRPr lang="en-US" altLang="en-US"/>
          </a:p>
        </p:txBody>
      </p:sp>
      <p:sp>
        <p:nvSpPr>
          <p:cNvPr id="5" name="Footer Placeholder 4">
            <a:extLst>
              <a:ext uri="{FF2B5EF4-FFF2-40B4-BE49-F238E27FC236}">
                <a16:creationId xmlns:a16="http://schemas.microsoft.com/office/drawing/2014/main" id="{BEE2D1F6-D03B-4376-9FFD-E36AD2EA52D7}"/>
              </a:ext>
            </a:extLst>
          </p:cNvPr>
          <p:cNvSpPr>
            <a:spLocks noGrp="1"/>
          </p:cNvSpPr>
          <p:nvPr>
            <p:ph type="ftr" sz="quarter" idx="11"/>
          </p:nvPr>
        </p:nvSpPr>
        <p:spPr/>
        <p:txBody>
          <a:bodyPr/>
          <a:lstStyle/>
          <a:p>
            <a:pPr>
              <a:defRPr/>
            </a:pPr>
            <a:r>
              <a:rPr lang="en-US" altLang="en-US"/>
              <a:t>Bộ môn Điện tử Tin học</a:t>
            </a:r>
          </a:p>
        </p:txBody>
      </p:sp>
      <p:sp>
        <p:nvSpPr>
          <p:cNvPr id="29701" name="Slide Number Placeholder 5">
            <a:extLst>
              <a:ext uri="{FF2B5EF4-FFF2-40B4-BE49-F238E27FC236}">
                <a16:creationId xmlns:a16="http://schemas.microsoft.com/office/drawing/2014/main" id="{CB7C3328-9605-0AC6-3E2A-52DFF96DF1D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8835992A-031F-4B60-BADD-B29B355423B1}" type="slidenum">
              <a:rPr lang="en-US" altLang="en-US" sz="1200">
                <a:latin typeface="Garamond" panose="02020404030301010803" pitchFamily="18" charset="0"/>
              </a:rPr>
              <a:pPr>
                <a:spcBef>
                  <a:spcPct val="0"/>
                </a:spcBef>
                <a:buClrTx/>
                <a:buSzTx/>
                <a:buFontTx/>
                <a:buNone/>
              </a:pPr>
              <a:t>26</a:t>
            </a:fld>
            <a:endParaRPr lang="en-US" altLang="en-US" sz="1200">
              <a:latin typeface="Garamond" panose="02020404030301010803" pitchFamily="18" charset="0"/>
            </a:endParaRPr>
          </a:p>
        </p:txBody>
      </p:sp>
      <p:sp>
        <p:nvSpPr>
          <p:cNvPr id="29702" name="Rectangle 4">
            <a:extLst>
              <a:ext uri="{FF2B5EF4-FFF2-40B4-BE49-F238E27FC236}">
                <a16:creationId xmlns:a16="http://schemas.microsoft.com/office/drawing/2014/main" id="{2A92A9FC-F02B-F293-2B18-6FD352E31FCC}"/>
              </a:ext>
            </a:extLst>
          </p:cNvPr>
          <p:cNvSpPr>
            <a:spLocks noChangeArrowheads="1"/>
          </p:cNvSpPr>
          <p:nvPr/>
        </p:nvSpPr>
        <p:spPr bwMode="auto">
          <a:xfrm>
            <a:off x="1143000" y="1905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13</a:t>
            </a:r>
          </a:p>
        </p:txBody>
      </p:sp>
      <p:sp>
        <p:nvSpPr>
          <p:cNvPr id="29703" name="Rectangle 5">
            <a:extLst>
              <a:ext uri="{FF2B5EF4-FFF2-40B4-BE49-F238E27FC236}">
                <a16:creationId xmlns:a16="http://schemas.microsoft.com/office/drawing/2014/main" id="{3F1ED352-433C-656C-3410-304244BDDCE7}"/>
              </a:ext>
            </a:extLst>
          </p:cNvPr>
          <p:cNvSpPr>
            <a:spLocks noChangeArrowheads="1"/>
          </p:cNvSpPr>
          <p:nvPr/>
        </p:nvSpPr>
        <p:spPr bwMode="auto">
          <a:xfrm>
            <a:off x="1600200" y="1905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12</a:t>
            </a:r>
          </a:p>
        </p:txBody>
      </p:sp>
      <p:sp>
        <p:nvSpPr>
          <p:cNvPr id="29704" name="Rectangle 6">
            <a:extLst>
              <a:ext uri="{FF2B5EF4-FFF2-40B4-BE49-F238E27FC236}">
                <a16:creationId xmlns:a16="http://schemas.microsoft.com/office/drawing/2014/main" id="{FB0F91B9-D90B-9CDE-910D-3BEF0EE0C352}"/>
              </a:ext>
            </a:extLst>
          </p:cNvPr>
          <p:cNvSpPr>
            <a:spLocks noChangeArrowheads="1"/>
          </p:cNvSpPr>
          <p:nvPr/>
        </p:nvSpPr>
        <p:spPr bwMode="auto">
          <a:xfrm>
            <a:off x="2057400" y="1905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14</a:t>
            </a:r>
          </a:p>
        </p:txBody>
      </p:sp>
      <p:sp>
        <p:nvSpPr>
          <p:cNvPr id="29705" name="Rectangle 7">
            <a:extLst>
              <a:ext uri="{FF2B5EF4-FFF2-40B4-BE49-F238E27FC236}">
                <a16:creationId xmlns:a16="http://schemas.microsoft.com/office/drawing/2014/main" id="{4159A42B-AF50-38C1-8655-5198C48C6095}"/>
              </a:ext>
            </a:extLst>
          </p:cNvPr>
          <p:cNvSpPr>
            <a:spLocks noChangeArrowheads="1"/>
          </p:cNvSpPr>
          <p:nvPr/>
        </p:nvSpPr>
        <p:spPr bwMode="auto">
          <a:xfrm>
            <a:off x="2514600" y="1905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15</a:t>
            </a:r>
          </a:p>
        </p:txBody>
      </p:sp>
      <p:sp>
        <p:nvSpPr>
          <p:cNvPr id="29706" name="Rectangle 8">
            <a:extLst>
              <a:ext uri="{FF2B5EF4-FFF2-40B4-BE49-F238E27FC236}">
                <a16:creationId xmlns:a16="http://schemas.microsoft.com/office/drawing/2014/main" id="{6FA86B9A-D772-EB9C-24E0-2C5910AE4C2E}"/>
              </a:ext>
            </a:extLst>
          </p:cNvPr>
          <p:cNvSpPr>
            <a:spLocks noChangeArrowheads="1"/>
          </p:cNvSpPr>
          <p:nvPr/>
        </p:nvSpPr>
        <p:spPr bwMode="auto">
          <a:xfrm>
            <a:off x="2971800" y="1905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11</a:t>
            </a:r>
          </a:p>
        </p:txBody>
      </p:sp>
      <p:sp>
        <p:nvSpPr>
          <p:cNvPr id="29707" name="Rectangle 9">
            <a:extLst>
              <a:ext uri="{FF2B5EF4-FFF2-40B4-BE49-F238E27FC236}">
                <a16:creationId xmlns:a16="http://schemas.microsoft.com/office/drawing/2014/main" id="{2F27988A-1906-2D88-6437-62032AEA2AA3}"/>
              </a:ext>
            </a:extLst>
          </p:cNvPr>
          <p:cNvSpPr>
            <a:spLocks noChangeArrowheads="1"/>
          </p:cNvSpPr>
          <p:nvPr/>
        </p:nvSpPr>
        <p:spPr bwMode="auto">
          <a:xfrm>
            <a:off x="3429000" y="1905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17</a:t>
            </a:r>
          </a:p>
        </p:txBody>
      </p:sp>
      <p:sp>
        <p:nvSpPr>
          <p:cNvPr id="29708" name="Rectangle 10">
            <a:extLst>
              <a:ext uri="{FF2B5EF4-FFF2-40B4-BE49-F238E27FC236}">
                <a16:creationId xmlns:a16="http://schemas.microsoft.com/office/drawing/2014/main" id="{C88BBC24-E23E-E5A4-19BE-6DAB00848DD4}"/>
              </a:ext>
            </a:extLst>
          </p:cNvPr>
          <p:cNvSpPr>
            <a:spLocks noChangeArrowheads="1"/>
          </p:cNvSpPr>
          <p:nvPr/>
        </p:nvSpPr>
        <p:spPr bwMode="auto">
          <a:xfrm>
            <a:off x="3886200" y="1905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16</a:t>
            </a:r>
          </a:p>
        </p:txBody>
      </p:sp>
      <p:sp>
        <p:nvSpPr>
          <p:cNvPr id="29709" name="Text Box 53">
            <a:extLst>
              <a:ext uri="{FF2B5EF4-FFF2-40B4-BE49-F238E27FC236}">
                <a16:creationId xmlns:a16="http://schemas.microsoft.com/office/drawing/2014/main" id="{E859FBF8-A929-7FEA-6A03-56419DCCFC1C}"/>
              </a:ext>
            </a:extLst>
          </p:cNvPr>
          <p:cNvSpPr txBox="1">
            <a:spLocks noChangeArrowheads="1"/>
          </p:cNvSpPr>
          <p:nvPr/>
        </p:nvSpPr>
        <p:spPr bwMode="auto">
          <a:xfrm>
            <a:off x="1600200" y="3124200"/>
            <a:ext cx="609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i = 1</a:t>
            </a:r>
          </a:p>
        </p:txBody>
      </p:sp>
      <p:sp>
        <p:nvSpPr>
          <p:cNvPr id="29710" name="Text Box 53">
            <a:extLst>
              <a:ext uri="{FF2B5EF4-FFF2-40B4-BE49-F238E27FC236}">
                <a16:creationId xmlns:a16="http://schemas.microsoft.com/office/drawing/2014/main" id="{9A5F2D19-A9D0-176B-12FE-7F7320B3FD80}"/>
              </a:ext>
            </a:extLst>
          </p:cNvPr>
          <p:cNvSpPr txBox="1">
            <a:spLocks noChangeArrowheads="1"/>
          </p:cNvSpPr>
          <p:nvPr/>
        </p:nvSpPr>
        <p:spPr bwMode="auto">
          <a:xfrm>
            <a:off x="228600" y="15240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Chỉ số</a:t>
            </a:r>
          </a:p>
        </p:txBody>
      </p:sp>
      <p:sp>
        <p:nvSpPr>
          <p:cNvPr id="29711" name="Text Box 53">
            <a:extLst>
              <a:ext uri="{FF2B5EF4-FFF2-40B4-BE49-F238E27FC236}">
                <a16:creationId xmlns:a16="http://schemas.microsoft.com/office/drawing/2014/main" id="{C1563E63-120D-85BF-65EC-965784D45E11}"/>
              </a:ext>
            </a:extLst>
          </p:cNvPr>
          <p:cNvSpPr txBox="1">
            <a:spLocks noChangeArrowheads="1"/>
          </p:cNvSpPr>
          <p:nvPr/>
        </p:nvSpPr>
        <p:spPr bwMode="auto">
          <a:xfrm>
            <a:off x="1219200" y="1524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0</a:t>
            </a:r>
          </a:p>
        </p:txBody>
      </p:sp>
      <p:sp>
        <p:nvSpPr>
          <p:cNvPr id="29712" name="Text Box 53">
            <a:extLst>
              <a:ext uri="{FF2B5EF4-FFF2-40B4-BE49-F238E27FC236}">
                <a16:creationId xmlns:a16="http://schemas.microsoft.com/office/drawing/2014/main" id="{725F3A42-4D62-05B9-D5E5-F73A93572EC8}"/>
              </a:ext>
            </a:extLst>
          </p:cNvPr>
          <p:cNvSpPr txBox="1">
            <a:spLocks noChangeArrowheads="1"/>
          </p:cNvSpPr>
          <p:nvPr/>
        </p:nvSpPr>
        <p:spPr bwMode="auto">
          <a:xfrm>
            <a:off x="3962400" y="1524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6</a:t>
            </a:r>
          </a:p>
        </p:txBody>
      </p:sp>
      <p:sp>
        <p:nvSpPr>
          <p:cNvPr id="29713" name="Text Box 53">
            <a:extLst>
              <a:ext uri="{FF2B5EF4-FFF2-40B4-BE49-F238E27FC236}">
                <a16:creationId xmlns:a16="http://schemas.microsoft.com/office/drawing/2014/main" id="{B9647DEC-6E0D-A4F8-13BE-65D9BB89B419}"/>
              </a:ext>
            </a:extLst>
          </p:cNvPr>
          <p:cNvSpPr txBox="1">
            <a:spLocks noChangeArrowheads="1"/>
          </p:cNvSpPr>
          <p:nvPr/>
        </p:nvSpPr>
        <p:spPr bwMode="auto">
          <a:xfrm>
            <a:off x="1676400" y="1524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1</a:t>
            </a:r>
          </a:p>
        </p:txBody>
      </p:sp>
      <p:sp>
        <p:nvSpPr>
          <p:cNvPr id="29714" name="Text Box 53">
            <a:extLst>
              <a:ext uri="{FF2B5EF4-FFF2-40B4-BE49-F238E27FC236}">
                <a16:creationId xmlns:a16="http://schemas.microsoft.com/office/drawing/2014/main" id="{5DD3BAD7-AAD7-F1C7-94CD-DFD39387F9DB}"/>
              </a:ext>
            </a:extLst>
          </p:cNvPr>
          <p:cNvSpPr txBox="1">
            <a:spLocks noChangeArrowheads="1"/>
          </p:cNvSpPr>
          <p:nvPr/>
        </p:nvSpPr>
        <p:spPr bwMode="auto">
          <a:xfrm>
            <a:off x="2133600" y="1524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2</a:t>
            </a:r>
          </a:p>
        </p:txBody>
      </p:sp>
      <p:sp>
        <p:nvSpPr>
          <p:cNvPr id="29715" name="Text Box 53">
            <a:extLst>
              <a:ext uri="{FF2B5EF4-FFF2-40B4-BE49-F238E27FC236}">
                <a16:creationId xmlns:a16="http://schemas.microsoft.com/office/drawing/2014/main" id="{058D1F48-7B4C-68F2-97B2-7A6205E861C0}"/>
              </a:ext>
            </a:extLst>
          </p:cNvPr>
          <p:cNvSpPr txBox="1">
            <a:spLocks noChangeArrowheads="1"/>
          </p:cNvSpPr>
          <p:nvPr/>
        </p:nvSpPr>
        <p:spPr bwMode="auto">
          <a:xfrm>
            <a:off x="2590800" y="1524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3</a:t>
            </a:r>
          </a:p>
        </p:txBody>
      </p:sp>
      <p:sp>
        <p:nvSpPr>
          <p:cNvPr id="29716" name="Text Box 53">
            <a:extLst>
              <a:ext uri="{FF2B5EF4-FFF2-40B4-BE49-F238E27FC236}">
                <a16:creationId xmlns:a16="http://schemas.microsoft.com/office/drawing/2014/main" id="{CBA33148-98FF-ED8E-2561-86A5DA2443CF}"/>
              </a:ext>
            </a:extLst>
          </p:cNvPr>
          <p:cNvSpPr txBox="1">
            <a:spLocks noChangeArrowheads="1"/>
          </p:cNvSpPr>
          <p:nvPr/>
        </p:nvSpPr>
        <p:spPr bwMode="auto">
          <a:xfrm>
            <a:off x="3048000" y="1524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4</a:t>
            </a:r>
          </a:p>
        </p:txBody>
      </p:sp>
      <p:sp>
        <p:nvSpPr>
          <p:cNvPr id="29717" name="Text Box 53">
            <a:extLst>
              <a:ext uri="{FF2B5EF4-FFF2-40B4-BE49-F238E27FC236}">
                <a16:creationId xmlns:a16="http://schemas.microsoft.com/office/drawing/2014/main" id="{EEA41F75-EF10-43AE-FC9F-19F541BFFB70}"/>
              </a:ext>
            </a:extLst>
          </p:cNvPr>
          <p:cNvSpPr txBox="1">
            <a:spLocks noChangeArrowheads="1"/>
          </p:cNvSpPr>
          <p:nvPr/>
        </p:nvSpPr>
        <p:spPr bwMode="auto">
          <a:xfrm>
            <a:off x="3505200" y="1524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5</a:t>
            </a:r>
          </a:p>
        </p:txBody>
      </p:sp>
      <p:sp>
        <p:nvSpPr>
          <p:cNvPr id="29718" name="Rectangle 4">
            <a:extLst>
              <a:ext uri="{FF2B5EF4-FFF2-40B4-BE49-F238E27FC236}">
                <a16:creationId xmlns:a16="http://schemas.microsoft.com/office/drawing/2014/main" id="{E2F122A0-EC3A-9517-B577-C4393F20E9FD}"/>
              </a:ext>
            </a:extLst>
          </p:cNvPr>
          <p:cNvSpPr>
            <a:spLocks noChangeArrowheads="1"/>
          </p:cNvSpPr>
          <p:nvPr/>
        </p:nvSpPr>
        <p:spPr bwMode="auto">
          <a:xfrm>
            <a:off x="1143000" y="2590800"/>
            <a:ext cx="457200" cy="457200"/>
          </a:xfrm>
          <a:prstGeom prst="rect">
            <a:avLst/>
          </a:prstGeom>
          <a:solidFill>
            <a:srgbClr val="FF66FF"/>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solidFill>
                  <a:schemeClr val="bg1"/>
                </a:solidFill>
                <a:latin typeface="Arial" panose="020B0604020202020204" pitchFamily="34" charset="0"/>
              </a:rPr>
              <a:t>13</a:t>
            </a:r>
          </a:p>
        </p:txBody>
      </p:sp>
      <p:sp>
        <p:nvSpPr>
          <p:cNvPr id="29719" name="Rectangle 5">
            <a:extLst>
              <a:ext uri="{FF2B5EF4-FFF2-40B4-BE49-F238E27FC236}">
                <a16:creationId xmlns:a16="http://schemas.microsoft.com/office/drawing/2014/main" id="{4AF214B1-93D1-990D-60BB-A030FF594906}"/>
              </a:ext>
            </a:extLst>
          </p:cNvPr>
          <p:cNvSpPr>
            <a:spLocks noChangeArrowheads="1"/>
          </p:cNvSpPr>
          <p:nvPr/>
        </p:nvSpPr>
        <p:spPr bwMode="auto">
          <a:xfrm>
            <a:off x="1600200" y="25908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12</a:t>
            </a:r>
          </a:p>
        </p:txBody>
      </p:sp>
      <p:sp>
        <p:nvSpPr>
          <p:cNvPr id="29720" name="Rectangle 6">
            <a:extLst>
              <a:ext uri="{FF2B5EF4-FFF2-40B4-BE49-F238E27FC236}">
                <a16:creationId xmlns:a16="http://schemas.microsoft.com/office/drawing/2014/main" id="{E4659513-BB82-FC22-5D45-19A61A1A8DF2}"/>
              </a:ext>
            </a:extLst>
          </p:cNvPr>
          <p:cNvSpPr>
            <a:spLocks noChangeArrowheads="1"/>
          </p:cNvSpPr>
          <p:nvPr/>
        </p:nvSpPr>
        <p:spPr bwMode="auto">
          <a:xfrm>
            <a:off x="2057400" y="25908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14</a:t>
            </a:r>
          </a:p>
        </p:txBody>
      </p:sp>
      <p:sp>
        <p:nvSpPr>
          <p:cNvPr id="29721" name="Rectangle 7">
            <a:extLst>
              <a:ext uri="{FF2B5EF4-FFF2-40B4-BE49-F238E27FC236}">
                <a16:creationId xmlns:a16="http://schemas.microsoft.com/office/drawing/2014/main" id="{71A1CB3B-0713-F259-74D2-73426F32A39C}"/>
              </a:ext>
            </a:extLst>
          </p:cNvPr>
          <p:cNvSpPr>
            <a:spLocks noChangeArrowheads="1"/>
          </p:cNvSpPr>
          <p:nvPr/>
        </p:nvSpPr>
        <p:spPr bwMode="auto">
          <a:xfrm>
            <a:off x="2514600" y="25908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15</a:t>
            </a:r>
          </a:p>
        </p:txBody>
      </p:sp>
      <p:sp>
        <p:nvSpPr>
          <p:cNvPr id="29722" name="Rectangle 8">
            <a:extLst>
              <a:ext uri="{FF2B5EF4-FFF2-40B4-BE49-F238E27FC236}">
                <a16:creationId xmlns:a16="http://schemas.microsoft.com/office/drawing/2014/main" id="{915635F5-B5F8-B67C-E33E-80A6E0E2727F}"/>
              </a:ext>
            </a:extLst>
          </p:cNvPr>
          <p:cNvSpPr>
            <a:spLocks noChangeArrowheads="1"/>
          </p:cNvSpPr>
          <p:nvPr/>
        </p:nvSpPr>
        <p:spPr bwMode="auto">
          <a:xfrm>
            <a:off x="2971800" y="25908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11</a:t>
            </a:r>
          </a:p>
        </p:txBody>
      </p:sp>
      <p:sp>
        <p:nvSpPr>
          <p:cNvPr id="29723" name="Rectangle 9">
            <a:extLst>
              <a:ext uri="{FF2B5EF4-FFF2-40B4-BE49-F238E27FC236}">
                <a16:creationId xmlns:a16="http://schemas.microsoft.com/office/drawing/2014/main" id="{6BD1F38E-66C3-93C6-B60A-FEAA7387A56B}"/>
              </a:ext>
            </a:extLst>
          </p:cNvPr>
          <p:cNvSpPr>
            <a:spLocks noChangeArrowheads="1"/>
          </p:cNvSpPr>
          <p:nvPr/>
        </p:nvSpPr>
        <p:spPr bwMode="auto">
          <a:xfrm>
            <a:off x="3429000" y="25908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17</a:t>
            </a:r>
          </a:p>
        </p:txBody>
      </p:sp>
      <p:sp>
        <p:nvSpPr>
          <p:cNvPr id="29724" name="Rectangle 10">
            <a:extLst>
              <a:ext uri="{FF2B5EF4-FFF2-40B4-BE49-F238E27FC236}">
                <a16:creationId xmlns:a16="http://schemas.microsoft.com/office/drawing/2014/main" id="{48EBCF6F-AE33-C685-3297-06C03B3319AE}"/>
              </a:ext>
            </a:extLst>
          </p:cNvPr>
          <p:cNvSpPr>
            <a:spLocks noChangeArrowheads="1"/>
          </p:cNvSpPr>
          <p:nvPr/>
        </p:nvSpPr>
        <p:spPr bwMode="auto">
          <a:xfrm>
            <a:off x="3886200" y="25908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16</a:t>
            </a:r>
          </a:p>
        </p:txBody>
      </p:sp>
      <p:sp>
        <p:nvSpPr>
          <p:cNvPr id="29725" name="Text Box 53">
            <a:extLst>
              <a:ext uri="{FF2B5EF4-FFF2-40B4-BE49-F238E27FC236}">
                <a16:creationId xmlns:a16="http://schemas.microsoft.com/office/drawing/2014/main" id="{CB20361D-41E6-C59B-BCE4-A41FF7E3AE0D}"/>
              </a:ext>
            </a:extLst>
          </p:cNvPr>
          <p:cNvSpPr txBox="1">
            <a:spLocks noChangeArrowheads="1"/>
          </p:cNvSpPr>
          <p:nvPr/>
        </p:nvSpPr>
        <p:spPr bwMode="auto">
          <a:xfrm>
            <a:off x="3962400" y="3124200"/>
            <a:ext cx="609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j = 6</a:t>
            </a:r>
          </a:p>
        </p:txBody>
      </p:sp>
      <p:cxnSp>
        <p:nvCxnSpPr>
          <p:cNvPr id="29726" name="Straight Arrow Connector 39">
            <a:extLst>
              <a:ext uri="{FF2B5EF4-FFF2-40B4-BE49-F238E27FC236}">
                <a16:creationId xmlns:a16="http://schemas.microsoft.com/office/drawing/2014/main" id="{0A5E8703-C39F-C0C5-F2B2-3B15D8E88944}"/>
              </a:ext>
            </a:extLst>
          </p:cNvPr>
          <p:cNvCxnSpPr>
            <a:cxnSpLocks noChangeShapeType="1"/>
          </p:cNvCxnSpPr>
          <p:nvPr/>
        </p:nvCxnSpPr>
        <p:spPr bwMode="auto">
          <a:xfrm>
            <a:off x="1600200" y="3505200"/>
            <a:ext cx="457200"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9727" name="Straight Arrow Connector 40">
            <a:extLst>
              <a:ext uri="{FF2B5EF4-FFF2-40B4-BE49-F238E27FC236}">
                <a16:creationId xmlns:a16="http://schemas.microsoft.com/office/drawing/2014/main" id="{CF9F3E03-019B-D1BC-2FEA-9267BAD2B60F}"/>
              </a:ext>
            </a:extLst>
          </p:cNvPr>
          <p:cNvCxnSpPr>
            <a:cxnSpLocks noChangeShapeType="1"/>
          </p:cNvCxnSpPr>
          <p:nvPr/>
        </p:nvCxnSpPr>
        <p:spPr bwMode="auto">
          <a:xfrm flipH="1">
            <a:off x="3886200" y="3505200"/>
            <a:ext cx="457200"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9728" name="Text Box 53">
            <a:extLst>
              <a:ext uri="{FF2B5EF4-FFF2-40B4-BE49-F238E27FC236}">
                <a16:creationId xmlns:a16="http://schemas.microsoft.com/office/drawing/2014/main" id="{A41A4322-C7CF-6D42-C088-DBCC8A68DC9D}"/>
              </a:ext>
            </a:extLst>
          </p:cNvPr>
          <p:cNvSpPr txBox="1">
            <a:spLocks noChangeArrowheads="1"/>
          </p:cNvSpPr>
          <p:nvPr/>
        </p:nvSpPr>
        <p:spPr bwMode="auto">
          <a:xfrm>
            <a:off x="2057400" y="4506913"/>
            <a:ext cx="609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i = 2</a:t>
            </a:r>
          </a:p>
        </p:txBody>
      </p:sp>
      <p:sp>
        <p:nvSpPr>
          <p:cNvPr id="29729" name="Rectangle 4">
            <a:extLst>
              <a:ext uri="{FF2B5EF4-FFF2-40B4-BE49-F238E27FC236}">
                <a16:creationId xmlns:a16="http://schemas.microsoft.com/office/drawing/2014/main" id="{CC6E44CC-9140-82F1-E26F-63BCA963F1E3}"/>
              </a:ext>
            </a:extLst>
          </p:cNvPr>
          <p:cNvSpPr>
            <a:spLocks noChangeArrowheads="1"/>
          </p:cNvSpPr>
          <p:nvPr/>
        </p:nvSpPr>
        <p:spPr bwMode="auto">
          <a:xfrm>
            <a:off x="1143000" y="3973513"/>
            <a:ext cx="457200" cy="457200"/>
          </a:xfrm>
          <a:prstGeom prst="rect">
            <a:avLst/>
          </a:prstGeom>
          <a:solidFill>
            <a:srgbClr val="FF66FF"/>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solidFill>
                  <a:schemeClr val="bg1"/>
                </a:solidFill>
                <a:latin typeface="Arial" panose="020B0604020202020204" pitchFamily="34" charset="0"/>
              </a:rPr>
              <a:t>13</a:t>
            </a:r>
          </a:p>
        </p:txBody>
      </p:sp>
      <p:sp>
        <p:nvSpPr>
          <p:cNvPr id="29730" name="Rectangle 5">
            <a:extLst>
              <a:ext uri="{FF2B5EF4-FFF2-40B4-BE49-F238E27FC236}">
                <a16:creationId xmlns:a16="http://schemas.microsoft.com/office/drawing/2014/main" id="{DF0A21AC-3B45-99A4-404F-003770B068E8}"/>
              </a:ext>
            </a:extLst>
          </p:cNvPr>
          <p:cNvSpPr>
            <a:spLocks noChangeArrowheads="1"/>
          </p:cNvSpPr>
          <p:nvPr/>
        </p:nvSpPr>
        <p:spPr bwMode="auto">
          <a:xfrm>
            <a:off x="1600200" y="3973513"/>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12</a:t>
            </a:r>
          </a:p>
        </p:txBody>
      </p:sp>
      <p:sp>
        <p:nvSpPr>
          <p:cNvPr id="45" name="Rectangle 6">
            <a:extLst>
              <a:ext uri="{FF2B5EF4-FFF2-40B4-BE49-F238E27FC236}">
                <a16:creationId xmlns:a16="http://schemas.microsoft.com/office/drawing/2014/main" id="{DC60BA56-FE61-496E-8BB1-7A431ED7FDAE}"/>
              </a:ext>
            </a:extLst>
          </p:cNvPr>
          <p:cNvSpPr>
            <a:spLocks noChangeArrowheads="1"/>
          </p:cNvSpPr>
          <p:nvPr/>
        </p:nvSpPr>
        <p:spPr bwMode="auto">
          <a:xfrm>
            <a:off x="2057400" y="3973513"/>
            <a:ext cx="457200" cy="457200"/>
          </a:xfrm>
          <a:prstGeom prst="rect">
            <a:avLst/>
          </a:prstGeom>
          <a:solidFill>
            <a:schemeClr val="tx2">
              <a:lumMod val="40000"/>
              <a:lumOff val="60000"/>
            </a:schemeClr>
          </a:solidFill>
          <a:ln w="9525">
            <a:solidFill>
              <a:schemeClr val="tx1"/>
            </a:solidFill>
            <a:miter lim="800000"/>
            <a:headEnd/>
            <a:tailEnd/>
          </a:ln>
        </p:spPr>
        <p:txBody>
          <a:bodyPr wrap="none" anchor="ctr"/>
          <a:lstStyle/>
          <a:p>
            <a:pPr algn="ctr" eaLnBrk="1" hangingPunct="1">
              <a:defRPr/>
            </a:pPr>
            <a:r>
              <a:rPr lang="en-US" sz="2000">
                <a:latin typeface="Arial" charset="0"/>
              </a:rPr>
              <a:t>14</a:t>
            </a:r>
          </a:p>
        </p:txBody>
      </p:sp>
      <p:sp>
        <p:nvSpPr>
          <p:cNvPr id="29732" name="Rectangle 7">
            <a:extLst>
              <a:ext uri="{FF2B5EF4-FFF2-40B4-BE49-F238E27FC236}">
                <a16:creationId xmlns:a16="http://schemas.microsoft.com/office/drawing/2014/main" id="{01D4B574-2153-9F2E-C855-26635A124B04}"/>
              </a:ext>
            </a:extLst>
          </p:cNvPr>
          <p:cNvSpPr>
            <a:spLocks noChangeArrowheads="1"/>
          </p:cNvSpPr>
          <p:nvPr/>
        </p:nvSpPr>
        <p:spPr bwMode="auto">
          <a:xfrm>
            <a:off x="2514600" y="3973513"/>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15</a:t>
            </a:r>
          </a:p>
        </p:txBody>
      </p:sp>
      <p:sp>
        <p:nvSpPr>
          <p:cNvPr id="47" name="Rectangle 8">
            <a:extLst>
              <a:ext uri="{FF2B5EF4-FFF2-40B4-BE49-F238E27FC236}">
                <a16:creationId xmlns:a16="http://schemas.microsoft.com/office/drawing/2014/main" id="{43B0B8DA-8796-4E39-986B-FE613FE943F9}"/>
              </a:ext>
            </a:extLst>
          </p:cNvPr>
          <p:cNvSpPr>
            <a:spLocks noChangeArrowheads="1"/>
          </p:cNvSpPr>
          <p:nvPr/>
        </p:nvSpPr>
        <p:spPr bwMode="auto">
          <a:xfrm>
            <a:off x="2971800" y="3973513"/>
            <a:ext cx="457200" cy="457200"/>
          </a:xfrm>
          <a:prstGeom prst="rect">
            <a:avLst/>
          </a:prstGeom>
          <a:solidFill>
            <a:schemeClr val="tx2">
              <a:lumMod val="40000"/>
              <a:lumOff val="60000"/>
            </a:schemeClr>
          </a:solidFill>
          <a:ln w="9525">
            <a:solidFill>
              <a:schemeClr val="tx1"/>
            </a:solidFill>
            <a:miter lim="800000"/>
            <a:headEnd/>
            <a:tailEnd/>
          </a:ln>
        </p:spPr>
        <p:txBody>
          <a:bodyPr wrap="none" anchor="ctr"/>
          <a:lstStyle/>
          <a:p>
            <a:pPr algn="ctr" eaLnBrk="1" hangingPunct="1">
              <a:defRPr/>
            </a:pPr>
            <a:r>
              <a:rPr lang="en-US" sz="2000">
                <a:latin typeface="Arial" charset="0"/>
              </a:rPr>
              <a:t>11</a:t>
            </a:r>
          </a:p>
        </p:txBody>
      </p:sp>
      <p:sp>
        <p:nvSpPr>
          <p:cNvPr id="29734" name="Rectangle 9">
            <a:extLst>
              <a:ext uri="{FF2B5EF4-FFF2-40B4-BE49-F238E27FC236}">
                <a16:creationId xmlns:a16="http://schemas.microsoft.com/office/drawing/2014/main" id="{1EC2E172-EC62-863B-D9C3-0FEA767769BE}"/>
              </a:ext>
            </a:extLst>
          </p:cNvPr>
          <p:cNvSpPr>
            <a:spLocks noChangeArrowheads="1"/>
          </p:cNvSpPr>
          <p:nvPr/>
        </p:nvSpPr>
        <p:spPr bwMode="auto">
          <a:xfrm>
            <a:off x="3429000" y="3973513"/>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17</a:t>
            </a:r>
          </a:p>
        </p:txBody>
      </p:sp>
      <p:sp>
        <p:nvSpPr>
          <p:cNvPr id="29735" name="Rectangle 10">
            <a:extLst>
              <a:ext uri="{FF2B5EF4-FFF2-40B4-BE49-F238E27FC236}">
                <a16:creationId xmlns:a16="http://schemas.microsoft.com/office/drawing/2014/main" id="{285A292D-122C-631C-DBF4-CB27884E56E0}"/>
              </a:ext>
            </a:extLst>
          </p:cNvPr>
          <p:cNvSpPr>
            <a:spLocks noChangeArrowheads="1"/>
          </p:cNvSpPr>
          <p:nvPr/>
        </p:nvSpPr>
        <p:spPr bwMode="auto">
          <a:xfrm>
            <a:off x="3886200" y="3973513"/>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16</a:t>
            </a:r>
          </a:p>
        </p:txBody>
      </p:sp>
      <p:sp>
        <p:nvSpPr>
          <p:cNvPr id="29736" name="Text Box 53">
            <a:extLst>
              <a:ext uri="{FF2B5EF4-FFF2-40B4-BE49-F238E27FC236}">
                <a16:creationId xmlns:a16="http://schemas.microsoft.com/office/drawing/2014/main" id="{1CE0AEE3-1AE0-EE7A-B590-B87092A44E7D}"/>
              </a:ext>
            </a:extLst>
          </p:cNvPr>
          <p:cNvSpPr txBox="1">
            <a:spLocks noChangeArrowheads="1"/>
          </p:cNvSpPr>
          <p:nvPr/>
        </p:nvSpPr>
        <p:spPr bwMode="auto">
          <a:xfrm>
            <a:off x="3048000" y="4506913"/>
            <a:ext cx="609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j = 4</a:t>
            </a:r>
          </a:p>
        </p:txBody>
      </p:sp>
      <p:sp>
        <p:nvSpPr>
          <p:cNvPr id="29737" name="Freeform 50">
            <a:extLst>
              <a:ext uri="{FF2B5EF4-FFF2-40B4-BE49-F238E27FC236}">
                <a16:creationId xmlns:a16="http://schemas.microsoft.com/office/drawing/2014/main" id="{83B335F0-277D-2272-DE7F-D01A2C520811}"/>
              </a:ext>
            </a:extLst>
          </p:cNvPr>
          <p:cNvSpPr>
            <a:spLocks noChangeArrowheads="1"/>
          </p:cNvSpPr>
          <p:nvPr/>
        </p:nvSpPr>
        <p:spPr bwMode="auto">
          <a:xfrm>
            <a:off x="2300288" y="3714750"/>
            <a:ext cx="914400" cy="252413"/>
          </a:xfrm>
          <a:custGeom>
            <a:avLst/>
            <a:gdLst>
              <a:gd name="T0" fmla="*/ 0 w 914400"/>
              <a:gd name="T1" fmla="*/ 248613 h 253180"/>
              <a:gd name="T2" fmla="*/ 442452 w 914400"/>
              <a:gd name="T3" fmla="*/ 2416 h 253180"/>
              <a:gd name="T4" fmla="*/ 914400 w 914400"/>
              <a:gd name="T5" fmla="*/ 234131 h 253180"/>
              <a:gd name="T6" fmla="*/ 0 60000 65536"/>
              <a:gd name="T7" fmla="*/ 0 60000 65536"/>
              <a:gd name="T8" fmla="*/ 0 60000 65536"/>
              <a:gd name="T9" fmla="*/ 0 w 914400"/>
              <a:gd name="T10" fmla="*/ 0 h 253180"/>
              <a:gd name="T11" fmla="*/ 914400 w 914400"/>
              <a:gd name="T12" fmla="*/ 253180 h 253180"/>
            </a:gdLst>
            <a:ahLst/>
            <a:cxnLst>
              <a:cxn ang="T6">
                <a:pos x="T0" y="T1"/>
              </a:cxn>
              <a:cxn ang="T7">
                <a:pos x="T2" y="T3"/>
              </a:cxn>
              <a:cxn ang="T8">
                <a:pos x="T4" y="T5"/>
              </a:cxn>
            </a:cxnLst>
            <a:rect l="T9" t="T10" r="T11" b="T12"/>
            <a:pathLst>
              <a:path w="914400" h="253180">
                <a:moveTo>
                  <a:pt x="0" y="253180"/>
                </a:moveTo>
                <a:cubicBezTo>
                  <a:pt x="145026" y="129048"/>
                  <a:pt x="290052" y="4916"/>
                  <a:pt x="442452" y="2458"/>
                </a:cubicBezTo>
                <a:cubicBezTo>
                  <a:pt x="594852" y="0"/>
                  <a:pt x="754626" y="119216"/>
                  <a:pt x="914400" y="238432"/>
                </a:cubicBezTo>
              </a:path>
            </a:pathLst>
          </a:custGeom>
          <a:noFill/>
          <a:ln w="25400" algn="ctr">
            <a:solidFill>
              <a:schemeClr val="tx1"/>
            </a:solidFill>
            <a:round/>
            <a:headEnd type="arrow"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38" name="Text Box 53">
            <a:extLst>
              <a:ext uri="{FF2B5EF4-FFF2-40B4-BE49-F238E27FC236}">
                <a16:creationId xmlns:a16="http://schemas.microsoft.com/office/drawing/2014/main" id="{EC11D117-F08E-865C-E83D-8A698E7F458B}"/>
              </a:ext>
            </a:extLst>
          </p:cNvPr>
          <p:cNvSpPr txBox="1">
            <a:spLocks noChangeArrowheads="1"/>
          </p:cNvSpPr>
          <p:nvPr/>
        </p:nvSpPr>
        <p:spPr bwMode="auto">
          <a:xfrm>
            <a:off x="2057400" y="5562600"/>
            <a:ext cx="609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i = 2</a:t>
            </a:r>
          </a:p>
        </p:txBody>
      </p:sp>
      <p:sp>
        <p:nvSpPr>
          <p:cNvPr id="29739" name="Rectangle 4">
            <a:extLst>
              <a:ext uri="{FF2B5EF4-FFF2-40B4-BE49-F238E27FC236}">
                <a16:creationId xmlns:a16="http://schemas.microsoft.com/office/drawing/2014/main" id="{F8AA5F41-24A3-CF1E-EEC7-69D105D0659C}"/>
              </a:ext>
            </a:extLst>
          </p:cNvPr>
          <p:cNvSpPr>
            <a:spLocks noChangeArrowheads="1"/>
          </p:cNvSpPr>
          <p:nvPr/>
        </p:nvSpPr>
        <p:spPr bwMode="auto">
          <a:xfrm>
            <a:off x="1143000" y="5029200"/>
            <a:ext cx="457200" cy="457200"/>
          </a:xfrm>
          <a:prstGeom prst="rect">
            <a:avLst/>
          </a:prstGeom>
          <a:solidFill>
            <a:srgbClr val="FF66FF"/>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solidFill>
                  <a:schemeClr val="bg1"/>
                </a:solidFill>
                <a:latin typeface="Arial" panose="020B0604020202020204" pitchFamily="34" charset="0"/>
              </a:rPr>
              <a:t>13</a:t>
            </a:r>
          </a:p>
        </p:txBody>
      </p:sp>
      <p:sp>
        <p:nvSpPr>
          <p:cNvPr id="29740" name="Rectangle 5">
            <a:extLst>
              <a:ext uri="{FF2B5EF4-FFF2-40B4-BE49-F238E27FC236}">
                <a16:creationId xmlns:a16="http://schemas.microsoft.com/office/drawing/2014/main" id="{91C652A6-F56F-46FE-0069-4C5F303A4811}"/>
              </a:ext>
            </a:extLst>
          </p:cNvPr>
          <p:cNvSpPr>
            <a:spLocks noChangeArrowheads="1"/>
          </p:cNvSpPr>
          <p:nvPr/>
        </p:nvSpPr>
        <p:spPr bwMode="auto">
          <a:xfrm>
            <a:off x="1600200" y="50292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12</a:t>
            </a:r>
          </a:p>
        </p:txBody>
      </p:sp>
      <p:sp>
        <p:nvSpPr>
          <p:cNvPr id="55" name="Rectangle 6">
            <a:extLst>
              <a:ext uri="{FF2B5EF4-FFF2-40B4-BE49-F238E27FC236}">
                <a16:creationId xmlns:a16="http://schemas.microsoft.com/office/drawing/2014/main" id="{63F4B2C8-B6E1-40A6-A276-9831CFD5FF67}"/>
              </a:ext>
            </a:extLst>
          </p:cNvPr>
          <p:cNvSpPr>
            <a:spLocks noChangeArrowheads="1"/>
          </p:cNvSpPr>
          <p:nvPr/>
        </p:nvSpPr>
        <p:spPr bwMode="auto">
          <a:xfrm>
            <a:off x="2057400" y="5029200"/>
            <a:ext cx="457200" cy="457200"/>
          </a:xfrm>
          <a:prstGeom prst="rect">
            <a:avLst/>
          </a:prstGeom>
          <a:solidFill>
            <a:schemeClr val="tx2">
              <a:lumMod val="40000"/>
              <a:lumOff val="60000"/>
            </a:schemeClr>
          </a:solidFill>
          <a:ln w="9525">
            <a:solidFill>
              <a:schemeClr val="tx1"/>
            </a:solidFill>
            <a:miter lim="800000"/>
            <a:headEnd/>
            <a:tailEnd/>
          </a:ln>
        </p:spPr>
        <p:txBody>
          <a:bodyPr wrap="none" anchor="ctr"/>
          <a:lstStyle/>
          <a:p>
            <a:pPr algn="ctr" eaLnBrk="1" hangingPunct="1">
              <a:defRPr/>
            </a:pPr>
            <a:r>
              <a:rPr lang="en-US" sz="2000">
                <a:latin typeface="Arial" charset="0"/>
              </a:rPr>
              <a:t>11</a:t>
            </a:r>
          </a:p>
        </p:txBody>
      </p:sp>
      <p:sp>
        <p:nvSpPr>
          <p:cNvPr id="29742" name="Rectangle 7">
            <a:extLst>
              <a:ext uri="{FF2B5EF4-FFF2-40B4-BE49-F238E27FC236}">
                <a16:creationId xmlns:a16="http://schemas.microsoft.com/office/drawing/2014/main" id="{045411C8-0506-2D4C-7B4D-143FA6C66A45}"/>
              </a:ext>
            </a:extLst>
          </p:cNvPr>
          <p:cNvSpPr>
            <a:spLocks noChangeArrowheads="1"/>
          </p:cNvSpPr>
          <p:nvPr/>
        </p:nvSpPr>
        <p:spPr bwMode="auto">
          <a:xfrm>
            <a:off x="2514600" y="50292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15</a:t>
            </a:r>
          </a:p>
        </p:txBody>
      </p:sp>
      <p:sp>
        <p:nvSpPr>
          <p:cNvPr id="57" name="Rectangle 8">
            <a:extLst>
              <a:ext uri="{FF2B5EF4-FFF2-40B4-BE49-F238E27FC236}">
                <a16:creationId xmlns:a16="http://schemas.microsoft.com/office/drawing/2014/main" id="{8CDDE9AA-202C-48CB-B64E-BD7B827A504D}"/>
              </a:ext>
            </a:extLst>
          </p:cNvPr>
          <p:cNvSpPr>
            <a:spLocks noChangeArrowheads="1"/>
          </p:cNvSpPr>
          <p:nvPr/>
        </p:nvSpPr>
        <p:spPr bwMode="auto">
          <a:xfrm>
            <a:off x="2971800" y="5029200"/>
            <a:ext cx="457200" cy="457200"/>
          </a:xfrm>
          <a:prstGeom prst="rect">
            <a:avLst/>
          </a:prstGeom>
          <a:solidFill>
            <a:schemeClr val="tx2">
              <a:lumMod val="40000"/>
              <a:lumOff val="60000"/>
            </a:schemeClr>
          </a:solidFill>
          <a:ln w="9525">
            <a:solidFill>
              <a:schemeClr val="tx1"/>
            </a:solidFill>
            <a:miter lim="800000"/>
            <a:headEnd/>
            <a:tailEnd/>
          </a:ln>
        </p:spPr>
        <p:txBody>
          <a:bodyPr wrap="none" anchor="ctr"/>
          <a:lstStyle/>
          <a:p>
            <a:pPr algn="ctr" eaLnBrk="1" hangingPunct="1">
              <a:defRPr/>
            </a:pPr>
            <a:r>
              <a:rPr lang="en-US" sz="2000">
                <a:latin typeface="Arial" charset="0"/>
              </a:rPr>
              <a:t>14</a:t>
            </a:r>
          </a:p>
        </p:txBody>
      </p:sp>
      <p:sp>
        <p:nvSpPr>
          <p:cNvPr id="29744" name="Rectangle 9">
            <a:extLst>
              <a:ext uri="{FF2B5EF4-FFF2-40B4-BE49-F238E27FC236}">
                <a16:creationId xmlns:a16="http://schemas.microsoft.com/office/drawing/2014/main" id="{53A45F09-20D5-D5B4-7FED-84252C155D54}"/>
              </a:ext>
            </a:extLst>
          </p:cNvPr>
          <p:cNvSpPr>
            <a:spLocks noChangeArrowheads="1"/>
          </p:cNvSpPr>
          <p:nvPr/>
        </p:nvSpPr>
        <p:spPr bwMode="auto">
          <a:xfrm>
            <a:off x="3429000" y="50292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17</a:t>
            </a:r>
          </a:p>
        </p:txBody>
      </p:sp>
      <p:sp>
        <p:nvSpPr>
          <p:cNvPr id="29745" name="Rectangle 10">
            <a:extLst>
              <a:ext uri="{FF2B5EF4-FFF2-40B4-BE49-F238E27FC236}">
                <a16:creationId xmlns:a16="http://schemas.microsoft.com/office/drawing/2014/main" id="{1932B1B4-AFB0-10D6-35F8-91DDC17A6080}"/>
              </a:ext>
            </a:extLst>
          </p:cNvPr>
          <p:cNvSpPr>
            <a:spLocks noChangeArrowheads="1"/>
          </p:cNvSpPr>
          <p:nvPr/>
        </p:nvSpPr>
        <p:spPr bwMode="auto">
          <a:xfrm>
            <a:off x="3886200" y="50292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16</a:t>
            </a:r>
          </a:p>
        </p:txBody>
      </p:sp>
      <p:sp>
        <p:nvSpPr>
          <p:cNvPr id="29746" name="Text Box 53">
            <a:extLst>
              <a:ext uri="{FF2B5EF4-FFF2-40B4-BE49-F238E27FC236}">
                <a16:creationId xmlns:a16="http://schemas.microsoft.com/office/drawing/2014/main" id="{DA0369FB-0565-BD30-AC4D-FBC2CAFE79DD}"/>
              </a:ext>
            </a:extLst>
          </p:cNvPr>
          <p:cNvSpPr txBox="1">
            <a:spLocks noChangeArrowheads="1"/>
          </p:cNvSpPr>
          <p:nvPr/>
        </p:nvSpPr>
        <p:spPr bwMode="auto">
          <a:xfrm>
            <a:off x="3048000" y="5562600"/>
            <a:ext cx="609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j = 4</a:t>
            </a:r>
          </a:p>
        </p:txBody>
      </p:sp>
      <p:cxnSp>
        <p:nvCxnSpPr>
          <p:cNvPr id="29747" name="Straight Arrow Connector 60">
            <a:extLst>
              <a:ext uri="{FF2B5EF4-FFF2-40B4-BE49-F238E27FC236}">
                <a16:creationId xmlns:a16="http://schemas.microsoft.com/office/drawing/2014/main" id="{2E28F627-8A79-5E2A-975A-C83FB6CEF266}"/>
              </a:ext>
            </a:extLst>
          </p:cNvPr>
          <p:cNvCxnSpPr>
            <a:cxnSpLocks noChangeShapeType="1"/>
          </p:cNvCxnSpPr>
          <p:nvPr/>
        </p:nvCxnSpPr>
        <p:spPr bwMode="auto">
          <a:xfrm>
            <a:off x="2057400" y="5943600"/>
            <a:ext cx="457200"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9748" name="Straight Arrow Connector 61">
            <a:extLst>
              <a:ext uri="{FF2B5EF4-FFF2-40B4-BE49-F238E27FC236}">
                <a16:creationId xmlns:a16="http://schemas.microsoft.com/office/drawing/2014/main" id="{83CED7D3-80EB-DA87-DCCA-E8FC8603AE68}"/>
              </a:ext>
            </a:extLst>
          </p:cNvPr>
          <p:cNvCxnSpPr>
            <a:cxnSpLocks noChangeShapeType="1"/>
          </p:cNvCxnSpPr>
          <p:nvPr/>
        </p:nvCxnSpPr>
        <p:spPr bwMode="auto">
          <a:xfrm flipH="1">
            <a:off x="2971800" y="5943600"/>
            <a:ext cx="457200"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9749" name="Text Box 53">
            <a:extLst>
              <a:ext uri="{FF2B5EF4-FFF2-40B4-BE49-F238E27FC236}">
                <a16:creationId xmlns:a16="http://schemas.microsoft.com/office/drawing/2014/main" id="{79865EF2-A065-DBA8-0C17-78F5A4B7983A}"/>
              </a:ext>
            </a:extLst>
          </p:cNvPr>
          <p:cNvSpPr txBox="1">
            <a:spLocks noChangeArrowheads="1"/>
          </p:cNvSpPr>
          <p:nvPr/>
        </p:nvSpPr>
        <p:spPr bwMode="auto">
          <a:xfrm>
            <a:off x="6477000" y="3211513"/>
            <a:ext cx="609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i = 3</a:t>
            </a:r>
          </a:p>
        </p:txBody>
      </p:sp>
      <p:sp>
        <p:nvSpPr>
          <p:cNvPr id="29750" name="Rectangle 4">
            <a:extLst>
              <a:ext uri="{FF2B5EF4-FFF2-40B4-BE49-F238E27FC236}">
                <a16:creationId xmlns:a16="http://schemas.microsoft.com/office/drawing/2014/main" id="{DF97C139-D14A-597D-C89A-A4B03CC018D9}"/>
              </a:ext>
            </a:extLst>
          </p:cNvPr>
          <p:cNvSpPr>
            <a:spLocks noChangeArrowheads="1"/>
          </p:cNvSpPr>
          <p:nvPr/>
        </p:nvSpPr>
        <p:spPr bwMode="auto">
          <a:xfrm>
            <a:off x="5105400" y="2590800"/>
            <a:ext cx="457200" cy="457200"/>
          </a:xfrm>
          <a:prstGeom prst="rect">
            <a:avLst/>
          </a:prstGeom>
          <a:solidFill>
            <a:srgbClr val="FF66FF"/>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solidFill>
                  <a:schemeClr val="bg1"/>
                </a:solidFill>
                <a:latin typeface="Arial" panose="020B0604020202020204" pitchFamily="34" charset="0"/>
              </a:rPr>
              <a:t>13</a:t>
            </a:r>
          </a:p>
        </p:txBody>
      </p:sp>
      <p:sp>
        <p:nvSpPr>
          <p:cNvPr id="29751" name="Rectangle 5">
            <a:extLst>
              <a:ext uri="{FF2B5EF4-FFF2-40B4-BE49-F238E27FC236}">
                <a16:creationId xmlns:a16="http://schemas.microsoft.com/office/drawing/2014/main" id="{D28647F5-B2ED-D858-1DFA-A10DD6BDB9CD}"/>
              </a:ext>
            </a:extLst>
          </p:cNvPr>
          <p:cNvSpPr>
            <a:spLocks noChangeArrowheads="1"/>
          </p:cNvSpPr>
          <p:nvPr/>
        </p:nvSpPr>
        <p:spPr bwMode="auto">
          <a:xfrm>
            <a:off x="5562600" y="25908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12</a:t>
            </a:r>
          </a:p>
        </p:txBody>
      </p:sp>
      <p:sp>
        <p:nvSpPr>
          <p:cNvPr id="66" name="Rectangle 6">
            <a:extLst>
              <a:ext uri="{FF2B5EF4-FFF2-40B4-BE49-F238E27FC236}">
                <a16:creationId xmlns:a16="http://schemas.microsoft.com/office/drawing/2014/main" id="{E8CA5A75-8EAC-47FB-AD87-53F0022628E3}"/>
              </a:ext>
            </a:extLst>
          </p:cNvPr>
          <p:cNvSpPr>
            <a:spLocks noChangeArrowheads="1"/>
          </p:cNvSpPr>
          <p:nvPr/>
        </p:nvSpPr>
        <p:spPr bwMode="auto">
          <a:xfrm>
            <a:off x="6019800" y="2590800"/>
            <a:ext cx="457200" cy="457200"/>
          </a:xfrm>
          <a:prstGeom prst="rect">
            <a:avLst/>
          </a:prstGeom>
          <a:solidFill>
            <a:schemeClr val="tx2">
              <a:lumMod val="40000"/>
              <a:lumOff val="60000"/>
            </a:schemeClr>
          </a:solidFill>
          <a:ln w="9525">
            <a:solidFill>
              <a:schemeClr val="tx1"/>
            </a:solidFill>
            <a:miter lim="800000"/>
            <a:headEnd/>
            <a:tailEnd/>
          </a:ln>
        </p:spPr>
        <p:txBody>
          <a:bodyPr wrap="none" anchor="ctr"/>
          <a:lstStyle/>
          <a:p>
            <a:pPr algn="ctr" eaLnBrk="1" hangingPunct="1">
              <a:defRPr/>
            </a:pPr>
            <a:r>
              <a:rPr lang="en-US" sz="2000">
                <a:latin typeface="Arial" charset="0"/>
              </a:rPr>
              <a:t>11</a:t>
            </a:r>
          </a:p>
        </p:txBody>
      </p:sp>
      <p:sp>
        <p:nvSpPr>
          <p:cNvPr id="67" name="Rectangle 7">
            <a:extLst>
              <a:ext uri="{FF2B5EF4-FFF2-40B4-BE49-F238E27FC236}">
                <a16:creationId xmlns:a16="http://schemas.microsoft.com/office/drawing/2014/main" id="{A97397D4-140D-42D3-85C9-766CE61948B7}"/>
              </a:ext>
            </a:extLst>
          </p:cNvPr>
          <p:cNvSpPr>
            <a:spLocks noChangeArrowheads="1"/>
          </p:cNvSpPr>
          <p:nvPr/>
        </p:nvSpPr>
        <p:spPr bwMode="auto">
          <a:xfrm>
            <a:off x="6477000" y="2590800"/>
            <a:ext cx="457200" cy="457200"/>
          </a:xfrm>
          <a:prstGeom prst="rect">
            <a:avLst/>
          </a:prstGeom>
          <a:solidFill>
            <a:schemeClr val="tx2">
              <a:lumMod val="40000"/>
              <a:lumOff val="60000"/>
            </a:schemeClr>
          </a:solidFill>
          <a:ln w="9525">
            <a:solidFill>
              <a:schemeClr val="tx1"/>
            </a:solidFill>
            <a:miter lim="800000"/>
            <a:headEnd/>
            <a:tailEnd/>
          </a:ln>
        </p:spPr>
        <p:txBody>
          <a:bodyPr wrap="none" anchor="ctr"/>
          <a:lstStyle/>
          <a:p>
            <a:pPr algn="ctr" eaLnBrk="1" hangingPunct="1">
              <a:defRPr/>
            </a:pPr>
            <a:r>
              <a:rPr lang="en-US" sz="2000">
                <a:latin typeface="Arial" charset="0"/>
              </a:rPr>
              <a:t>15</a:t>
            </a:r>
          </a:p>
        </p:txBody>
      </p:sp>
      <p:sp>
        <p:nvSpPr>
          <p:cNvPr id="29754" name="Rectangle 8">
            <a:extLst>
              <a:ext uri="{FF2B5EF4-FFF2-40B4-BE49-F238E27FC236}">
                <a16:creationId xmlns:a16="http://schemas.microsoft.com/office/drawing/2014/main" id="{450B2A84-A4A9-719A-C5E1-8480C7A6790A}"/>
              </a:ext>
            </a:extLst>
          </p:cNvPr>
          <p:cNvSpPr>
            <a:spLocks noChangeArrowheads="1"/>
          </p:cNvSpPr>
          <p:nvPr/>
        </p:nvSpPr>
        <p:spPr bwMode="auto">
          <a:xfrm>
            <a:off x="6934200" y="25908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14</a:t>
            </a:r>
          </a:p>
        </p:txBody>
      </p:sp>
      <p:sp>
        <p:nvSpPr>
          <p:cNvPr id="29755" name="Rectangle 9">
            <a:extLst>
              <a:ext uri="{FF2B5EF4-FFF2-40B4-BE49-F238E27FC236}">
                <a16:creationId xmlns:a16="http://schemas.microsoft.com/office/drawing/2014/main" id="{465F85B2-79EA-23F5-8CA1-28BCB6B0D27A}"/>
              </a:ext>
            </a:extLst>
          </p:cNvPr>
          <p:cNvSpPr>
            <a:spLocks noChangeArrowheads="1"/>
          </p:cNvSpPr>
          <p:nvPr/>
        </p:nvSpPr>
        <p:spPr bwMode="auto">
          <a:xfrm>
            <a:off x="7391400" y="25908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17</a:t>
            </a:r>
          </a:p>
        </p:txBody>
      </p:sp>
      <p:sp>
        <p:nvSpPr>
          <p:cNvPr id="29756" name="Rectangle 10">
            <a:extLst>
              <a:ext uri="{FF2B5EF4-FFF2-40B4-BE49-F238E27FC236}">
                <a16:creationId xmlns:a16="http://schemas.microsoft.com/office/drawing/2014/main" id="{3743FA6D-4727-CC16-9A7C-B493739C816A}"/>
              </a:ext>
            </a:extLst>
          </p:cNvPr>
          <p:cNvSpPr>
            <a:spLocks noChangeArrowheads="1"/>
          </p:cNvSpPr>
          <p:nvPr/>
        </p:nvSpPr>
        <p:spPr bwMode="auto">
          <a:xfrm>
            <a:off x="7848600" y="25908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16</a:t>
            </a:r>
          </a:p>
        </p:txBody>
      </p:sp>
      <p:sp>
        <p:nvSpPr>
          <p:cNvPr id="29757" name="Text Box 53">
            <a:extLst>
              <a:ext uri="{FF2B5EF4-FFF2-40B4-BE49-F238E27FC236}">
                <a16:creationId xmlns:a16="http://schemas.microsoft.com/office/drawing/2014/main" id="{023A0ACF-238B-0930-C4DA-E667467377FF}"/>
              </a:ext>
            </a:extLst>
          </p:cNvPr>
          <p:cNvSpPr txBox="1">
            <a:spLocks noChangeArrowheads="1"/>
          </p:cNvSpPr>
          <p:nvPr/>
        </p:nvSpPr>
        <p:spPr bwMode="auto">
          <a:xfrm>
            <a:off x="6019800" y="3048000"/>
            <a:ext cx="609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j = 2</a:t>
            </a:r>
          </a:p>
        </p:txBody>
      </p:sp>
      <p:sp>
        <p:nvSpPr>
          <p:cNvPr id="29758" name="Freeform 71">
            <a:extLst>
              <a:ext uri="{FF2B5EF4-FFF2-40B4-BE49-F238E27FC236}">
                <a16:creationId xmlns:a16="http://schemas.microsoft.com/office/drawing/2014/main" id="{0C086BAC-F72B-3433-88B4-61A260BAB332}"/>
              </a:ext>
            </a:extLst>
          </p:cNvPr>
          <p:cNvSpPr>
            <a:spLocks noChangeArrowheads="1"/>
          </p:cNvSpPr>
          <p:nvPr/>
        </p:nvSpPr>
        <p:spPr bwMode="auto">
          <a:xfrm>
            <a:off x="5334000" y="2338388"/>
            <a:ext cx="914400" cy="252412"/>
          </a:xfrm>
          <a:custGeom>
            <a:avLst/>
            <a:gdLst>
              <a:gd name="T0" fmla="*/ 0 w 914400"/>
              <a:gd name="T1" fmla="*/ 248607 h 253180"/>
              <a:gd name="T2" fmla="*/ 442452 w 914400"/>
              <a:gd name="T3" fmla="*/ 2416 h 253180"/>
              <a:gd name="T4" fmla="*/ 914400 w 914400"/>
              <a:gd name="T5" fmla="*/ 234125 h 253180"/>
              <a:gd name="T6" fmla="*/ 0 60000 65536"/>
              <a:gd name="T7" fmla="*/ 0 60000 65536"/>
              <a:gd name="T8" fmla="*/ 0 60000 65536"/>
              <a:gd name="T9" fmla="*/ 0 w 914400"/>
              <a:gd name="T10" fmla="*/ 0 h 253180"/>
              <a:gd name="T11" fmla="*/ 914400 w 914400"/>
              <a:gd name="T12" fmla="*/ 253180 h 253180"/>
            </a:gdLst>
            <a:ahLst/>
            <a:cxnLst>
              <a:cxn ang="T6">
                <a:pos x="T0" y="T1"/>
              </a:cxn>
              <a:cxn ang="T7">
                <a:pos x="T2" y="T3"/>
              </a:cxn>
              <a:cxn ang="T8">
                <a:pos x="T4" y="T5"/>
              </a:cxn>
            </a:cxnLst>
            <a:rect l="T9" t="T10" r="T11" b="T12"/>
            <a:pathLst>
              <a:path w="914400" h="253180">
                <a:moveTo>
                  <a:pt x="0" y="253180"/>
                </a:moveTo>
                <a:cubicBezTo>
                  <a:pt x="145026" y="129048"/>
                  <a:pt x="290052" y="4916"/>
                  <a:pt x="442452" y="2458"/>
                </a:cubicBezTo>
                <a:cubicBezTo>
                  <a:pt x="594852" y="0"/>
                  <a:pt x="754626" y="119216"/>
                  <a:pt x="914400" y="238432"/>
                </a:cubicBezTo>
              </a:path>
            </a:pathLst>
          </a:custGeom>
          <a:noFill/>
          <a:ln w="25400" algn="ctr">
            <a:solidFill>
              <a:schemeClr val="tx1"/>
            </a:solidFill>
            <a:round/>
            <a:headEnd type="arrow"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59" name="Rectangle 4">
            <a:extLst>
              <a:ext uri="{FF2B5EF4-FFF2-40B4-BE49-F238E27FC236}">
                <a16:creationId xmlns:a16="http://schemas.microsoft.com/office/drawing/2014/main" id="{302EB445-0B62-FD5E-3FF8-010AF9A1315D}"/>
              </a:ext>
            </a:extLst>
          </p:cNvPr>
          <p:cNvSpPr>
            <a:spLocks noChangeArrowheads="1"/>
          </p:cNvSpPr>
          <p:nvPr/>
        </p:nvSpPr>
        <p:spPr bwMode="auto">
          <a:xfrm>
            <a:off x="5105400" y="39624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11</a:t>
            </a:r>
          </a:p>
        </p:txBody>
      </p:sp>
      <p:sp>
        <p:nvSpPr>
          <p:cNvPr id="29760" name="Rectangle 5">
            <a:extLst>
              <a:ext uri="{FF2B5EF4-FFF2-40B4-BE49-F238E27FC236}">
                <a16:creationId xmlns:a16="http://schemas.microsoft.com/office/drawing/2014/main" id="{80B7AF86-F3F4-259F-8289-E62A733749AA}"/>
              </a:ext>
            </a:extLst>
          </p:cNvPr>
          <p:cNvSpPr>
            <a:spLocks noChangeArrowheads="1"/>
          </p:cNvSpPr>
          <p:nvPr/>
        </p:nvSpPr>
        <p:spPr bwMode="auto">
          <a:xfrm>
            <a:off x="5562600" y="39624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12</a:t>
            </a:r>
          </a:p>
        </p:txBody>
      </p:sp>
      <p:sp>
        <p:nvSpPr>
          <p:cNvPr id="29761" name="Rectangle 6">
            <a:extLst>
              <a:ext uri="{FF2B5EF4-FFF2-40B4-BE49-F238E27FC236}">
                <a16:creationId xmlns:a16="http://schemas.microsoft.com/office/drawing/2014/main" id="{C3409302-CFD1-E400-8F65-8AE788620952}"/>
              </a:ext>
            </a:extLst>
          </p:cNvPr>
          <p:cNvSpPr>
            <a:spLocks noChangeArrowheads="1"/>
          </p:cNvSpPr>
          <p:nvPr/>
        </p:nvSpPr>
        <p:spPr bwMode="auto">
          <a:xfrm>
            <a:off x="6019800" y="3962400"/>
            <a:ext cx="457200" cy="457200"/>
          </a:xfrm>
          <a:prstGeom prst="rect">
            <a:avLst/>
          </a:prstGeom>
          <a:solidFill>
            <a:srgbClr val="FF3399"/>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solidFill>
                  <a:schemeClr val="bg1"/>
                </a:solidFill>
                <a:latin typeface="Arial" panose="020B0604020202020204" pitchFamily="34" charset="0"/>
              </a:rPr>
              <a:t>13</a:t>
            </a:r>
          </a:p>
        </p:txBody>
      </p:sp>
      <p:sp>
        <p:nvSpPr>
          <p:cNvPr id="29762" name="Rectangle 7">
            <a:extLst>
              <a:ext uri="{FF2B5EF4-FFF2-40B4-BE49-F238E27FC236}">
                <a16:creationId xmlns:a16="http://schemas.microsoft.com/office/drawing/2014/main" id="{A20D34E4-B0D4-0771-9382-C1BACA6F25C1}"/>
              </a:ext>
            </a:extLst>
          </p:cNvPr>
          <p:cNvSpPr>
            <a:spLocks noChangeArrowheads="1"/>
          </p:cNvSpPr>
          <p:nvPr/>
        </p:nvSpPr>
        <p:spPr bwMode="auto">
          <a:xfrm>
            <a:off x="6477000" y="39624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15</a:t>
            </a:r>
          </a:p>
        </p:txBody>
      </p:sp>
      <p:sp>
        <p:nvSpPr>
          <p:cNvPr id="29763" name="Rectangle 8">
            <a:extLst>
              <a:ext uri="{FF2B5EF4-FFF2-40B4-BE49-F238E27FC236}">
                <a16:creationId xmlns:a16="http://schemas.microsoft.com/office/drawing/2014/main" id="{1FD66CBD-7C71-553B-EF0C-4F4327EE06AE}"/>
              </a:ext>
            </a:extLst>
          </p:cNvPr>
          <p:cNvSpPr>
            <a:spLocks noChangeArrowheads="1"/>
          </p:cNvSpPr>
          <p:nvPr/>
        </p:nvSpPr>
        <p:spPr bwMode="auto">
          <a:xfrm>
            <a:off x="6934200" y="39624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14</a:t>
            </a:r>
          </a:p>
        </p:txBody>
      </p:sp>
      <p:sp>
        <p:nvSpPr>
          <p:cNvPr id="29764" name="Rectangle 9">
            <a:extLst>
              <a:ext uri="{FF2B5EF4-FFF2-40B4-BE49-F238E27FC236}">
                <a16:creationId xmlns:a16="http://schemas.microsoft.com/office/drawing/2014/main" id="{BAFBAF9B-E5BC-C6A7-99B6-A7D324E483A0}"/>
              </a:ext>
            </a:extLst>
          </p:cNvPr>
          <p:cNvSpPr>
            <a:spLocks noChangeArrowheads="1"/>
          </p:cNvSpPr>
          <p:nvPr/>
        </p:nvSpPr>
        <p:spPr bwMode="auto">
          <a:xfrm>
            <a:off x="7391400" y="39624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17</a:t>
            </a:r>
          </a:p>
        </p:txBody>
      </p:sp>
      <p:sp>
        <p:nvSpPr>
          <p:cNvPr id="29765" name="Rectangle 10">
            <a:extLst>
              <a:ext uri="{FF2B5EF4-FFF2-40B4-BE49-F238E27FC236}">
                <a16:creationId xmlns:a16="http://schemas.microsoft.com/office/drawing/2014/main" id="{965AAE26-FD55-F880-2BA9-D0135C6067A1}"/>
              </a:ext>
            </a:extLst>
          </p:cNvPr>
          <p:cNvSpPr>
            <a:spLocks noChangeArrowheads="1"/>
          </p:cNvSpPr>
          <p:nvPr/>
        </p:nvSpPr>
        <p:spPr bwMode="auto">
          <a:xfrm>
            <a:off x="7848600" y="39624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16</a:t>
            </a:r>
          </a:p>
        </p:txBody>
      </p:sp>
      <p:sp>
        <p:nvSpPr>
          <p:cNvPr id="29766" name="Left Brace 80">
            <a:extLst>
              <a:ext uri="{FF2B5EF4-FFF2-40B4-BE49-F238E27FC236}">
                <a16:creationId xmlns:a16="http://schemas.microsoft.com/office/drawing/2014/main" id="{4F0A8CA0-5003-E0FA-EB16-766A886F1028}"/>
              </a:ext>
            </a:extLst>
          </p:cNvPr>
          <p:cNvSpPr>
            <a:spLocks/>
          </p:cNvSpPr>
          <p:nvPr/>
        </p:nvSpPr>
        <p:spPr bwMode="auto">
          <a:xfrm rot="-5400000">
            <a:off x="5448300" y="4152900"/>
            <a:ext cx="228600" cy="914400"/>
          </a:xfrm>
          <a:prstGeom prst="leftBrace">
            <a:avLst>
              <a:gd name="adj1" fmla="val 8333"/>
              <a:gd name="adj2" fmla="val 50000"/>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AU" altLang="en-US" sz="1800">
              <a:latin typeface="Arial" panose="020B0604020202020204" pitchFamily="34" charset="0"/>
            </a:endParaRPr>
          </a:p>
        </p:txBody>
      </p:sp>
      <p:sp>
        <p:nvSpPr>
          <p:cNvPr id="29767" name="Left Brace 81">
            <a:extLst>
              <a:ext uri="{FF2B5EF4-FFF2-40B4-BE49-F238E27FC236}">
                <a16:creationId xmlns:a16="http://schemas.microsoft.com/office/drawing/2014/main" id="{963BC34B-EE6E-203E-C3AA-036C0D67E98C}"/>
              </a:ext>
            </a:extLst>
          </p:cNvPr>
          <p:cNvSpPr>
            <a:spLocks/>
          </p:cNvSpPr>
          <p:nvPr/>
        </p:nvSpPr>
        <p:spPr bwMode="auto">
          <a:xfrm rot="-5400000">
            <a:off x="7277100" y="3695700"/>
            <a:ext cx="228600" cy="1828800"/>
          </a:xfrm>
          <a:prstGeom prst="leftBrace">
            <a:avLst>
              <a:gd name="adj1" fmla="val 8333"/>
              <a:gd name="adj2" fmla="val 50000"/>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AU" altLang="en-US" sz="1800">
              <a:latin typeface="Arial" panose="020B0604020202020204" pitchFamily="34" charset="0"/>
            </a:endParaRPr>
          </a:p>
        </p:txBody>
      </p:sp>
      <p:cxnSp>
        <p:nvCxnSpPr>
          <p:cNvPr id="29768" name="Straight Arrow Connector 83">
            <a:extLst>
              <a:ext uri="{FF2B5EF4-FFF2-40B4-BE49-F238E27FC236}">
                <a16:creationId xmlns:a16="http://schemas.microsoft.com/office/drawing/2014/main" id="{FE215154-1224-B482-56D7-51C26F25E9EE}"/>
              </a:ext>
            </a:extLst>
          </p:cNvPr>
          <p:cNvCxnSpPr>
            <a:cxnSpLocks noChangeShapeType="1"/>
          </p:cNvCxnSpPr>
          <p:nvPr/>
        </p:nvCxnSpPr>
        <p:spPr bwMode="auto">
          <a:xfrm rot="5400000">
            <a:off x="-762793" y="3734594"/>
            <a:ext cx="3048000"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9769" name="Straight Arrow Connector 85">
            <a:extLst>
              <a:ext uri="{FF2B5EF4-FFF2-40B4-BE49-F238E27FC236}">
                <a16:creationId xmlns:a16="http://schemas.microsoft.com/office/drawing/2014/main" id="{3D241ABB-CE13-72F6-521F-9EA909331ADE}"/>
              </a:ext>
            </a:extLst>
          </p:cNvPr>
          <p:cNvCxnSpPr>
            <a:cxnSpLocks noChangeShapeType="1"/>
          </p:cNvCxnSpPr>
          <p:nvPr/>
        </p:nvCxnSpPr>
        <p:spPr bwMode="auto">
          <a:xfrm rot="5400000" flipH="1" flipV="1">
            <a:off x="3429001" y="4038600"/>
            <a:ext cx="2438400" cy="3175"/>
          </a:xfrm>
          <a:prstGeom prst="straightConnector1">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9770" name="Straight Arrow Connector 88">
            <a:extLst>
              <a:ext uri="{FF2B5EF4-FFF2-40B4-BE49-F238E27FC236}">
                <a16:creationId xmlns:a16="http://schemas.microsoft.com/office/drawing/2014/main" id="{E291DFC6-348B-D3FE-D6BC-2CB59729A1DC}"/>
              </a:ext>
            </a:extLst>
          </p:cNvPr>
          <p:cNvCxnSpPr>
            <a:cxnSpLocks noChangeShapeType="1"/>
          </p:cNvCxnSpPr>
          <p:nvPr/>
        </p:nvCxnSpPr>
        <p:spPr bwMode="auto">
          <a:xfrm>
            <a:off x="4648200" y="2819400"/>
            <a:ext cx="3048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9771" name="Straight Connector 91">
            <a:extLst>
              <a:ext uri="{FF2B5EF4-FFF2-40B4-BE49-F238E27FC236}">
                <a16:creationId xmlns:a16="http://schemas.microsoft.com/office/drawing/2014/main" id="{22A21052-E9F5-B411-99E1-1D02DF38E191}"/>
              </a:ext>
            </a:extLst>
          </p:cNvPr>
          <p:cNvCxnSpPr>
            <a:cxnSpLocks noChangeShapeType="1"/>
          </p:cNvCxnSpPr>
          <p:nvPr/>
        </p:nvCxnSpPr>
        <p:spPr bwMode="auto">
          <a:xfrm rot="10800000">
            <a:off x="4495800" y="5257800"/>
            <a:ext cx="1524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C4A2D675-3E15-FDCA-7FD1-F97ECB5E1C89}"/>
              </a:ext>
            </a:extLst>
          </p:cNvPr>
          <p:cNvSpPr>
            <a:spLocks noGrp="1" noChangeArrowheads="1"/>
          </p:cNvSpPr>
          <p:nvPr>
            <p:ph type="title"/>
          </p:nvPr>
        </p:nvSpPr>
        <p:spPr/>
        <p:txBody>
          <a:bodyPr/>
          <a:lstStyle/>
          <a:p>
            <a:pPr eaLnBrk="1" hangingPunct="1"/>
            <a:r>
              <a:rPr lang="en-US" altLang="en-US"/>
              <a:t>Sắp xếp nhanh – Cài đặt</a:t>
            </a:r>
          </a:p>
        </p:txBody>
      </p:sp>
      <p:sp>
        <p:nvSpPr>
          <p:cNvPr id="30723" name="Content Placeholder 2">
            <a:extLst>
              <a:ext uri="{FF2B5EF4-FFF2-40B4-BE49-F238E27FC236}">
                <a16:creationId xmlns:a16="http://schemas.microsoft.com/office/drawing/2014/main" id="{630B2C46-78E7-D704-F067-ECA2170C738E}"/>
              </a:ext>
            </a:extLst>
          </p:cNvPr>
          <p:cNvSpPr>
            <a:spLocks noGrp="1" noChangeArrowheads="1"/>
          </p:cNvSpPr>
          <p:nvPr>
            <p:ph idx="1"/>
          </p:nvPr>
        </p:nvSpPr>
        <p:spPr/>
        <p:txBody>
          <a:bodyPr/>
          <a:lstStyle/>
          <a:p>
            <a:pPr eaLnBrk="1" hangingPunct="1"/>
            <a:r>
              <a:rPr lang="en-US" altLang="en-US"/>
              <a:t>Hàm QuickSort</a:t>
            </a:r>
          </a:p>
        </p:txBody>
      </p:sp>
      <p:sp>
        <p:nvSpPr>
          <p:cNvPr id="4" name="Date Placeholder 3">
            <a:extLst>
              <a:ext uri="{FF2B5EF4-FFF2-40B4-BE49-F238E27FC236}">
                <a16:creationId xmlns:a16="http://schemas.microsoft.com/office/drawing/2014/main" id="{1514A385-2543-4733-8506-0C72D5C24310}"/>
              </a:ext>
            </a:extLst>
          </p:cNvPr>
          <p:cNvSpPr>
            <a:spLocks noGrp="1"/>
          </p:cNvSpPr>
          <p:nvPr>
            <p:ph type="dt" sz="quarter" idx="10"/>
          </p:nvPr>
        </p:nvSpPr>
        <p:spPr/>
        <p:txBody>
          <a:bodyPr/>
          <a:lstStyle/>
          <a:p>
            <a:pPr>
              <a:defRPr/>
            </a:pPr>
            <a:r>
              <a:rPr lang="en-US"/>
              <a:t>Trường ĐHBK Hà nội</a:t>
            </a:r>
          </a:p>
          <a:p>
            <a:pPr>
              <a:defRPr/>
            </a:pPr>
            <a:r>
              <a:rPr lang="en-US"/>
              <a:t>Khoa Điện tử Viễn thông</a:t>
            </a:r>
            <a:endParaRPr lang="en-US" altLang="en-US"/>
          </a:p>
        </p:txBody>
      </p:sp>
      <p:sp>
        <p:nvSpPr>
          <p:cNvPr id="5" name="Footer Placeholder 4">
            <a:extLst>
              <a:ext uri="{FF2B5EF4-FFF2-40B4-BE49-F238E27FC236}">
                <a16:creationId xmlns:a16="http://schemas.microsoft.com/office/drawing/2014/main" id="{5B147CA8-7BBF-44B6-B916-9F608D9900C7}"/>
              </a:ext>
            </a:extLst>
          </p:cNvPr>
          <p:cNvSpPr>
            <a:spLocks noGrp="1"/>
          </p:cNvSpPr>
          <p:nvPr>
            <p:ph type="ftr" sz="quarter" idx="11"/>
          </p:nvPr>
        </p:nvSpPr>
        <p:spPr/>
        <p:txBody>
          <a:bodyPr/>
          <a:lstStyle/>
          <a:p>
            <a:pPr>
              <a:defRPr/>
            </a:pPr>
            <a:r>
              <a:rPr lang="en-US" altLang="en-US"/>
              <a:t>Bộ môn Điện tử Tin học</a:t>
            </a:r>
          </a:p>
        </p:txBody>
      </p:sp>
      <p:sp>
        <p:nvSpPr>
          <p:cNvPr id="30726" name="Slide Number Placeholder 5">
            <a:extLst>
              <a:ext uri="{FF2B5EF4-FFF2-40B4-BE49-F238E27FC236}">
                <a16:creationId xmlns:a16="http://schemas.microsoft.com/office/drawing/2014/main" id="{22E7F0F2-CB56-DFCA-6FC7-5DDB972F9C8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8A73E750-F7D4-401C-B649-97134BCD466F}" type="slidenum">
              <a:rPr lang="en-US" altLang="en-US" sz="1200">
                <a:latin typeface="Garamond" panose="02020404030301010803" pitchFamily="18" charset="0"/>
              </a:rPr>
              <a:pPr>
                <a:spcBef>
                  <a:spcPct val="0"/>
                </a:spcBef>
                <a:buClrTx/>
                <a:buSzTx/>
                <a:buFontTx/>
                <a:buNone/>
              </a:pPr>
              <a:t>27</a:t>
            </a:fld>
            <a:endParaRPr lang="en-US" altLang="en-US" sz="1200">
              <a:latin typeface="Garamond" panose="02020404030301010803" pitchFamily="18" charset="0"/>
            </a:endParaRPr>
          </a:p>
        </p:txBody>
      </p:sp>
      <p:sp>
        <p:nvSpPr>
          <p:cNvPr id="30727" name="Rounded Rectangle 6">
            <a:extLst>
              <a:ext uri="{FF2B5EF4-FFF2-40B4-BE49-F238E27FC236}">
                <a16:creationId xmlns:a16="http://schemas.microsoft.com/office/drawing/2014/main" id="{CCA7E4F6-523C-4DDD-EB1F-AD8B0E1994FC}"/>
              </a:ext>
            </a:extLst>
          </p:cNvPr>
          <p:cNvSpPr>
            <a:spLocks noChangeArrowheads="1"/>
          </p:cNvSpPr>
          <p:nvPr/>
        </p:nvSpPr>
        <p:spPr bwMode="auto">
          <a:xfrm>
            <a:off x="914400" y="2438400"/>
            <a:ext cx="7162800" cy="2133600"/>
          </a:xfrm>
          <a:prstGeom prst="roundRect">
            <a:avLst>
              <a:gd name="adj" fmla="val 16667"/>
            </a:avLst>
          </a:prstGeom>
          <a:solidFill>
            <a:srgbClr val="FFFF00"/>
          </a:solidFill>
          <a:ln w="9525" algn="ctr">
            <a:solidFill>
              <a:schemeClr val="tx1"/>
            </a:solidFill>
            <a:round/>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fr-FR" altLang="en-US" sz="2000">
                <a:latin typeface="Courier New" panose="02070309020205020404" pitchFamily="49" charset="0"/>
                <a:cs typeface="Courier New" panose="02070309020205020404" pitchFamily="49" charset="0"/>
              </a:rPr>
              <a:t>void </a:t>
            </a:r>
            <a:r>
              <a:rPr lang="fr-FR" altLang="en-US" sz="2000" b="1">
                <a:latin typeface="Courier New" panose="02070309020205020404" pitchFamily="49" charset="0"/>
                <a:cs typeface="Courier New" panose="02070309020205020404" pitchFamily="49" charset="0"/>
              </a:rPr>
              <a:t>QuickSort</a:t>
            </a:r>
            <a:r>
              <a:rPr lang="fr-FR" altLang="en-US" sz="2000">
                <a:latin typeface="Courier New" panose="02070309020205020404" pitchFamily="49" charset="0"/>
                <a:cs typeface="Courier New" panose="02070309020205020404" pitchFamily="49" charset="0"/>
              </a:rPr>
              <a:t>(int A[], int N){</a:t>
            </a:r>
          </a:p>
          <a:p>
            <a:pPr eaLnBrk="1" hangingPunct="1">
              <a:spcBef>
                <a:spcPct val="0"/>
              </a:spcBef>
              <a:buClrTx/>
              <a:buSzTx/>
              <a:buFontTx/>
              <a:buNone/>
            </a:pPr>
            <a:r>
              <a:rPr lang="fr-FR" altLang="en-US" sz="2000">
                <a:latin typeface="Courier New" panose="02070309020205020404" pitchFamily="49" charset="0"/>
                <a:cs typeface="Courier New" panose="02070309020205020404" pitchFamily="49" charset="0"/>
              </a:rPr>
              <a:t>	</a:t>
            </a:r>
            <a:r>
              <a:rPr lang="fr-FR" altLang="en-US" sz="2000" b="1">
                <a:latin typeface="Courier New" panose="02070309020205020404" pitchFamily="49" charset="0"/>
                <a:cs typeface="Courier New" panose="02070309020205020404" pitchFamily="49" charset="0"/>
              </a:rPr>
              <a:t>Partition</a:t>
            </a:r>
            <a:r>
              <a:rPr lang="fr-FR" altLang="en-US" sz="2000">
                <a:latin typeface="Courier New" panose="02070309020205020404" pitchFamily="49" charset="0"/>
                <a:cs typeface="Courier New" panose="02070309020205020404" pitchFamily="49" charset="0"/>
              </a:rPr>
              <a:t>(A,0,N-1);</a:t>
            </a:r>
          </a:p>
          <a:p>
            <a:pPr eaLnBrk="1" hangingPunct="1">
              <a:spcBef>
                <a:spcPct val="0"/>
              </a:spcBef>
              <a:buClrTx/>
              <a:buSzTx/>
              <a:buFontTx/>
              <a:buNone/>
            </a:pPr>
            <a:r>
              <a:rPr lang="fr-FR" altLang="en-US" sz="2000">
                <a:latin typeface="Courier New" panose="02070309020205020404" pitchFamily="49" charset="0"/>
                <a:cs typeface="Courier New" panose="02070309020205020404" pitchFamily="49" charset="0"/>
              </a:rPr>
              <a:t>	</a:t>
            </a:r>
          </a:p>
          <a:p>
            <a:pPr eaLnBrk="1" hangingPunct="1">
              <a:spcBef>
                <a:spcPct val="0"/>
              </a:spcBef>
              <a:buClrTx/>
              <a:buSzTx/>
              <a:buFontTx/>
              <a:buNone/>
            </a:pPr>
            <a:r>
              <a:rPr lang="fr-FR" altLang="en-US" sz="2000">
                <a:latin typeface="Courier New" panose="02070309020205020404" pitchFamily="49" charset="0"/>
                <a:cs typeface="Courier New" panose="02070309020205020404" pitchFamily="49" charset="0"/>
              </a:rPr>
              <a:t>}</a:t>
            </a:r>
            <a:endParaRPr lang="en-US" altLang="en-US" sz="2000">
              <a:latin typeface="Courier New" panose="02070309020205020404" pitchFamily="49" charset="0"/>
              <a:cs typeface="Courier New" panose="02070309020205020404" pitchFamily="49"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7DCAC54C-F963-9CD6-D63D-62F9B91B25FF}"/>
              </a:ext>
            </a:extLst>
          </p:cNvPr>
          <p:cNvSpPr>
            <a:spLocks noGrp="1" noChangeArrowheads="1"/>
          </p:cNvSpPr>
          <p:nvPr>
            <p:ph type="title"/>
          </p:nvPr>
        </p:nvSpPr>
        <p:spPr/>
        <p:txBody>
          <a:bodyPr/>
          <a:lstStyle/>
          <a:p>
            <a:r>
              <a:rPr lang="en-US" altLang="en-US"/>
              <a:t>Sắp xếp trộn (Merge Sort)</a:t>
            </a:r>
          </a:p>
        </p:txBody>
      </p:sp>
      <p:sp>
        <p:nvSpPr>
          <p:cNvPr id="31747" name="Content Placeholder 2">
            <a:extLst>
              <a:ext uri="{FF2B5EF4-FFF2-40B4-BE49-F238E27FC236}">
                <a16:creationId xmlns:a16="http://schemas.microsoft.com/office/drawing/2014/main" id="{898E32D6-6D96-EB5F-34EC-22C3904CBA9B}"/>
              </a:ext>
            </a:extLst>
          </p:cNvPr>
          <p:cNvSpPr>
            <a:spLocks noGrp="1" noChangeArrowheads="1"/>
          </p:cNvSpPr>
          <p:nvPr>
            <p:ph idx="1"/>
          </p:nvPr>
        </p:nvSpPr>
        <p:spPr/>
        <p:txBody>
          <a:bodyPr/>
          <a:lstStyle/>
          <a:p>
            <a:r>
              <a:rPr lang="en-US" altLang="en-US"/>
              <a:t>Ý tưởng giải thuật: sử dụng giải thuật đệ quy như sau:</a:t>
            </a:r>
          </a:p>
          <a:p>
            <a:pPr lvl="1"/>
            <a:r>
              <a:rPr lang="en-US" altLang="en-US"/>
              <a:t>Chia dãy ban đầu thành hai dãy con có kích thước khác nhau không quá 1</a:t>
            </a:r>
          </a:p>
          <a:p>
            <a:pPr lvl="1"/>
            <a:r>
              <a:rPr lang="en-US" altLang="en-US"/>
              <a:t>Sắp xếp hai dãy con trên</a:t>
            </a:r>
          </a:p>
          <a:p>
            <a:pPr lvl="1"/>
            <a:r>
              <a:rPr lang="en-US" altLang="en-US"/>
              <a:t>Trộn hai dãy con đã sắp xếp để được dãy ban đầu cũng được sắp xếp</a:t>
            </a:r>
          </a:p>
          <a:p>
            <a:pPr lvl="1"/>
            <a:r>
              <a:rPr lang="en-US" altLang="en-US" b="1"/>
              <a:t>Điểm dừng</a:t>
            </a:r>
            <a:r>
              <a:rPr lang="en-US" altLang="en-US"/>
              <a:t>: khi kích thước của dãy </a:t>
            </a:r>
            <a:r>
              <a:rPr lang="en-US" altLang="en-US" b="1"/>
              <a:t>không</a:t>
            </a:r>
            <a:r>
              <a:rPr lang="en-US" altLang="en-US"/>
              <a:t> &gt; 1</a:t>
            </a:r>
          </a:p>
          <a:p>
            <a:pPr lvl="1"/>
            <a:endParaRPr lang="en-US" altLang="en-US"/>
          </a:p>
          <a:p>
            <a:endParaRPr lang="en-US" altLang="en-US"/>
          </a:p>
        </p:txBody>
      </p:sp>
      <p:sp>
        <p:nvSpPr>
          <p:cNvPr id="4" name="Date Placeholder 3">
            <a:extLst>
              <a:ext uri="{FF2B5EF4-FFF2-40B4-BE49-F238E27FC236}">
                <a16:creationId xmlns:a16="http://schemas.microsoft.com/office/drawing/2014/main" id="{762D963B-C2B9-47EE-AF0A-5E8D02A97A56}"/>
              </a:ext>
            </a:extLst>
          </p:cNvPr>
          <p:cNvSpPr>
            <a:spLocks noGrp="1"/>
          </p:cNvSpPr>
          <p:nvPr>
            <p:ph type="dt" sz="quarter" idx="10"/>
          </p:nvPr>
        </p:nvSpPr>
        <p:spPr/>
        <p:txBody>
          <a:bodyPr/>
          <a:lstStyle/>
          <a:p>
            <a:pPr>
              <a:defRPr/>
            </a:pPr>
            <a:r>
              <a:rPr lang="en-US"/>
              <a:t>Trường ĐHBK Hà nội</a:t>
            </a:r>
          </a:p>
          <a:p>
            <a:pPr>
              <a:defRPr/>
            </a:pPr>
            <a:r>
              <a:rPr lang="en-US"/>
              <a:t>Khoa Điện tử Viễn thông</a:t>
            </a:r>
            <a:endParaRPr lang="en-US" altLang="en-US"/>
          </a:p>
        </p:txBody>
      </p:sp>
      <p:sp>
        <p:nvSpPr>
          <p:cNvPr id="5" name="Footer Placeholder 4">
            <a:extLst>
              <a:ext uri="{FF2B5EF4-FFF2-40B4-BE49-F238E27FC236}">
                <a16:creationId xmlns:a16="http://schemas.microsoft.com/office/drawing/2014/main" id="{17A0B452-289B-4BCA-AD01-EFE4AE75C857}"/>
              </a:ext>
            </a:extLst>
          </p:cNvPr>
          <p:cNvSpPr>
            <a:spLocks noGrp="1"/>
          </p:cNvSpPr>
          <p:nvPr>
            <p:ph type="ftr" sz="quarter" idx="11"/>
          </p:nvPr>
        </p:nvSpPr>
        <p:spPr/>
        <p:txBody>
          <a:bodyPr/>
          <a:lstStyle/>
          <a:p>
            <a:pPr>
              <a:defRPr/>
            </a:pPr>
            <a:r>
              <a:rPr lang="en-US" altLang="en-US"/>
              <a:t>Bộ môn Điện tử Tin học</a:t>
            </a:r>
          </a:p>
        </p:txBody>
      </p:sp>
      <p:sp>
        <p:nvSpPr>
          <p:cNvPr id="31750" name="Slide Number Placeholder 5">
            <a:extLst>
              <a:ext uri="{FF2B5EF4-FFF2-40B4-BE49-F238E27FC236}">
                <a16:creationId xmlns:a16="http://schemas.microsoft.com/office/drawing/2014/main" id="{8AE10ADB-8189-FE79-2ECE-F3267A347B1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8D6B6BDE-6A83-443B-8A41-23EF222C8220}" type="slidenum">
              <a:rPr lang="en-US" altLang="en-US" sz="1200">
                <a:latin typeface="Garamond" panose="02020404030301010803" pitchFamily="18" charset="0"/>
              </a:rPr>
              <a:pPr>
                <a:spcBef>
                  <a:spcPct val="0"/>
                </a:spcBef>
                <a:buClrTx/>
                <a:buSzTx/>
                <a:buFontTx/>
                <a:buNone/>
              </a:pPr>
              <a:t>28</a:t>
            </a:fld>
            <a:endParaRPr lang="en-US" altLang="en-US" sz="1200">
              <a:latin typeface="Garamond" panose="02020404030301010803"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5CCDA320-FB75-1950-C85D-9B6FBF27ECF7}"/>
              </a:ext>
            </a:extLst>
          </p:cNvPr>
          <p:cNvSpPr>
            <a:spLocks noGrp="1" noChangeArrowheads="1"/>
          </p:cNvSpPr>
          <p:nvPr>
            <p:ph type="title"/>
          </p:nvPr>
        </p:nvSpPr>
        <p:spPr/>
        <p:txBody>
          <a:bodyPr/>
          <a:lstStyle/>
          <a:p>
            <a:r>
              <a:rPr lang="en-US" altLang="en-US"/>
              <a:t>Giải thuật trộn</a:t>
            </a:r>
          </a:p>
        </p:txBody>
      </p:sp>
      <p:sp>
        <p:nvSpPr>
          <p:cNvPr id="32771" name="Content Placeholder 2">
            <a:extLst>
              <a:ext uri="{FF2B5EF4-FFF2-40B4-BE49-F238E27FC236}">
                <a16:creationId xmlns:a16="http://schemas.microsoft.com/office/drawing/2014/main" id="{585F009C-CD83-48A1-B031-2DABB3AC7F71}"/>
              </a:ext>
            </a:extLst>
          </p:cNvPr>
          <p:cNvSpPr>
            <a:spLocks noGrp="1" noChangeArrowheads="1"/>
          </p:cNvSpPr>
          <p:nvPr>
            <p:ph idx="1"/>
          </p:nvPr>
        </p:nvSpPr>
        <p:spPr/>
        <p:txBody>
          <a:bodyPr/>
          <a:lstStyle/>
          <a:p>
            <a:r>
              <a:rPr lang="en-US" altLang="en-US" sz="2000"/>
              <a:t>Đầu vào: </a:t>
            </a:r>
          </a:p>
          <a:p>
            <a:pPr lvl="1"/>
            <a:r>
              <a:rPr lang="en-US" altLang="en-US" sz="1800"/>
              <a:t>2 dãy A=(a</a:t>
            </a:r>
            <a:r>
              <a:rPr lang="en-US" altLang="en-US" sz="1800" baseline="-25000"/>
              <a:t>0</a:t>
            </a:r>
            <a:r>
              <a:rPr lang="en-US" altLang="en-US" sz="1800"/>
              <a:t>,a</a:t>
            </a:r>
            <a:r>
              <a:rPr lang="en-US" altLang="en-US" sz="1800" baseline="-25000"/>
              <a:t>1</a:t>
            </a:r>
            <a:r>
              <a:rPr lang="en-US" altLang="en-US" sz="1800"/>
              <a:t>,…,a</a:t>
            </a:r>
            <a:r>
              <a:rPr lang="en-US" altLang="en-US" sz="1800" baseline="-25000"/>
              <a:t>m-1</a:t>
            </a:r>
            <a:r>
              <a:rPr lang="en-US" altLang="en-US" sz="1800"/>
              <a:t>) và B=(b</a:t>
            </a:r>
            <a:r>
              <a:rPr lang="en-US" altLang="en-US" sz="1800" baseline="-25000"/>
              <a:t>0</a:t>
            </a:r>
            <a:r>
              <a:rPr lang="en-US" altLang="en-US" sz="1800"/>
              <a:t>,b</a:t>
            </a:r>
            <a:r>
              <a:rPr lang="en-US" altLang="en-US" sz="1800" baseline="-25000"/>
              <a:t>1</a:t>
            </a:r>
            <a:r>
              <a:rPr lang="en-US" altLang="en-US" sz="1800"/>
              <a:t>,…,b</a:t>
            </a:r>
            <a:r>
              <a:rPr lang="en-US" altLang="en-US" sz="1800" baseline="-25000"/>
              <a:t>n-1</a:t>
            </a:r>
            <a:r>
              <a:rPr lang="en-US" altLang="en-US" sz="1800"/>
              <a:t>)  đã được sắp xếp tăng dần</a:t>
            </a:r>
          </a:p>
          <a:p>
            <a:r>
              <a:rPr lang="en-US" altLang="en-US" sz="2000"/>
              <a:t>Đầu ra: </a:t>
            </a:r>
          </a:p>
          <a:p>
            <a:pPr lvl="1"/>
            <a:r>
              <a:rPr lang="en-US" altLang="en-US" sz="1800"/>
              <a:t>Dãy C=(c</a:t>
            </a:r>
            <a:r>
              <a:rPr lang="en-US" altLang="en-US" sz="1800" baseline="-25000"/>
              <a:t>0</a:t>
            </a:r>
            <a:r>
              <a:rPr lang="en-US" altLang="en-US" sz="1800"/>
              <a:t>,c</a:t>
            </a:r>
            <a:r>
              <a:rPr lang="en-US" altLang="en-US" sz="1800" baseline="-25000"/>
              <a:t>1</a:t>
            </a:r>
            <a:r>
              <a:rPr lang="en-US" altLang="en-US" sz="1800"/>
              <a:t>,…,c</a:t>
            </a:r>
            <a:r>
              <a:rPr lang="en-US" altLang="en-US" sz="1800" baseline="-25000"/>
              <a:t>m+n-1</a:t>
            </a:r>
            <a:r>
              <a:rPr lang="en-US" altLang="en-US" sz="1800"/>
              <a:t>) là kết quả trộn của A và B và cũng được sắp xếp</a:t>
            </a:r>
          </a:p>
          <a:p>
            <a:r>
              <a:rPr lang="en-US" altLang="en-US" sz="2000"/>
              <a:t>Giải thuật:</a:t>
            </a:r>
          </a:p>
          <a:p>
            <a:pPr lvl="1"/>
            <a:r>
              <a:rPr lang="en-US" altLang="en-US" sz="1800"/>
              <a:t>Khởi tạo: dùng 2 biến chạy i=j=0; C = rỗng</a:t>
            </a:r>
          </a:p>
          <a:p>
            <a:pPr lvl="1"/>
            <a:r>
              <a:rPr lang="en-US" altLang="en-US" sz="1800"/>
              <a:t>Chừng nào (i&lt;m và j&lt;n) // 2 dãy A và B còn chưa được chạy hết</a:t>
            </a:r>
          </a:p>
          <a:p>
            <a:pPr lvl="2"/>
            <a:r>
              <a:rPr lang="en-US" altLang="en-US" sz="1600"/>
              <a:t>Nếu a</a:t>
            </a:r>
            <a:r>
              <a:rPr lang="en-US" altLang="en-US" sz="1600" baseline="-25000"/>
              <a:t>i</a:t>
            </a:r>
            <a:r>
              <a:rPr lang="en-US" altLang="en-US" sz="1600"/>
              <a:t>&lt;=b</a:t>
            </a:r>
            <a:r>
              <a:rPr lang="en-US" altLang="en-US" sz="1600" baseline="-25000"/>
              <a:t>j</a:t>
            </a:r>
            <a:r>
              <a:rPr lang="en-US" altLang="en-US" sz="1600"/>
              <a:t> thì { C = C + ai ; i++; }</a:t>
            </a:r>
          </a:p>
          <a:p>
            <a:pPr lvl="2"/>
            <a:r>
              <a:rPr lang="en-US" altLang="en-US" sz="1600"/>
              <a:t>Trái lại, thì { C = C+b</a:t>
            </a:r>
            <a:r>
              <a:rPr lang="en-US" altLang="en-US" sz="1600" baseline="-25000"/>
              <a:t>j</a:t>
            </a:r>
            <a:r>
              <a:rPr lang="en-US" altLang="en-US" sz="1600"/>
              <a:t> ; j++; }</a:t>
            </a:r>
            <a:endParaRPr lang="en-US" altLang="en-US" sz="1600" baseline="-25000"/>
          </a:p>
          <a:p>
            <a:pPr lvl="1"/>
            <a:r>
              <a:rPr lang="en-US" altLang="en-US" sz="2000"/>
              <a:t>Nếu i ≥ m (dãy A đã được chạy hết) thì C=C+(b</a:t>
            </a:r>
            <a:r>
              <a:rPr lang="en-US" altLang="en-US" sz="2000" baseline="-25000"/>
              <a:t>j</a:t>
            </a:r>
            <a:r>
              <a:rPr lang="en-US" altLang="en-US" sz="2000"/>
              <a:t>,b</a:t>
            </a:r>
            <a:r>
              <a:rPr lang="en-US" altLang="en-US" sz="2000" baseline="-25000"/>
              <a:t>j+1</a:t>
            </a:r>
            <a:r>
              <a:rPr lang="en-US" altLang="en-US" sz="2000"/>
              <a:t>,…,b</a:t>
            </a:r>
            <a:r>
              <a:rPr lang="en-US" altLang="en-US" sz="2000" baseline="-25000"/>
              <a:t>n-1</a:t>
            </a:r>
            <a:r>
              <a:rPr lang="en-US" altLang="en-US" sz="2000"/>
              <a:t>)</a:t>
            </a:r>
          </a:p>
          <a:p>
            <a:pPr lvl="1"/>
            <a:r>
              <a:rPr lang="en-US" altLang="en-US" sz="2000"/>
              <a:t>Trái lại thì C=C+(a</a:t>
            </a:r>
            <a:r>
              <a:rPr lang="en-US" altLang="en-US" sz="2000" baseline="-25000"/>
              <a:t>i</a:t>
            </a:r>
            <a:r>
              <a:rPr lang="en-US" altLang="en-US" sz="2000"/>
              <a:t>,a</a:t>
            </a:r>
            <a:r>
              <a:rPr lang="en-US" altLang="en-US" sz="2000" baseline="-25000"/>
              <a:t>i+1</a:t>
            </a:r>
            <a:r>
              <a:rPr lang="en-US" altLang="en-US" sz="2000"/>
              <a:t>,…,a</a:t>
            </a:r>
            <a:r>
              <a:rPr lang="en-US" altLang="en-US" sz="2000" baseline="-25000"/>
              <a:t>m-1</a:t>
            </a:r>
            <a:r>
              <a:rPr lang="en-US" altLang="en-US" sz="2000"/>
              <a:t>)</a:t>
            </a:r>
          </a:p>
          <a:p>
            <a:pPr lvl="2"/>
            <a:endParaRPr lang="en-US" altLang="en-US"/>
          </a:p>
        </p:txBody>
      </p:sp>
      <p:sp>
        <p:nvSpPr>
          <p:cNvPr id="4" name="Date Placeholder 3">
            <a:extLst>
              <a:ext uri="{FF2B5EF4-FFF2-40B4-BE49-F238E27FC236}">
                <a16:creationId xmlns:a16="http://schemas.microsoft.com/office/drawing/2014/main" id="{806D6684-43C7-4BE3-90A7-FC0CAAF16BF5}"/>
              </a:ext>
            </a:extLst>
          </p:cNvPr>
          <p:cNvSpPr>
            <a:spLocks noGrp="1"/>
          </p:cNvSpPr>
          <p:nvPr>
            <p:ph type="dt" sz="quarter" idx="10"/>
          </p:nvPr>
        </p:nvSpPr>
        <p:spPr/>
        <p:txBody>
          <a:bodyPr/>
          <a:lstStyle/>
          <a:p>
            <a:pPr>
              <a:defRPr/>
            </a:pPr>
            <a:r>
              <a:rPr lang="en-US"/>
              <a:t>Trường ĐHBK Hà nội</a:t>
            </a:r>
          </a:p>
          <a:p>
            <a:pPr>
              <a:defRPr/>
            </a:pPr>
            <a:r>
              <a:rPr lang="en-US"/>
              <a:t>Khoa Điện tử Viễn thông</a:t>
            </a:r>
            <a:endParaRPr lang="en-US" altLang="en-US"/>
          </a:p>
        </p:txBody>
      </p:sp>
      <p:sp>
        <p:nvSpPr>
          <p:cNvPr id="5" name="Footer Placeholder 4">
            <a:extLst>
              <a:ext uri="{FF2B5EF4-FFF2-40B4-BE49-F238E27FC236}">
                <a16:creationId xmlns:a16="http://schemas.microsoft.com/office/drawing/2014/main" id="{429EF5E8-81A0-41E0-9805-88C8597C114E}"/>
              </a:ext>
            </a:extLst>
          </p:cNvPr>
          <p:cNvSpPr>
            <a:spLocks noGrp="1"/>
          </p:cNvSpPr>
          <p:nvPr>
            <p:ph type="ftr" sz="quarter" idx="11"/>
          </p:nvPr>
        </p:nvSpPr>
        <p:spPr/>
        <p:txBody>
          <a:bodyPr/>
          <a:lstStyle/>
          <a:p>
            <a:pPr>
              <a:defRPr/>
            </a:pPr>
            <a:r>
              <a:rPr lang="en-US" altLang="en-US"/>
              <a:t>Bộ môn Điện tử Tin học</a:t>
            </a:r>
          </a:p>
        </p:txBody>
      </p:sp>
      <p:sp>
        <p:nvSpPr>
          <p:cNvPr id="32774" name="Slide Number Placeholder 5">
            <a:extLst>
              <a:ext uri="{FF2B5EF4-FFF2-40B4-BE49-F238E27FC236}">
                <a16:creationId xmlns:a16="http://schemas.microsoft.com/office/drawing/2014/main" id="{D5171143-02FC-B528-5178-D20BA137FDE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BCEEDD88-035C-4746-BBB7-183DD4A4F404}" type="slidenum">
              <a:rPr lang="en-US" altLang="en-US" sz="1200">
                <a:latin typeface="Garamond" panose="02020404030301010803" pitchFamily="18" charset="0"/>
              </a:rPr>
              <a:pPr>
                <a:spcBef>
                  <a:spcPct val="0"/>
                </a:spcBef>
                <a:buClrTx/>
                <a:buSzTx/>
                <a:buFontTx/>
                <a:buNone/>
              </a:pPr>
              <a:t>29</a:t>
            </a:fld>
            <a:endParaRPr lang="en-US" altLang="en-US" sz="1200">
              <a:latin typeface="Garamond" panose="02020404030301010803"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BB2C2B4-E1BF-477D-A557-8DF6AC372233}"/>
              </a:ext>
            </a:extLst>
          </p:cNvPr>
          <p:cNvSpPr>
            <a:spLocks noGrp="1"/>
          </p:cNvSpPr>
          <p:nvPr>
            <p:ph type="dt" sz="quarter" idx="10"/>
          </p:nvPr>
        </p:nvSpPr>
        <p:spPr/>
        <p:txBody>
          <a:bodyPr/>
          <a:lstStyle/>
          <a:p>
            <a:pPr>
              <a:defRPr/>
            </a:pPr>
            <a:r>
              <a:rPr lang="en-US"/>
              <a:t>Trường ĐHBK Hà nội</a:t>
            </a:r>
          </a:p>
          <a:p>
            <a:pPr>
              <a:defRPr/>
            </a:pPr>
            <a:r>
              <a:rPr lang="en-US"/>
              <a:t>Khoa Điện tử Viễn thông</a:t>
            </a:r>
            <a:endParaRPr lang="en-US" altLang="en-US"/>
          </a:p>
        </p:txBody>
      </p:sp>
      <p:sp>
        <p:nvSpPr>
          <p:cNvPr id="5" name="Footer Placeholder 4">
            <a:extLst>
              <a:ext uri="{FF2B5EF4-FFF2-40B4-BE49-F238E27FC236}">
                <a16:creationId xmlns:a16="http://schemas.microsoft.com/office/drawing/2014/main" id="{8BF5EC07-4656-4918-8091-A2BAA7B2BDCA}"/>
              </a:ext>
            </a:extLst>
          </p:cNvPr>
          <p:cNvSpPr>
            <a:spLocks noGrp="1"/>
          </p:cNvSpPr>
          <p:nvPr>
            <p:ph type="ftr" sz="quarter" idx="11"/>
          </p:nvPr>
        </p:nvSpPr>
        <p:spPr/>
        <p:txBody>
          <a:bodyPr/>
          <a:lstStyle/>
          <a:p>
            <a:pPr>
              <a:defRPr/>
            </a:pPr>
            <a:r>
              <a:rPr lang="en-US" altLang="en-US"/>
              <a:t>Bộ môn Điện tử Tin học</a:t>
            </a:r>
          </a:p>
        </p:txBody>
      </p:sp>
      <p:sp>
        <p:nvSpPr>
          <p:cNvPr id="6148" name="Slide Number Placeholder 5">
            <a:extLst>
              <a:ext uri="{FF2B5EF4-FFF2-40B4-BE49-F238E27FC236}">
                <a16:creationId xmlns:a16="http://schemas.microsoft.com/office/drawing/2014/main" id="{E955509A-BF23-0C9E-A7BE-CE58E2A168D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4EAE34BA-A27A-47CD-A640-829B0AF49619}" type="slidenum">
              <a:rPr lang="en-US" altLang="en-US" sz="1200">
                <a:latin typeface="Garamond" panose="02020404030301010803" pitchFamily="18" charset="0"/>
              </a:rPr>
              <a:pPr>
                <a:spcBef>
                  <a:spcPct val="0"/>
                </a:spcBef>
                <a:buClrTx/>
                <a:buSzTx/>
                <a:buFontTx/>
                <a:buNone/>
              </a:pPr>
              <a:t>3</a:t>
            </a:fld>
            <a:endParaRPr lang="en-US" altLang="en-US" sz="1200">
              <a:latin typeface="Garamond" panose="02020404030301010803" pitchFamily="18" charset="0"/>
            </a:endParaRPr>
          </a:p>
        </p:txBody>
      </p:sp>
      <p:sp>
        <p:nvSpPr>
          <p:cNvPr id="6149" name="Rectangle 2">
            <a:extLst>
              <a:ext uri="{FF2B5EF4-FFF2-40B4-BE49-F238E27FC236}">
                <a16:creationId xmlns:a16="http://schemas.microsoft.com/office/drawing/2014/main" id="{F653FFED-AF22-60AB-9051-5B8DDFA19520}"/>
              </a:ext>
            </a:extLst>
          </p:cNvPr>
          <p:cNvSpPr>
            <a:spLocks noGrp="1" noChangeArrowheads="1"/>
          </p:cNvSpPr>
          <p:nvPr>
            <p:ph type="title"/>
          </p:nvPr>
        </p:nvSpPr>
        <p:spPr/>
        <p:txBody>
          <a:bodyPr/>
          <a:lstStyle/>
          <a:p>
            <a:pPr eaLnBrk="1" hangingPunct="1"/>
            <a:r>
              <a:rPr lang="en-US" altLang="en-US"/>
              <a:t>Đặt vấn đề</a:t>
            </a:r>
          </a:p>
        </p:txBody>
      </p:sp>
      <p:sp>
        <p:nvSpPr>
          <p:cNvPr id="6150" name="Rectangle 3">
            <a:extLst>
              <a:ext uri="{FF2B5EF4-FFF2-40B4-BE49-F238E27FC236}">
                <a16:creationId xmlns:a16="http://schemas.microsoft.com/office/drawing/2014/main" id="{C622433D-F20D-F3D7-98D8-5B8F7A10CA33}"/>
              </a:ext>
            </a:extLst>
          </p:cNvPr>
          <p:cNvSpPr>
            <a:spLocks noGrp="1" noChangeArrowheads="1"/>
          </p:cNvSpPr>
          <p:nvPr>
            <p:ph type="body" idx="1"/>
          </p:nvPr>
        </p:nvSpPr>
        <p:spPr/>
        <p:txBody>
          <a:bodyPr/>
          <a:lstStyle/>
          <a:p>
            <a:pPr eaLnBrk="1" hangingPunct="1"/>
            <a:r>
              <a:rPr lang="en-US" altLang="en-US"/>
              <a:t>Yêu cầu:</a:t>
            </a:r>
          </a:p>
          <a:p>
            <a:pPr lvl="1" eaLnBrk="1" hangingPunct="1"/>
            <a:r>
              <a:rPr lang="en-US" altLang="en-US" b="1"/>
              <a:t>Bài toán tổng quát</a:t>
            </a:r>
            <a:r>
              <a:rPr lang="en-US" altLang="en-US"/>
              <a:t>: Cho trước một dãy N phần tử a</a:t>
            </a:r>
            <a:r>
              <a:rPr lang="en-US" altLang="en-US" baseline="-25000"/>
              <a:t>1</a:t>
            </a:r>
            <a:r>
              <a:rPr lang="en-US" altLang="en-US"/>
              <a:t>, a</a:t>
            </a:r>
            <a:r>
              <a:rPr lang="en-US" altLang="en-US" baseline="-25000"/>
              <a:t>2</a:t>
            </a:r>
            <a:r>
              <a:rPr lang="en-US" altLang="en-US"/>
              <a:t>, …, a</a:t>
            </a:r>
            <a:r>
              <a:rPr lang="en-US" altLang="en-US" baseline="-25000"/>
              <a:t>N</a:t>
            </a:r>
            <a:r>
              <a:rPr lang="en-US" altLang="en-US"/>
              <a:t>. Ta cần tìm giải thuật sắp xếp các phần tử của dãy trên trên một thứ tự nào đó theo một tiêu chuẩn nào đó.</a:t>
            </a:r>
          </a:p>
          <a:p>
            <a:pPr lvl="1" eaLnBrk="1" hangingPunct="1"/>
            <a:r>
              <a:rPr lang="en-US" altLang="en-US" b="1"/>
              <a:t>Bài toán đơn giản</a:t>
            </a:r>
            <a:r>
              <a:rPr lang="en-US" altLang="en-US"/>
              <a:t>: Không giảm tính tổng quát của các giải thuật sắp xếp, đồng thời để đơn giản hóa việc trình bầy, sau này ta sẽ minh họa các giải thuật thông qua việc </a:t>
            </a:r>
            <a:r>
              <a:rPr lang="en-US" altLang="en-US" b="1"/>
              <a:t>sắp xếp một dãy N số theo trật tự tăng dần</a:t>
            </a:r>
            <a:r>
              <a:rPr lang="en-US" altLang="en-US"/>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CF79BE7E-9DB1-69C5-5C8D-50B9202945FD}"/>
              </a:ext>
            </a:extLst>
          </p:cNvPr>
          <p:cNvSpPr>
            <a:spLocks noGrp="1" noChangeArrowheads="1"/>
          </p:cNvSpPr>
          <p:nvPr>
            <p:ph type="title"/>
          </p:nvPr>
        </p:nvSpPr>
        <p:spPr/>
        <p:txBody>
          <a:bodyPr/>
          <a:lstStyle/>
          <a:p>
            <a:r>
              <a:rPr lang="en-US" altLang="en-US"/>
              <a:t>Giải thuật trộn – Cài đặt</a:t>
            </a:r>
          </a:p>
        </p:txBody>
      </p:sp>
      <p:sp>
        <p:nvSpPr>
          <p:cNvPr id="33795" name="Content Placeholder 2">
            <a:extLst>
              <a:ext uri="{FF2B5EF4-FFF2-40B4-BE49-F238E27FC236}">
                <a16:creationId xmlns:a16="http://schemas.microsoft.com/office/drawing/2014/main" id="{B71F930C-2026-B77A-5EC7-73C83CFF2820}"/>
              </a:ext>
            </a:extLst>
          </p:cNvPr>
          <p:cNvSpPr>
            <a:spLocks noGrp="1" noChangeArrowheads="1"/>
          </p:cNvSpPr>
          <p:nvPr>
            <p:ph idx="1"/>
          </p:nvPr>
        </p:nvSpPr>
        <p:spPr/>
        <p:txBody>
          <a:bodyPr/>
          <a:lstStyle/>
          <a:p>
            <a:r>
              <a:rPr lang="en-US" altLang="en-US"/>
              <a:t>Thủ tục trộn</a:t>
            </a:r>
          </a:p>
        </p:txBody>
      </p:sp>
      <p:sp>
        <p:nvSpPr>
          <p:cNvPr id="4" name="Date Placeholder 3">
            <a:extLst>
              <a:ext uri="{FF2B5EF4-FFF2-40B4-BE49-F238E27FC236}">
                <a16:creationId xmlns:a16="http://schemas.microsoft.com/office/drawing/2014/main" id="{8244179B-E55E-42E3-B08B-17C56F7D69AF}"/>
              </a:ext>
            </a:extLst>
          </p:cNvPr>
          <p:cNvSpPr>
            <a:spLocks noGrp="1"/>
          </p:cNvSpPr>
          <p:nvPr>
            <p:ph type="dt" sz="quarter" idx="10"/>
          </p:nvPr>
        </p:nvSpPr>
        <p:spPr/>
        <p:txBody>
          <a:bodyPr/>
          <a:lstStyle/>
          <a:p>
            <a:pPr>
              <a:defRPr/>
            </a:pPr>
            <a:r>
              <a:rPr lang="en-US"/>
              <a:t>Trường ĐHBK Hà nội</a:t>
            </a:r>
          </a:p>
          <a:p>
            <a:pPr>
              <a:defRPr/>
            </a:pPr>
            <a:r>
              <a:rPr lang="en-US"/>
              <a:t>Khoa Điện tử Viễn thông</a:t>
            </a:r>
            <a:endParaRPr lang="en-US" altLang="en-US"/>
          </a:p>
        </p:txBody>
      </p:sp>
      <p:sp>
        <p:nvSpPr>
          <p:cNvPr id="5" name="Footer Placeholder 4">
            <a:extLst>
              <a:ext uri="{FF2B5EF4-FFF2-40B4-BE49-F238E27FC236}">
                <a16:creationId xmlns:a16="http://schemas.microsoft.com/office/drawing/2014/main" id="{F0C65F00-2D11-434A-9C3E-3BF90FF8FE8F}"/>
              </a:ext>
            </a:extLst>
          </p:cNvPr>
          <p:cNvSpPr>
            <a:spLocks noGrp="1"/>
          </p:cNvSpPr>
          <p:nvPr>
            <p:ph type="ftr" sz="quarter" idx="11"/>
          </p:nvPr>
        </p:nvSpPr>
        <p:spPr/>
        <p:txBody>
          <a:bodyPr/>
          <a:lstStyle/>
          <a:p>
            <a:pPr>
              <a:defRPr/>
            </a:pPr>
            <a:r>
              <a:rPr lang="en-US" altLang="en-US"/>
              <a:t>Bộ môn Điện tử Tin học</a:t>
            </a:r>
          </a:p>
        </p:txBody>
      </p:sp>
      <p:sp>
        <p:nvSpPr>
          <p:cNvPr id="33798" name="Slide Number Placeholder 5">
            <a:extLst>
              <a:ext uri="{FF2B5EF4-FFF2-40B4-BE49-F238E27FC236}">
                <a16:creationId xmlns:a16="http://schemas.microsoft.com/office/drawing/2014/main" id="{7C1970C8-AC2D-10DE-9893-A5C8A61DD2D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46C8DBDD-C387-4DA8-B731-EAC317954BAE}" type="slidenum">
              <a:rPr lang="en-US" altLang="en-US" sz="1200">
                <a:latin typeface="Garamond" panose="02020404030301010803" pitchFamily="18" charset="0"/>
              </a:rPr>
              <a:pPr>
                <a:spcBef>
                  <a:spcPct val="0"/>
                </a:spcBef>
                <a:buClrTx/>
                <a:buSzTx/>
                <a:buFontTx/>
                <a:buNone/>
              </a:pPr>
              <a:t>30</a:t>
            </a:fld>
            <a:endParaRPr lang="en-US" altLang="en-US" sz="1200">
              <a:latin typeface="Garamond" panose="02020404030301010803" pitchFamily="18" charset="0"/>
            </a:endParaRPr>
          </a:p>
        </p:txBody>
      </p:sp>
      <p:sp>
        <p:nvSpPr>
          <p:cNvPr id="33799" name="Rounded Rectangle 6">
            <a:extLst>
              <a:ext uri="{FF2B5EF4-FFF2-40B4-BE49-F238E27FC236}">
                <a16:creationId xmlns:a16="http://schemas.microsoft.com/office/drawing/2014/main" id="{B0CE8626-4ACC-6173-4CD3-69B2E1347F1E}"/>
              </a:ext>
            </a:extLst>
          </p:cNvPr>
          <p:cNvSpPr>
            <a:spLocks noChangeArrowheads="1"/>
          </p:cNvSpPr>
          <p:nvPr/>
        </p:nvSpPr>
        <p:spPr bwMode="auto">
          <a:xfrm>
            <a:off x="685800" y="2133600"/>
            <a:ext cx="7772400" cy="3962400"/>
          </a:xfrm>
          <a:prstGeom prst="roundRect">
            <a:avLst>
              <a:gd name="adj" fmla="val 16667"/>
            </a:avLst>
          </a:prstGeom>
          <a:solidFill>
            <a:srgbClr val="FFFF00"/>
          </a:solidFill>
          <a:ln w="9525" algn="ctr">
            <a:solidFill>
              <a:schemeClr val="tx1"/>
            </a:solidFill>
            <a:round/>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en-US" altLang="en-US" sz="1600">
                <a:latin typeface="Courier New" panose="02070309020205020404" pitchFamily="49" charset="0"/>
                <a:cs typeface="Courier New" panose="02070309020205020404" pitchFamily="49" charset="0"/>
              </a:rPr>
              <a:t>//Tron 2 day con ma da duoc sap xep trong A</a:t>
            </a:r>
          </a:p>
          <a:p>
            <a:pPr eaLnBrk="1" hangingPunct="1">
              <a:spcBef>
                <a:spcPct val="0"/>
              </a:spcBef>
              <a:buClrTx/>
              <a:buSzTx/>
              <a:buFontTx/>
              <a:buNone/>
            </a:pPr>
            <a:r>
              <a:rPr lang="en-US" altLang="en-US" sz="1600">
                <a:latin typeface="Courier New" panose="02070309020205020404" pitchFamily="49" charset="0"/>
                <a:cs typeface="Courier New" panose="02070309020205020404" pitchFamily="49" charset="0"/>
              </a:rPr>
              <a:t>//L1=A[m],A[m+1],...,A[n]; //L2=A[n+1],A[n+2],...,A[p]</a:t>
            </a:r>
          </a:p>
          <a:p>
            <a:pPr eaLnBrk="1" hangingPunct="1">
              <a:spcBef>
                <a:spcPct val="0"/>
              </a:spcBef>
              <a:buClrTx/>
              <a:buSzTx/>
              <a:buFontTx/>
              <a:buNone/>
            </a:pPr>
            <a:r>
              <a:rPr lang="en-US" altLang="en-US" sz="1600" b="1">
                <a:latin typeface="Courier New" panose="02070309020205020404" pitchFamily="49" charset="0"/>
                <a:cs typeface="Courier New" panose="02070309020205020404" pitchFamily="49" charset="0"/>
              </a:rPr>
              <a:t>void MergeArrays(int A[],int m, int n, int p){</a:t>
            </a:r>
          </a:p>
          <a:p>
            <a:pPr eaLnBrk="1" hangingPunct="1">
              <a:spcBef>
                <a:spcPct val="0"/>
              </a:spcBef>
              <a:buClrTx/>
              <a:buSzTx/>
              <a:buFontTx/>
              <a:buNone/>
            </a:pPr>
            <a:r>
              <a:rPr lang="en-US" altLang="en-US" sz="1600" b="1">
                <a:latin typeface="Courier New" panose="02070309020205020404" pitchFamily="49" charset="0"/>
                <a:cs typeface="Courier New" panose="02070309020205020404" pitchFamily="49" charset="0"/>
              </a:rPr>
              <a:t>	int i=m,j=n+1;</a:t>
            </a:r>
          </a:p>
          <a:p>
            <a:pPr eaLnBrk="1" hangingPunct="1">
              <a:spcBef>
                <a:spcPct val="0"/>
              </a:spcBef>
              <a:buClrTx/>
              <a:buSzTx/>
              <a:buFontTx/>
              <a:buNone/>
            </a:pPr>
            <a:r>
              <a:rPr lang="en-US" altLang="en-US" sz="1600" b="1">
                <a:latin typeface="Courier New" panose="02070309020205020404" pitchFamily="49" charset="0"/>
                <a:cs typeface="Courier New" panose="02070309020205020404" pitchFamily="49" charset="0"/>
              </a:rPr>
              <a:t>	while (i&lt;j &amp;&amp; j&lt;=p){</a:t>
            </a:r>
          </a:p>
          <a:p>
            <a:pPr eaLnBrk="1" hangingPunct="1">
              <a:spcBef>
                <a:spcPct val="0"/>
              </a:spcBef>
              <a:buClrTx/>
              <a:buSzTx/>
              <a:buFontTx/>
              <a:buNone/>
            </a:pPr>
            <a:r>
              <a:rPr lang="en-US" altLang="en-US" sz="1600" b="1">
                <a:latin typeface="Courier New" panose="02070309020205020404" pitchFamily="49" charset="0"/>
                <a:cs typeface="Courier New" panose="02070309020205020404" pitchFamily="49" charset="0"/>
              </a:rPr>
              <a:t>		if (A[i]&lt;=A[j]) i++;</a:t>
            </a:r>
          </a:p>
          <a:p>
            <a:pPr eaLnBrk="1" hangingPunct="1">
              <a:spcBef>
                <a:spcPct val="0"/>
              </a:spcBef>
              <a:buClrTx/>
              <a:buSzTx/>
              <a:buFontTx/>
              <a:buNone/>
            </a:pPr>
            <a:r>
              <a:rPr lang="en-US" altLang="en-US" sz="1600" b="1">
                <a:latin typeface="Courier New" panose="02070309020205020404" pitchFamily="49" charset="0"/>
                <a:cs typeface="Courier New" panose="02070309020205020404" pitchFamily="49" charset="0"/>
              </a:rPr>
              <a:t>		else {//chen Aj vao vi tri i</a:t>
            </a:r>
          </a:p>
          <a:p>
            <a:pPr eaLnBrk="1" hangingPunct="1">
              <a:spcBef>
                <a:spcPct val="0"/>
              </a:spcBef>
              <a:buClrTx/>
              <a:buSzTx/>
              <a:buFontTx/>
              <a:buNone/>
            </a:pPr>
            <a:r>
              <a:rPr lang="en-US" altLang="en-US" sz="1600" b="1">
                <a:latin typeface="Courier New" panose="02070309020205020404" pitchFamily="49" charset="0"/>
                <a:cs typeface="Courier New" panose="02070309020205020404" pitchFamily="49" charset="0"/>
              </a:rPr>
              <a:t>			int x=A[j];</a:t>
            </a:r>
          </a:p>
          <a:p>
            <a:pPr eaLnBrk="1" hangingPunct="1">
              <a:spcBef>
                <a:spcPct val="0"/>
              </a:spcBef>
              <a:buClrTx/>
              <a:buSzTx/>
              <a:buFontTx/>
              <a:buNone/>
            </a:pPr>
            <a:r>
              <a:rPr lang="en-US" altLang="en-US" sz="1600" b="1">
                <a:latin typeface="Courier New" panose="02070309020205020404" pitchFamily="49" charset="0"/>
                <a:cs typeface="Courier New" panose="02070309020205020404" pitchFamily="49" charset="0"/>
              </a:rPr>
              <a:t>			for (int k=j-1;k&gt;=i;k--) </a:t>
            </a:r>
          </a:p>
          <a:p>
            <a:pPr eaLnBrk="1" hangingPunct="1">
              <a:spcBef>
                <a:spcPct val="0"/>
              </a:spcBef>
              <a:buClrTx/>
              <a:buSzTx/>
              <a:buFontTx/>
              <a:buNone/>
            </a:pPr>
            <a:r>
              <a:rPr lang="en-US" altLang="en-US" sz="1600" b="1">
                <a:latin typeface="Courier New" panose="02070309020205020404" pitchFamily="49" charset="0"/>
                <a:cs typeface="Courier New" panose="02070309020205020404" pitchFamily="49" charset="0"/>
              </a:rPr>
              <a:t>				A[k+1]=A[k];</a:t>
            </a:r>
          </a:p>
          <a:p>
            <a:pPr eaLnBrk="1" hangingPunct="1">
              <a:spcBef>
                <a:spcPct val="0"/>
              </a:spcBef>
              <a:buClrTx/>
              <a:buSzTx/>
              <a:buFontTx/>
              <a:buNone/>
            </a:pPr>
            <a:r>
              <a:rPr lang="en-US" altLang="en-US" sz="1600" b="1">
                <a:latin typeface="Courier New" panose="02070309020205020404" pitchFamily="49" charset="0"/>
                <a:cs typeface="Courier New" panose="02070309020205020404" pitchFamily="49" charset="0"/>
              </a:rPr>
              <a:t>			A[i]=x;</a:t>
            </a:r>
          </a:p>
          <a:p>
            <a:pPr eaLnBrk="1" hangingPunct="1">
              <a:spcBef>
                <a:spcPct val="0"/>
              </a:spcBef>
              <a:buClrTx/>
              <a:buSzTx/>
              <a:buFontTx/>
              <a:buNone/>
            </a:pPr>
            <a:r>
              <a:rPr lang="en-US" altLang="en-US" sz="1600" b="1">
                <a:latin typeface="Courier New" panose="02070309020205020404" pitchFamily="49" charset="0"/>
                <a:cs typeface="Courier New" panose="02070309020205020404" pitchFamily="49" charset="0"/>
              </a:rPr>
              <a:t>			i++; j++;</a:t>
            </a:r>
          </a:p>
          <a:p>
            <a:pPr eaLnBrk="1" hangingPunct="1">
              <a:spcBef>
                <a:spcPct val="0"/>
              </a:spcBef>
              <a:buClrTx/>
              <a:buSzTx/>
              <a:buFontTx/>
              <a:buNone/>
            </a:pPr>
            <a:r>
              <a:rPr lang="en-US" altLang="en-US" sz="1600" b="1">
                <a:latin typeface="Courier New" panose="02070309020205020404" pitchFamily="49" charset="0"/>
                <a:cs typeface="Courier New" panose="02070309020205020404" pitchFamily="49" charset="0"/>
              </a:rPr>
              <a:t>		}</a:t>
            </a:r>
          </a:p>
          <a:p>
            <a:pPr eaLnBrk="1" hangingPunct="1">
              <a:spcBef>
                <a:spcPct val="0"/>
              </a:spcBef>
              <a:buClrTx/>
              <a:buSzTx/>
              <a:buFontTx/>
              <a:buNone/>
            </a:pPr>
            <a:r>
              <a:rPr lang="en-US" altLang="en-US" sz="1600" b="1">
                <a:latin typeface="Courier New" panose="02070309020205020404" pitchFamily="49" charset="0"/>
                <a:cs typeface="Courier New" panose="02070309020205020404" pitchFamily="49" charset="0"/>
              </a:rPr>
              <a:t>	}</a:t>
            </a:r>
          </a:p>
          <a:p>
            <a:pPr eaLnBrk="1" hangingPunct="1">
              <a:spcBef>
                <a:spcPct val="0"/>
              </a:spcBef>
              <a:buClrTx/>
              <a:buSzTx/>
              <a:buFontTx/>
              <a:buNone/>
            </a:pPr>
            <a:r>
              <a:rPr lang="en-US" altLang="en-US" sz="1600" b="1">
                <a:latin typeface="Courier New" panose="02070309020205020404" pitchFamily="49" charset="0"/>
                <a:cs typeface="Courier New" panose="02070309020205020404" pitchFamily="49" charset="0"/>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37EF1490-DEDD-2550-E5A5-2EA037AD13C3}"/>
              </a:ext>
            </a:extLst>
          </p:cNvPr>
          <p:cNvSpPr>
            <a:spLocks noGrp="1" noChangeArrowheads="1"/>
          </p:cNvSpPr>
          <p:nvPr>
            <p:ph type="title"/>
          </p:nvPr>
        </p:nvSpPr>
        <p:spPr/>
        <p:txBody>
          <a:bodyPr/>
          <a:lstStyle/>
          <a:p>
            <a:r>
              <a:rPr lang="en-US" altLang="en-US"/>
              <a:t>Giải thuật trộn – Cài đặt</a:t>
            </a:r>
          </a:p>
        </p:txBody>
      </p:sp>
      <p:sp>
        <p:nvSpPr>
          <p:cNvPr id="34819" name="Content Placeholder 2">
            <a:extLst>
              <a:ext uri="{FF2B5EF4-FFF2-40B4-BE49-F238E27FC236}">
                <a16:creationId xmlns:a16="http://schemas.microsoft.com/office/drawing/2014/main" id="{E403579C-8D08-56F6-1531-A0B960DBE3DE}"/>
              </a:ext>
            </a:extLst>
          </p:cNvPr>
          <p:cNvSpPr>
            <a:spLocks noGrp="1" noChangeArrowheads="1"/>
          </p:cNvSpPr>
          <p:nvPr>
            <p:ph idx="1"/>
          </p:nvPr>
        </p:nvSpPr>
        <p:spPr/>
        <p:txBody>
          <a:bodyPr/>
          <a:lstStyle/>
          <a:p>
            <a:r>
              <a:rPr lang="en-US" altLang="en-US"/>
              <a:t>Các thủ tục sắp xếp trộn</a:t>
            </a:r>
          </a:p>
        </p:txBody>
      </p:sp>
      <p:sp>
        <p:nvSpPr>
          <p:cNvPr id="4" name="Date Placeholder 3">
            <a:extLst>
              <a:ext uri="{FF2B5EF4-FFF2-40B4-BE49-F238E27FC236}">
                <a16:creationId xmlns:a16="http://schemas.microsoft.com/office/drawing/2014/main" id="{911D1C0B-99A6-4847-AA14-2888885F2166}"/>
              </a:ext>
            </a:extLst>
          </p:cNvPr>
          <p:cNvSpPr>
            <a:spLocks noGrp="1"/>
          </p:cNvSpPr>
          <p:nvPr>
            <p:ph type="dt" sz="quarter" idx="10"/>
          </p:nvPr>
        </p:nvSpPr>
        <p:spPr/>
        <p:txBody>
          <a:bodyPr/>
          <a:lstStyle/>
          <a:p>
            <a:pPr>
              <a:defRPr/>
            </a:pPr>
            <a:r>
              <a:rPr lang="en-US"/>
              <a:t>Trường ĐHBK Hà nội</a:t>
            </a:r>
          </a:p>
          <a:p>
            <a:pPr>
              <a:defRPr/>
            </a:pPr>
            <a:r>
              <a:rPr lang="en-US"/>
              <a:t>Khoa Điện tử Viễn thông</a:t>
            </a:r>
            <a:endParaRPr lang="en-US" altLang="en-US"/>
          </a:p>
        </p:txBody>
      </p:sp>
      <p:sp>
        <p:nvSpPr>
          <p:cNvPr id="5" name="Footer Placeholder 4">
            <a:extLst>
              <a:ext uri="{FF2B5EF4-FFF2-40B4-BE49-F238E27FC236}">
                <a16:creationId xmlns:a16="http://schemas.microsoft.com/office/drawing/2014/main" id="{A294CA71-5EDC-4120-A2CA-F261E946A5EB}"/>
              </a:ext>
            </a:extLst>
          </p:cNvPr>
          <p:cNvSpPr>
            <a:spLocks noGrp="1"/>
          </p:cNvSpPr>
          <p:nvPr>
            <p:ph type="ftr" sz="quarter" idx="11"/>
          </p:nvPr>
        </p:nvSpPr>
        <p:spPr/>
        <p:txBody>
          <a:bodyPr/>
          <a:lstStyle/>
          <a:p>
            <a:pPr>
              <a:defRPr/>
            </a:pPr>
            <a:r>
              <a:rPr lang="en-US" altLang="en-US"/>
              <a:t>Bộ môn Điện tử Tin học</a:t>
            </a:r>
          </a:p>
        </p:txBody>
      </p:sp>
      <p:sp>
        <p:nvSpPr>
          <p:cNvPr id="34822" name="Slide Number Placeholder 5">
            <a:extLst>
              <a:ext uri="{FF2B5EF4-FFF2-40B4-BE49-F238E27FC236}">
                <a16:creationId xmlns:a16="http://schemas.microsoft.com/office/drawing/2014/main" id="{8D6BA1D4-791C-B516-4D50-3A3141FB07E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4B91F8ED-D907-4BDE-B3E7-5CB4F3ACCF5A}" type="slidenum">
              <a:rPr lang="en-US" altLang="en-US" sz="1200">
                <a:latin typeface="Garamond" panose="02020404030301010803" pitchFamily="18" charset="0"/>
              </a:rPr>
              <a:pPr>
                <a:spcBef>
                  <a:spcPct val="0"/>
                </a:spcBef>
                <a:buClrTx/>
                <a:buSzTx/>
                <a:buFontTx/>
                <a:buNone/>
              </a:pPr>
              <a:t>31</a:t>
            </a:fld>
            <a:endParaRPr lang="en-US" altLang="en-US" sz="1200">
              <a:latin typeface="Garamond" panose="02020404030301010803" pitchFamily="18" charset="0"/>
            </a:endParaRPr>
          </a:p>
        </p:txBody>
      </p:sp>
      <p:sp>
        <p:nvSpPr>
          <p:cNvPr id="34823" name="Rounded Rectangle 6">
            <a:extLst>
              <a:ext uri="{FF2B5EF4-FFF2-40B4-BE49-F238E27FC236}">
                <a16:creationId xmlns:a16="http://schemas.microsoft.com/office/drawing/2014/main" id="{1D173E17-19FA-3676-3D5C-0FF792A7F404}"/>
              </a:ext>
            </a:extLst>
          </p:cNvPr>
          <p:cNvSpPr>
            <a:spLocks noChangeArrowheads="1"/>
          </p:cNvSpPr>
          <p:nvPr/>
        </p:nvSpPr>
        <p:spPr bwMode="auto">
          <a:xfrm>
            <a:off x="685800" y="2133600"/>
            <a:ext cx="7772400" cy="3962400"/>
          </a:xfrm>
          <a:prstGeom prst="roundRect">
            <a:avLst>
              <a:gd name="adj" fmla="val 16667"/>
            </a:avLst>
          </a:prstGeom>
          <a:solidFill>
            <a:srgbClr val="FFFF00"/>
          </a:solidFill>
          <a:ln w="9525" algn="ctr">
            <a:solidFill>
              <a:schemeClr val="tx1"/>
            </a:solidFill>
            <a:round/>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en-US" altLang="en-US" sz="1800" b="1">
                <a:latin typeface="Courier New" panose="02070309020205020404" pitchFamily="49" charset="0"/>
                <a:cs typeface="Courier New" panose="02070309020205020404" pitchFamily="49" charset="0"/>
              </a:rPr>
              <a:t>void Merge(int A[], int first, int last){</a:t>
            </a:r>
          </a:p>
          <a:p>
            <a:pPr eaLnBrk="1" hangingPunct="1">
              <a:spcBef>
                <a:spcPct val="0"/>
              </a:spcBef>
              <a:buClrTx/>
              <a:buSzTx/>
              <a:buFontTx/>
              <a:buNone/>
            </a:pPr>
            <a:r>
              <a:rPr lang="en-US" altLang="en-US" sz="1800" b="1">
                <a:latin typeface="Courier New" panose="02070309020205020404" pitchFamily="49" charset="0"/>
                <a:cs typeface="Courier New" panose="02070309020205020404" pitchFamily="49" charset="0"/>
              </a:rPr>
              <a:t>	if (first&gt;=last) return;</a:t>
            </a:r>
          </a:p>
          <a:p>
            <a:pPr eaLnBrk="1" hangingPunct="1">
              <a:spcBef>
                <a:spcPct val="0"/>
              </a:spcBef>
              <a:buClrTx/>
              <a:buSzTx/>
              <a:buFontTx/>
              <a:buNone/>
            </a:pPr>
            <a:r>
              <a:rPr lang="en-US" altLang="en-US" sz="1800" b="1">
                <a:latin typeface="Courier New" panose="02070309020205020404" pitchFamily="49" charset="0"/>
                <a:cs typeface="Courier New" panose="02070309020205020404" pitchFamily="49" charset="0"/>
              </a:rPr>
              <a:t>	int m=(first+last)/2;</a:t>
            </a:r>
          </a:p>
          <a:p>
            <a:pPr eaLnBrk="1" hangingPunct="1">
              <a:spcBef>
                <a:spcPct val="0"/>
              </a:spcBef>
              <a:buClrTx/>
              <a:buSzTx/>
              <a:buFontTx/>
              <a:buNone/>
            </a:pPr>
            <a:r>
              <a:rPr lang="en-US" altLang="en-US" sz="1800" b="1">
                <a:latin typeface="Courier New" panose="02070309020205020404" pitchFamily="49" charset="0"/>
                <a:cs typeface="Courier New" panose="02070309020205020404" pitchFamily="49" charset="0"/>
              </a:rPr>
              <a:t>	Merge(A,first,m);</a:t>
            </a:r>
          </a:p>
          <a:p>
            <a:pPr eaLnBrk="1" hangingPunct="1">
              <a:spcBef>
                <a:spcPct val="0"/>
              </a:spcBef>
              <a:buClrTx/>
              <a:buSzTx/>
              <a:buFontTx/>
              <a:buNone/>
            </a:pPr>
            <a:r>
              <a:rPr lang="en-US" altLang="en-US" sz="1800" b="1">
                <a:latin typeface="Courier New" panose="02070309020205020404" pitchFamily="49" charset="0"/>
                <a:cs typeface="Courier New" panose="02070309020205020404" pitchFamily="49" charset="0"/>
              </a:rPr>
              <a:t>	Merge(A,m+1,last);</a:t>
            </a:r>
          </a:p>
          <a:p>
            <a:pPr eaLnBrk="1" hangingPunct="1">
              <a:spcBef>
                <a:spcPct val="0"/>
              </a:spcBef>
              <a:buClrTx/>
              <a:buSzTx/>
              <a:buFontTx/>
              <a:buNone/>
            </a:pPr>
            <a:r>
              <a:rPr lang="en-US" altLang="en-US" sz="1800" b="1">
                <a:latin typeface="Courier New" panose="02070309020205020404" pitchFamily="49" charset="0"/>
                <a:cs typeface="Courier New" panose="02070309020205020404" pitchFamily="49" charset="0"/>
              </a:rPr>
              <a:t>	MergeArrays(A,first,m,last);</a:t>
            </a:r>
          </a:p>
          <a:p>
            <a:pPr eaLnBrk="1" hangingPunct="1">
              <a:spcBef>
                <a:spcPct val="0"/>
              </a:spcBef>
              <a:buClrTx/>
              <a:buSzTx/>
              <a:buFontTx/>
              <a:buNone/>
            </a:pPr>
            <a:r>
              <a:rPr lang="en-US" altLang="en-US" sz="1800" b="1">
                <a:latin typeface="Courier New" panose="02070309020205020404" pitchFamily="49" charset="0"/>
                <a:cs typeface="Courier New" panose="02070309020205020404" pitchFamily="49" charset="0"/>
              </a:rPr>
              <a:t>}</a:t>
            </a:r>
          </a:p>
          <a:p>
            <a:pPr eaLnBrk="1" hangingPunct="1">
              <a:spcBef>
                <a:spcPct val="0"/>
              </a:spcBef>
              <a:buClrTx/>
              <a:buSzTx/>
              <a:buFontTx/>
              <a:buNone/>
            </a:pPr>
            <a:endParaRPr lang="en-US" altLang="en-US" sz="1800" b="1">
              <a:latin typeface="Courier New" panose="02070309020205020404" pitchFamily="49" charset="0"/>
              <a:cs typeface="Courier New" panose="02070309020205020404" pitchFamily="49" charset="0"/>
            </a:endParaRPr>
          </a:p>
          <a:p>
            <a:pPr eaLnBrk="1" hangingPunct="1">
              <a:spcBef>
                <a:spcPct val="0"/>
              </a:spcBef>
              <a:buClrTx/>
              <a:buSzTx/>
              <a:buFontTx/>
              <a:buNone/>
            </a:pPr>
            <a:r>
              <a:rPr lang="en-US" altLang="en-US" sz="1800" b="1">
                <a:latin typeface="Courier New" panose="02070309020205020404" pitchFamily="49" charset="0"/>
                <a:cs typeface="Courier New" panose="02070309020205020404" pitchFamily="49" charset="0"/>
              </a:rPr>
              <a:t>void MergeSort(int A[], int N){</a:t>
            </a:r>
          </a:p>
          <a:p>
            <a:pPr eaLnBrk="1" hangingPunct="1">
              <a:spcBef>
                <a:spcPct val="0"/>
              </a:spcBef>
              <a:buClrTx/>
              <a:buSzTx/>
              <a:buFontTx/>
              <a:buNone/>
            </a:pPr>
            <a:r>
              <a:rPr lang="en-US" altLang="en-US" sz="1800" b="1">
                <a:latin typeface="Courier New" panose="02070309020205020404" pitchFamily="49" charset="0"/>
                <a:cs typeface="Courier New" panose="02070309020205020404" pitchFamily="49" charset="0"/>
              </a:rPr>
              <a:t>	if (N&lt;2) return;</a:t>
            </a:r>
          </a:p>
          <a:p>
            <a:pPr eaLnBrk="1" hangingPunct="1">
              <a:spcBef>
                <a:spcPct val="0"/>
              </a:spcBef>
              <a:buClrTx/>
              <a:buSzTx/>
              <a:buFontTx/>
              <a:buNone/>
            </a:pPr>
            <a:r>
              <a:rPr lang="en-US" altLang="en-US" sz="1800" b="1">
                <a:latin typeface="Courier New" panose="02070309020205020404" pitchFamily="49" charset="0"/>
                <a:cs typeface="Courier New" panose="02070309020205020404" pitchFamily="49" charset="0"/>
              </a:rPr>
              <a:t>	Merge(A,0,N-1);</a:t>
            </a:r>
          </a:p>
          <a:p>
            <a:pPr eaLnBrk="1" hangingPunct="1">
              <a:spcBef>
                <a:spcPct val="0"/>
              </a:spcBef>
              <a:buClrTx/>
              <a:buSzTx/>
              <a:buFontTx/>
              <a:buNone/>
            </a:pPr>
            <a:r>
              <a:rPr lang="en-US" altLang="en-US" sz="1800" b="1">
                <a:latin typeface="Courier New" panose="02070309020205020404" pitchFamily="49" charset="0"/>
                <a:cs typeface="Courier New" panose="02070309020205020404" pitchFamily="49" charset="0"/>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6">
            <a:extLst>
              <a:ext uri="{FF2B5EF4-FFF2-40B4-BE49-F238E27FC236}">
                <a16:creationId xmlns:a16="http://schemas.microsoft.com/office/drawing/2014/main" id="{1B5BE05E-9B50-11B8-C762-F5F9359872DE}"/>
              </a:ext>
            </a:extLst>
          </p:cNvPr>
          <p:cNvSpPr>
            <a:spLocks noGrp="1" noChangeArrowheads="1"/>
          </p:cNvSpPr>
          <p:nvPr>
            <p:ph type="title"/>
          </p:nvPr>
        </p:nvSpPr>
        <p:spPr/>
        <p:txBody>
          <a:bodyPr/>
          <a:lstStyle/>
          <a:p>
            <a:r>
              <a:rPr lang="en-AU" altLang="en-US"/>
              <a:t>Ví dụ</a:t>
            </a:r>
          </a:p>
        </p:txBody>
      </p:sp>
      <p:sp>
        <p:nvSpPr>
          <p:cNvPr id="4" name="Date Placeholder 3">
            <a:extLst>
              <a:ext uri="{FF2B5EF4-FFF2-40B4-BE49-F238E27FC236}">
                <a16:creationId xmlns:a16="http://schemas.microsoft.com/office/drawing/2014/main" id="{39B35BC5-7165-4387-93D8-FE888BB8D3FF}"/>
              </a:ext>
            </a:extLst>
          </p:cNvPr>
          <p:cNvSpPr>
            <a:spLocks noGrp="1"/>
          </p:cNvSpPr>
          <p:nvPr>
            <p:ph type="dt" sz="quarter" idx="10"/>
          </p:nvPr>
        </p:nvSpPr>
        <p:spPr/>
        <p:txBody>
          <a:bodyPr/>
          <a:lstStyle/>
          <a:p>
            <a:pPr>
              <a:defRPr/>
            </a:pPr>
            <a:r>
              <a:rPr lang="en-US"/>
              <a:t>Trường ĐHBK Hà nội</a:t>
            </a:r>
          </a:p>
          <a:p>
            <a:pPr>
              <a:defRPr/>
            </a:pPr>
            <a:r>
              <a:rPr lang="en-US"/>
              <a:t>Khoa Điện tử Viễn thông</a:t>
            </a:r>
            <a:endParaRPr lang="en-US" altLang="en-US"/>
          </a:p>
        </p:txBody>
      </p:sp>
      <p:sp>
        <p:nvSpPr>
          <p:cNvPr id="5" name="Footer Placeholder 4">
            <a:extLst>
              <a:ext uri="{FF2B5EF4-FFF2-40B4-BE49-F238E27FC236}">
                <a16:creationId xmlns:a16="http://schemas.microsoft.com/office/drawing/2014/main" id="{EEB87AF7-0BDF-4450-A741-571B4ADB2EA6}"/>
              </a:ext>
            </a:extLst>
          </p:cNvPr>
          <p:cNvSpPr>
            <a:spLocks noGrp="1"/>
          </p:cNvSpPr>
          <p:nvPr>
            <p:ph type="ftr" sz="quarter" idx="11"/>
          </p:nvPr>
        </p:nvSpPr>
        <p:spPr/>
        <p:txBody>
          <a:bodyPr/>
          <a:lstStyle/>
          <a:p>
            <a:pPr>
              <a:defRPr/>
            </a:pPr>
            <a:r>
              <a:rPr lang="en-US" altLang="en-US"/>
              <a:t>Bộ môn Điện tử Tin học</a:t>
            </a:r>
          </a:p>
        </p:txBody>
      </p:sp>
      <p:sp>
        <p:nvSpPr>
          <p:cNvPr id="35845" name="Slide Number Placeholder 5">
            <a:extLst>
              <a:ext uri="{FF2B5EF4-FFF2-40B4-BE49-F238E27FC236}">
                <a16:creationId xmlns:a16="http://schemas.microsoft.com/office/drawing/2014/main" id="{D4AB65D9-5FB8-483D-65C0-4D6F0A9DE31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33B56843-D940-4EDA-9BA3-ABB7B3D2B6DA}" type="slidenum">
              <a:rPr lang="en-US" altLang="en-US" sz="1200">
                <a:latin typeface="Garamond" panose="02020404030301010803" pitchFamily="18" charset="0"/>
              </a:rPr>
              <a:pPr>
                <a:spcBef>
                  <a:spcPct val="0"/>
                </a:spcBef>
                <a:buClrTx/>
                <a:buSzTx/>
                <a:buFontTx/>
                <a:buNone/>
              </a:pPr>
              <a:t>32</a:t>
            </a:fld>
            <a:endParaRPr lang="en-US" altLang="en-US" sz="1200">
              <a:latin typeface="Garamond" panose="02020404030301010803" pitchFamily="18" charset="0"/>
            </a:endParaRPr>
          </a:p>
        </p:txBody>
      </p:sp>
      <p:sp>
        <p:nvSpPr>
          <p:cNvPr id="35846" name="Rectangle 4">
            <a:extLst>
              <a:ext uri="{FF2B5EF4-FFF2-40B4-BE49-F238E27FC236}">
                <a16:creationId xmlns:a16="http://schemas.microsoft.com/office/drawing/2014/main" id="{B51E1720-FD75-16A1-703B-85BF33E125DE}"/>
              </a:ext>
            </a:extLst>
          </p:cNvPr>
          <p:cNvSpPr>
            <a:spLocks noChangeArrowheads="1"/>
          </p:cNvSpPr>
          <p:nvPr/>
        </p:nvSpPr>
        <p:spPr bwMode="auto">
          <a:xfrm>
            <a:off x="3657600" y="762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14</a:t>
            </a:r>
          </a:p>
        </p:txBody>
      </p:sp>
      <p:sp>
        <p:nvSpPr>
          <p:cNvPr id="35847" name="Rectangle 5">
            <a:extLst>
              <a:ext uri="{FF2B5EF4-FFF2-40B4-BE49-F238E27FC236}">
                <a16:creationId xmlns:a16="http://schemas.microsoft.com/office/drawing/2014/main" id="{5ED4E29B-C965-BC21-38B3-B26BFF122B88}"/>
              </a:ext>
            </a:extLst>
          </p:cNvPr>
          <p:cNvSpPr>
            <a:spLocks noChangeArrowheads="1"/>
          </p:cNvSpPr>
          <p:nvPr/>
        </p:nvSpPr>
        <p:spPr bwMode="auto">
          <a:xfrm>
            <a:off x="4114800" y="762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12</a:t>
            </a:r>
          </a:p>
        </p:txBody>
      </p:sp>
      <p:sp>
        <p:nvSpPr>
          <p:cNvPr id="35848" name="Rectangle 6">
            <a:extLst>
              <a:ext uri="{FF2B5EF4-FFF2-40B4-BE49-F238E27FC236}">
                <a16:creationId xmlns:a16="http://schemas.microsoft.com/office/drawing/2014/main" id="{099E373C-19D0-CD0C-2C77-E223908BAF29}"/>
              </a:ext>
            </a:extLst>
          </p:cNvPr>
          <p:cNvSpPr>
            <a:spLocks noChangeArrowheads="1"/>
          </p:cNvSpPr>
          <p:nvPr/>
        </p:nvSpPr>
        <p:spPr bwMode="auto">
          <a:xfrm>
            <a:off x="4572000" y="762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13</a:t>
            </a:r>
          </a:p>
        </p:txBody>
      </p:sp>
      <p:sp>
        <p:nvSpPr>
          <p:cNvPr id="35849" name="Rectangle 7">
            <a:extLst>
              <a:ext uri="{FF2B5EF4-FFF2-40B4-BE49-F238E27FC236}">
                <a16:creationId xmlns:a16="http://schemas.microsoft.com/office/drawing/2014/main" id="{AF7A9062-DBB2-4237-ECE1-10FEC4D8AADA}"/>
              </a:ext>
            </a:extLst>
          </p:cNvPr>
          <p:cNvSpPr>
            <a:spLocks noChangeArrowheads="1"/>
          </p:cNvSpPr>
          <p:nvPr/>
        </p:nvSpPr>
        <p:spPr bwMode="auto">
          <a:xfrm>
            <a:off x="5029200" y="762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15</a:t>
            </a:r>
          </a:p>
        </p:txBody>
      </p:sp>
      <p:sp>
        <p:nvSpPr>
          <p:cNvPr id="35850" name="Rectangle 8">
            <a:extLst>
              <a:ext uri="{FF2B5EF4-FFF2-40B4-BE49-F238E27FC236}">
                <a16:creationId xmlns:a16="http://schemas.microsoft.com/office/drawing/2014/main" id="{B582678B-CF83-3DAE-B69B-4E809AEA02FC}"/>
              </a:ext>
            </a:extLst>
          </p:cNvPr>
          <p:cNvSpPr>
            <a:spLocks noChangeArrowheads="1"/>
          </p:cNvSpPr>
          <p:nvPr/>
        </p:nvSpPr>
        <p:spPr bwMode="auto">
          <a:xfrm>
            <a:off x="5486400" y="762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17</a:t>
            </a:r>
          </a:p>
        </p:txBody>
      </p:sp>
      <p:sp>
        <p:nvSpPr>
          <p:cNvPr id="35851" name="Rectangle 9">
            <a:extLst>
              <a:ext uri="{FF2B5EF4-FFF2-40B4-BE49-F238E27FC236}">
                <a16:creationId xmlns:a16="http://schemas.microsoft.com/office/drawing/2014/main" id="{55C0C679-D190-C828-B2C4-1EF44266E365}"/>
              </a:ext>
            </a:extLst>
          </p:cNvPr>
          <p:cNvSpPr>
            <a:spLocks noChangeArrowheads="1"/>
          </p:cNvSpPr>
          <p:nvPr/>
        </p:nvSpPr>
        <p:spPr bwMode="auto">
          <a:xfrm>
            <a:off x="5943600" y="762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11</a:t>
            </a:r>
          </a:p>
        </p:txBody>
      </p:sp>
      <p:sp>
        <p:nvSpPr>
          <p:cNvPr id="35852" name="Rectangle 10">
            <a:extLst>
              <a:ext uri="{FF2B5EF4-FFF2-40B4-BE49-F238E27FC236}">
                <a16:creationId xmlns:a16="http://schemas.microsoft.com/office/drawing/2014/main" id="{46E41CFE-3C33-C355-E251-555ECB759D5E}"/>
              </a:ext>
            </a:extLst>
          </p:cNvPr>
          <p:cNvSpPr>
            <a:spLocks noChangeArrowheads="1"/>
          </p:cNvSpPr>
          <p:nvPr/>
        </p:nvSpPr>
        <p:spPr bwMode="auto">
          <a:xfrm>
            <a:off x="6400800" y="762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16</a:t>
            </a:r>
          </a:p>
        </p:txBody>
      </p:sp>
      <p:sp>
        <p:nvSpPr>
          <p:cNvPr id="35853" name="Rectangle 4">
            <a:extLst>
              <a:ext uri="{FF2B5EF4-FFF2-40B4-BE49-F238E27FC236}">
                <a16:creationId xmlns:a16="http://schemas.microsoft.com/office/drawing/2014/main" id="{0F7D906C-C7B0-79BB-AF40-9AA75456699C}"/>
              </a:ext>
            </a:extLst>
          </p:cNvPr>
          <p:cNvSpPr>
            <a:spLocks noChangeArrowheads="1"/>
          </p:cNvSpPr>
          <p:nvPr/>
        </p:nvSpPr>
        <p:spPr bwMode="auto">
          <a:xfrm>
            <a:off x="3429000" y="1524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14</a:t>
            </a:r>
          </a:p>
        </p:txBody>
      </p:sp>
      <p:sp>
        <p:nvSpPr>
          <p:cNvPr id="35854" name="Rectangle 5">
            <a:extLst>
              <a:ext uri="{FF2B5EF4-FFF2-40B4-BE49-F238E27FC236}">
                <a16:creationId xmlns:a16="http://schemas.microsoft.com/office/drawing/2014/main" id="{4C884F24-D5B9-CCE0-A941-D51D85EE089E}"/>
              </a:ext>
            </a:extLst>
          </p:cNvPr>
          <p:cNvSpPr>
            <a:spLocks noChangeArrowheads="1"/>
          </p:cNvSpPr>
          <p:nvPr/>
        </p:nvSpPr>
        <p:spPr bwMode="auto">
          <a:xfrm>
            <a:off x="3886200" y="1524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12</a:t>
            </a:r>
          </a:p>
        </p:txBody>
      </p:sp>
      <p:sp>
        <p:nvSpPr>
          <p:cNvPr id="35855" name="Rectangle 6">
            <a:extLst>
              <a:ext uri="{FF2B5EF4-FFF2-40B4-BE49-F238E27FC236}">
                <a16:creationId xmlns:a16="http://schemas.microsoft.com/office/drawing/2014/main" id="{B1A907FB-36B6-F5B6-E8AE-7FF941736A3F}"/>
              </a:ext>
            </a:extLst>
          </p:cNvPr>
          <p:cNvSpPr>
            <a:spLocks noChangeArrowheads="1"/>
          </p:cNvSpPr>
          <p:nvPr/>
        </p:nvSpPr>
        <p:spPr bwMode="auto">
          <a:xfrm>
            <a:off x="4343400" y="1524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13</a:t>
            </a:r>
          </a:p>
        </p:txBody>
      </p:sp>
      <p:sp>
        <p:nvSpPr>
          <p:cNvPr id="35856" name="Rectangle 7">
            <a:extLst>
              <a:ext uri="{FF2B5EF4-FFF2-40B4-BE49-F238E27FC236}">
                <a16:creationId xmlns:a16="http://schemas.microsoft.com/office/drawing/2014/main" id="{3685AB45-1E48-391F-45D0-D61679410279}"/>
              </a:ext>
            </a:extLst>
          </p:cNvPr>
          <p:cNvSpPr>
            <a:spLocks noChangeArrowheads="1"/>
          </p:cNvSpPr>
          <p:nvPr/>
        </p:nvSpPr>
        <p:spPr bwMode="auto">
          <a:xfrm>
            <a:off x="4800600" y="1524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15</a:t>
            </a:r>
          </a:p>
        </p:txBody>
      </p:sp>
      <p:sp>
        <p:nvSpPr>
          <p:cNvPr id="35857" name="Rectangle 8">
            <a:extLst>
              <a:ext uri="{FF2B5EF4-FFF2-40B4-BE49-F238E27FC236}">
                <a16:creationId xmlns:a16="http://schemas.microsoft.com/office/drawing/2014/main" id="{EF3194E7-F09E-0BC1-BD68-9E4DA29EBAF7}"/>
              </a:ext>
            </a:extLst>
          </p:cNvPr>
          <p:cNvSpPr>
            <a:spLocks noChangeArrowheads="1"/>
          </p:cNvSpPr>
          <p:nvPr/>
        </p:nvSpPr>
        <p:spPr bwMode="auto">
          <a:xfrm>
            <a:off x="5715000" y="1524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17</a:t>
            </a:r>
          </a:p>
        </p:txBody>
      </p:sp>
      <p:sp>
        <p:nvSpPr>
          <p:cNvPr id="35858" name="Rectangle 9">
            <a:extLst>
              <a:ext uri="{FF2B5EF4-FFF2-40B4-BE49-F238E27FC236}">
                <a16:creationId xmlns:a16="http://schemas.microsoft.com/office/drawing/2014/main" id="{C8AB772C-25D5-F541-5041-B3B0DD3E9F37}"/>
              </a:ext>
            </a:extLst>
          </p:cNvPr>
          <p:cNvSpPr>
            <a:spLocks noChangeArrowheads="1"/>
          </p:cNvSpPr>
          <p:nvPr/>
        </p:nvSpPr>
        <p:spPr bwMode="auto">
          <a:xfrm>
            <a:off x="6172200" y="1524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11</a:t>
            </a:r>
          </a:p>
        </p:txBody>
      </p:sp>
      <p:sp>
        <p:nvSpPr>
          <p:cNvPr id="35859" name="Rectangle 10">
            <a:extLst>
              <a:ext uri="{FF2B5EF4-FFF2-40B4-BE49-F238E27FC236}">
                <a16:creationId xmlns:a16="http://schemas.microsoft.com/office/drawing/2014/main" id="{C1C0CE3C-78AC-E85F-1FCE-DD6E4CBF292C}"/>
              </a:ext>
            </a:extLst>
          </p:cNvPr>
          <p:cNvSpPr>
            <a:spLocks noChangeArrowheads="1"/>
          </p:cNvSpPr>
          <p:nvPr/>
        </p:nvSpPr>
        <p:spPr bwMode="auto">
          <a:xfrm>
            <a:off x="6629400" y="1524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16</a:t>
            </a:r>
          </a:p>
        </p:txBody>
      </p:sp>
      <p:sp>
        <p:nvSpPr>
          <p:cNvPr id="35860" name="Rectangle 4">
            <a:extLst>
              <a:ext uri="{FF2B5EF4-FFF2-40B4-BE49-F238E27FC236}">
                <a16:creationId xmlns:a16="http://schemas.microsoft.com/office/drawing/2014/main" id="{C87696BB-EF5D-D9E3-9E6C-5F82E33BC9FB}"/>
              </a:ext>
            </a:extLst>
          </p:cNvPr>
          <p:cNvSpPr>
            <a:spLocks noChangeArrowheads="1"/>
          </p:cNvSpPr>
          <p:nvPr/>
        </p:nvSpPr>
        <p:spPr bwMode="auto">
          <a:xfrm>
            <a:off x="3352800" y="2286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14</a:t>
            </a:r>
          </a:p>
        </p:txBody>
      </p:sp>
      <p:sp>
        <p:nvSpPr>
          <p:cNvPr id="35861" name="Rectangle 5">
            <a:extLst>
              <a:ext uri="{FF2B5EF4-FFF2-40B4-BE49-F238E27FC236}">
                <a16:creationId xmlns:a16="http://schemas.microsoft.com/office/drawing/2014/main" id="{AC3461C9-AC2A-6ABB-6DA6-768BA53394CD}"/>
              </a:ext>
            </a:extLst>
          </p:cNvPr>
          <p:cNvSpPr>
            <a:spLocks noChangeArrowheads="1"/>
          </p:cNvSpPr>
          <p:nvPr/>
        </p:nvSpPr>
        <p:spPr bwMode="auto">
          <a:xfrm>
            <a:off x="3810000" y="2286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12</a:t>
            </a:r>
          </a:p>
        </p:txBody>
      </p:sp>
      <p:sp>
        <p:nvSpPr>
          <p:cNvPr id="35862" name="Rectangle 6">
            <a:extLst>
              <a:ext uri="{FF2B5EF4-FFF2-40B4-BE49-F238E27FC236}">
                <a16:creationId xmlns:a16="http://schemas.microsoft.com/office/drawing/2014/main" id="{F72007A3-6E71-DF5A-4192-9C6831B47F41}"/>
              </a:ext>
            </a:extLst>
          </p:cNvPr>
          <p:cNvSpPr>
            <a:spLocks noChangeArrowheads="1"/>
          </p:cNvSpPr>
          <p:nvPr/>
        </p:nvSpPr>
        <p:spPr bwMode="auto">
          <a:xfrm>
            <a:off x="4419600" y="2286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13</a:t>
            </a:r>
          </a:p>
        </p:txBody>
      </p:sp>
      <p:sp>
        <p:nvSpPr>
          <p:cNvPr id="35863" name="Rectangle 7">
            <a:extLst>
              <a:ext uri="{FF2B5EF4-FFF2-40B4-BE49-F238E27FC236}">
                <a16:creationId xmlns:a16="http://schemas.microsoft.com/office/drawing/2014/main" id="{B37B6A5C-1A6E-8633-7CC6-D046256B6CCD}"/>
              </a:ext>
            </a:extLst>
          </p:cNvPr>
          <p:cNvSpPr>
            <a:spLocks noChangeArrowheads="1"/>
          </p:cNvSpPr>
          <p:nvPr/>
        </p:nvSpPr>
        <p:spPr bwMode="auto">
          <a:xfrm>
            <a:off x="4876800" y="2286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15</a:t>
            </a:r>
          </a:p>
        </p:txBody>
      </p:sp>
      <p:sp>
        <p:nvSpPr>
          <p:cNvPr id="35864" name="Rectangle 8">
            <a:extLst>
              <a:ext uri="{FF2B5EF4-FFF2-40B4-BE49-F238E27FC236}">
                <a16:creationId xmlns:a16="http://schemas.microsoft.com/office/drawing/2014/main" id="{AD3E7C37-12AD-3241-6098-11B34FDE5F4B}"/>
              </a:ext>
            </a:extLst>
          </p:cNvPr>
          <p:cNvSpPr>
            <a:spLocks noChangeArrowheads="1"/>
          </p:cNvSpPr>
          <p:nvPr/>
        </p:nvSpPr>
        <p:spPr bwMode="auto">
          <a:xfrm>
            <a:off x="5638800" y="2286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17</a:t>
            </a:r>
          </a:p>
        </p:txBody>
      </p:sp>
      <p:sp>
        <p:nvSpPr>
          <p:cNvPr id="35865" name="Rectangle 9">
            <a:extLst>
              <a:ext uri="{FF2B5EF4-FFF2-40B4-BE49-F238E27FC236}">
                <a16:creationId xmlns:a16="http://schemas.microsoft.com/office/drawing/2014/main" id="{EAAD089A-A0FF-C18A-7A84-8AF235E135E2}"/>
              </a:ext>
            </a:extLst>
          </p:cNvPr>
          <p:cNvSpPr>
            <a:spLocks noChangeArrowheads="1"/>
          </p:cNvSpPr>
          <p:nvPr/>
        </p:nvSpPr>
        <p:spPr bwMode="auto">
          <a:xfrm>
            <a:off x="6096000" y="2286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11</a:t>
            </a:r>
          </a:p>
        </p:txBody>
      </p:sp>
      <p:sp>
        <p:nvSpPr>
          <p:cNvPr id="35866" name="Rectangle 10">
            <a:extLst>
              <a:ext uri="{FF2B5EF4-FFF2-40B4-BE49-F238E27FC236}">
                <a16:creationId xmlns:a16="http://schemas.microsoft.com/office/drawing/2014/main" id="{F4FC487D-12DA-00A3-55C9-F67E5318A7DF}"/>
              </a:ext>
            </a:extLst>
          </p:cNvPr>
          <p:cNvSpPr>
            <a:spLocks noChangeArrowheads="1"/>
          </p:cNvSpPr>
          <p:nvPr/>
        </p:nvSpPr>
        <p:spPr bwMode="auto">
          <a:xfrm>
            <a:off x="6705600" y="2286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16</a:t>
            </a:r>
          </a:p>
        </p:txBody>
      </p:sp>
      <p:sp>
        <p:nvSpPr>
          <p:cNvPr id="35867" name="Rectangle 4">
            <a:extLst>
              <a:ext uri="{FF2B5EF4-FFF2-40B4-BE49-F238E27FC236}">
                <a16:creationId xmlns:a16="http://schemas.microsoft.com/office/drawing/2014/main" id="{809AECA1-E9D0-F313-F165-E4FB927DD289}"/>
              </a:ext>
            </a:extLst>
          </p:cNvPr>
          <p:cNvSpPr>
            <a:spLocks noChangeArrowheads="1"/>
          </p:cNvSpPr>
          <p:nvPr/>
        </p:nvSpPr>
        <p:spPr bwMode="auto">
          <a:xfrm>
            <a:off x="3276600" y="3048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14</a:t>
            </a:r>
          </a:p>
        </p:txBody>
      </p:sp>
      <p:sp>
        <p:nvSpPr>
          <p:cNvPr id="35868" name="Rectangle 5">
            <a:extLst>
              <a:ext uri="{FF2B5EF4-FFF2-40B4-BE49-F238E27FC236}">
                <a16:creationId xmlns:a16="http://schemas.microsoft.com/office/drawing/2014/main" id="{4DD3C5A7-B55B-C2BD-786E-D47544459BCB}"/>
              </a:ext>
            </a:extLst>
          </p:cNvPr>
          <p:cNvSpPr>
            <a:spLocks noChangeArrowheads="1"/>
          </p:cNvSpPr>
          <p:nvPr/>
        </p:nvSpPr>
        <p:spPr bwMode="auto">
          <a:xfrm>
            <a:off x="3810000" y="3048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12</a:t>
            </a:r>
          </a:p>
        </p:txBody>
      </p:sp>
      <p:sp>
        <p:nvSpPr>
          <p:cNvPr id="35869" name="Rectangle 6">
            <a:extLst>
              <a:ext uri="{FF2B5EF4-FFF2-40B4-BE49-F238E27FC236}">
                <a16:creationId xmlns:a16="http://schemas.microsoft.com/office/drawing/2014/main" id="{2ED11917-815E-7094-D4A7-DA76AC254343}"/>
              </a:ext>
            </a:extLst>
          </p:cNvPr>
          <p:cNvSpPr>
            <a:spLocks noChangeArrowheads="1"/>
          </p:cNvSpPr>
          <p:nvPr/>
        </p:nvSpPr>
        <p:spPr bwMode="auto">
          <a:xfrm>
            <a:off x="4419600" y="3048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13</a:t>
            </a:r>
          </a:p>
        </p:txBody>
      </p:sp>
      <p:sp>
        <p:nvSpPr>
          <p:cNvPr id="35870" name="Rectangle 7">
            <a:extLst>
              <a:ext uri="{FF2B5EF4-FFF2-40B4-BE49-F238E27FC236}">
                <a16:creationId xmlns:a16="http://schemas.microsoft.com/office/drawing/2014/main" id="{F789B73F-79A9-E095-C903-AE7D734FD014}"/>
              </a:ext>
            </a:extLst>
          </p:cNvPr>
          <p:cNvSpPr>
            <a:spLocks noChangeArrowheads="1"/>
          </p:cNvSpPr>
          <p:nvPr/>
        </p:nvSpPr>
        <p:spPr bwMode="auto">
          <a:xfrm>
            <a:off x="4953000" y="3048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15</a:t>
            </a:r>
          </a:p>
        </p:txBody>
      </p:sp>
      <p:sp>
        <p:nvSpPr>
          <p:cNvPr id="35871" name="Rectangle 8">
            <a:extLst>
              <a:ext uri="{FF2B5EF4-FFF2-40B4-BE49-F238E27FC236}">
                <a16:creationId xmlns:a16="http://schemas.microsoft.com/office/drawing/2014/main" id="{01096C03-9B68-1EB6-428D-094DF6334619}"/>
              </a:ext>
            </a:extLst>
          </p:cNvPr>
          <p:cNvSpPr>
            <a:spLocks noChangeArrowheads="1"/>
          </p:cNvSpPr>
          <p:nvPr/>
        </p:nvSpPr>
        <p:spPr bwMode="auto">
          <a:xfrm>
            <a:off x="5638800" y="3048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17</a:t>
            </a:r>
          </a:p>
        </p:txBody>
      </p:sp>
      <p:sp>
        <p:nvSpPr>
          <p:cNvPr id="35872" name="Rectangle 9">
            <a:extLst>
              <a:ext uri="{FF2B5EF4-FFF2-40B4-BE49-F238E27FC236}">
                <a16:creationId xmlns:a16="http://schemas.microsoft.com/office/drawing/2014/main" id="{4266681F-8019-637C-4ED0-8D3F12A3832C}"/>
              </a:ext>
            </a:extLst>
          </p:cNvPr>
          <p:cNvSpPr>
            <a:spLocks noChangeArrowheads="1"/>
          </p:cNvSpPr>
          <p:nvPr/>
        </p:nvSpPr>
        <p:spPr bwMode="auto">
          <a:xfrm>
            <a:off x="6172200" y="3048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11</a:t>
            </a:r>
          </a:p>
        </p:txBody>
      </p:sp>
      <p:cxnSp>
        <p:nvCxnSpPr>
          <p:cNvPr id="35873" name="Straight Arrow Connector 35">
            <a:extLst>
              <a:ext uri="{FF2B5EF4-FFF2-40B4-BE49-F238E27FC236}">
                <a16:creationId xmlns:a16="http://schemas.microsoft.com/office/drawing/2014/main" id="{929DAAF6-7720-3D69-17E7-815ACF70489C}"/>
              </a:ext>
            </a:extLst>
          </p:cNvPr>
          <p:cNvCxnSpPr>
            <a:cxnSpLocks noChangeShapeType="1"/>
            <a:stCxn id="35849" idx="2"/>
          </p:cNvCxnSpPr>
          <p:nvPr/>
        </p:nvCxnSpPr>
        <p:spPr bwMode="auto">
          <a:xfrm rot="5400000">
            <a:off x="4686300" y="952500"/>
            <a:ext cx="304800" cy="838200"/>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5874" name="Straight Arrow Connector 36">
            <a:extLst>
              <a:ext uri="{FF2B5EF4-FFF2-40B4-BE49-F238E27FC236}">
                <a16:creationId xmlns:a16="http://schemas.microsoft.com/office/drawing/2014/main" id="{7C6FAEAC-AC3C-94B3-03DB-79F07AAA8261}"/>
              </a:ext>
            </a:extLst>
          </p:cNvPr>
          <p:cNvCxnSpPr>
            <a:cxnSpLocks noChangeShapeType="1"/>
            <a:stCxn id="35849" idx="2"/>
            <a:endCxn id="35858" idx="0"/>
          </p:cNvCxnSpPr>
          <p:nvPr/>
        </p:nvCxnSpPr>
        <p:spPr bwMode="auto">
          <a:xfrm rot="16200000" flipH="1">
            <a:off x="5676900" y="800100"/>
            <a:ext cx="304800" cy="1143000"/>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5875" name="Straight Arrow Connector 40">
            <a:extLst>
              <a:ext uri="{FF2B5EF4-FFF2-40B4-BE49-F238E27FC236}">
                <a16:creationId xmlns:a16="http://schemas.microsoft.com/office/drawing/2014/main" id="{705520E4-0E59-7F0A-313F-ADA3C4304FB7}"/>
              </a:ext>
            </a:extLst>
          </p:cNvPr>
          <p:cNvCxnSpPr>
            <a:cxnSpLocks noChangeShapeType="1"/>
          </p:cNvCxnSpPr>
          <p:nvPr/>
        </p:nvCxnSpPr>
        <p:spPr bwMode="auto">
          <a:xfrm rot="10800000" flipV="1">
            <a:off x="3810000" y="1981200"/>
            <a:ext cx="533400" cy="304800"/>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5876" name="Straight Arrow Connector 41">
            <a:extLst>
              <a:ext uri="{FF2B5EF4-FFF2-40B4-BE49-F238E27FC236}">
                <a16:creationId xmlns:a16="http://schemas.microsoft.com/office/drawing/2014/main" id="{A77E847C-94FA-E9BF-D2D6-AB5B73B748D3}"/>
              </a:ext>
            </a:extLst>
          </p:cNvPr>
          <p:cNvCxnSpPr>
            <a:cxnSpLocks noChangeShapeType="1"/>
          </p:cNvCxnSpPr>
          <p:nvPr/>
        </p:nvCxnSpPr>
        <p:spPr bwMode="auto">
          <a:xfrm>
            <a:off x="4343400" y="1981200"/>
            <a:ext cx="609600" cy="304800"/>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5877" name="Straight Arrow Connector 46">
            <a:extLst>
              <a:ext uri="{FF2B5EF4-FFF2-40B4-BE49-F238E27FC236}">
                <a16:creationId xmlns:a16="http://schemas.microsoft.com/office/drawing/2014/main" id="{75014BCC-CA06-83E1-AC77-BEFFE391B815}"/>
              </a:ext>
            </a:extLst>
          </p:cNvPr>
          <p:cNvCxnSpPr>
            <a:cxnSpLocks noChangeShapeType="1"/>
          </p:cNvCxnSpPr>
          <p:nvPr/>
        </p:nvCxnSpPr>
        <p:spPr bwMode="auto">
          <a:xfrm rot="10800000" flipV="1">
            <a:off x="6096000" y="1981200"/>
            <a:ext cx="304800" cy="304800"/>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5878" name="Straight Arrow Connector 47">
            <a:extLst>
              <a:ext uri="{FF2B5EF4-FFF2-40B4-BE49-F238E27FC236}">
                <a16:creationId xmlns:a16="http://schemas.microsoft.com/office/drawing/2014/main" id="{7B93C079-7E9E-3FFD-70FF-10AA312D1D81}"/>
              </a:ext>
            </a:extLst>
          </p:cNvPr>
          <p:cNvCxnSpPr>
            <a:cxnSpLocks noChangeShapeType="1"/>
            <a:endCxn id="35866" idx="0"/>
          </p:cNvCxnSpPr>
          <p:nvPr/>
        </p:nvCxnSpPr>
        <p:spPr bwMode="auto">
          <a:xfrm>
            <a:off x="6400800" y="1981200"/>
            <a:ext cx="533400" cy="304800"/>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5879" name="Straight Arrow Connector 50">
            <a:extLst>
              <a:ext uri="{FF2B5EF4-FFF2-40B4-BE49-F238E27FC236}">
                <a16:creationId xmlns:a16="http://schemas.microsoft.com/office/drawing/2014/main" id="{2662A439-534C-42B7-931B-C4C5987D9036}"/>
              </a:ext>
            </a:extLst>
          </p:cNvPr>
          <p:cNvCxnSpPr>
            <a:cxnSpLocks noChangeShapeType="1"/>
            <a:endCxn id="35867" idx="0"/>
          </p:cNvCxnSpPr>
          <p:nvPr/>
        </p:nvCxnSpPr>
        <p:spPr bwMode="auto">
          <a:xfrm rot="5400000">
            <a:off x="3505200" y="2743200"/>
            <a:ext cx="304800" cy="304800"/>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5880" name="Straight Arrow Connector 51">
            <a:extLst>
              <a:ext uri="{FF2B5EF4-FFF2-40B4-BE49-F238E27FC236}">
                <a16:creationId xmlns:a16="http://schemas.microsoft.com/office/drawing/2014/main" id="{9AF1B5C9-CFF8-4904-E791-FC019D88B08B}"/>
              </a:ext>
            </a:extLst>
          </p:cNvPr>
          <p:cNvCxnSpPr>
            <a:cxnSpLocks noChangeShapeType="1"/>
            <a:endCxn id="35868" idx="0"/>
          </p:cNvCxnSpPr>
          <p:nvPr/>
        </p:nvCxnSpPr>
        <p:spPr bwMode="auto">
          <a:xfrm rot="16200000" flipH="1">
            <a:off x="3771900" y="2781300"/>
            <a:ext cx="304800" cy="228600"/>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5881" name="Straight Arrow Connector 56">
            <a:extLst>
              <a:ext uri="{FF2B5EF4-FFF2-40B4-BE49-F238E27FC236}">
                <a16:creationId xmlns:a16="http://schemas.microsoft.com/office/drawing/2014/main" id="{CD520BC7-8BD9-FF5F-ADAC-D5822DBB7C6F}"/>
              </a:ext>
            </a:extLst>
          </p:cNvPr>
          <p:cNvCxnSpPr>
            <a:cxnSpLocks noChangeShapeType="1"/>
          </p:cNvCxnSpPr>
          <p:nvPr/>
        </p:nvCxnSpPr>
        <p:spPr bwMode="auto">
          <a:xfrm rot="5400000">
            <a:off x="4572000" y="2743200"/>
            <a:ext cx="304800" cy="304800"/>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5882" name="Straight Arrow Connector 57">
            <a:extLst>
              <a:ext uri="{FF2B5EF4-FFF2-40B4-BE49-F238E27FC236}">
                <a16:creationId xmlns:a16="http://schemas.microsoft.com/office/drawing/2014/main" id="{C5E3C96C-D62A-F2C7-01C0-1AC19C270369}"/>
              </a:ext>
            </a:extLst>
          </p:cNvPr>
          <p:cNvCxnSpPr>
            <a:cxnSpLocks noChangeShapeType="1"/>
          </p:cNvCxnSpPr>
          <p:nvPr/>
        </p:nvCxnSpPr>
        <p:spPr bwMode="auto">
          <a:xfrm rot="16200000" flipH="1">
            <a:off x="4838700" y="2781300"/>
            <a:ext cx="304800" cy="228600"/>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5883" name="Straight Arrow Connector 58">
            <a:extLst>
              <a:ext uri="{FF2B5EF4-FFF2-40B4-BE49-F238E27FC236}">
                <a16:creationId xmlns:a16="http://schemas.microsoft.com/office/drawing/2014/main" id="{19B457D4-1C5D-AA88-C949-4A7309CD2EA9}"/>
              </a:ext>
            </a:extLst>
          </p:cNvPr>
          <p:cNvCxnSpPr>
            <a:cxnSpLocks noChangeShapeType="1"/>
          </p:cNvCxnSpPr>
          <p:nvPr/>
        </p:nvCxnSpPr>
        <p:spPr bwMode="auto">
          <a:xfrm rot="5400000">
            <a:off x="5791200" y="2743200"/>
            <a:ext cx="304800" cy="304800"/>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5884" name="Straight Arrow Connector 59">
            <a:extLst>
              <a:ext uri="{FF2B5EF4-FFF2-40B4-BE49-F238E27FC236}">
                <a16:creationId xmlns:a16="http://schemas.microsoft.com/office/drawing/2014/main" id="{9B861483-6190-3771-A96F-70D100B8064B}"/>
              </a:ext>
            </a:extLst>
          </p:cNvPr>
          <p:cNvCxnSpPr>
            <a:cxnSpLocks noChangeShapeType="1"/>
          </p:cNvCxnSpPr>
          <p:nvPr/>
        </p:nvCxnSpPr>
        <p:spPr bwMode="auto">
          <a:xfrm rot="16200000" flipH="1">
            <a:off x="6057900" y="2781300"/>
            <a:ext cx="304800" cy="228600"/>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5885" name="Rectangle 4">
            <a:extLst>
              <a:ext uri="{FF2B5EF4-FFF2-40B4-BE49-F238E27FC236}">
                <a16:creationId xmlns:a16="http://schemas.microsoft.com/office/drawing/2014/main" id="{D10DCC66-0584-A635-7212-D430E6BCE67C}"/>
              </a:ext>
            </a:extLst>
          </p:cNvPr>
          <p:cNvSpPr>
            <a:spLocks noChangeArrowheads="1"/>
          </p:cNvSpPr>
          <p:nvPr/>
        </p:nvSpPr>
        <p:spPr bwMode="auto">
          <a:xfrm>
            <a:off x="3276600" y="3810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12</a:t>
            </a:r>
          </a:p>
        </p:txBody>
      </p:sp>
      <p:sp>
        <p:nvSpPr>
          <p:cNvPr id="35886" name="Rectangle 5">
            <a:extLst>
              <a:ext uri="{FF2B5EF4-FFF2-40B4-BE49-F238E27FC236}">
                <a16:creationId xmlns:a16="http://schemas.microsoft.com/office/drawing/2014/main" id="{ABB41918-06F9-C0CE-3D43-ED9996D0A728}"/>
              </a:ext>
            </a:extLst>
          </p:cNvPr>
          <p:cNvSpPr>
            <a:spLocks noChangeArrowheads="1"/>
          </p:cNvSpPr>
          <p:nvPr/>
        </p:nvSpPr>
        <p:spPr bwMode="auto">
          <a:xfrm>
            <a:off x="3733800" y="3810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14</a:t>
            </a:r>
          </a:p>
        </p:txBody>
      </p:sp>
      <p:sp>
        <p:nvSpPr>
          <p:cNvPr id="35887" name="Rectangle 6">
            <a:extLst>
              <a:ext uri="{FF2B5EF4-FFF2-40B4-BE49-F238E27FC236}">
                <a16:creationId xmlns:a16="http://schemas.microsoft.com/office/drawing/2014/main" id="{F7172FBD-FC28-177B-6F38-74B37311D4C4}"/>
              </a:ext>
            </a:extLst>
          </p:cNvPr>
          <p:cNvSpPr>
            <a:spLocks noChangeArrowheads="1"/>
          </p:cNvSpPr>
          <p:nvPr/>
        </p:nvSpPr>
        <p:spPr bwMode="auto">
          <a:xfrm>
            <a:off x="4419600" y="3810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13</a:t>
            </a:r>
          </a:p>
        </p:txBody>
      </p:sp>
      <p:sp>
        <p:nvSpPr>
          <p:cNvPr id="35888" name="Rectangle 7">
            <a:extLst>
              <a:ext uri="{FF2B5EF4-FFF2-40B4-BE49-F238E27FC236}">
                <a16:creationId xmlns:a16="http://schemas.microsoft.com/office/drawing/2014/main" id="{F02D7E02-074F-0A46-3666-7EA78642F134}"/>
              </a:ext>
            </a:extLst>
          </p:cNvPr>
          <p:cNvSpPr>
            <a:spLocks noChangeArrowheads="1"/>
          </p:cNvSpPr>
          <p:nvPr/>
        </p:nvSpPr>
        <p:spPr bwMode="auto">
          <a:xfrm>
            <a:off x="4876800" y="3810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15</a:t>
            </a:r>
          </a:p>
        </p:txBody>
      </p:sp>
      <p:sp>
        <p:nvSpPr>
          <p:cNvPr id="35889" name="Rectangle 8">
            <a:extLst>
              <a:ext uri="{FF2B5EF4-FFF2-40B4-BE49-F238E27FC236}">
                <a16:creationId xmlns:a16="http://schemas.microsoft.com/office/drawing/2014/main" id="{6EF17ADD-5220-5D87-E0A7-6B5B2246EDB7}"/>
              </a:ext>
            </a:extLst>
          </p:cNvPr>
          <p:cNvSpPr>
            <a:spLocks noChangeArrowheads="1"/>
          </p:cNvSpPr>
          <p:nvPr/>
        </p:nvSpPr>
        <p:spPr bwMode="auto">
          <a:xfrm>
            <a:off x="5638800" y="3810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11</a:t>
            </a:r>
          </a:p>
        </p:txBody>
      </p:sp>
      <p:sp>
        <p:nvSpPr>
          <p:cNvPr id="35890" name="Rectangle 9">
            <a:extLst>
              <a:ext uri="{FF2B5EF4-FFF2-40B4-BE49-F238E27FC236}">
                <a16:creationId xmlns:a16="http://schemas.microsoft.com/office/drawing/2014/main" id="{3CB758DA-DBBB-C33F-9286-43745EE7C2AD}"/>
              </a:ext>
            </a:extLst>
          </p:cNvPr>
          <p:cNvSpPr>
            <a:spLocks noChangeArrowheads="1"/>
          </p:cNvSpPr>
          <p:nvPr/>
        </p:nvSpPr>
        <p:spPr bwMode="auto">
          <a:xfrm>
            <a:off x="6096000" y="3810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17</a:t>
            </a:r>
          </a:p>
        </p:txBody>
      </p:sp>
      <p:cxnSp>
        <p:nvCxnSpPr>
          <p:cNvPr id="35891" name="Straight Arrow Connector 67">
            <a:extLst>
              <a:ext uri="{FF2B5EF4-FFF2-40B4-BE49-F238E27FC236}">
                <a16:creationId xmlns:a16="http://schemas.microsoft.com/office/drawing/2014/main" id="{7D318A34-F743-39B1-1A51-9763718C7D77}"/>
              </a:ext>
            </a:extLst>
          </p:cNvPr>
          <p:cNvCxnSpPr>
            <a:cxnSpLocks noChangeShapeType="1"/>
            <a:stCxn id="35867" idx="2"/>
          </p:cNvCxnSpPr>
          <p:nvPr/>
        </p:nvCxnSpPr>
        <p:spPr bwMode="auto">
          <a:xfrm rot="16200000" flipH="1">
            <a:off x="3467100" y="3543300"/>
            <a:ext cx="304800" cy="228600"/>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5892" name="Straight Arrow Connector 68">
            <a:extLst>
              <a:ext uri="{FF2B5EF4-FFF2-40B4-BE49-F238E27FC236}">
                <a16:creationId xmlns:a16="http://schemas.microsoft.com/office/drawing/2014/main" id="{944927E8-0813-4CBF-12DE-832DB2B53FE3}"/>
              </a:ext>
            </a:extLst>
          </p:cNvPr>
          <p:cNvCxnSpPr>
            <a:cxnSpLocks noChangeShapeType="1"/>
            <a:stCxn id="35868" idx="2"/>
          </p:cNvCxnSpPr>
          <p:nvPr/>
        </p:nvCxnSpPr>
        <p:spPr bwMode="auto">
          <a:xfrm rot="5400000">
            <a:off x="3733800" y="3505200"/>
            <a:ext cx="304800" cy="304800"/>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5893" name="Straight Arrow Connector 73">
            <a:extLst>
              <a:ext uri="{FF2B5EF4-FFF2-40B4-BE49-F238E27FC236}">
                <a16:creationId xmlns:a16="http://schemas.microsoft.com/office/drawing/2014/main" id="{C0D6DB87-5EB4-1222-CD03-31D626A90E4C}"/>
              </a:ext>
            </a:extLst>
          </p:cNvPr>
          <p:cNvCxnSpPr>
            <a:cxnSpLocks noChangeShapeType="1"/>
          </p:cNvCxnSpPr>
          <p:nvPr/>
        </p:nvCxnSpPr>
        <p:spPr bwMode="auto">
          <a:xfrm rot="16200000" flipH="1">
            <a:off x="4610100" y="3543300"/>
            <a:ext cx="304800" cy="228600"/>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5894" name="Straight Arrow Connector 74">
            <a:extLst>
              <a:ext uri="{FF2B5EF4-FFF2-40B4-BE49-F238E27FC236}">
                <a16:creationId xmlns:a16="http://schemas.microsoft.com/office/drawing/2014/main" id="{DE62BBB2-EC7C-9FE5-423B-9FAEDB31146B}"/>
              </a:ext>
            </a:extLst>
          </p:cNvPr>
          <p:cNvCxnSpPr>
            <a:cxnSpLocks noChangeShapeType="1"/>
          </p:cNvCxnSpPr>
          <p:nvPr/>
        </p:nvCxnSpPr>
        <p:spPr bwMode="auto">
          <a:xfrm rot="5400000">
            <a:off x="4876800" y="3505200"/>
            <a:ext cx="304800" cy="304800"/>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5895" name="Straight Arrow Connector 75">
            <a:extLst>
              <a:ext uri="{FF2B5EF4-FFF2-40B4-BE49-F238E27FC236}">
                <a16:creationId xmlns:a16="http://schemas.microsoft.com/office/drawing/2014/main" id="{396C6F0C-3F0B-E88E-7749-4AD1E2DC7526}"/>
              </a:ext>
            </a:extLst>
          </p:cNvPr>
          <p:cNvCxnSpPr>
            <a:cxnSpLocks noChangeShapeType="1"/>
          </p:cNvCxnSpPr>
          <p:nvPr/>
        </p:nvCxnSpPr>
        <p:spPr bwMode="auto">
          <a:xfrm rot="16200000" flipH="1">
            <a:off x="5829300" y="3543300"/>
            <a:ext cx="304800" cy="228600"/>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5896" name="Straight Arrow Connector 76">
            <a:extLst>
              <a:ext uri="{FF2B5EF4-FFF2-40B4-BE49-F238E27FC236}">
                <a16:creationId xmlns:a16="http://schemas.microsoft.com/office/drawing/2014/main" id="{07EE3BAA-8FFB-6476-A127-2530E93E9F02}"/>
              </a:ext>
            </a:extLst>
          </p:cNvPr>
          <p:cNvCxnSpPr>
            <a:cxnSpLocks noChangeShapeType="1"/>
          </p:cNvCxnSpPr>
          <p:nvPr/>
        </p:nvCxnSpPr>
        <p:spPr bwMode="auto">
          <a:xfrm rot="5400000">
            <a:off x="6096000" y="3505200"/>
            <a:ext cx="304800" cy="304800"/>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5897" name="Rectangle 8">
            <a:extLst>
              <a:ext uri="{FF2B5EF4-FFF2-40B4-BE49-F238E27FC236}">
                <a16:creationId xmlns:a16="http://schemas.microsoft.com/office/drawing/2014/main" id="{DCA2DB69-CB03-2383-C009-A5672D1C51A0}"/>
              </a:ext>
            </a:extLst>
          </p:cNvPr>
          <p:cNvSpPr>
            <a:spLocks noChangeArrowheads="1"/>
          </p:cNvSpPr>
          <p:nvPr/>
        </p:nvSpPr>
        <p:spPr bwMode="auto">
          <a:xfrm>
            <a:off x="5715000" y="4572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11</a:t>
            </a:r>
          </a:p>
        </p:txBody>
      </p:sp>
      <p:sp>
        <p:nvSpPr>
          <p:cNvPr id="35898" name="Rectangle 9">
            <a:extLst>
              <a:ext uri="{FF2B5EF4-FFF2-40B4-BE49-F238E27FC236}">
                <a16:creationId xmlns:a16="http://schemas.microsoft.com/office/drawing/2014/main" id="{8A25C579-28C7-CAE3-89AA-DA53245A5679}"/>
              </a:ext>
            </a:extLst>
          </p:cNvPr>
          <p:cNvSpPr>
            <a:spLocks noChangeArrowheads="1"/>
          </p:cNvSpPr>
          <p:nvPr/>
        </p:nvSpPr>
        <p:spPr bwMode="auto">
          <a:xfrm>
            <a:off x="6172200" y="4572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16</a:t>
            </a:r>
          </a:p>
        </p:txBody>
      </p:sp>
      <p:sp>
        <p:nvSpPr>
          <p:cNvPr id="35899" name="Rectangle 10">
            <a:extLst>
              <a:ext uri="{FF2B5EF4-FFF2-40B4-BE49-F238E27FC236}">
                <a16:creationId xmlns:a16="http://schemas.microsoft.com/office/drawing/2014/main" id="{E3906D5F-4C75-4BF1-753F-7CC67F98FD3A}"/>
              </a:ext>
            </a:extLst>
          </p:cNvPr>
          <p:cNvSpPr>
            <a:spLocks noChangeArrowheads="1"/>
          </p:cNvSpPr>
          <p:nvPr/>
        </p:nvSpPr>
        <p:spPr bwMode="auto">
          <a:xfrm>
            <a:off x="6629400" y="4572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17</a:t>
            </a:r>
          </a:p>
        </p:txBody>
      </p:sp>
      <p:sp>
        <p:nvSpPr>
          <p:cNvPr id="35900" name="Rectangle 4">
            <a:extLst>
              <a:ext uri="{FF2B5EF4-FFF2-40B4-BE49-F238E27FC236}">
                <a16:creationId xmlns:a16="http://schemas.microsoft.com/office/drawing/2014/main" id="{9AC7C29A-FCC8-3BD8-E1B9-9F6137563F83}"/>
              </a:ext>
            </a:extLst>
          </p:cNvPr>
          <p:cNvSpPr>
            <a:spLocks noChangeArrowheads="1"/>
          </p:cNvSpPr>
          <p:nvPr/>
        </p:nvSpPr>
        <p:spPr bwMode="auto">
          <a:xfrm>
            <a:off x="3429000" y="4572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12</a:t>
            </a:r>
          </a:p>
        </p:txBody>
      </p:sp>
      <p:sp>
        <p:nvSpPr>
          <p:cNvPr id="35901" name="Rectangle 5">
            <a:extLst>
              <a:ext uri="{FF2B5EF4-FFF2-40B4-BE49-F238E27FC236}">
                <a16:creationId xmlns:a16="http://schemas.microsoft.com/office/drawing/2014/main" id="{555F8879-1567-987D-AE07-26CDB64F688A}"/>
              </a:ext>
            </a:extLst>
          </p:cNvPr>
          <p:cNvSpPr>
            <a:spLocks noChangeArrowheads="1"/>
          </p:cNvSpPr>
          <p:nvPr/>
        </p:nvSpPr>
        <p:spPr bwMode="auto">
          <a:xfrm>
            <a:off x="3886200" y="4572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13</a:t>
            </a:r>
          </a:p>
        </p:txBody>
      </p:sp>
      <p:sp>
        <p:nvSpPr>
          <p:cNvPr id="35902" name="Rectangle 6">
            <a:extLst>
              <a:ext uri="{FF2B5EF4-FFF2-40B4-BE49-F238E27FC236}">
                <a16:creationId xmlns:a16="http://schemas.microsoft.com/office/drawing/2014/main" id="{9B54F7F9-B4DE-4589-5F2A-D7927AD609AF}"/>
              </a:ext>
            </a:extLst>
          </p:cNvPr>
          <p:cNvSpPr>
            <a:spLocks noChangeArrowheads="1"/>
          </p:cNvSpPr>
          <p:nvPr/>
        </p:nvSpPr>
        <p:spPr bwMode="auto">
          <a:xfrm>
            <a:off x="4343400" y="4572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14</a:t>
            </a:r>
          </a:p>
        </p:txBody>
      </p:sp>
      <p:sp>
        <p:nvSpPr>
          <p:cNvPr id="35903" name="Rectangle 7">
            <a:extLst>
              <a:ext uri="{FF2B5EF4-FFF2-40B4-BE49-F238E27FC236}">
                <a16:creationId xmlns:a16="http://schemas.microsoft.com/office/drawing/2014/main" id="{2E6946DA-54F1-F1AD-1F30-966DC6AA2F41}"/>
              </a:ext>
            </a:extLst>
          </p:cNvPr>
          <p:cNvSpPr>
            <a:spLocks noChangeArrowheads="1"/>
          </p:cNvSpPr>
          <p:nvPr/>
        </p:nvSpPr>
        <p:spPr bwMode="auto">
          <a:xfrm>
            <a:off x="4800600" y="4572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15</a:t>
            </a:r>
          </a:p>
        </p:txBody>
      </p:sp>
      <p:sp>
        <p:nvSpPr>
          <p:cNvPr id="35904" name="Rectangle 4">
            <a:extLst>
              <a:ext uri="{FF2B5EF4-FFF2-40B4-BE49-F238E27FC236}">
                <a16:creationId xmlns:a16="http://schemas.microsoft.com/office/drawing/2014/main" id="{0E9C24BB-7781-5F11-B6A7-CC5527C67405}"/>
              </a:ext>
            </a:extLst>
          </p:cNvPr>
          <p:cNvSpPr>
            <a:spLocks noChangeArrowheads="1"/>
          </p:cNvSpPr>
          <p:nvPr/>
        </p:nvSpPr>
        <p:spPr bwMode="auto">
          <a:xfrm>
            <a:off x="3657600" y="5334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11</a:t>
            </a:r>
          </a:p>
        </p:txBody>
      </p:sp>
      <p:sp>
        <p:nvSpPr>
          <p:cNvPr id="35905" name="Rectangle 5">
            <a:extLst>
              <a:ext uri="{FF2B5EF4-FFF2-40B4-BE49-F238E27FC236}">
                <a16:creationId xmlns:a16="http://schemas.microsoft.com/office/drawing/2014/main" id="{16A99EC9-79D4-05C3-19D7-773F5EFA6805}"/>
              </a:ext>
            </a:extLst>
          </p:cNvPr>
          <p:cNvSpPr>
            <a:spLocks noChangeArrowheads="1"/>
          </p:cNvSpPr>
          <p:nvPr/>
        </p:nvSpPr>
        <p:spPr bwMode="auto">
          <a:xfrm>
            <a:off x="4114800" y="5334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12</a:t>
            </a:r>
          </a:p>
        </p:txBody>
      </p:sp>
      <p:sp>
        <p:nvSpPr>
          <p:cNvPr id="35906" name="Rectangle 6">
            <a:extLst>
              <a:ext uri="{FF2B5EF4-FFF2-40B4-BE49-F238E27FC236}">
                <a16:creationId xmlns:a16="http://schemas.microsoft.com/office/drawing/2014/main" id="{A9E8941A-48BE-5FE7-E5CB-4D8FED95D079}"/>
              </a:ext>
            </a:extLst>
          </p:cNvPr>
          <p:cNvSpPr>
            <a:spLocks noChangeArrowheads="1"/>
          </p:cNvSpPr>
          <p:nvPr/>
        </p:nvSpPr>
        <p:spPr bwMode="auto">
          <a:xfrm>
            <a:off x="4572000" y="5334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13</a:t>
            </a:r>
          </a:p>
        </p:txBody>
      </p:sp>
      <p:sp>
        <p:nvSpPr>
          <p:cNvPr id="35907" name="Rectangle 7">
            <a:extLst>
              <a:ext uri="{FF2B5EF4-FFF2-40B4-BE49-F238E27FC236}">
                <a16:creationId xmlns:a16="http://schemas.microsoft.com/office/drawing/2014/main" id="{CA39B11A-14B6-6299-324B-B539D61E7889}"/>
              </a:ext>
            </a:extLst>
          </p:cNvPr>
          <p:cNvSpPr>
            <a:spLocks noChangeArrowheads="1"/>
          </p:cNvSpPr>
          <p:nvPr/>
        </p:nvSpPr>
        <p:spPr bwMode="auto">
          <a:xfrm>
            <a:off x="5029200" y="5334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14</a:t>
            </a:r>
          </a:p>
        </p:txBody>
      </p:sp>
      <p:sp>
        <p:nvSpPr>
          <p:cNvPr id="35908" name="Rectangle 8">
            <a:extLst>
              <a:ext uri="{FF2B5EF4-FFF2-40B4-BE49-F238E27FC236}">
                <a16:creationId xmlns:a16="http://schemas.microsoft.com/office/drawing/2014/main" id="{B60035BF-6E27-F633-72C5-8BB659EC7FF0}"/>
              </a:ext>
            </a:extLst>
          </p:cNvPr>
          <p:cNvSpPr>
            <a:spLocks noChangeArrowheads="1"/>
          </p:cNvSpPr>
          <p:nvPr/>
        </p:nvSpPr>
        <p:spPr bwMode="auto">
          <a:xfrm>
            <a:off x="5486400" y="5334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15</a:t>
            </a:r>
          </a:p>
        </p:txBody>
      </p:sp>
      <p:sp>
        <p:nvSpPr>
          <p:cNvPr id="35909" name="Rectangle 9">
            <a:extLst>
              <a:ext uri="{FF2B5EF4-FFF2-40B4-BE49-F238E27FC236}">
                <a16:creationId xmlns:a16="http://schemas.microsoft.com/office/drawing/2014/main" id="{1AB523B0-CECC-1046-AC98-41CE76390919}"/>
              </a:ext>
            </a:extLst>
          </p:cNvPr>
          <p:cNvSpPr>
            <a:spLocks noChangeArrowheads="1"/>
          </p:cNvSpPr>
          <p:nvPr/>
        </p:nvSpPr>
        <p:spPr bwMode="auto">
          <a:xfrm>
            <a:off x="5943600" y="5334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16</a:t>
            </a:r>
          </a:p>
        </p:txBody>
      </p:sp>
      <p:sp>
        <p:nvSpPr>
          <p:cNvPr id="35910" name="Rectangle 10">
            <a:extLst>
              <a:ext uri="{FF2B5EF4-FFF2-40B4-BE49-F238E27FC236}">
                <a16:creationId xmlns:a16="http://schemas.microsoft.com/office/drawing/2014/main" id="{831DDFAB-9EC5-DA31-DCD1-E18319F72155}"/>
              </a:ext>
            </a:extLst>
          </p:cNvPr>
          <p:cNvSpPr>
            <a:spLocks noChangeArrowheads="1"/>
          </p:cNvSpPr>
          <p:nvPr/>
        </p:nvSpPr>
        <p:spPr bwMode="auto">
          <a:xfrm>
            <a:off x="6400800" y="5334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17</a:t>
            </a:r>
          </a:p>
        </p:txBody>
      </p:sp>
      <p:cxnSp>
        <p:nvCxnSpPr>
          <p:cNvPr id="35911" name="Straight Arrow Connector 91">
            <a:extLst>
              <a:ext uri="{FF2B5EF4-FFF2-40B4-BE49-F238E27FC236}">
                <a16:creationId xmlns:a16="http://schemas.microsoft.com/office/drawing/2014/main" id="{1ADBC4E2-CF95-9925-A166-C77D3E941621}"/>
              </a:ext>
            </a:extLst>
          </p:cNvPr>
          <p:cNvCxnSpPr>
            <a:cxnSpLocks noChangeShapeType="1"/>
          </p:cNvCxnSpPr>
          <p:nvPr/>
        </p:nvCxnSpPr>
        <p:spPr bwMode="auto">
          <a:xfrm>
            <a:off x="3733800" y="4267200"/>
            <a:ext cx="609600" cy="304800"/>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5912" name="Straight Arrow Connector 92">
            <a:extLst>
              <a:ext uri="{FF2B5EF4-FFF2-40B4-BE49-F238E27FC236}">
                <a16:creationId xmlns:a16="http://schemas.microsoft.com/office/drawing/2014/main" id="{13F80E0A-ACF2-AA77-BE6A-71249C03EA6E}"/>
              </a:ext>
            </a:extLst>
          </p:cNvPr>
          <p:cNvCxnSpPr>
            <a:cxnSpLocks noChangeShapeType="1"/>
          </p:cNvCxnSpPr>
          <p:nvPr/>
        </p:nvCxnSpPr>
        <p:spPr bwMode="auto">
          <a:xfrm rot="10800000" flipV="1">
            <a:off x="4343400" y="4267200"/>
            <a:ext cx="533400" cy="304800"/>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5913" name="Straight Arrow Connector 95">
            <a:extLst>
              <a:ext uri="{FF2B5EF4-FFF2-40B4-BE49-F238E27FC236}">
                <a16:creationId xmlns:a16="http://schemas.microsoft.com/office/drawing/2014/main" id="{D5CACDD3-472E-23E5-A3EE-C69EAAE8BE83}"/>
              </a:ext>
            </a:extLst>
          </p:cNvPr>
          <p:cNvCxnSpPr>
            <a:cxnSpLocks noChangeShapeType="1"/>
          </p:cNvCxnSpPr>
          <p:nvPr/>
        </p:nvCxnSpPr>
        <p:spPr bwMode="auto">
          <a:xfrm>
            <a:off x="6096000" y="4267200"/>
            <a:ext cx="457200" cy="304800"/>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5914" name="Straight Arrow Connector 96">
            <a:extLst>
              <a:ext uri="{FF2B5EF4-FFF2-40B4-BE49-F238E27FC236}">
                <a16:creationId xmlns:a16="http://schemas.microsoft.com/office/drawing/2014/main" id="{5495AC78-77BB-0B2A-8E55-54E9776802FD}"/>
              </a:ext>
            </a:extLst>
          </p:cNvPr>
          <p:cNvCxnSpPr>
            <a:cxnSpLocks noChangeShapeType="1"/>
            <a:stCxn id="35866" idx="2"/>
          </p:cNvCxnSpPr>
          <p:nvPr/>
        </p:nvCxnSpPr>
        <p:spPr bwMode="auto">
          <a:xfrm rot="5400000">
            <a:off x="5829300" y="3467100"/>
            <a:ext cx="1828800" cy="381000"/>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5915" name="Straight Arrow Connector 100">
            <a:extLst>
              <a:ext uri="{FF2B5EF4-FFF2-40B4-BE49-F238E27FC236}">
                <a16:creationId xmlns:a16="http://schemas.microsoft.com/office/drawing/2014/main" id="{B4FA894D-A6AD-D0B8-C4B1-211BA947CE80}"/>
              </a:ext>
            </a:extLst>
          </p:cNvPr>
          <p:cNvCxnSpPr>
            <a:cxnSpLocks noChangeShapeType="1"/>
            <a:endCxn id="35907" idx="0"/>
          </p:cNvCxnSpPr>
          <p:nvPr/>
        </p:nvCxnSpPr>
        <p:spPr bwMode="auto">
          <a:xfrm>
            <a:off x="4343400" y="5029200"/>
            <a:ext cx="914400" cy="304800"/>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5916" name="Straight Arrow Connector 101">
            <a:extLst>
              <a:ext uri="{FF2B5EF4-FFF2-40B4-BE49-F238E27FC236}">
                <a16:creationId xmlns:a16="http://schemas.microsoft.com/office/drawing/2014/main" id="{570CD2FC-3B4A-FC52-ABA8-EF82CFF3F7C4}"/>
              </a:ext>
            </a:extLst>
          </p:cNvPr>
          <p:cNvCxnSpPr>
            <a:cxnSpLocks noChangeShapeType="1"/>
            <a:stCxn id="35898" idx="2"/>
            <a:endCxn id="35907" idx="0"/>
          </p:cNvCxnSpPr>
          <p:nvPr/>
        </p:nvCxnSpPr>
        <p:spPr bwMode="auto">
          <a:xfrm rot="5400000">
            <a:off x="5676900" y="4610100"/>
            <a:ext cx="304800" cy="1143000"/>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5917" name="Left Brace 105">
            <a:extLst>
              <a:ext uri="{FF2B5EF4-FFF2-40B4-BE49-F238E27FC236}">
                <a16:creationId xmlns:a16="http://schemas.microsoft.com/office/drawing/2014/main" id="{BC30EA18-3C0C-7441-EB4C-34B2ADE67CF5}"/>
              </a:ext>
            </a:extLst>
          </p:cNvPr>
          <p:cNvSpPr>
            <a:spLocks/>
          </p:cNvSpPr>
          <p:nvPr/>
        </p:nvSpPr>
        <p:spPr bwMode="auto">
          <a:xfrm>
            <a:off x="2667000" y="838200"/>
            <a:ext cx="381000" cy="2590800"/>
          </a:xfrm>
          <a:prstGeom prst="leftBrace">
            <a:avLst>
              <a:gd name="adj1" fmla="val 8343"/>
              <a:gd name="adj2" fmla="val 50000"/>
            </a:avLst>
          </a:prstGeom>
          <a:noFill/>
          <a:ln w="222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AU" altLang="en-US" sz="1800">
              <a:latin typeface="Arial" panose="020B0604020202020204" pitchFamily="34" charset="0"/>
            </a:endParaRPr>
          </a:p>
        </p:txBody>
      </p:sp>
      <p:sp>
        <p:nvSpPr>
          <p:cNvPr id="35918" name="Left Brace 106">
            <a:extLst>
              <a:ext uri="{FF2B5EF4-FFF2-40B4-BE49-F238E27FC236}">
                <a16:creationId xmlns:a16="http://schemas.microsoft.com/office/drawing/2014/main" id="{CB84F72D-796B-FBD7-D25B-E10F99A309B3}"/>
              </a:ext>
            </a:extLst>
          </p:cNvPr>
          <p:cNvSpPr>
            <a:spLocks/>
          </p:cNvSpPr>
          <p:nvPr/>
        </p:nvSpPr>
        <p:spPr bwMode="auto">
          <a:xfrm>
            <a:off x="2667000" y="3581400"/>
            <a:ext cx="381000" cy="2209800"/>
          </a:xfrm>
          <a:prstGeom prst="leftBrace">
            <a:avLst>
              <a:gd name="adj1" fmla="val 8324"/>
              <a:gd name="adj2" fmla="val 50000"/>
            </a:avLst>
          </a:prstGeom>
          <a:noFill/>
          <a:ln w="222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AU" altLang="en-US" sz="1800">
              <a:latin typeface="Arial" panose="020B0604020202020204" pitchFamily="34" charset="0"/>
            </a:endParaRPr>
          </a:p>
        </p:txBody>
      </p:sp>
      <p:sp>
        <p:nvSpPr>
          <p:cNvPr id="35919" name="TextBox 107">
            <a:extLst>
              <a:ext uri="{FF2B5EF4-FFF2-40B4-BE49-F238E27FC236}">
                <a16:creationId xmlns:a16="http://schemas.microsoft.com/office/drawing/2014/main" id="{11A627F4-3379-D8D2-3F14-739CF4E8A55E}"/>
              </a:ext>
            </a:extLst>
          </p:cNvPr>
          <p:cNvSpPr txBox="1">
            <a:spLocks noChangeArrowheads="1"/>
          </p:cNvSpPr>
          <p:nvPr/>
        </p:nvSpPr>
        <p:spPr bwMode="auto">
          <a:xfrm>
            <a:off x="1676400" y="1824038"/>
            <a:ext cx="990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en-AU" altLang="en-US" sz="2400">
                <a:latin typeface="Arial" panose="020B0604020202020204" pitchFamily="34" charset="0"/>
              </a:rPr>
              <a:t>Tách</a:t>
            </a:r>
          </a:p>
        </p:txBody>
      </p:sp>
      <p:sp>
        <p:nvSpPr>
          <p:cNvPr id="35920" name="TextBox 108">
            <a:extLst>
              <a:ext uri="{FF2B5EF4-FFF2-40B4-BE49-F238E27FC236}">
                <a16:creationId xmlns:a16="http://schemas.microsoft.com/office/drawing/2014/main" id="{A93F7FBA-483B-E9E0-EDC9-3139E1F15CBD}"/>
              </a:ext>
            </a:extLst>
          </p:cNvPr>
          <p:cNvSpPr txBox="1">
            <a:spLocks noChangeArrowheads="1"/>
          </p:cNvSpPr>
          <p:nvPr/>
        </p:nvSpPr>
        <p:spPr bwMode="auto">
          <a:xfrm>
            <a:off x="1676400" y="4419600"/>
            <a:ext cx="990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en-AU" altLang="en-US" sz="2400">
                <a:latin typeface="Arial" panose="020B0604020202020204" pitchFamily="34" charset="0"/>
              </a:rPr>
              <a:t>Trộn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CEFA1E18-6CE0-BC0B-30C4-22282120DCCC}"/>
              </a:ext>
            </a:extLst>
          </p:cNvPr>
          <p:cNvSpPr>
            <a:spLocks noGrp="1" noChangeArrowheads="1"/>
          </p:cNvSpPr>
          <p:nvPr>
            <p:ph type="title"/>
          </p:nvPr>
        </p:nvSpPr>
        <p:spPr/>
        <p:txBody>
          <a:bodyPr/>
          <a:lstStyle/>
          <a:p>
            <a:r>
              <a:rPr lang="en-US" altLang="en-US"/>
              <a:t>Sắp xếp vun đống (Heap Sort)</a:t>
            </a:r>
          </a:p>
        </p:txBody>
      </p:sp>
      <p:sp>
        <p:nvSpPr>
          <p:cNvPr id="36867" name="Content Placeholder 2">
            <a:extLst>
              <a:ext uri="{FF2B5EF4-FFF2-40B4-BE49-F238E27FC236}">
                <a16:creationId xmlns:a16="http://schemas.microsoft.com/office/drawing/2014/main" id="{6F85EBB3-6583-CD67-88B6-D2DE5A483A93}"/>
              </a:ext>
            </a:extLst>
          </p:cNvPr>
          <p:cNvSpPr>
            <a:spLocks noGrp="1" noChangeArrowheads="1"/>
          </p:cNvSpPr>
          <p:nvPr>
            <p:ph idx="1"/>
          </p:nvPr>
        </p:nvSpPr>
        <p:spPr>
          <a:xfrm>
            <a:off x="457200" y="1600200"/>
            <a:ext cx="4953000" cy="4530725"/>
          </a:xfrm>
        </p:spPr>
        <p:txBody>
          <a:bodyPr/>
          <a:lstStyle/>
          <a:p>
            <a:r>
              <a:rPr lang="en-US" altLang="en-US" sz="2800"/>
              <a:t>Một số khái niệm cơ bản</a:t>
            </a:r>
          </a:p>
          <a:p>
            <a:pPr lvl="1"/>
            <a:r>
              <a:rPr lang="en-US" altLang="en-US" sz="2400" b="1"/>
              <a:t>Đống</a:t>
            </a:r>
            <a:r>
              <a:rPr lang="en-US" altLang="en-US" sz="2400"/>
              <a:t> (Heap): Là một cây nhị phân hoàn chỉnh mà mọi cây con của nó (bao gồm cả chính cây đó) có gốc là nút có giá trị lớn nhất</a:t>
            </a:r>
          </a:p>
          <a:p>
            <a:pPr lvl="1"/>
            <a:r>
              <a:rPr lang="en-US" altLang="en-US" sz="2400" b="1"/>
              <a:t>Vun đống</a:t>
            </a:r>
            <a:r>
              <a:rPr lang="en-US" altLang="en-US" sz="2400"/>
              <a:t>: là quá trình đưa một cây hoàn chỉnh mà chưa phải là đống chuyển thành một đống</a:t>
            </a:r>
          </a:p>
          <a:p>
            <a:pPr lvl="1"/>
            <a:endParaRPr lang="en-US" altLang="en-US" sz="2400"/>
          </a:p>
        </p:txBody>
      </p:sp>
      <p:sp>
        <p:nvSpPr>
          <p:cNvPr id="4" name="Date Placeholder 3">
            <a:extLst>
              <a:ext uri="{FF2B5EF4-FFF2-40B4-BE49-F238E27FC236}">
                <a16:creationId xmlns:a16="http://schemas.microsoft.com/office/drawing/2014/main" id="{4A5EE545-EA7F-4218-BCC4-EAE398E19BC6}"/>
              </a:ext>
            </a:extLst>
          </p:cNvPr>
          <p:cNvSpPr>
            <a:spLocks noGrp="1"/>
          </p:cNvSpPr>
          <p:nvPr>
            <p:ph type="dt" sz="quarter" idx="10"/>
          </p:nvPr>
        </p:nvSpPr>
        <p:spPr/>
        <p:txBody>
          <a:bodyPr/>
          <a:lstStyle/>
          <a:p>
            <a:pPr>
              <a:defRPr/>
            </a:pPr>
            <a:r>
              <a:rPr lang="en-US"/>
              <a:t>Trường ĐHBK Hà nội</a:t>
            </a:r>
          </a:p>
          <a:p>
            <a:pPr>
              <a:defRPr/>
            </a:pPr>
            <a:r>
              <a:rPr lang="en-US"/>
              <a:t>Khoa Điện tử Viễn thông</a:t>
            </a:r>
            <a:endParaRPr lang="en-US" altLang="en-US"/>
          </a:p>
        </p:txBody>
      </p:sp>
      <p:sp>
        <p:nvSpPr>
          <p:cNvPr id="5" name="Footer Placeholder 4">
            <a:extLst>
              <a:ext uri="{FF2B5EF4-FFF2-40B4-BE49-F238E27FC236}">
                <a16:creationId xmlns:a16="http://schemas.microsoft.com/office/drawing/2014/main" id="{F4E04A3E-6273-498E-8D83-12647FA1769E}"/>
              </a:ext>
            </a:extLst>
          </p:cNvPr>
          <p:cNvSpPr>
            <a:spLocks noGrp="1"/>
          </p:cNvSpPr>
          <p:nvPr>
            <p:ph type="ftr" sz="quarter" idx="11"/>
          </p:nvPr>
        </p:nvSpPr>
        <p:spPr/>
        <p:txBody>
          <a:bodyPr/>
          <a:lstStyle/>
          <a:p>
            <a:pPr>
              <a:defRPr/>
            </a:pPr>
            <a:r>
              <a:rPr lang="en-US" altLang="en-US"/>
              <a:t>Bộ môn Điện tử Tin học</a:t>
            </a:r>
          </a:p>
        </p:txBody>
      </p:sp>
      <p:sp>
        <p:nvSpPr>
          <p:cNvPr id="36870" name="Slide Number Placeholder 5">
            <a:extLst>
              <a:ext uri="{FF2B5EF4-FFF2-40B4-BE49-F238E27FC236}">
                <a16:creationId xmlns:a16="http://schemas.microsoft.com/office/drawing/2014/main" id="{9D2086D0-9CB6-CD03-EFCD-05BA8E135D3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366292F5-0276-4612-9BF1-D5C2149C566A}" type="slidenum">
              <a:rPr lang="en-US" altLang="en-US" sz="1200">
                <a:latin typeface="Garamond" panose="02020404030301010803" pitchFamily="18" charset="0"/>
              </a:rPr>
              <a:pPr>
                <a:spcBef>
                  <a:spcPct val="0"/>
                </a:spcBef>
                <a:buClrTx/>
                <a:buSzTx/>
                <a:buFontTx/>
                <a:buNone/>
              </a:pPr>
              <a:t>33</a:t>
            </a:fld>
            <a:endParaRPr lang="en-US" altLang="en-US" sz="1200">
              <a:latin typeface="Garamond" panose="02020404030301010803" pitchFamily="18" charset="0"/>
            </a:endParaRPr>
          </a:p>
        </p:txBody>
      </p:sp>
      <p:sp>
        <p:nvSpPr>
          <p:cNvPr id="36871" name="Oval 6">
            <a:extLst>
              <a:ext uri="{FF2B5EF4-FFF2-40B4-BE49-F238E27FC236}">
                <a16:creationId xmlns:a16="http://schemas.microsoft.com/office/drawing/2014/main" id="{D4D1E82B-59AE-5AB8-A6A0-CA96F2F7BDA3}"/>
              </a:ext>
            </a:extLst>
          </p:cNvPr>
          <p:cNvSpPr>
            <a:spLocks noChangeArrowheads="1"/>
          </p:cNvSpPr>
          <p:nvPr/>
        </p:nvSpPr>
        <p:spPr bwMode="auto">
          <a:xfrm>
            <a:off x="7086600" y="18288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19</a:t>
            </a:r>
          </a:p>
        </p:txBody>
      </p:sp>
      <p:sp>
        <p:nvSpPr>
          <p:cNvPr id="36872" name="Oval 7">
            <a:extLst>
              <a:ext uri="{FF2B5EF4-FFF2-40B4-BE49-F238E27FC236}">
                <a16:creationId xmlns:a16="http://schemas.microsoft.com/office/drawing/2014/main" id="{BD8D5357-DAE4-B152-197F-CD8B16D1DF53}"/>
              </a:ext>
            </a:extLst>
          </p:cNvPr>
          <p:cNvSpPr>
            <a:spLocks noChangeArrowheads="1"/>
          </p:cNvSpPr>
          <p:nvPr/>
        </p:nvSpPr>
        <p:spPr bwMode="auto">
          <a:xfrm>
            <a:off x="6324600" y="25908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17</a:t>
            </a:r>
          </a:p>
        </p:txBody>
      </p:sp>
      <p:sp>
        <p:nvSpPr>
          <p:cNvPr id="36873" name="Oval 8">
            <a:extLst>
              <a:ext uri="{FF2B5EF4-FFF2-40B4-BE49-F238E27FC236}">
                <a16:creationId xmlns:a16="http://schemas.microsoft.com/office/drawing/2014/main" id="{2B4539B1-40A8-2FFB-61F8-E236CF2D4B8C}"/>
              </a:ext>
            </a:extLst>
          </p:cNvPr>
          <p:cNvSpPr>
            <a:spLocks noChangeArrowheads="1"/>
          </p:cNvSpPr>
          <p:nvPr/>
        </p:nvSpPr>
        <p:spPr bwMode="auto">
          <a:xfrm>
            <a:off x="7848600" y="25908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15</a:t>
            </a:r>
          </a:p>
        </p:txBody>
      </p:sp>
      <p:sp>
        <p:nvSpPr>
          <p:cNvPr id="36874" name="Oval 9">
            <a:extLst>
              <a:ext uri="{FF2B5EF4-FFF2-40B4-BE49-F238E27FC236}">
                <a16:creationId xmlns:a16="http://schemas.microsoft.com/office/drawing/2014/main" id="{3AC83E9B-E76B-BEB0-28FB-F16B42881E3A}"/>
              </a:ext>
            </a:extLst>
          </p:cNvPr>
          <p:cNvSpPr>
            <a:spLocks noChangeArrowheads="1"/>
          </p:cNvSpPr>
          <p:nvPr/>
        </p:nvSpPr>
        <p:spPr bwMode="auto">
          <a:xfrm>
            <a:off x="5867400" y="35052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9</a:t>
            </a:r>
          </a:p>
        </p:txBody>
      </p:sp>
      <p:sp>
        <p:nvSpPr>
          <p:cNvPr id="36875" name="Oval 10">
            <a:extLst>
              <a:ext uri="{FF2B5EF4-FFF2-40B4-BE49-F238E27FC236}">
                <a16:creationId xmlns:a16="http://schemas.microsoft.com/office/drawing/2014/main" id="{BEBDC67C-314A-57D2-A190-733FD502FBEA}"/>
              </a:ext>
            </a:extLst>
          </p:cNvPr>
          <p:cNvSpPr>
            <a:spLocks noChangeArrowheads="1"/>
          </p:cNvSpPr>
          <p:nvPr/>
        </p:nvSpPr>
        <p:spPr bwMode="auto">
          <a:xfrm>
            <a:off x="6858000" y="35052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13</a:t>
            </a:r>
          </a:p>
        </p:txBody>
      </p:sp>
      <p:sp>
        <p:nvSpPr>
          <p:cNvPr id="36876" name="Oval 11">
            <a:extLst>
              <a:ext uri="{FF2B5EF4-FFF2-40B4-BE49-F238E27FC236}">
                <a16:creationId xmlns:a16="http://schemas.microsoft.com/office/drawing/2014/main" id="{BAD7EF35-51F4-31F8-4E2E-46321DBC3C8A}"/>
              </a:ext>
            </a:extLst>
          </p:cNvPr>
          <p:cNvSpPr>
            <a:spLocks noChangeArrowheads="1"/>
          </p:cNvSpPr>
          <p:nvPr/>
        </p:nvSpPr>
        <p:spPr bwMode="auto">
          <a:xfrm>
            <a:off x="7391400" y="35052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11</a:t>
            </a:r>
          </a:p>
        </p:txBody>
      </p:sp>
      <p:sp>
        <p:nvSpPr>
          <p:cNvPr id="36877" name="Oval 12">
            <a:extLst>
              <a:ext uri="{FF2B5EF4-FFF2-40B4-BE49-F238E27FC236}">
                <a16:creationId xmlns:a16="http://schemas.microsoft.com/office/drawing/2014/main" id="{310BDFDC-2FCE-6867-5A3F-6C45372F11E4}"/>
              </a:ext>
            </a:extLst>
          </p:cNvPr>
          <p:cNvSpPr>
            <a:spLocks noChangeArrowheads="1"/>
          </p:cNvSpPr>
          <p:nvPr/>
        </p:nvSpPr>
        <p:spPr bwMode="auto">
          <a:xfrm>
            <a:off x="8305800" y="35052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3</a:t>
            </a:r>
          </a:p>
        </p:txBody>
      </p:sp>
      <p:sp>
        <p:nvSpPr>
          <p:cNvPr id="36878" name="Oval 13">
            <a:extLst>
              <a:ext uri="{FF2B5EF4-FFF2-40B4-BE49-F238E27FC236}">
                <a16:creationId xmlns:a16="http://schemas.microsoft.com/office/drawing/2014/main" id="{B976E1B0-03DD-046A-763E-8E2688581AB5}"/>
              </a:ext>
            </a:extLst>
          </p:cNvPr>
          <p:cNvSpPr>
            <a:spLocks noChangeArrowheads="1"/>
          </p:cNvSpPr>
          <p:nvPr/>
        </p:nvSpPr>
        <p:spPr bwMode="auto">
          <a:xfrm>
            <a:off x="5334000" y="43434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7</a:t>
            </a:r>
          </a:p>
        </p:txBody>
      </p:sp>
      <p:sp>
        <p:nvSpPr>
          <p:cNvPr id="36879" name="Oval 14">
            <a:extLst>
              <a:ext uri="{FF2B5EF4-FFF2-40B4-BE49-F238E27FC236}">
                <a16:creationId xmlns:a16="http://schemas.microsoft.com/office/drawing/2014/main" id="{84AAD04B-EFCD-A4B9-9A6E-1FEDDAB8A924}"/>
              </a:ext>
            </a:extLst>
          </p:cNvPr>
          <p:cNvSpPr>
            <a:spLocks noChangeArrowheads="1"/>
          </p:cNvSpPr>
          <p:nvPr/>
        </p:nvSpPr>
        <p:spPr bwMode="auto">
          <a:xfrm>
            <a:off x="6324600" y="43434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5</a:t>
            </a:r>
          </a:p>
        </p:txBody>
      </p:sp>
      <p:cxnSp>
        <p:nvCxnSpPr>
          <p:cNvPr id="36880" name="Straight Connector 16">
            <a:extLst>
              <a:ext uri="{FF2B5EF4-FFF2-40B4-BE49-F238E27FC236}">
                <a16:creationId xmlns:a16="http://schemas.microsoft.com/office/drawing/2014/main" id="{3554E7C6-119E-034F-04EC-92E433ADDBA9}"/>
              </a:ext>
            </a:extLst>
          </p:cNvPr>
          <p:cNvCxnSpPr>
            <a:cxnSpLocks noChangeShapeType="1"/>
            <a:stCxn id="36871" idx="3"/>
            <a:endCxn id="36872" idx="7"/>
          </p:cNvCxnSpPr>
          <p:nvPr/>
        </p:nvCxnSpPr>
        <p:spPr bwMode="auto">
          <a:xfrm rot="5400000">
            <a:off x="6715125" y="2219325"/>
            <a:ext cx="438150" cy="4381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6881" name="Straight Connector 18">
            <a:extLst>
              <a:ext uri="{FF2B5EF4-FFF2-40B4-BE49-F238E27FC236}">
                <a16:creationId xmlns:a16="http://schemas.microsoft.com/office/drawing/2014/main" id="{EA1FFB41-7BED-52AB-450F-686224AE2724}"/>
              </a:ext>
            </a:extLst>
          </p:cNvPr>
          <p:cNvCxnSpPr>
            <a:cxnSpLocks noChangeShapeType="1"/>
            <a:stCxn id="36871" idx="5"/>
            <a:endCxn id="36873" idx="1"/>
          </p:cNvCxnSpPr>
          <p:nvPr/>
        </p:nvCxnSpPr>
        <p:spPr bwMode="auto">
          <a:xfrm rot="16200000" flipH="1">
            <a:off x="7477125" y="2219325"/>
            <a:ext cx="438150" cy="4381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6882" name="Straight Connector 20">
            <a:extLst>
              <a:ext uri="{FF2B5EF4-FFF2-40B4-BE49-F238E27FC236}">
                <a16:creationId xmlns:a16="http://schemas.microsoft.com/office/drawing/2014/main" id="{B5EA3BE8-BB1D-B91A-C9FA-322F7F5ABE19}"/>
              </a:ext>
            </a:extLst>
          </p:cNvPr>
          <p:cNvCxnSpPr>
            <a:cxnSpLocks noChangeShapeType="1"/>
            <a:stCxn id="36872" idx="3"/>
            <a:endCxn id="36874" idx="7"/>
          </p:cNvCxnSpPr>
          <p:nvPr/>
        </p:nvCxnSpPr>
        <p:spPr bwMode="auto">
          <a:xfrm rot="5400000">
            <a:off x="6029325" y="3209925"/>
            <a:ext cx="590550" cy="1333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6883" name="Straight Connector 22">
            <a:extLst>
              <a:ext uri="{FF2B5EF4-FFF2-40B4-BE49-F238E27FC236}">
                <a16:creationId xmlns:a16="http://schemas.microsoft.com/office/drawing/2014/main" id="{F6FCD56E-97C2-EF85-58C1-0F68F632D424}"/>
              </a:ext>
            </a:extLst>
          </p:cNvPr>
          <p:cNvCxnSpPr>
            <a:cxnSpLocks noChangeShapeType="1"/>
            <a:stCxn id="36872" idx="5"/>
            <a:endCxn id="36875" idx="1"/>
          </p:cNvCxnSpPr>
          <p:nvPr/>
        </p:nvCxnSpPr>
        <p:spPr bwMode="auto">
          <a:xfrm rot="16200000" flipH="1">
            <a:off x="6524625" y="3171825"/>
            <a:ext cx="590550" cy="2095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6884" name="Straight Connector 24">
            <a:extLst>
              <a:ext uri="{FF2B5EF4-FFF2-40B4-BE49-F238E27FC236}">
                <a16:creationId xmlns:a16="http://schemas.microsoft.com/office/drawing/2014/main" id="{08F9AF44-7BE8-03EE-9ECE-727850D8BE18}"/>
              </a:ext>
            </a:extLst>
          </p:cNvPr>
          <p:cNvCxnSpPr>
            <a:cxnSpLocks noChangeShapeType="1"/>
            <a:stCxn id="36873" idx="3"/>
            <a:endCxn id="36876" idx="7"/>
          </p:cNvCxnSpPr>
          <p:nvPr/>
        </p:nvCxnSpPr>
        <p:spPr bwMode="auto">
          <a:xfrm rot="5400000">
            <a:off x="7553325" y="3209925"/>
            <a:ext cx="590550" cy="1333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6885" name="Straight Connector 26">
            <a:extLst>
              <a:ext uri="{FF2B5EF4-FFF2-40B4-BE49-F238E27FC236}">
                <a16:creationId xmlns:a16="http://schemas.microsoft.com/office/drawing/2014/main" id="{BB2855E4-D1C0-83AB-8523-54220AD8DF23}"/>
              </a:ext>
            </a:extLst>
          </p:cNvPr>
          <p:cNvCxnSpPr>
            <a:cxnSpLocks noChangeShapeType="1"/>
            <a:stCxn id="36873" idx="5"/>
            <a:endCxn id="36877" idx="1"/>
          </p:cNvCxnSpPr>
          <p:nvPr/>
        </p:nvCxnSpPr>
        <p:spPr bwMode="auto">
          <a:xfrm rot="16200000" flipH="1">
            <a:off x="8010525" y="3209925"/>
            <a:ext cx="590550" cy="1333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6886" name="Straight Connector 28">
            <a:extLst>
              <a:ext uri="{FF2B5EF4-FFF2-40B4-BE49-F238E27FC236}">
                <a16:creationId xmlns:a16="http://schemas.microsoft.com/office/drawing/2014/main" id="{26BF311D-28EA-F1B9-38A5-9CC6580DD085}"/>
              </a:ext>
            </a:extLst>
          </p:cNvPr>
          <p:cNvCxnSpPr>
            <a:cxnSpLocks noChangeShapeType="1"/>
            <a:stCxn id="36874" idx="3"/>
            <a:endCxn id="36878" idx="7"/>
          </p:cNvCxnSpPr>
          <p:nvPr/>
        </p:nvCxnSpPr>
        <p:spPr bwMode="auto">
          <a:xfrm rot="5400000">
            <a:off x="5572125" y="4048125"/>
            <a:ext cx="514350" cy="2095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6887" name="Straight Connector 30">
            <a:extLst>
              <a:ext uri="{FF2B5EF4-FFF2-40B4-BE49-F238E27FC236}">
                <a16:creationId xmlns:a16="http://schemas.microsoft.com/office/drawing/2014/main" id="{43A2B947-73F0-F5CE-CFDE-C6C9BD6B7871}"/>
              </a:ext>
            </a:extLst>
          </p:cNvPr>
          <p:cNvCxnSpPr>
            <a:cxnSpLocks noChangeShapeType="1"/>
            <a:stCxn id="36874" idx="5"/>
            <a:endCxn id="36879" idx="1"/>
          </p:cNvCxnSpPr>
          <p:nvPr/>
        </p:nvCxnSpPr>
        <p:spPr bwMode="auto">
          <a:xfrm rot="16200000" flipH="1">
            <a:off x="6067425" y="4086225"/>
            <a:ext cx="514350" cy="1333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36888" name="TextBox 31">
            <a:extLst>
              <a:ext uri="{FF2B5EF4-FFF2-40B4-BE49-F238E27FC236}">
                <a16:creationId xmlns:a16="http://schemas.microsoft.com/office/drawing/2014/main" id="{C22EEBB4-0DBE-4E10-264F-DD87CADE341F}"/>
              </a:ext>
            </a:extLst>
          </p:cNvPr>
          <p:cNvSpPr txBox="1">
            <a:spLocks noChangeArrowheads="1"/>
          </p:cNvSpPr>
          <p:nvPr/>
        </p:nvSpPr>
        <p:spPr bwMode="auto">
          <a:xfrm>
            <a:off x="7620000" y="1752600"/>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en-US" altLang="en-US" sz="1800" b="1">
                <a:latin typeface="Arial" panose="020B0604020202020204" pitchFamily="34" charset="0"/>
              </a:rPr>
              <a:t>gốc</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9B22CADD-2743-417A-22F0-FD1998BF0BDC}"/>
              </a:ext>
            </a:extLst>
          </p:cNvPr>
          <p:cNvSpPr>
            <a:spLocks noGrp="1" noChangeArrowheads="1"/>
          </p:cNvSpPr>
          <p:nvPr>
            <p:ph type="title"/>
          </p:nvPr>
        </p:nvSpPr>
        <p:spPr/>
        <p:txBody>
          <a:bodyPr/>
          <a:lstStyle/>
          <a:p>
            <a:r>
              <a:rPr lang="en-US" altLang="en-US"/>
              <a:t>Sắp xếp vun đống (Heap Sort)</a:t>
            </a:r>
          </a:p>
        </p:txBody>
      </p:sp>
      <p:sp>
        <p:nvSpPr>
          <p:cNvPr id="37891" name="Content Placeholder 2">
            <a:extLst>
              <a:ext uri="{FF2B5EF4-FFF2-40B4-BE49-F238E27FC236}">
                <a16:creationId xmlns:a16="http://schemas.microsoft.com/office/drawing/2014/main" id="{97734FFC-0893-E583-EBEF-C78EA20602EB}"/>
              </a:ext>
            </a:extLst>
          </p:cNvPr>
          <p:cNvSpPr>
            <a:spLocks noGrp="1" noChangeArrowheads="1"/>
          </p:cNvSpPr>
          <p:nvPr>
            <p:ph idx="1"/>
          </p:nvPr>
        </p:nvSpPr>
        <p:spPr>
          <a:xfrm>
            <a:off x="457200" y="1600200"/>
            <a:ext cx="5638800" cy="3505200"/>
          </a:xfrm>
        </p:spPr>
        <p:txBody>
          <a:bodyPr/>
          <a:lstStyle/>
          <a:p>
            <a:r>
              <a:rPr lang="en-US" altLang="en-US" sz="2800"/>
              <a:t>Quan hệ giữa cây nhị phân hoàn chỉnh và danh sách (a</a:t>
            </a:r>
            <a:r>
              <a:rPr lang="en-US" altLang="en-US" sz="2800" baseline="-25000"/>
              <a:t>0</a:t>
            </a:r>
            <a:r>
              <a:rPr lang="en-US" altLang="en-US" sz="2800"/>
              <a:t>, a</a:t>
            </a:r>
            <a:r>
              <a:rPr lang="en-US" altLang="en-US" sz="2800" baseline="-25000"/>
              <a:t>1</a:t>
            </a:r>
            <a:r>
              <a:rPr lang="en-US" altLang="en-US" sz="2800"/>
              <a:t>,…, a</a:t>
            </a:r>
            <a:r>
              <a:rPr lang="en-US" altLang="en-US" sz="2800" baseline="-25000"/>
              <a:t>n-1</a:t>
            </a:r>
            <a:r>
              <a:rPr lang="en-US" altLang="en-US" sz="2800"/>
              <a:t>):</a:t>
            </a:r>
          </a:p>
          <a:p>
            <a:pPr lvl="1"/>
            <a:r>
              <a:rPr lang="en-US" altLang="en-US" sz="2400"/>
              <a:t>Coi mỗi phần tử của danh sách là một nút của cây</a:t>
            </a:r>
          </a:p>
          <a:p>
            <a:pPr lvl="1"/>
            <a:r>
              <a:rPr lang="en-US" altLang="en-US" sz="2400"/>
              <a:t>Mọi nút trong a</a:t>
            </a:r>
            <a:r>
              <a:rPr lang="en-US" altLang="en-US" sz="2400" baseline="-25000"/>
              <a:t>i</a:t>
            </a:r>
            <a:r>
              <a:rPr lang="en-US" altLang="en-US" sz="2400"/>
              <a:t> :</a:t>
            </a:r>
          </a:p>
          <a:p>
            <a:pPr lvl="2"/>
            <a:r>
              <a:rPr lang="en-US" altLang="en-US" sz="2000"/>
              <a:t>Nếu có 1 con thì là nút a</a:t>
            </a:r>
            <a:r>
              <a:rPr lang="en-US" altLang="en-US" sz="2000" baseline="-25000"/>
              <a:t>2i+1</a:t>
            </a:r>
            <a:r>
              <a:rPr lang="en-US" altLang="en-US" sz="2000"/>
              <a:t> </a:t>
            </a:r>
          </a:p>
          <a:p>
            <a:pPr lvl="2"/>
            <a:r>
              <a:rPr lang="en-US" altLang="en-US" sz="2000"/>
              <a:t>Nếu có 2 nút con thì chúng là a</a:t>
            </a:r>
            <a:r>
              <a:rPr lang="en-US" altLang="en-US" sz="2000" baseline="-25000"/>
              <a:t>2i+1</a:t>
            </a:r>
            <a:r>
              <a:rPr lang="en-US" altLang="en-US" sz="2000"/>
              <a:t> và a</a:t>
            </a:r>
            <a:r>
              <a:rPr lang="en-US" altLang="en-US" sz="2000" baseline="-25000"/>
              <a:t>2i+2</a:t>
            </a:r>
            <a:endParaRPr lang="en-US" altLang="en-US" baseline="-25000"/>
          </a:p>
        </p:txBody>
      </p:sp>
      <p:sp>
        <p:nvSpPr>
          <p:cNvPr id="4" name="Date Placeholder 3">
            <a:extLst>
              <a:ext uri="{FF2B5EF4-FFF2-40B4-BE49-F238E27FC236}">
                <a16:creationId xmlns:a16="http://schemas.microsoft.com/office/drawing/2014/main" id="{4918AA16-ECC7-48B4-B033-546B14631DF8}"/>
              </a:ext>
            </a:extLst>
          </p:cNvPr>
          <p:cNvSpPr>
            <a:spLocks noGrp="1"/>
          </p:cNvSpPr>
          <p:nvPr>
            <p:ph type="dt" sz="quarter" idx="10"/>
          </p:nvPr>
        </p:nvSpPr>
        <p:spPr/>
        <p:txBody>
          <a:bodyPr/>
          <a:lstStyle/>
          <a:p>
            <a:pPr>
              <a:defRPr/>
            </a:pPr>
            <a:r>
              <a:rPr lang="en-US"/>
              <a:t>Trường ĐHBK Hà nội</a:t>
            </a:r>
          </a:p>
          <a:p>
            <a:pPr>
              <a:defRPr/>
            </a:pPr>
            <a:r>
              <a:rPr lang="en-US"/>
              <a:t>Khoa Điện tử Viễn thông</a:t>
            </a:r>
            <a:endParaRPr lang="en-US" altLang="en-US"/>
          </a:p>
        </p:txBody>
      </p:sp>
      <p:sp>
        <p:nvSpPr>
          <p:cNvPr id="5" name="Footer Placeholder 4">
            <a:extLst>
              <a:ext uri="{FF2B5EF4-FFF2-40B4-BE49-F238E27FC236}">
                <a16:creationId xmlns:a16="http://schemas.microsoft.com/office/drawing/2014/main" id="{EF679F26-FEB0-462C-86C8-BE3FB30CA89B}"/>
              </a:ext>
            </a:extLst>
          </p:cNvPr>
          <p:cNvSpPr>
            <a:spLocks noGrp="1"/>
          </p:cNvSpPr>
          <p:nvPr>
            <p:ph type="ftr" sz="quarter" idx="11"/>
          </p:nvPr>
        </p:nvSpPr>
        <p:spPr/>
        <p:txBody>
          <a:bodyPr/>
          <a:lstStyle/>
          <a:p>
            <a:pPr>
              <a:defRPr/>
            </a:pPr>
            <a:r>
              <a:rPr lang="en-US" altLang="en-US"/>
              <a:t>Bộ môn Điện tử Tin học</a:t>
            </a:r>
          </a:p>
        </p:txBody>
      </p:sp>
      <p:sp>
        <p:nvSpPr>
          <p:cNvPr id="37894" name="Slide Number Placeholder 5">
            <a:extLst>
              <a:ext uri="{FF2B5EF4-FFF2-40B4-BE49-F238E27FC236}">
                <a16:creationId xmlns:a16="http://schemas.microsoft.com/office/drawing/2014/main" id="{D6EEEC7B-E883-50F8-E050-16D759E12C4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974D6E7A-F679-4CF3-855F-7D54565654F3}" type="slidenum">
              <a:rPr lang="en-US" altLang="en-US" sz="1200">
                <a:latin typeface="Garamond" panose="02020404030301010803" pitchFamily="18" charset="0"/>
              </a:rPr>
              <a:pPr>
                <a:spcBef>
                  <a:spcPct val="0"/>
                </a:spcBef>
                <a:buClrTx/>
                <a:buSzTx/>
                <a:buFontTx/>
                <a:buNone/>
              </a:pPr>
              <a:t>34</a:t>
            </a:fld>
            <a:endParaRPr lang="en-US" altLang="en-US" sz="1200">
              <a:latin typeface="Garamond" panose="02020404030301010803" pitchFamily="18" charset="0"/>
            </a:endParaRPr>
          </a:p>
        </p:txBody>
      </p:sp>
      <p:sp>
        <p:nvSpPr>
          <p:cNvPr id="37895" name="Oval 6">
            <a:extLst>
              <a:ext uri="{FF2B5EF4-FFF2-40B4-BE49-F238E27FC236}">
                <a16:creationId xmlns:a16="http://schemas.microsoft.com/office/drawing/2014/main" id="{25C9A704-4796-9836-A39D-9123BE5F0B16}"/>
              </a:ext>
            </a:extLst>
          </p:cNvPr>
          <p:cNvSpPr>
            <a:spLocks noChangeArrowheads="1"/>
          </p:cNvSpPr>
          <p:nvPr/>
        </p:nvSpPr>
        <p:spPr bwMode="auto">
          <a:xfrm>
            <a:off x="7086600" y="31242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a</a:t>
            </a:r>
            <a:r>
              <a:rPr lang="en-US" altLang="en-US" sz="1800" b="1" baseline="-25000">
                <a:latin typeface="Arial" panose="020B0604020202020204" pitchFamily="34" charset="0"/>
              </a:rPr>
              <a:t>0</a:t>
            </a:r>
          </a:p>
        </p:txBody>
      </p:sp>
      <p:sp>
        <p:nvSpPr>
          <p:cNvPr id="37896" name="Oval 7">
            <a:extLst>
              <a:ext uri="{FF2B5EF4-FFF2-40B4-BE49-F238E27FC236}">
                <a16:creationId xmlns:a16="http://schemas.microsoft.com/office/drawing/2014/main" id="{081206B4-BDD2-5902-6723-F3B89154CE94}"/>
              </a:ext>
            </a:extLst>
          </p:cNvPr>
          <p:cNvSpPr>
            <a:spLocks noChangeArrowheads="1"/>
          </p:cNvSpPr>
          <p:nvPr/>
        </p:nvSpPr>
        <p:spPr bwMode="auto">
          <a:xfrm>
            <a:off x="6324600" y="38862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a</a:t>
            </a:r>
            <a:r>
              <a:rPr lang="en-US" altLang="en-US" sz="1800" b="1" baseline="-25000">
                <a:latin typeface="Arial" panose="020B0604020202020204" pitchFamily="34" charset="0"/>
              </a:rPr>
              <a:t>1</a:t>
            </a:r>
            <a:endParaRPr lang="en-US" altLang="en-US" sz="1800" b="1">
              <a:latin typeface="Arial" panose="020B0604020202020204" pitchFamily="34" charset="0"/>
            </a:endParaRPr>
          </a:p>
        </p:txBody>
      </p:sp>
      <p:sp>
        <p:nvSpPr>
          <p:cNvPr id="37897" name="Oval 8">
            <a:extLst>
              <a:ext uri="{FF2B5EF4-FFF2-40B4-BE49-F238E27FC236}">
                <a16:creationId xmlns:a16="http://schemas.microsoft.com/office/drawing/2014/main" id="{D2DF9B9C-C555-C7A9-9D82-51919A8AC1F3}"/>
              </a:ext>
            </a:extLst>
          </p:cNvPr>
          <p:cNvSpPr>
            <a:spLocks noChangeArrowheads="1"/>
          </p:cNvSpPr>
          <p:nvPr/>
        </p:nvSpPr>
        <p:spPr bwMode="auto">
          <a:xfrm>
            <a:off x="7848600" y="38862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a</a:t>
            </a:r>
            <a:r>
              <a:rPr lang="en-US" altLang="en-US" sz="1800" b="1" baseline="-25000">
                <a:latin typeface="Arial" panose="020B0604020202020204" pitchFamily="34" charset="0"/>
              </a:rPr>
              <a:t>2</a:t>
            </a:r>
            <a:endParaRPr lang="en-US" altLang="en-US" sz="1800" b="1">
              <a:latin typeface="Arial" panose="020B0604020202020204" pitchFamily="34" charset="0"/>
            </a:endParaRPr>
          </a:p>
        </p:txBody>
      </p:sp>
      <p:sp>
        <p:nvSpPr>
          <p:cNvPr id="37898" name="Oval 9">
            <a:extLst>
              <a:ext uri="{FF2B5EF4-FFF2-40B4-BE49-F238E27FC236}">
                <a16:creationId xmlns:a16="http://schemas.microsoft.com/office/drawing/2014/main" id="{7E103312-71CF-6C9D-E68B-4CA344C12D78}"/>
              </a:ext>
            </a:extLst>
          </p:cNvPr>
          <p:cNvSpPr>
            <a:spLocks noChangeArrowheads="1"/>
          </p:cNvSpPr>
          <p:nvPr/>
        </p:nvSpPr>
        <p:spPr bwMode="auto">
          <a:xfrm>
            <a:off x="5867400" y="48006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a</a:t>
            </a:r>
            <a:r>
              <a:rPr lang="en-US" altLang="en-US" sz="1800" b="1" baseline="-25000">
                <a:latin typeface="Arial" panose="020B0604020202020204" pitchFamily="34" charset="0"/>
              </a:rPr>
              <a:t>3</a:t>
            </a:r>
            <a:endParaRPr lang="en-US" altLang="en-US" sz="1800" b="1">
              <a:latin typeface="Arial" panose="020B0604020202020204" pitchFamily="34" charset="0"/>
            </a:endParaRPr>
          </a:p>
        </p:txBody>
      </p:sp>
      <p:sp>
        <p:nvSpPr>
          <p:cNvPr id="37899" name="Oval 10">
            <a:extLst>
              <a:ext uri="{FF2B5EF4-FFF2-40B4-BE49-F238E27FC236}">
                <a16:creationId xmlns:a16="http://schemas.microsoft.com/office/drawing/2014/main" id="{7DB34378-FBB1-6943-4023-484E83104420}"/>
              </a:ext>
            </a:extLst>
          </p:cNvPr>
          <p:cNvSpPr>
            <a:spLocks noChangeArrowheads="1"/>
          </p:cNvSpPr>
          <p:nvPr/>
        </p:nvSpPr>
        <p:spPr bwMode="auto">
          <a:xfrm>
            <a:off x="6858000" y="48006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a</a:t>
            </a:r>
            <a:r>
              <a:rPr lang="en-US" altLang="en-US" sz="1800" b="1" baseline="-25000">
                <a:latin typeface="Arial" panose="020B0604020202020204" pitchFamily="34" charset="0"/>
              </a:rPr>
              <a:t>4</a:t>
            </a:r>
            <a:endParaRPr lang="en-US" altLang="en-US" sz="1800" b="1">
              <a:latin typeface="Arial" panose="020B0604020202020204" pitchFamily="34" charset="0"/>
            </a:endParaRPr>
          </a:p>
        </p:txBody>
      </p:sp>
      <p:sp>
        <p:nvSpPr>
          <p:cNvPr id="37900" name="Oval 11">
            <a:extLst>
              <a:ext uri="{FF2B5EF4-FFF2-40B4-BE49-F238E27FC236}">
                <a16:creationId xmlns:a16="http://schemas.microsoft.com/office/drawing/2014/main" id="{13B87B44-B4AE-F843-DC5A-06F71A3E2789}"/>
              </a:ext>
            </a:extLst>
          </p:cNvPr>
          <p:cNvSpPr>
            <a:spLocks noChangeArrowheads="1"/>
          </p:cNvSpPr>
          <p:nvPr/>
        </p:nvSpPr>
        <p:spPr bwMode="auto">
          <a:xfrm>
            <a:off x="7391400" y="48006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a</a:t>
            </a:r>
            <a:r>
              <a:rPr lang="en-US" altLang="en-US" sz="1800" b="1" baseline="-25000">
                <a:latin typeface="Arial" panose="020B0604020202020204" pitchFamily="34" charset="0"/>
              </a:rPr>
              <a:t>5</a:t>
            </a:r>
            <a:endParaRPr lang="en-US" altLang="en-US" sz="1800" b="1">
              <a:latin typeface="Arial" panose="020B0604020202020204" pitchFamily="34" charset="0"/>
            </a:endParaRPr>
          </a:p>
        </p:txBody>
      </p:sp>
      <p:sp>
        <p:nvSpPr>
          <p:cNvPr id="37901" name="Oval 12">
            <a:extLst>
              <a:ext uri="{FF2B5EF4-FFF2-40B4-BE49-F238E27FC236}">
                <a16:creationId xmlns:a16="http://schemas.microsoft.com/office/drawing/2014/main" id="{00D79819-2B27-9DD9-4A35-4D41F0328CE9}"/>
              </a:ext>
            </a:extLst>
          </p:cNvPr>
          <p:cNvSpPr>
            <a:spLocks noChangeArrowheads="1"/>
          </p:cNvSpPr>
          <p:nvPr/>
        </p:nvSpPr>
        <p:spPr bwMode="auto">
          <a:xfrm>
            <a:off x="8305800" y="48006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a</a:t>
            </a:r>
            <a:r>
              <a:rPr lang="en-US" altLang="en-US" sz="1800" b="1" baseline="-25000">
                <a:latin typeface="Arial" panose="020B0604020202020204" pitchFamily="34" charset="0"/>
              </a:rPr>
              <a:t>6</a:t>
            </a:r>
            <a:endParaRPr lang="en-US" altLang="en-US" sz="1800" b="1">
              <a:latin typeface="Arial" panose="020B0604020202020204" pitchFamily="34" charset="0"/>
            </a:endParaRPr>
          </a:p>
        </p:txBody>
      </p:sp>
      <p:sp>
        <p:nvSpPr>
          <p:cNvPr id="37902" name="Oval 13">
            <a:extLst>
              <a:ext uri="{FF2B5EF4-FFF2-40B4-BE49-F238E27FC236}">
                <a16:creationId xmlns:a16="http://schemas.microsoft.com/office/drawing/2014/main" id="{F1E1AAE7-6D9C-B9C4-F7D7-DF9B4C3BB5DB}"/>
              </a:ext>
            </a:extLst>
          </p:cNvPr>
          <p:cNvSpPr>
            <a:spLocks noChangeArrowheads="1"/>
          </p:cNvSpPr>
          <p:nvPr/>
        </p:nvSpPr>
        <p:spPr bwMode="auto">
          <a:xfrm>
            <a:off x="5334000" y="56388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a</a:t>
            </a:r>
            <a:r>
              <a:rPr lang="en-US" altLang="en-US" sz="1800" b="1" baseline="-25000">
                <a:latin typeface="Arial" panose="020B0604020202020204" pitchFamily="34" charset="0"/>
              </a:rPr>
              <a:t>7</a:t>
            </a:r>
            <a:endParaRPr lang="en-US" altLang="en-US" sz="1800" b="1">
              <a:latin typeface="Arial" panose="020B0604020202020204" pitchFamily="34" charset="0"/>
            </a:endParaRPr>
          </a:p>
        </p:txBody>
      </p:sp>
      <p:sp>
        <p:nvSpPr>
          <p:cNvPr id="37903" name="Oval 14">
            <a:extLst>
              <a:ext uri="{FF2B5EF4-FFF2-40B4-BE49-F238E27FC236}">
                <a16:creationId xmlns:a16="http://schemas.microsoft.com/office/drawing/2014/main" id="{CBC13D17-03A2-AA7B-459C-F30D29C0975E}"/>
              </a:ext>
            </a:extLst>
          </p:cNvPr>
          <p:cNvSpPr>
            <a:spLocks noChangeArrowheads="1"/>
          </p:cNvSpPr>
          <p:nvPr/>
        </p:nvSpPr>
        <p:spPr bwMode="auto">
          <a:xfrm>
            <a:off x="6324600" y="56388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a</a:t>
            </a:r>
            <a:r>
              <a:rPr lang="en-US" altLang="en-US" sz="1800" b="1" baseline="-25000">
                <a:latin typeface="Arial" panose="020B0604020202020204" pitchFamily="34" charset="0"/>
              </a:rPr>
              <a:t>8</a:t>
            </a:r>
            <a:endParaRPr lang="en-US" altLang="en-US" sz="1800" b="1">
              <a:latin typeface="Arial" panose="020B0604020202020204" pitchFamily="34" charset="0"/>
            </a:endParaRPr>
          </a:p>
        </p:txBody>
      </p:sp>
      <p:cxnSp>
        <p:nvCxnSpPr>
          <p:cNvPr id="37904" name="Straight Connector 15">
            <a:extLst>
              <a:ext uri="{FF2B5EF4-FFF2-40B4-BE49-F238E27FC236}">
                <a16:creationId xmlns:a16="http://schemas.microsoft.com/office/drawing/2014/main" id="{AEB88D77-D8DD-8269-5CDB-CD3CC98F79F0}"/>
              </a:ext>
            </a:extLst>
          </p:cNvPr>
          <p:cNvCxnSpPr>
            <a:cxnSpLocks noChangeShapeType="1"/>
            <a:stCxn id="37895" idx="3"/>
            <a:endCxn id="37896" idx="7"/>
          </p:cNvCxnSpPr>
          <p:nvPr/>
        </p:nvCxnSpPr>
        <p:spPr bwMode="auto">
          <a:xfrm rot="5400000">
            <a:off x="6715125" y="3514725"/>
            <a:ext cx="438150" cy="4381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7905" name="Straight Connector 16">
            <a:extLst>
              <a:ext uri="{FF2B5EF4-FFF2-40B4-BE49-F238E27FC236}">
                <a16:creationId xmlns:a16="http://schemas.microsoft.com/office/drawing/2014/main" id="{C922E61F-8617-186E-5F19-2C3F712B4D68}"/>
              </a:ext>
            </a:extLst>
          </p:cNvPr>
          <p:cNvCxnSpPr>
            <a:cxnSpLocks noChangeShapeType="1"/>
            <a:stCxn id="37895" idx="5"/>
            <a:endCxn id="37897" idx="1"/>
          </p:cNvCxnSpPr>
          <p:nvPr/>
        </p:nvCxnSpPr>
        <p:spPr bwMode="auto">
          <a:xfrm rot="16200000" flipH="1">
            <a:off x="7477125" y="3514725"/>
            <a:ext cx="438150" cy="4381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7906" name="Straight Connector 17">
            <a:extLst>
              <a:ext uri="{FF2B5EF4-FFF2-40B4-BE49-F238E27FC236}">
                <a16:creationId xmlns:a16="http://schemas.microsoft.com/office/drawing/2014/main" id="{C808FABE-786C-44FF-B45C-DF0FB3CE3AE7}"/>
              </a:ext>
            </a:extLst>
          </p:cNvPr>
          <p:cNvCxnSpPr>
            <a:cxnSpLocks noChangeShapeType="1"/>
            <a:stCxn id="37896" idx="3"/>
            <a:endCxn id="37898" idx="7"/>
          </p:cNvCxnSpPr>
          <p:nvPr/>
        </p:nvCxnSpPr>
        <p:spPr bwMode="auto">
          <a:xfrm rot="5400000">
            <a:off x="6029325" y="4505325"/>
            <a:ext cx="590550" cy="1333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7907" name="Straight Connector 18">
            <a:extLst>
              <a:ext uri="{FF2B5EF4-FFF2-40B4-BE49-F238E27FC236}">
                <a16:creationId xmlns:a16="http://schemas.microsoft.com/office/drawing/2014/main" id="{02636709-C079-68B7-E04B-82533EAA7355}"/>
              </a:ext>
            </a:extLst>
          </p:cNvPr>
          <p:cNvCxnSpPr>
            <a:cxnSpLocks noChangeShapeType="1"/>
            <a:stCxn id="37896" idx="5"/>
            <a:endCxn id="37899" idx="1"/>
          </p:cNvCxnSpPr>
          <p:nvPr/>
        </p:nvCxnSpPr>
        <p:spPr bwMode="auto">
          <a:xfrm rot="16200000" flipH="1">
            <a:off x="6524625" y="4467225"/>
            <a:ext cx="590550" cy="2095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7908" name="Straight Connector 19">
            <a:extLst>
              <a:ext uri="{FF2B5EF4-FFF2-40B4-BE49-F238E27FC236}">
                <a16:creationId xmlns:a16="http://schemas.microsoft.com/office/drawing/2014/main" id="{824F7905-1E32-13C0-D8AC-24CC27A0EFF8}"/>
              </a:ext>
            </a:extLst>
          </p:cNvPr>
          <p:cNvCxnSpPr>
            <a:cxnSpLocks noChangeShapeType="1"/>
            <a:stCxn id="37897" idx="3"/>
            <a:endCxn id="37900" idx="7"/>
          </p:cNvCxnSpPr>
          <p:nvPr/>
        </p:nvCxnSpPr>
        <p:spPr bwMode="auto">
          <a:xfrm rot="5400000">
            <a:off x="7553325" y="4505325"/>
            <a:ext cx="590550" cy="1333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7909" name="Straight Connector 20">
            <a:extLst>
              <a:ext uri="{FF2B5EF4-FFF2-40B4-BE49-F238E27FC236}">
                <a16:creationId xmlns:a16="http://schemas.microsoft.com/office/drawing/2014/main" id="{E5CBB5FB-BB6E-81A1-1AEC-FBC4BA0865DB}"/>
              </a:ext>
            </a:extLst>
          </p:cNvPr>
          <p:cNvCxnSpPr>
            <a:cxnSpLocks noChangeShapeType="1"/>
            <a:stCxn id="37897" idx="5"/>
            <a:endCxn id="37901" idx="1"/>
          </p:cNvCxnSpPr>
          <p:nvPr/>
        </p:nvCxnSpPr>
        <p:spPr bwMode="auto">
          <a:xfrm rot="16200000" flipH="1">
            <a:off x="8010525" y="4505325"/>
            <a:ext cx="590550" cy="1333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7910" name="Straight Connector 21">
            <a:extLst>
              <a:ext uri="{FF2B5EF4-FFF2-40B4-BE49-F238E27FC236}">
                <a16:creationId xmlns:a16="http://schemas.microsoft.com/office/drawing/2014/main" id="{52DCBB04-DD17-74AA-3966-72075CE6FB6B}"/>
              </a:ext>
            </a:extLst>
          </p:cNvPr>
          <p:cNvCxnSpPr>
            <a:cxnSpLocks noChangeShapeType="1"/>
            <a:stCxn id="37898" idx="3"/>
            <a:endCxn id="37902" idx="7"/>
          </p:cNvCxnSpPr>
          <p:nvPr/>
        </p:nvCxnSpPr>
        <p:spPr bwMode="auto">
          <a:xfrm rot="5400000">
            <a:off x="5572125" y="5343525"/>
            <a:ext cx="514350" cy="2095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7911" name="Straight Connector 22">
            <a:extLst>
              <a:ext uri="{FF2B5EF4-FFF2-40B4-BE49-F238E27FC236}">
                <a16:creationId xmlns:a16="http://schemas.microsoft.com/office/drawing/2014/main" id="{7583DC27-C542-D77C-EB07-ECA022ACFC13}"/>
              </a:ext>
            </a:extLst>
          </p:cNvPr>
          <p:cNvCxnSpPr>
            <a:cxnSpLocks noChangeShapeType="1"/>
            <a:stCxn id="37898" idx="5"/>
            <a:endCxn id="37903" idx="1"/>
          </p:cNvCxnSpPr>
          <p:nvPr/>
        </p:nvCxnSpPr>
        <p:spPr bwMode="auto">
          <a:xfrm rot="16200000" flipH="1">
            <a:off x="6067425" y="5381625"/>
            <a:ext cx="514350" cy="1333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37912" name="TextBox 23">
            <a:extLst>
              <a:ext uri="{FF2B5EF4-FFF2-40B4-BE49-F238E27FC236}">
                <a16:creationId xmlns:a16="http://schemas.microsoft.com/office/drawing/2014/main" id="{07D6DF0D-7DD4-6DC5-9721-C84828E0CC86}"/>
              </a:ext>
            </a:extLst>
          </p:cNvPr>
          <p:cNvSpPr txBox="1">
            <a:spLocks noChangeArrowheads="1"/>
          </p:cNvSpPr>
          <p:nvPr/>
        </p:nvSpPr>
        <p:spPr bwMode="auto">
          <a:xfrm>
            <a:off x="7620000" y="3048000"/>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en-US" altLang="en-US" sz="1800" b="1">
                <a:latin typeface="Arial" panose="020B0604020202020204" pitchFamily="34" charset="0"/>
              </a:rPr>
              <a:t>gốc</a:t>
            </a:r>
          </a:p>
        </p:txBody>
      </p:sp>
      <p:sp>
        <p:nvSpPr>
          <p:cNvPr id="37913" name="TextBox 24">
            <a:extLst>
              <a:ext uri="{FF2B5EF4-FFF2-40B4-BE49-F238E27FC236}">
                <a16:creationId xmlns:a16="http://schemas.microsoft.com/office/drawing/2014/main" id="{DDCBFC7E-FC5A-AAD9-B9FA-9ACF9182B681}"/>
              </a:ext>
            </a:extLst>
          </p:cNvPr>
          <p:cNvSpPr txBox="1">
            <a:spLocks noChangeArrowheads="1"/>
          </p:cNvSpPr>
          <p:nvPr/>
        </p:nvSpPr>
        <p:spPr bwMode="auto">
          <a:xfrm>
            <a:off x="1295400" y="5029200"/>
            <a:ext cx="3200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a</a:t>
            </a:r>
            <a:r>
              <a:rPr lang="en-US" altLang="en-US" sz="2000" baseline="-25000">
                <a:latin typeface="Arial" panose="020B0604020202020204" pitchFamily="34" charset="0"/>
              </a:rPr>
              <a:t>0</a:t>
            </a:r>
            <a:r>
              <a:rPr lang="en-US" altLang="en-US" sz="2000">
                <a:latin typeface="Arial" panose="020B0604020202020204" pitchFamily="34" charset="0"/>
              </a:rPr>
              <a:t>,a</a:t>
            </a:r>
            <a:r>
              <a:rPr lang="en-US" altLang="en-US" sz="2000" baseline="-25000">
                <a:latin typeface="Arial" panose="020B0604020202020204" pitchFamily="34" charset="0"/>
              </a:rPr>
              <a:t>1</a:t>
            </a:r>
            <a:r>
              <a:rPr lang="en-US" altLang="en-US" sz="2000">
                <a:latin typeface="Arial" panose="020B0604020202020204" pitchFamily="34" charset="0"/>
              </a:rPr>
              <a:t>,a</a:t>
            </a:r>
            <a:r>
              <a:rPr lang="en-US" altLang="en-US" sz="2000" baseline="-25000">
                <a:latin typeface="Arial" panose="020B0604020202020204" pitchFamily="34" charset="0"/>
              </a:rPr>
              <a:t>2</a:t>
            </a:r>
            <a:r>
              <a:rPr lang="en-US" altLang="en-US" sz="2000">
                <a:latin typeface="Arial" panose="020B0604020202020204" pitchFamily="34" charset="0"/>
              </a:rPr>
              <a:t>,a</a:t>
            </a:r>
            <a:r>
              <a:rPr lang="en-US" altLang="en-US" sz="2000" baseline="-25000">
                <a:latin typeface="Arial" panose="020B0604020202020204" pitchFamily="34" charset="0"/>
              </a:rPr>
              <a:t>3</a:t>
            </a:r>
            <a:r>
              <a:rPr lang="en-US" altLang="en-US" sz="2000">
                <a:latin typeface="Arial" panose="020B0604020202020204" pitchFamily="34" charset="0"/>
              </a:rPr>
              <a:t>,a</a:t>
            </a:r>
            <a:r>
              <a:rPr lang="en-US" altLang="en-US" sz="2000" baseline="-25000">
                <a:latin typeface="Arial" panose="020B0604020202020204" pitchFamily="34" charset="0"/>
              </a:rPr>
              <a:t>4</a:t>
            </a:r>
            <a:r>
              <a:rPr lang="en-US" altLang="en-US" sz="2000">
                <a:latin typeface="Arial" panose="020B0604020202020204" pitchFamily="34" charset="0"/>
              </a:rPr>
              <a:t>,a</a:t>
            </a:r>
            <a:r>
              <a:rPr lang="en-US" altLang="en-US" sz="2000" baseline="-25000">
                <a:latin typeface="Arial" panose="020B0604020202020204" pitchFamily="34" charset="0"/>
              </a:rPr>
              <a:t>5</a:t>
            </a:r>
            <a:r>
              <a:rPr lang="en-US" altLang="en-US" sz="2000">
                <a:latin typeface="Arial" panose="020B0604020202020204" pitchFamily="34" charset="0"/>
              </a:rPr>
              <a:t>,a</a:t>
            </a:r>
            <a:r>
              <a:rPr lang="en-US" altLang="en-US" sz="2000" baseline="-25000">
                <a:latin typeface="Arial" panose="020B0604020202020204" pitchFamily="34" charset="0"/>
              </a:rPr>
              <a:t>6</a:t>
            </a:r>
            <a:r>
              <a:rPr lang="en-US" altLang="en-US" sz="2000">
                <a:latin typeface="Arial" panose="020B0604020202020204" pitchFamily="34" charset="0"/>
              </a:rPr>
              <a:t>,a</a:t>
            </a:r>
            <a:r>
              <a:rPr lang="en-US" altLang="en-US" sz="2000" baseline="-25000">
                <a:latin typeface="Arial" panose="020B0604020202020204" pitchFamily="34" charset="0"/>
              </a:rPr>
              <a:t>7</a:t>
            </a:r>
            <a:r>
              <a:rPr lang="en-US" altLang="en-US" sz="2000">
                <a:latin typeface="Arial" panose="020B0604020202020204" pitchFamily="34" charset="0"/>
              </a:rPr>
              <a:t>,a</a:t>
            </a:r>
            <a:r>
              <a:rPr lang="en-US" altLang="en-US" sz="2000" baseline="-25000">
                <a:latin typeface="Arial" panose="020B0604020202020204" pitchFamily="34" charset="0"/>
              </a:rPr>
              <a:t>8</a:t>
            </a:r>
            <a:r>
              <a:rPr lang="en-US" altLang="en-US" sz="2000">
                <a:latin typeface="Arial" panose="020B0604020202020204" pitchFamily="34" charset="0"/>
              </a:rPr>
              <a:t> </a:t>
            </a:r>
          </a:p>
        </p:txBody>
      </p:sp>
      <p:sp>
        <p:nvSpPr>
          <p:cNvPr id="37914" name="Left-Right Arrow 25">
            <a:extLst>
              <a:ext uri="{FF2B5EF4-FFF2-40B4-BE49-F238E27FC236}">
                <a16:creationId xmlns:a16="http://schemas.microsoft.com/office/drawing/2014/main" id="{4EE2636B-8C07-FFCD-4E22-AE9D1B83A6DE}"/>
              </a:ext>
            </a:extLst>
          </p:cNvPr>
          <p:cNvSpPr>
            <a:spLocks noChangeArrowheads="1"/>
          </p:cNvSpPr>
          <p:nvPr/>
        </p:nvSpPr>
        <p:spPr bwMode="auto">
          <a:xfrm>
            <a:off x="4572000" y="5105400"/>
            <a:ext cx="762000" cy="228600"/>
          </a:xfrm>
          <a:prstGeom prst="leftRightArrow">
            <a:avLst>
              <a:gd name="adj1" fmla="val 50000"/>
              <a:gd name="adj2" fmla="val 50000"/>
            </a:avLst>
          </a:prstGeom>
          <a:solidFill>
            <a:srgbClr val="FF0000"/>
          </a:solidFill>
          <a:ln w="9525" algn="ctr">
            <a:solidFill>
              <a:schemeClr val="tx1"/>
            </a:solidFill>
            <a:round/>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1DB55802-FCFA-0061-236F-0C564BEBFA08}"/>
              </a:ext>
            </a:extLst>
          </p:cNvPr>
          <p:cNvSpPr>
            <a:spLocks noGrp="1" noChangeArrowheads="1"/>
          </p:cNvSpPr>
          <p:nvPr>
            <p:ph type="title"/>
          </p:nvPr>
        </p:nvSpPr>
        <p:spPr/>
        <p:txBody>
          <a:bodyPr/>
          <a:lstStyle/>
          <a:p>
            <a:r>
              <a:rPr lang="en-US" altLang="en-US"/>
              <a:t>Sắp xếp vun đống – Ý tưởng</a:t>
            </a:r>
          </a:p>
        </p:txBody>
      </p:sp>
      <p:sp>
        <p:nvSpPr>
          <p:cNvPr id="38915" name="Content Placeholder 2">
            <a:extLst>
              <a:ext uri="{FF2B5EF4-FFF2-40B4-BE49-F238E27FC236}">
                <a16:creationId xmlns:a16="http://schemas.microsoft.com/office/drawing/2014/main" id="{678D78F2-8375-6FAA-28A4-427582F58B15}"/>
              </a:ext>
            </a:extLst>
          </p:cNvPr>
          <p:cNvSpPr>
            <a:spLocks noGrp="1" noChangeArrowheads="1"/>
          </p:cNvSpPr>
          <p:nvPr>
            <p:ph idx="1"/>
          </p:nvPr>
        </p:nvSpPr>
        <p:spPr/>
        <p:txBody>
          <a:bodyPr/>
          <a:lstStyle/>
          <a:p>
            <a:r>
              <a:rPr lang="en-US" altLang="en-US"/>
              <a:t>Gồm các bước:</a:t>
            </a:r>
          </a:p>
          <a:p>
            <a:pPr lvl="1"/>
            <a:r>
              <a:rPr lang="en-US" altLang="en-US"/>
              <a:t>Vun đống</a:t>
            </a:r>
          </a:p>
          <a:p>
            <a:pPr lvl="1"/>
            <a:r>
              <a:rPr lang="en-US" altLang="en-US"/>
              <a:t>Thực hiện lặp lại trong N-1 lần (i=1..N-1)</a:t>
            </a:r>
          </a:p>
          <a:p>
            <a:pPr lvl="2"/>
            <a:r>
              <a:rPr lang="en-US" altLang="en-US"/>
              <a:t>Hoán đổi (a</a:t>
            </a:r>
            <a:r>
              <a:rPr lang="en-US" altLang="en-US" baseline="-25000"/>
              <a:t>0</a:t>
            </a:r>
            <a:r>
              <a:rPr lang="en-US" altLang="en-US"/>
              <a:t>, a</a:t>
            </a:r>
            <a:r>
              <a:rPr lang="en-US" altLang="en-US" baseline="-25000"/>
              <a:t>N-i</a:t>
            </a:r>
            <a:r>
              <a:rPr lang="en-US" altLang="en-US"/>
              <a:t>)</a:t>
            </a:r>
          </a:p>
          <a:p>
            <a:pPr lvl="2"/>
            <a:r>
              <a:rPr lang="en-US" altLang="en-US"/>
              <a:t>Vun lại đống bắt đầu từ nút gốc a</a:t>
            </a:r>
            <a:r>
              <a:rPr lang="en-US" altLang="en-US" baseline="-25000"/>
              <a:t>0</a:t>
            </a:r>
            <a:r>
              <a:rPr lang="en-US" altLang="en-US"/>
              <a:t>.</a:t>
            </a:r>
          </a:p>
          <a:p>
            <a:endParaRPr lang="en-US" altLang="en-US"/>
          </a:p>
        </p:txBody>
      </p:sp>
      <p:sp>
        <p:nvSpPr>
          <p:cNvPr id="4" name="Date Placeholder 3">
            <a:extLst>
              <a:ext uri="{FF2B5EF4-FFF2-40B4-BE49-F238E27FC236}">
                <a16:creationId xmlns:a16="http://schemas.microsoft.com/office/drawing/2014/main" id="{0E12DCB4-CD25-4F06-BBD2-7CD63FBA66DE}"/>
              </a:ext>
            </a:extLst>
          </p:cNvPr>
          <p:cNvSpPr>
            <a:spLocks noGrp="1"/>
          </p:cNvSpPr>
          <p:nvPr>
            <p:ph type="dt" sz="quarter" idx="10"/>
          </p:nvPr>
        </p:nvSpPr>
        <p:spPr/>
        <p:txBody>
          <a:bodyPr/>
          <a:lstStyle/>
          <a:p>
            <a:pPr>
              <a:defRPr/>
            </a:pPr>
            <a:r>
              <a:rPr lang="en-US"/>
              <a:t>Trường ĐHBK Hà nội</a:t>
            </a:r>
          </a:p>
          <a:p>
            <a:pPr>
              <a:defRPr/>
            </a:pPr>
            <a:r>
              <a:rPr lang="en-US"/>
              <a:t>Khoa Điện tử Viễn thông</a:t>
            </a:r>
            <a:endParaRPr lang="en-US" altLang="en-US"/>
          </a:p>
        </p:txBody>
      </p:sp>
      <p:sp>
        <p:nvSpPr>
          <p:cNvPr id="5" name="Footer Placeholder 4">
            <a:extLst>
              <a:ext uri="{FF2B5EF4-FFF2-40B4-BE49-F238E27FC236}">
                <a16:creationId xmlns:a16="http://schemas.microsoft.com/office/drawing/2014/main" id="{CB752CA8-6DE1-4C9C-A42F-F007D118818D}"/>
              </a:ext>
            </a:extLst>
          </p:cNvPr>
          <p:cNvSpPr>
            <a:spLocks noGrp="1"/>
          </p:cNvSpPr>
          <p:nvPr>
            <p:ph type="ftr" sz="quarter" idx="11"/>
          </p:nvPr>
        </p:nvSpPr>
        <p:spPr/>
        <p:txBody>
          <a:bodyPr/>
          <a:lstStyle/>
          <a:p>
            <a:pPr>
              <a:defRPr/>
            </a:pPr>
            <a:r>
              <a:rPr lang="en-US" altLang="en-US"/>
              <a:t>Bộ môn Điện tử Tin học</a:t>
            </a:r>
          </a:p>
        </p:txBody>
      </p:sp>
      <p:sp>
        <p:nvSpPr>
          <p:cNvPr id="38918" name="Slide Number Placeholder 5">
            <a:extLst>
              <a:ext uri="{FF2B5EF4-FFF2-40B4-BE49-F238E27FC236}">
                <a16:creationId xmlns:a16="http://schemas.microsoft.com/office/drawing/2014/main" id="{B675713E-733D-420C-FAFC-491932E199B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570C666F-FA3F-4404-9106-2FA470B46A39}" type="slidenum">
              <a:rPr lang="en-US" altLang="en-US" sz="1200">
                <a:latin typeface="Garamond" panose="02020404030301010803" pitchFamily="18" charset="0"/>
              </a:rPr>
              <a:pPr>
                <a:spcBef>
                  <a:spcPct val="0"/>
                </a:spcBef>
                <a:buClrTx/>
                <a:buSzTx/>
                <a:buFontTx/>
                <a:buNone/>
              </a:pPr>
              <a:t>35</a:t>
            </a:fld>
            <a:endParaRPr lang="en-US" altLang="en-US" sz="1200">
              <a:latin typeface="Garamond" panose="02020404030301010803"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205B260A-5683-616E-177C-38238E99069F}"/>
              </a:ext>
            </a:extLst>
          </p:cNvPr>
          <p:cNvSpPr>
            <a:spLocks noGrp="1" noChangeArrowheads="1"/>
          </p:cNvSpPr>
          <p:nvPr>
            <p:ph type="title"/>
          </p:nvPr>
        </p:nvSpPr>
        <p:spPr/>
        <p:txBody>
          <a:bodyPr/>
          <a:lstStyle/>
          <a:p>
            <a:r>
              <a:rPr lang="en-US" altLang="en-US" sz="3200"/>
              <a:t>Giải thuật vun đống (MakeHeap)- ý tưởng</a:t>
            </a:r>
            <a:endParaRPr lang="en-US" altLang="en-US"/>
          </a:p>
        </p:txBody>
      </p:sp>
      <p:sp>
        <p:nvSpPr>
          <p:cNvPr id="39939" name="Content Placeholder 2">
            <a:extLst>
              <a:ext uri="{FF2B5EF4-FFF2-40B4-BE49-F238E27FC236}">
                <a16:creationId xmlns:a16="http://schemas.microsoft.com/office/drawing/2014/main" id="{190106E5-4B19-8B20-0208-1414ECBA0D9C}"/>
              </a:ext>
            </a:extLst>
          </p:cNvPr>
          <p:cNvSpPr>
            <a:spLocks noGrp="1" noChangeArrowheads="1"/>
          </p:cNvSpPr>
          <p:nvPr>
            <p:ph idx="1"/>
          </p:nvPr>
        </p:nvSpPr>
        <p:spPr/>
        <p:txBody>
          <a:bodyPr/>
          <a:lstStyle/>
          <a:p>
            <a:r>
              <a:rPr lang="en-US" altLang="en-US"/>
              <a:t>Lần lượt vun đống cho các cây con mà có nút gốc là các nút trong theo thứ tự từ ngoài vào trong</a:t>
            </a:r>
          </a:p>
          <a:p>
            <a:endParaRPr lang="en-US" altLang="en-US"/>
          </a:p>
        </p:txBody>
      </p:sp>
      <p:sp>
        <p:nvSpPr>
          <p:cNvPr id="4" name="Date Placeholder 3">
            <a:extLst>
              <a:ext uri="{FF2B5EF4-FFF2-40B4-BE49-F238E27FC236}">
                <a16:creationId xmlns:a16="http://schemas.microsoft.com/office/drawing/2014/main" id="{87ACD205-443A-40FB-8B35-89FE57645157}"/>
              </a:ext>
            </a:extLst>
          </p:cNvPr>
          <p:cNvSpPr>
            <a:spLocks noGrp="1"/>
          </p:cNvSpPr>
          <p:nvPr>
            <p:ph type="dt" sz="quarter" idx="10"/>
          </p:nvPr>
        </p:nvSpPr>
        <p:spPr/>
        <p:txBody>
          <a:bodyPr/>
          <a:lstStyle/>
          <a:p>
            <a:pPr>
              <a:defRPr/>
            </a:pPr>
            <a:r>
              <a:rPr lang="en-US"/>
              <a:t>Trường ĐHBK Hà nội</a:t>
            </a:r>
          </a:p>
          <a:p>
            <a:pPr>
              <a:defRPr/>
            </a:pPr>
            <a:r>
              <a:rPr lang="en-US"/>
              <a:t>Khoa Điện tử Viễn thông</a:t>
            </a:r>
            <a:endParaRPr lang="en-US" altLang="en-US"/>
          </a:p>
        </p:txBody>
      </p:sp>
      <p:sp>
        <p:nvSpPr>
          <p:cNvPr id="5" name="Footer Placeholder 4">
            <a:extLst>
              <a:ext uri="{FF2B5EF4-FFF2-40B4-BE49-F238E27FC236}">
                <a16:creationId xmlns:a16="http://schemas.microsoft.com/office/drawing/2014/main" id="{9CA16DD1-3715-4C26-9446-C4E4705600A7}"/>
              </a:ext>
            </a:extLst>
          </p:cNvPr>
          <p:cNvSpPr>
            <a:spLocks noGrp="1"/>
          </p:cNvSpPr>
          <p:nvPr>
            <p:ph type="ftr" sz="quarter" idx="11"/>
          </p:nvPr>
        </p:nvSpPr>
        <p:spPr/>
        <p:txBody>
          <a:bodyPr/>
          <a:lstStyle/>
          <a:p>
            <a:pPr>
              <a:defRPr/>
            </a:pPr>
            <a:r>
              <a:rPr lang="en-US" altLang="en-US"/>
              <a:t>Bộ môn Điện tử Tin học</a:t>
            </a:r>
          </a:p>
        </p:txBody>
      </p:sp>
      <p:sp>
        <p:nvSpPr>
          <p:cNvPr id="39942" name="Slide Number Placeholder 5">
            <a:extLst>
              <a:ext uri="{FF2B5EF4-FFF2-40B4-BE49-F238E27FC236}">
                <a16:creationId xmlns:a16="http://schemas.microsoft.com/office/drawing/2014/main" id="{EFAC05FD-A1F6-066A-2360-47A14966605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84D78B3B-C6BC-4087-A95A-E4747718D058}" type="slidenum">
              <a:rPr lang="en-US" altLang="en-US" sz="1200">
                <a:latin typeface="Garamond" panose="02020404030301010803" pitchFamily="18" charset="0"/>
              </a:rPr>
              <a:pPr>
                <a:spcBef>
                  <a:spcPct val="0"/>
                </a:spcBef>
                <a:buClrTx/>
                <a:buSzTx/>
                <a:buFontTx/>
                <a:buNone/>
              </a:pPr>
              <a:t>36</a:t>
            </a:fld>
            <a:endParaRPr lang="en-US" altLang="en-US" sz="1200">
              <a:latin typeface="Garamond" panose="02020404030301010803"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E3D722AB-EF30-5B5A-907F-70BD49EB62F8}"/>
              </a:ext>
            </a:extLst>
          </p:cNvPr>
          <p:cNvSpPr>
            <a:spLocks noGrp="1" noChangeArrowheads="1"/>
          </p:cNvSpPr>
          <p:nvPr>
            <p:ph type="title"/>
          </p:nvPr>
        </p:nvSpPr>
        <p:spPr/>
        <p:txBody>
          <a:bodyPr/>
          <a:lstStyle/>
          <a:p>
            <a:r>
              <a:rPr lang="en-US" altLang="en-US">
                <a:cs typeface="Arial" panose="020B0604020202020204" pitchFamily="34" charset="0"/>
              </a:rPr>
              <a:t>Ví dụ minh họa </a:t>
            </a:r>
          </a:p>
        </p:txBody>
      </p:sp>
      <p:sp>
        <p:nvSpPr>
          <p:cNvPr id="4" name="Date Placeholder 3">
            <a:extLst>
              <a:ext uri="{FF2B5EF4-FFF2-40B4-BE49-F238E27FC236}">
                <a16:creationId xmlns:a16="http://schemas.microsoft.com/office/drawing/2014/main" id="{9F8D881E-15E0-4C3E-ACFE-0ADD0B1FDDE7}"/>
              </a:ext>
            </a:extLst>
          </p:cNvPr>
          <p:cNvSpPr>
            <a:spLocks noGrp="1"/>
          </p:cNvSpPr>
          <p:nvPr>
            <p:ph type="dt" sz="quarter" idx="10"/>
          </p:nvPr>
        </p:nvSpPr>
        <p:spPr/>
        <p:txBody>
          <a:bodyPr/>
          <a:lstStyle/>
          <a:p>
            <a:pPr>
              <a:defRPr/>
            </a:pPr>
            <a:r>
              <a:rPr lang="en-US"/>
              <a:t>Trường ĐHBK Hà nội</a:t>
            </a:r>
          </a:p>
          <a:p>
            <a:pPr>
              <a:defRPr/>
            </a:pPr>
            <a:r>
              <a:rPr lang="en-US"/>
              <a:t>Khoa Điện tử Viễn thông</a:t>
            </a:r>
            <a:endParaRPr lang="en-US" altLang="en-US"/>
          </a:p>
        </p:txBody>
      </p:sp>
      <p:sp>
        <p:nvSpPr>
          <p:cNvPr id="5" name="Footer Placeholder 4">
            <a:extLst>
              <a:ext uri="{FF2B5EF4-FFF2-40B4-BE49-F238E27FC236}">
                <a16:creationId xmlns:a16="http://schemas.microsoft.com/office/drawing/2014/main" id="{CA3AD07B-2E42-41E9-B4B1-6E10C5E8815F}"/>
              </a:ext>
            </a:extLst>
          </p:cNvPr>
          <p:cNvSpPr>
            <a:spLocks noGrp="1"/>
          </p:cNvSpPr>
          <p:nvPr>
            <p:ph type="ftr" sz="quarter" idx="11"/>
          </p:nvPr>
        </p:nvSpPr>
        <p:spPr/>
        <p:txBody>
          <a:bodyPr/>
          <a:lstStyle/>
          <a:p>
            <a:pPr>
              <a:defRPr/>
            </a:pPr>
            <a:r>
              <a:rPr lang="en-US" altLang="en-US"/>
              <a:t>Bộ môn Điện tử Tin học</a:t>
            </a:r>
          </a:p>
        </p:txBody>
      </p:sp>
      <p:sp>
        <p:nvSpPr>
          <p:cNvPr id="40965" name="Slide Number Placeholder 5">
            <a:extLst>
              <a:ext uri="{FF2B5EF4-FFF2-40B4-BE49-F238E27FC236}">
                <a16:creationId xmlns:a16="http://schemas.microsoft.com/office/drawing/2014/main" id="{AA7A4F62-61F4-8F75-079C-CB34C1684E0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5C0D4B9B-7605-423E-93D8-177BB441623D}" type="slidenum">
              <a:rPr lang="en-US" altLang="en-US" sz="1200">
                <a:latin typeface="Garamond" panose="02020404030301010803" pitchFamily="18" charset="0"/>
              </a:rPr>
              <a:pPr>
                <a:spcBef>
                  <a:spcPct val="0"/>
                </a:spcBef>
                <a:buClrTx/>
                <a:buSzTx/>
                <a:buFontTx/>
                <a:buNone/>
              </a:pPr>
              <a:t>37</a:t>
            </a:fld>
            <a:endParaRPr lang="en-US" altLang="en-US" sz="1200">
              <a:latin typeface="Garamond" panose="02020404030301010803" pitchFamily="18" charset="0"/>
            </a:endParaRPr>
          </a:p>
        </p:txBody>
      </p:sp>
      <p:sp>
        <p:nvSpPr>
          <p:cNvPr id="40966" name="Oval 6">
            <a:extLst>
              <a:ext uri="{FF2B5EF4-FFF2-40B4-BE49-F238E27FC236}">
                <a16:creationId xmlns:a16="http://schemas.microsoft.com/office/drawing/2014/main" id="{99EA5429-D9CD-49E7-8B79-8EEF0C4AF89D}"/>
              </a:ext>
            </a:extLst>
          </p:cNvPr>
          <p:cNvSpPr>
            <a:spLocks noChangeArrowheads="1"/>
          </p:cNvSpPr>
          <p:nvPr/>
        </p:nvSpPr>
        <p:spPr bwMode="auto">
          <a:xfrm>
            <a:off x="2819400" y="21336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5</a:t>
            </a:r>
          </a:p>
        </p:txBody>
      </p:sp>
      <p:sp>
        <p:nvSpPr>
          <p:cNvPr id="40967" name="Oval 7">
            <a:extLst>
              <a:ext uri="{FF2B5EF4-FFF2-40B4-BE49-F238E27FC236}">
                <a16:creationId xmlns:a16="http://schemas.microsoft.com/office/drawing/2014/main" id="{286FEA77-9CBA-E05C-3E8D-4C7FB2C796A4}"/>
              </a:ext>
            </a:extLst>
          </p:cNvPr>
          <p:cNvSpPr>
            <a:spLocks noChangeArrowheads="1"/>
          </p:cNvSpPr>
          <p:nvPr/>
        </p:nvSpPr>
        <p:spPr bwMode="auto">
          <a:xfrm>
            <a:off x="2057400" y="28956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9</a:t>
            </a:r>
          </a:p>
        </p:txBody>
      </p:sp>
      <p:sp>
        <p:nvSpPr>
          <p:cNvPr id="40968" name="Oval 8">
            <a:extLst>
              <a:ext uri="{FF2B5EF4-FFF2-40B4-BE49-F238E27FC236}">
                <a16:creationId xmlns:a16="http://schemas.microsoft.com/office/drawing/2014/main" id="{5522B052-4C6F-BF70-65FF-494BEFCDC014}"/>
              </a:ext>
            </a:extLst>
          </p:cNvPr>
          <p:cNvSpPr>
            <a:spLocks noChangeArrowheads="1"/>
          </p:cNvSpPr>
          <p:nvPr/>
        </p:nvSpPr>
        <p:spPr bwMode="auto">
          <a:xfrm>
            <a:off x="3581400" y="28956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13</a:t>
            </a:r>
          </a:p>
        </p:txBody>
      </p:sp>
      <p:sp>
        <p:nvSpPr>
          <p:cNvPr id="40969" name="Oval 9">
            <a:extLst>
              <a:ext uri="{FF2B5EF4-FFF2-40B4-BE49-F238E27FC236}">
                <a16:creationId xmlns:a16="http://schemas.microsoft.com/office/drawing/2014/main" id="{4A04C352-9780-AE7E-EAAF-CBF096D1EBD9}"/>
              </a:ext>
            </a:extLst>
          </p:cNvPr>
          <p:cNvSpPr>
            <a:spLocks noChangeArrowheads="1"/>
          </p:cNvSpPr>
          <p:nvPr/>
        </p:nvSpPr>
        <p:spPr bwMode="auto">
          <a:xfrm>
            <a:off x="1600200" y="38100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15</a:t>
            </a:r>
          </a:p>
        </p:txBody>
      </p:sp>
      <p:sp>
        <p:nvSpPr>
          <p:cNvPr id="40970" name="Oval 10">
            <a:extLst>
              <a:ext uri="{FF2B5EF4-FFF2-40B4-BE49-F238E27FC236}">
                <a16:creationId xmlns:a16="http://schemas.microsoft.com/office/drawing/2014/main" id="{0AD8A71A-C748-40E5-A38F-A8183C7A873E}"/>
              </a:ext>
            </a:extLst>
          </p:cNvPr>
          <p:cNvSpPr>
            <a:spLocks noChangeArrowheads="1"/>
          </p:cNvSpPr>
          <p:nvPr/>
        </p:nvSpPr>
        <p:spPr bwMode="auto">
          <a:xfrm>
            <a:off x="2590800" y="38100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3</a:t>
            </a:r>
          </a:p>
        </p:txBody>
      </p:sp>
      <p:sp>
        <p:nvSpPr>
          <p:cNvPr id="40971" name="Oval 11">
            <a:extLst>
              <a:ext uri="{FF2B5EF4-FFF2-40B4-BE49-F238E27FC236}">
                <a16:creationId xmlns:a16="http://schemas.microsoft.com/office/drawing/2014/main" id="{10556AEC-CC55-650D-ADD0-CF2BC9F1BF29}"/>
              </a:ext>
            </a:extLst>
          </p:cNvPr>
          <p:cNvSpPr>
            <a:spLocks noChangeArrowheads="1"/>
          </p:cNvSpPr>
          <p:nvPr/>
        </p:nvSpPr>
        <p:spPr bwMode="auto">
          <a:xfrm>
            <a:off x="3124200" y="38100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11</a:t>
            </a:r>
          </a:p>
        </p:txBody>
      </p:sp>
      <p:sp>
        <p:nvSpPr>
          <p:cNvPr id="40972" name="Oval 12">
            <a:extLst>
              <a:ext uri="{FF2B5EF4-FFF2-40B4-BE49-F238E27FC236}">
                <a16:creationId xmlns:a16="http://schemas.microsoft.com/office/drawing/2014/main" id="{7826E8E8-2B6D-0D4E-B627-2AE9C2312806}"/>
              </a:ext>
            </a:extLst>
          </p:cNvPr>
          <p:cNvSpPr>
            <a:spLocks noChangeArrowheads="1"/>
          </p:cNvSpPr>
          <p:nvPr/>
        </p:nvSpPr>
        <p:spPr bwMode="auto">
          <a:xfrm>
            <a:off x="4038600" y="38100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19</a:t>
            </a:r>
          </a:p>
        </p:txBody>
      </p:sp>
      <p:sp>
        <p:nvSpPr>
          <p:cNvPr id="40973" name="Oval 13">
            <a:extLst>
              <a:ext uri="{FF2B5EF4-FFF2-40B4-BE49-F238E27FC236}">
                <a16:creationId xmlns:a16="http://schemas.microsoft.com/office/drawing/2014/main" id="{92A0C2AA-F3CE-D75E-6AD4-306D47FE1481}"/>
              </a:ext>
            </a:extLst>
          </p:cNvPr>
          <p:cNvSpPr>
            <a:spLocks noChangeArrowheads="1"/>
          </p:cNvSpPr>
          <p:nvPr/>
        </p:nvSpPr>
        <p:spPr bwMode="auto">
          <a:xfrm>
            <a:off x="1066800" y="46482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7</a:t>
            </a:r>
          </a:p>
        </p:txBody>
      </p:sp>
      <p:sp>
        <p:nvSpPr>
          <p:cNvPr id="40974" name="Oval 14">
            <a:extLst>
              <a:ext uri="{FF2B5EF4-FFF2-40B4-BE49-F238E27FC236}">
                <a16:creationId xmlns:a16="http://schemas.microsoft.com/office/drawing/2014/main" id="{7219B31D-774F-881A-27DC-6BC22882603B}"/>
              </a:ext>
            </a:extLst>
          </p:cNvPr>
          <p:cNvSpPr>
            <a:spLocks noChangeArrowheads="1"/>
          </p:cNvSpPr>
          <p:nvPr/>
        </p:nvSpPr>
        <p:spPr bwMode="auto">
          <a:xfrm>
            <a:off x="2057400" y="46482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17</a:t>
            </a:r>
          </a:p>
        </p:txBody>
      </p:sp>
      <p:cxnSp>
        <p:nvCxnSpPr>
          <p:cNvPr id="40975" name="Straight Connector 15">
            <a:extLst>
              <a:ext uri="{FF2B5EF4-FFF2-40B4-BE49-F238E27FC236}">
                <a16:creationId xmlns:a16="http://schemas.microsoft.com/office/drawing/2014/main" id="{AB058A8D-9063-4E23-83A3-8B241865ACE5}"/>
              </a:ext>
            </a:extLst>
          </p:cNvPr>
          <p:cNvCxnSpPr>
            <a:cxnSpLocks noChangeShapeType="1"/>
            <a:stCxn id="40966" idx="3"/>
            <a:endCxn id="40967" idx="7"/>
          </p:cNvCxnSpPr>
          <p:nvPr/>
        </p:nvCxnSpPr>
        <p:spPr bwMode="auto">
          <a:xfrm rot="5400000">
            <a:off x="2447925" y="2524125"/>
            <a:ext cx="438150" cy="4381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0976" name="Straight Connector 16">
            <a:extLst>
              <a:ext uri="{FF2B5EF4-FFF2-40B4-BE49-F238E27FC236}">
                <a16:creationId xmlns:a16="http://schemas.microsoft.com/office/drawing/2014/main" id="{E856A532-C2D3-0EA1-DC97-EC5629709BF6}"/>
              </a:ext>
            </a:extLst>
          </p:cNvPr>
          <p:cNvCxnSpPr>
            <a:cxnSpLocks noChangeShapeType="1"/>
            <a:stCxn id="40966" idx="5"/>
            <a:endCxn id="40968" idx="1"/>
          </p:cNvCxnSpPr>
          <p:nvPr/>
        </p:nvCxnSpPr>
        <p:spPr bwMode="auto">
          <a:xfrm rot="16200000" flipH="1">
            <a:off x="3209925" y="2524125"/>
            <a:ext cx="438150" cy="4381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0977" name="Straight Connector 17">
            <a:extLst>
              <a:ext uri="{FF2B5EF4-FFF2-40B4-BE49-F238E27FC236}">
                <a16:creationId xmlns:a16="http://schemas.microsoft.com/office/drawing/2014/main" id="{C5766A7D-AD73-2A3C-A215-F9DCFF602F9D}"/>
              </a:ext>
            </a:extLst>
          </p:cNvPr>
          <p:cNvCxnSpPr>
            <a:cxnSpLocks noChangeShapeType="1"/>
            <a:stCxn id="40967" idx="3"/>
            <a:endCxn id="40969" idx="7"/>
          </p:cNvCxnSpPr>
          <p:nvPr/>
        </p:nvCxnSpPr>
        <p:spPr bwMode="auto">
          <a:xfrm rot="5400000">
            <a:off x="1762125" y="3514725"/>
            <a:ext cx="590550" cy="1333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0978" name="Straight Connector 18">
            <a:extLst>
              <a:ext uri="{FF2B5EF4-FFF2-40B4-BE49-F238E27FC236}">
                <a16:creationId xmlns:a16="http://schemas.microsoft.com/office/drawing/2014/main" id="{158FCCD5-0C02-FBD5-CD3B-DE906852294F}"/>
              </a:ext>
            </a:extLst>
          </p:cNvPr>
          <p:cNvCxnSpPr>
            <a:cxnSpLocks noChangeShapeType="1"/>
            <a:stCxn id="40967" idx="5"/>
            <a:endCxn id="40970" idx="1"/>
          </p:cNvCxnSpPr>
          <p:nvPr/>
        </p:nvCxnSpPr>
        <p:spPr bwMode="auto">
          <a:xfrm rot="16200000" flipH="1">
            <a:off x="2257425" y="3476625"/>
            <a:ext cx="590550" cy="2095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0979" name="Straight Connector 19">
            <a:extLst>
              <a:ext uri="{FF2B5EF4-FFF2-40B4-BE49-F238E27FC236}">
                <a16:creationId xmlns:a16="http://schemas.microsoft.com/office/drawing/2014/main" id="{D9B154E7-553A-8676-6A0C-9EE7A1A7D1AF}"/>
              </a:ext>
            </a:extLst>
          </p:cNvPr>
          <p:cNvCxnSpPr>
            <a:cxnSpLocks noChangeShapeType="1"/>
            <a:stCxn id="40968" idx="3"/>
            <a:endCxn id="40971" idx="7"/>
          </p:cNvCxnSpPr>
          <p:nvPr/>
        </p:nvCxnSpPr>
        <p:spPr bwMode="auto">
          <a:xfrm rot="5400000">
            <a:off x="3286125" y="3514725"/>
            <a:ext cx="590550" cy="1333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0980" name="Straight Connector 20">
            <a:extLst>
              <a:ext uri="{FF2B5EF4-FFF2-40B4-BE49-F238E27FC236}">
                <a16:creationId xmlns:a16="http://schemas.microsoft.com/office/drawing/2014/main" id="{C4081A38-4DEA-01A1-3575-6C319977F2F1}"/>
              </a:ext>
            </a:extLst>
          </p:cNvPr>
          <p:cNvCxnSpPr>
            <a:cxnSpLocks noChangeShapeType="1"/>
            <a:stCxn id="40968" idx="5"/>
            <a:endCxn id="40972" idx="1"/>
          </p:cNvCxnSpPr>
          <p:nvPr/>
        </p:nvCxnSpPr>
        <p:spPr bwMode="auto">
          <a:xfrm rot="16200000" flipH="1">
            <a:off x="3743325" y="3514725"/>
            <a:ext cx="590550" cy="1333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0981" name="Straight Connector 21">
            <a:extLst>
              <a:ext uri="{FF2B5EF4-FFF2-40B4-BE49-F238E27FC236}">
                <a16:creationId xmlns:a16="http://schemas.microsoft.com/office/drawing/2014/main" id="{1390206A-5011-1D28-E08A-C36564F33DF2}"/>
              </a:ext>
            </a:extLst>
          </p:cNvPr>
          <p:cNvCxnSpPr>
            <a:cxnSpLocks noChangeShapeType="1"/>
            <a:stCxn id="40969" idx="3"/>
            <a:endCxn id="40973" idx="7"/>
          </p:cNvCxnSpPr>
          <p:nvPr/>
        </p:nvCxnSpPr>
        <p:spPr bwMode="auto">
          <a:xfrm rot="5400000">
            <a:off x="1304925" y="4352925"/>
            <a:ext cx="514350" cy="2095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0982" name="Straight Connector 22">
            <a:extLst>
              <a:ext uri="{FF2B5EF4-FFF2-40B4-BE49-F238E27FC236}">
                <a16:creationId xmlns:a16="http://schemas.microsoft.com/office/drawing/2014/main" id="{A2131006-C84F-A324-6A49-4A1CEEDCEF90}"/>
              </a:ext>
            </a:extLst>
          </p:cNvPr>
          <p:cNvCxnSpPr>
            <a:cxnSpLocks noChangeShapeType="1"/>
            <a:stCxn id="40969" idx="5"/>
            <a:endCxn id="40974" idx="1"/>
          </p:cNvCxnSpPr>
          <p:nvPr/>
        </p:nvCxnSpPr>
        <p:spPr bwMode="auto">
          <a:xfrm rot="16200000" flipH="1">
            <a:off x="1800225" y="4391025"/>
            <a:ext cx="514350" cy="1333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40983" name="Oval 23">
            <a:extLst>
              <a:ext uri="{FF2B5EF4-FFF2-40B4-BE49-F238E27FC236}">
                <a16:creationId xmlns:a16="http://schemas.microsoft.com/office/drawing/2014/main" id="{8DB32629-3F84-4F94-D9B7-B159A37920D6}"/>
              </a:ext>
            </a:extLst>
          </p:cNvPr>
          <p:cNvSpPr>
            <a:spLocks noChangeArrowheads="1"/>
          </p:cNvSpPr>
          <p:nvPr/>
        </p:nvSpPr>
        <p:spPr bwMode="auto">
          <a:xfrm>
            <a:off x="6477000" y="21336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5</a:t>
            </a:r>
          </a:p>
        </p:txBody>
      </p:sp>
      <p:sp>
        <p:nvSpPr>
          <p:cNvPr id="40984" name="Oval 24">
            <a:extLst>
              <a:ext uri="{FF2B5EF4-FFF2-40B4-BE49-F238E27FC236}">
                <a16:creationId xmlns:a16="http://schemas.microsoft.com/office/drawing/2014/main" id="{CC50DE76-8118-31F6-33AD-BEF554D07895}"/>
              </a:ext>
            </a:extLst>
          </p:cNvPr>
          <p:cNvSpPr>
            <a:spLocks noChangeArrowheads="1"/>
          </p:cNvSpPr>
          <p:nvPr/>
        </p:nvSpPr>
        <p:spPr bwMode="auto">
          <a:xfrm>
            <a:off x="5715000" y="28956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9</a:t>
            </a:r>
          </a:p>
        </p:txBody>
      </p:sp>
      <p:sp>
        <p:nvSpPr>
          <p:cNvPr id="40985" name="Oval 25">
            <a:extLst>
              <a:ext uri="{FF2B5EF4-FFF2-40B4-BE49-F238E27FC236}">
                <a16:creationId xmlns:a16="http://schemas.microsoft.com/office/drawing/2014/main" id="{C0AEBD88-DAA9-0D0A-A5E5-47DBB327689B}"/>
              </a:ext>
            </a:extLst>
          </p:cNvPr>
          <p:cNvSpPr>
            <a:spLocks noChangeArrowheads="1"/>
          </p:cNvSpPr>
          <p:nvPr/>
        </p:nvSpPr>
        <p:spPr bwMode="auto">
          <a:xfrm>
            <a:off x="7239000" y="28956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13</a:t>
            </a:r>
          </a:p>
        </p:txBody>
      </p:sp>
      <p:sp>
        <p:nvSpPr>
          <p:cNvPr id="39962" name="Oval 26">
            <a:extLst>
              <a:ext uri="{FF2B5EF4-FFF2-40B4-BE49-F238E27FC236}">
                <a16:creationId xmlns:a16="http://schemas.microsoft.com/office/drawing/2014/main" id="{FD83C980-FB62-4416-89C0-1AB4854A4D73}"/>
              </a:ext>
            </a:extLst>
          </p:cNvPr>
          <p:cNvSpPr>
            <a:spLocks noChangeArrowheads="1"/>
          </p:cNvSpPr>
          <p:nvPr/>
        </p:nvSpPr>
        <p:spPr bwMode="auto">
          <a:xfrm>
            <a:off x="5257800" y="3810000"/>
            <a:ext cx="457200" cy="457200"/>
          </a:xfrm>
          <a:prstGeom prst="ellipse">
            <a:avLst/>
          </a:prstGeom>
          <a:solidFill>
            <a:schemeClr val="tx2">
              <a:lumMod val="40000"/>
              <a:lumOff val="60000"/>
            </a:schemeClr>
          </a:solidFill>
          <a:ln w="9525" algn="ctr">
            <a:solidFill>
              <a:schemeClr val="tx1"/>
            </a:solidFill>
            <a:round/>
            <a:headEnd/>
            <a:tailEnd/>
          </a:ln>
        </p:spPr>
        <p:txBody>
          <a:bodyPr lIns="0" rIns="0" anchor="ctr"/>
          <a:lstStyle/>
          <a:p>
            <a:pPr algn="ctr" eaLnBrk="1" hangingPunct="1">
              <a:defRPr/>
            </a:pPr>
            <a:r>
              <a:rPr lang="en-US" b="1">
                <a:latin typeface="Arial" charset="0"/>
              </a:rPr>
              <a:t>17</a:t>
            </a:r>
          </a:p>
        </p:txBody>
      </p:sp>
      <p:sp>
        <p:nvSpPr>
          <p:cNvPr id="40987" name="Oval 27">
            <a:extLst>
              <a:ext uri="{FF2B5EF4-FFF2-40B4-BE49-F238E27FC236}">
                <a16:creationId xmlns:a16="http://schemas.microsoft.com/office/drawing/2014/main" id="{B4276F73-EEDB-31BB-BCEC-A44D70FF5EC8}"/>
              </a:ext>
            </a:extLst>
          </p:cNvPr>
          <p:cNvSpPr>
            <a:spLocks noChangeArrowheads="1"/>
          </p:cNvSpPr>
          <p:nvPr/>
        </p:nvSpPr>
        <p:spPr bwMode="auto">
          <a:xfrm>
            <a:off x="6248400" y="38100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3</a:t>
            </a:r>
          </a:p>
        </p:txBody>
      </p:sp>
      <p:sp>
        <p:nvSpPr>
          <p:cNvPr id="40988" name="Oval 28">
            <a:extLst>
              <a:ext uri="{FF2B5EF4-FFF2-40B4-BE49-F238E27FC236}">
                <a16:creationId xmlns:a16="http://schemas.microsoft.com/office/drawing/2014/main" id="{5928D210-3FB0-B7CD-8A87-7D329BEBF62A}"/>
              </a:ext>
            </a:extLst>
          </p:cNvPr>
          <p:cNvSpPr>
            <a:spLocks noChangeArrowheads="1"/>
          </p:cNvSpPr>
          <p:nvPr/>
        </p:nvSpPr>
        <p:spPr bwMode="auto">
          <a:xfrm>
            <a:off x="6781800" y="38100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11</a:t>
            </a:r>
          </a:p>
        </p:txBody>
      </p:sp>
      <p:sp>
        <p:nvSpPr>
          <p:cNvPr id="40989" name="Oval 29">
            <a:extLst>
              <a:ext uri="{FF2B5EF4-FFF2-40B4-BE49-F238E27FC236}">
                <a16:creationId xmlns:a16="http://schemas.microsoft.com/office/drawing/2014/main" id="{1DBBB402-2CF3-FD57-F918-D8DD1C3C1B0D}"/>
              </a:ext>
            </a:extLst>
          </p:cNvPr>
          <p:cNvSpPr>
            <a:spLocks noChangeArrowheads="1"/>
          </p:cNvSpPr>
          <p:nvPr/>
        </p:nvSpPr>
        <p:spPr bwMode="auto">
          <a:xfrm>
            <a:off x="7696200" y="38100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19</a:t>
            </a:r>
          </a:p>
        </p:txBody>
      </p:sp>
      <p:sp>
        <p:nvSpPr>
          <p:cNvPr id="39966" name="Oval 30">
            <a:extLst>
              <a:ext uri="{FF2B5EF4-FFF2-40B4-BE49-F238E27FC236}">
                <a16:creationId xmlns:a16="http://schemas.microsoft.com/office/drawing/2014/main" id="{B8796944-44C7-4188-9D31-31AE24A4D79A}"/>
              </a:ext>
            </a:extLst>
          </p:cNvPr>
          <p:cNvSpPr>
            <a:spLocks noChangeArrowheads="1"/>
          </p:cNvSpPr>
          <p:nvPr/>
        </p:nvSpPr>
        <p:spPr bwMode="auto">
          <a:xfrm>
            <a:off x="4724400" y="4648200"/>
            <a:ext cx="457200" cy="457200"/>
          </a:xfrm>
          <a:prstGeom prst="ellipse">
            <a:avLst/>
          </a:prstGeom>
          <a:solidFill>
            <a:schemeClr val="tx2">
              <a:lumMod val="40000"/>
              <a:lumOff val="60000"/>
            </a:schemeClr>
          </a:solidFill>
          <a:ln w="9525" algn="ctr">
            <a:solidFill>
              <a:schemeClr val="tx1"/>
            </a:solidFill>
            <a:round/>
            <a:headEnd/>
            <a:tailEnd/>
          </a:ln>
        </p:spPr>
        <p:txBody>
          <a:bodyPr lIns="0" rIns="0" anchor="ctr"/>
          <a:lstStyle/>
          <a:p>
            <a:pPr algn="ctr" eaLnBrk="1" hangingPunct="1">
              <a:defRPr/>
            </a:pPr>
            <a:r>
              <a:rPr lang="en-US" b="1">
                <a:latin typeface="Arial" charset="0"/>
              </a:rPr>
              <a:t>7</a:t>
            </a:r>
          </a:p>
        </p:txBody>
      </p:sp>
      <p:sp>
        <p:nvSpPr>
          <p:cNvPr id="39967" name="Oval 31">
            <a:extLst>
              <a:ext uri="{FF2B5EF4-FFF2-40B4-BE49-F238E27FC236}">
                <a16:creationId xmlns:a16="http://schemas.microsoft.com/office/drawing/2014/main" id="{207AA2AD-7290-49D3-B426-7CD8970A8DC9}"/>
              </a:ext>
            </a:extLst>
          </p:cNvPr>
          <p:cNvSpPr>
            <a:spLocks noChangeArrowheads="1"/>
          </p:cNvSpPr>
          <p:nvPr/>
        </p:nvSpPr>
        <p:spPr bwMode="auto">
          <a:xfrm>
            <a:off x="5715000" y="4648200"/>
            <a:ext cx="457200" cy="457200"/>
          </a:xfrm>
          <a:prstGeom prst="ellipse">
            <a:avLst/>
          </a:prstGeom>
          <a:solidFill>
            <a:schemeClr val="tx2">
              <a:lumMod val="40000"/>
              <a:lumOff val="60000"/>
            </a:schemeClr>
          </a:solidFill>
          <a:ln w="9525" algn="ctr">
            <a:solidFill>
              <a:schemeClr val="tx1"/>
            </a:solidFill>
            <a:round/>
            <a:headEnd/>
            <a:tailEnd/>
          </a:ln>
        </p:spPr>
        <p:txBody>
          <a:bodyPr lIns="0" rIns="0" anchor="ctr"/>
          <a:lstStyle/>
          <a:p>
            <a:pPr algn="ctr" eaLnBrk="1" hangingPunct="1">
              <a:defRPr/>
            </a:pPr>
            <a:r>
              <a:rPr lang="en-US" b="1">
                <a:latin typeface="Arial" charset="0"/>
              </a:rPr>
              <a:t>15</a:t>
            </a:r>
          </a:p>
        </p:txBody>
      </p:sp>
      <p:cxnSp>
        <p:nvCxnSpPr>
          <p:cNvPr id="40992" name="Straight Connector 32">
            <a:extLst>
              <a:ext uri="{FF2B5EF4-FFF2-40B4-BE49-F238E27FC236}">
                <a16:creationId xmlns:a16="http://schemas.microsoft.com/office/drawing/2014/main" id="{0D0F8057-EAE6-0FC7-5209-ED0618C1B514}"/>
              </a:ext>
            </a:extLst>
          </p:cNvPr>
          <p:cNvCxnSpPr>
            <a:cxnSpLocks noChangeShapeType="1"/>
            <a:stCxn id="40983" idx="3"/>
            <a:endCxn id="40984" idx="7"/>
          </p:cNvCxnSpPr>
          <p:nvPr/>
        </p:nvCxnSpPr>
        <p:spPr bwMode="auto">
          <a:xfrm rot="5400000">
            <a:off x="6105525" y="2524125"/>
            <a:ext cx="438150" cy="4381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0993" name="Straight Connector 33">
            <a:extLst>
              <a:ext uri="{FF2B5EF4-FFF2-40B4-BE49-F238E27FC236}">
                <a16:creationId xmlns:a16="http://schemas.microsoft.com/office/drawing/2014/main" id="{EF882ECA-2DEA-ABEF-A8F4-064294BE9101}"/>
              </a:ext>
            </a:extLst>
          </p:cNvPr>
          <p:cNvCxnSpPr>
            <a:cxnSpLocks noChangeShapeType="1"/>
            <a:stCxn id="40983" idx="5"/>
            <a:endCxn id="40985" idx="1"/>
          </p:cNvCxnSpPr>
          <p:nvPr/>
        </p:nvCxnSpPr>
        <p:spPr bwMode="auto">
          <a:xfrm rot="16200000" flipH="1">
            <a:off x="6867525" y="2524125"/>
            <a:ext cx="438150" cy="4381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0994" name="Straight Connector 34">
            <a:extLst>
              <a:ext uri="{FF2B5EF4-FFF2-40B4-BE49-F238E27FC236}">
                <a16:creationId xmlns:a16="http://schemas.microsoft.com/office/drawing/2014/main" id="{39CBDD4E-6C91-AC10-6634-4091B6D4F7EE}"/>
              </a:ext>
            </a:extLst>
          </p:cNvPr>
          <p:cNvCxnSpPr>
            <a:cxnSpLocks noChangeShapeType="1"/>
            <a:stCxn id="40984" idx="3"/>
            <a:endCxn id="39962" idx="7"/>
          </p:cNvCxnSpPr>
          <p:nvPr/>
        </p:nvCxnSpPr>
        <p:spPr bwMode="auto">
          <a:xfrm rot="5400000">
            <a:off x="5419725" y="3514725"/>
            <a:ext cx="590550" cy="1333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0995" name="Straight Connector 35">
            <a:extLst>
              <a:ext uri="{FF2B5EF4-FFF2-40B4-BE49-F238E27FC236}">
                <a16:creationId xmlns:a16="http://schemas.microsoft.com/office/drawing/2014/main" id="{0A63909E-EB01-02F8-36CD-954F38B373D8}"/>
              </a:ext>
            </a:extLst>
          </p:cNvPr>
          <p:cNvCxnSpPr>
            <a:cxnSpLocks noChangeShapeType="1"/>
            <a:stCxn id="40984" idx="5"/>
            <a:endCxn id="40987" idx="1"/>
          </p:cNvCxnSpPr>
          <p:nvPr/>
        </p:nvCxnSpPr>
        <p:spPr bwMode="auto">
          <a:xfrm rot="16200000" flipH="1">
            <a:off x="5915025" y="3476625"/>
            <a:ext cx="590550" cy="2095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0996" name="Straight Connector 36">
            <a:extLst>
              <a:ext uri="{FF2B5EF4-FFF2-40B4-BE49-F238E27FC236}">
                <a16:creationId xmlns:a16="http://schemas.microsoft.com/office/drawing/2014/main" id="{8EF0671A-8222-5893-38CB-2EE90504E19B}"/>
              </a:ext>
            </a:extLst>
          </p:cNvPr>
          <p:cNvCxnSpPr>
            <a:cxnSpLocks noChangeShapeType="1"/>
            <a:stCxn id="40985" idx="3"/>
            <a:endCxn id="40988" idx="7"/>
          </p:cNvCxnSpPr>
          <p:nvPr/>
        </p:nvCxnSpPr>
        <p:spPr bwMode="auto">
          <a:xfrm rot="5400000">
            <a:off x="6943725" y="3514725"/>
            <a:ext cx="590550" cy="1333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0997" name="Straight Connector 37">
            <a:extLst>
              <a:ext uri="{FF2B5EF4-FFF2-40B4-BE49-F238E27FC236}">
                <a16:creationId xmlns:a16="http://schemas.microsoft.com/office/drawing/2014/main" id="{3BA7E38B-31F6-A064-45E6-5CA966A99E57}"/>
              </a:ext>
            </a:extLst>
          </p:cNvPr>
          <p:cNvCxnSpPr>
            <a:cxnSpLocks noChangeShapeType="1"/>
            <a:stCxn id="40985" idx="5"/>
            <a:endCxn id="40989" idx="1"/>
          </p:cNvCxnSpPr>
          <p:nvPr/>
        </p:nvCxnSpPr>
        <p:spPr bwMode="auto">
          <a:xfrm rot="16200000" flipH="1">
            <a:off x="7400925" y="3514725"/>
            <a:ext cx="590550" cy="1333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0998" name="Straight Connector 38">
            <a:extLst>
              <a:ext uri="{FF2B5EF4-FFF2-40B4-BE49-F238E27FC236}">
                <a16:creationId xmlns:a16="http://schemas.microsoft.com/office/drawing/2014/main" id="{AEC9ED45-17B4-904F-F5EC-CC5ABC8F90D1}"/>
              </a:ext>
            </a:extLst>
          </p:cNvPr>
          <p:cNvCxnSpPr>
            <a:cxnSpLocks noChangeShapeType="1"/>
            <a:stCxn id="39962" idx="3"/>
            <a:endCxn id="39966" idx="7"/>
          </p:cNvCxnSpPr>
          <p:nvPr/>
        </p:nvCxnSpPr>
        <p:spPr bwMode="auto">
          <a:xfrm rot="5400000">
            <a:off x="4962525" y="4352925"/>
            <a:ext cx="514350" cy="2095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0999" name="Straight Connector 39">
            <a:extLst>
              <a:ext uri="{FF2B5EF4-FFF2-40B4-BE49-F238E27FC236}">
                <a16:creationId xmlns:a16="http://schemas.microsoft.com/office/drawing/2014/main" id="{77E20405-8D99-81D8-47D2-7BF5368AD87E}"/>
              </a:ext>
            </a:extLst>
          </p:cNvPr>
          <p:cNvCxnSpPr>
            <a:cxnSpLocks noChangeShapeType="1"/>
            <a:stCxn id="39962" idx="5"/>
            <a:endCxn id="39967" idx="1"/>
          </p:cNvCxnSpPr>
          <p:nvPr/>
        </p:nvCxnSpPr>
        <p:spPr bwMode="auto">
          <a:xfrm rot="16200000" flipH="1">
            <a:off x="5457825" y="4391025"/>
            <a:ext cx="514350" cy="1333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41000" name="TextBox 39">
            <a:extLst>
              <a:ext uri="{FF2B5EF4-FFF2-40B4-BE49-F238E27FC236}">
                <a16:creationId xmlns:a16="http://schemas.microsoft.com/office/drawing/2014/main" id="{638DD492-B952-3C3A-0F45-D8C3417CD87A}"/>
              </a:ext>
            </a:extLst>
          </p:cNvPr>
          <p:cNvSpPr txBox="1">
            <a:spLocks noChangeArrowheads="1"/>
          </p:cNvSpPr>
          <p:nvPr/>
        </p:nvSpPr>
        <p:spPr bwMode="auto">
          <a:xfrm>
            <a:off x="1828800" y="5334000"/>
            <a:ext cx="2057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Cây ban đầu</a:t>
            </a:r>
          </a:p>
        </p:txBody>
      </p:sp>
      <p:sp>
        <p:nvSpPr>
          <p:cNvPr id="41001" name="TextBox 40">
            <a:extLst>
              <a:ext uri="{FF2B5EF4-FFF2-40B4-BE49-F238E27FC236}">
                <a16:creationId xmlns:a16="http://schemas.microsoft.com/office/drawing/2014/main" id="{0C7D452C-5970-8E8D-98E3-7F3514EC57F0}"/>
              </a:ext>
            </a:extLst>
          </p:cNvPr>
          <p:cNvSpPr txBox="1">
            <a:spLocks noChangeArrowheads="1"/>
          </p:cNvSpPr>
          <p:nvPr/>
        </p:nvSpPr>
        <p:spPr bwMode="auto">
          <a:xfrm>
            <a:off x="5943600" y="5334000"/>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1.</a:t>
            </a:r>
          </a:p>
        </p:txBody>
      </p:sp>
      <p:sp>
        <p:nvSpPr>
          <p:cNvPr id="41002" name="TextBox 1">
            <a:extLst>
              <a:ext uri="{FF2B5EF4-FFF2-40B4-BE49-F238E27FC236}">
                <a16:creationId xmlns:a16="http://schemas.microsoft.com/office/drawing/2014/main" id="{F97A92AC-D1A1-ED52-896B-5450A3CF26E1}"/>
              </a:ext>
            </a:extLst>
          </p:cNvPr>
          <p:cNvSpPr txBox="1">
            <a:spLocks noChangeArrowheads="1"/>
          </p:cNvSpPr>
          <p:nvPr/>
        </p:nvSpPr>
        <p:spPr bwMode="auto">
          <a:xfrm>
            <a:off x="757238" y="1452563"/>
            <a:ext cx="45053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Dãy ban đầu: </a:t>
            </a:r>
          </a:p>
          <a:p>
            <a:pPr eaLnBrk="1" hangingPunct="1"/>
            <a:r>
              <a:rPr lang="en-US" altLang="en-US"/>
              <a:t>5, 9, 13, 15, 3, 11, 19, 7, 17</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42">
            <a:extLst>
              <a:ext uri="{FF2B5EF4-FFF2-40B4-BE49-F238E27FC236}">
                <a16:creationId xmlns:a16="http://schemas.microsoft.com/office/drawing/2014/main" id="{5FD512FF-E071-FE22-CA28-889F26DB02B3}"/>
              </a:ext>
            </a:extLst>
          </p:cNvPr>
          <p:cNvSpPr>
            <a:spLocks noGrp="1" noChangeArrowheads="1"/>
          </p:cNvSpPr>
          <p:nvPr>
            <p:ph type="title"/>
          </p:nvPr>
        </p:nvSpPr>
        <p:spPr/>
        <p:txBody>
          <a:bodyPr/>
          <a:lstStyle/>
          <a:p>
            <a:r>
              <a:rPr lang="en-US" altLang="en-US">
                <a:cs typeface="Arial" panose="020B0604020202020204" pitchFamily="34" charset="0"/>
              </a:rPr>
              <a:t>Ví dụ minh họa (tiếp)</a:t>
            </a:r>
            <a:endParaRPr lang="en-AU" altLang="en-US"/>
          </a:p>
        </p:txBody>
      </p:sp>
      <p:sp>
        <p:nvSpPr>
          <p:cNvPr id="4" name="Date Placeholder 3">
            <a:extLst>
              <a:ext uri="{FF2B5EF4-FFF2-40B4-BE49-F238E27FC236}">
                <a16:creationId xmlns:a16="http://schemas.microsoft.com/office/drawing/2014/main" id="{185042D7-3963-439E-A6C2-4A2D53B893BC}"/>
              </a:ext>
            </a:extLst>
          </p:cNvPr>
          <p:cNvSpPr>
            <a:spLocks noGrp="1"/>
          </p:cNvSpPr>
          <p:nvPr>
            <p:ph type="dt" sz="quarter" idx="10"/>
          </p:nvPr>
        </p:nvSpPr>
        <p:spPr/>
        <p:txBody>
          <a:bodyPr/>
          <a:lstStyle/>
          <a:p>
            <a:pPr>
              <a:defRPr/>
            </a:pPr>
            <a:r>
              <a:rPr lang="en-US"/>
              <a:t>Trường ĐHBK Hà nội</a:t>
            </a:r>
          </a:p>
          <a:p>
            <a:pPr>
              <a:defRPr/>
            </a:pPr>
            <a:r>
              <a:rPr lang="en-US"/>
              <a:t>Khoa Điện tử Viễn thông</a:t>
            </a:r>
            <a:endParaRPr lang="en-US" altLang="en-US"/>
          </a:p>
        </p:txBody>
      </p:sp>
      <p:sp>
        <p:nvSpPr>
          <p:cNvPr id="5" name="Footer Placeholder 4">
            <a:extLst>
              <a:ext uri="{FF2B5EF4-FFF2-40B4-BE49-F238E27FC236}">
                <a16:creationId xmlns:a16="http://schemas.microsoft.com/office/drawing/2014/main" id="{482BFA31-0796-4A2C-B8A9-00591A4EA645}"/>
              </a:ext>
            </a:extLst>
          </p:cNvPr>
          <p:cNvSpPr>
            <a:spLocks noGrp="1"/>
          </p:cNvSpPr>
          <p:nvPr>
            <p:ph type="ftr" sz="quarter" idx="11"/>
          </p:nvPr>
        </p:nvSpPr>
        <p:spPr/>
        <p:txBody>
          <a:bodyPr/>
          <a:lstStyle/>
          <a:p>
            <a:pPr>
              <a:defRPr/>
            </a:pPr>
            <a:r>
              <a:rPr lang="en-US" altLang="en-US"/>
              <a:t>Bộ môn Điện tử Tin học</a:t>
            </a:r>
          </a:p>
        </p:txBody>
      </p:sp>
      <p:sp>
        <p:nvSpPr>
          <p:cNvPr id="41989" name="Slide Number Placeholder 5">
            <a:extLst>
              <a:ext uri="{FF2B5EF4-FFF2-40B4-BE49-F238E27FC236}">
                <a16:creationId xmlns:a16="http://schemas.microsoft.com/office/drawing/2014/main" id="{7D285B8F-2E5A-FFBA-B40B-423F4204FD6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3931BEEB-F49D-4732-9ECD-499D60825EA5}" type="slidenum">
              <a:rPr lang="en-US" altLang="en-US" sz="1200">
                <a:latin typeface="Garamond" panose="02020404030301010803" pitchFamily="18" charset="0"/>
              </a:rPr>
              <a:pPr>
                <a:spcBef>
                  <a:spcPct val="0"/>
                </a:spcBef>
                <a:buClrTx/>
                <a:buSzTx/>
                <a:buFontTx/>
                <a:buNone/>
              </a:pPr>
              <a:t>38</a:t>
            </a:fld>
            <a:endParaRPr lang="en-US" altLang="en-US" sz="1200">
              <a:latin typeface="Garamond" panose="02020404030301010803" pitchFamily="18" charset="0"/>
            </a:endParaRPr>
          </a:p>
        </p:txBody>
      </p:sp>
      <p:sp>
        <p:nvSpPr>
          <p:cNvPr id="41990" name="Oval 6">
            <a:extLst>
              <a:ext uri="{FF2B5EF4-FFF2-40B4-BE49-F238E27FC236}">
                <a16:creationId xmlns:a16="http://schemas.microsoft.com/office/drawing/2014/main" id="{6BE774FC-538F-9C58-931C-19E67C201A73}"/>
              </a:ext>
            </a:extLst>
          </p:cNvPr>
          <p:cNvSpPr>
            <a:spLocks noChangeArrowheads="1"/>
          </p:cNvSpPr>
          <p:nvPr/>
        </p:nvSpPr>
        <p:spPr bwMode="auto">
          <a:xfrm>
            <a:off x="2362200" y="19050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5</a:t>
            </a:r>
          </a:p>
        </p:txBody>
      </p:sp>
      <p:sp>
        <p:nvSpPr>
          <p:cNvPr id="41991" name="Oval 7">
            <a:extLst>
              <a:ext uri="{FF2B5EF4-FFF2-40B4-BE49-F238E27FC236}">
                <a16:creationId xmlns:a16="http://schemas.microsoft.com/office/drawing/2014/main" id="{F777EFE8-CDBE-6779-4FEA-B5ACFD0D8DAE}"/>
              </a:ext>
            </a:extLst>
          </p:cNvPr>
          <p:cNvSpPr>
            <a:spLocks noChangeArrowheads="1"/>
          </p:cNvSpPr>
          <p:nvPr/>
        </p:nvSpPr>
        <p:spPr bwMode="auto">
          <a:xfrm>
            <a:off x="1600200" y="26670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9</a:t>
            </a:r>
          </a:p>
        </p:txBody>
      </p:sp>
      <p:sp>
        <p:nvSpPr>
          <p:cNvPr id="40968" name="Oval 8">
            <a:extLst>
              <a:ext uri="{FF2B5EF4-FFF2-40B4-BE49-F238E27FC236}">
                <a16:creationId xmlns:a16="http://schemas.microsoft.com/office/drawing/2014/main" id="{C6772377-7AAA-4022-9073-ACF8D36FBDB7}"/>
              </a:ext>
            </a:extLst>
          </p:cNvPr>
          <p:cNvSpPr>
            <a:spLocks noChangeArrowheads="1"/>
          </p:cNvSpPr>
          <p:nvPr/>
        </p:nvSpPr>
        <p:spPr bwMode="auto">
          <a:xfrm>
            <a:off x="3124200" y="2667000"/>
            <a:ext cx="457200" cy="457200"/>
          </a:xfrm>
          <a:prstGeom prst="ellipse">
            <a:avLst/>
          </a:prstGeom>
          <a:solidFill>
            <a:schemeClr val="tx2">
              <a:lumMod val="20000"/>
              <a:lumOff val="80000"/>
            </a:schemeClr>
          </a:solidFill>
          <a:ln w="9525" algn="ctr">
            <a:solidFill>
              <a:schemeClr val="tx1"/>
            </a:solidFill>
            <a:round/>
            <a:headEnd/>
            <a:tailEnd/>
          </a:ln>
        </p:spPr>
        <p:txBody>
          <a:bodyPr lIns="0" rIns="0" anchor="ctr"/>
          <a:lstStyle/>
          <a:p>
            <a:pPr algn="ctr" eaLnBrk="1" hangingPunct="1">
              <a:defRPr/>
            </a:pPr>
            <a:r>
              <a:rPr lang="en-US" b="1">
                <a:latin typeface="Arial" charset="0"/>
              </a:rPr>
              <a:t>19</a:t>
            </a:r>
          </a:p>
        </p:txBody>
      </p:sp>
      <p:sp>
        <p:nvSpPr>
          <p:cNvPr id="41993" name="Oval 9">
            <a:extLst>
              <a:ext uri="{FF2B5EF4-FFF2-40B4-BE49-F238E27FC236}">
                <a16:creationId xmlns:a16="http://schemas.microsoft.com/office/drawing/2014/main" id="{11F05E4C-69E2-7D7E-D9BD-7179225ABE53}"/>
              </a:ext>
            </a:extLst>
          </p:cNvPr>
          <p:cNvSpPr>
            <a:spLocks noChangeArrowheads="1"/>
          </p:cNvSpPr>
          <p:nvPr/>
        </p:nvSpPr>
        <p:spPr bwMode="auto">
          <a:xfrm>
            <a:off x="1143000" y="35814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17</a:t>
            </a:r>
          </a:p>
        </p:txBody>
      </p:sp>
      <p:sp>
        <p:nvSpPr>
          <p:cNvPr id="41994" name="Oval 10">
            <a:extLst>
              <a:ext uri="{FF2B5EF4-FFF2-40B4-BE49-F238E27FC236}">
                <a16:creationId xmlns:a16="http://schemas.microsoft.com/office/drawing/2014/main" id="{B04FE3DD-8AC9-E7D7-2732-7CAA21A7F7B7}"/>
              </a:ext>
            </a:extLst>
          </p:cNvPr>
          <p:cNvSpPr>
            <a:spLocks noChangeArrowheads="1"/>
          </p:cNvSpPr>
          <p:nvPr/>
        </p:nvSpPr>
        <p:spPr bwMode="auto">
          <a:xfrm>
            <a:off x="2133600" y="35814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3</a:t>
            </a:r>
          </a:p>
        </p:txBody>
      </p:sp>
      <p:sp>
        <p:nvSpPr>
          <p:cNvPr id="40971" name="Oval 11">
            <a:extLst>
              <a:ext uri="{FF2B5EF4-FFF2-40B4-BE49-F238E27FC236}">
                <a16:creationId xmlns:a16="http://schemas.microsoft.com/office/drawing/2014/main" id="{E6F373A3-91D4-4BF3-93F6-055971FBE834}"/>
              </a:ext>
            </a:extLst>
          </p:cNvPr>
          <p:cNvSpPr>
            <a:spLocks noChangeArrowheads="1"/>
          </p:cNvSpPr>
          <p:nvPr/>
        </p:nvSpPr>
        <p:spPr bwMode="auto">
          <a:xfrm>
            <a:off x="2667000" y="3581400"/>
            <a:ext cx="457200" cy="457200"/>
          </a:xfrm>
          <a:prstGeom prst="ellipse">
            <a:avLst/>
          </a:prstGeom>
          <a:solidFill>
            <a:schemeClr val="tx2">
              <a:lumMod val="20000"/>
              <a:lumOff val="80000"/>
            </a:schemeClr>
          </a:solidFill>
          <a:ln w="9525" algn="ctr">
            <a:solidFill>
              <a:schemeClr val="tx1"/>
            </a:solidFill>
            <a:round/>
            <a:headEnd/>
            <a:tailEnd/>
          </a:ln>
        </p:spPr>
        <p:txBody>
          <a:bodyPr lIns="0" rIns="0" anchor="ctr"/>
          <a:lstStyle/>
          <a:p>
            <a:pPr algn="ctr" eaLnBrk="1" hangingPunct="1">
              <a:defRPr/>
            </a:pPr>
            <a:r>
              <a:rPr lang="en-US" b="1">
                <a:latin typeface="Arial" charset="0"/>
              </a:rPr>
              <a:t>11</a:t>
            </a:r>
          </a:p>
        </p:txBody>
      </p:sp>
      <p:sp>
        <p:nvSpPr>
          <p:cNvPr id="40972" name="Oval 12">
            <a:extLst>
              <a:ext uri="{FF2B5EF4-FFF2-40B4-BE49-F238E27FC236}">
                <a16:creationId xmlns:a16="http://schemas.microsoft.com/office/drawing/2014/main" id="{673637B3-6993-4B1D-AB7F-709BA44AC488}"/>
              </a:ext>
            </a:extLst>
          </p:cNvPr>
          <p:cNvSpPr>
            <a:spLocks noChangeArrowheads="1"/>
          </p:cNvSpPr>
          <p:nvPr/>
        </p:nvSpPr>
        <p:spPr bwMode="auto">
          <a:xfrm>
            <a:off x="3581400" y="3581400"/>
            <a:ext cx="457200" cy="457200"/>
          </a:xfrm>
          <a:prstGeom prst="ellipse">
            <a:avLst/>
          </a:prstGeom>
          <a:solidFill>
            <a:schemeClr val="tx2">
              <a:lumMod val="20000"/>
              <a:lumOff val="80000"/>
            </a:schemeClr>
          </a:solidFill>
          <a:ln w="9525" algn="ctr">
            <a:solidFill>
              <a:schemeClr val="tx1"/>
            </a:solidFill>
            <a:round/>
            <a:headEnd/>
            <a:tailEnd/>
          </a:ln>
        </p:spPr>
        <p:txBody>
          <a:bodyPr lIns="0" rIns="0" anchor="ctr"/>
          <a:lstStyle/>
          <a:p>
            <a:pPr algn="ctr" eaLnBrk="1" hangingPunct="1">
              <a:defRPr/>
            </a:pPr>
            <a:r>
              <a:rPr lang="en-US" b="1">
                <a:latin typeface="Arial" charset="0"/>
              </a:rPr>
              <a:t>13</a:t>
            </a:r>
          </a:p>
        </p:txBody>
      </p:sp>
      <p:sp>
        <p:nvSpPr>
          <p:cNvPr id="41997" name="Oval 13">
            <a:extLst>
              <a:ext uri="{FF2B5EF4-FFF2-40B4-BE49-F238E27FC236}">
                <a16:creationId xmlns:a16="http://schemas.microsoft.com/office/drawing/2014/main" id="{A90022BB-0A36-85A0-3697-2DB79C6612CC}"/>
              </a:ext>
            </a:extLst>
          </p:cNvPr>
          <p:cNvSpPr>
            <a:spLocks noChangeArrowheads="1"/>
          </p:cNvSpPr>
          <p:nvPr/>
        </p:nvSpPr>
        <p:spPr bwMode="auto">
          <a:xfrm>
            <a:off x="609600" y="44196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7</a:t>
            </a:r>
          </a:p>
        </p:txBody>
      </p:sp>
      <p:sp>
        <p:nvSpPr>
          <p:cNvPr id="41998" name="Oval 14">
            <a:extLst>
              <a:ext uri="{FF2B5EF4-FFF2-40B4-BE49-F238E27FC236}">
                <a16:creationId xmlns:a16="http://schemas.microsoft.com/office/drawing/2014/main" id="{BBC54F8D-E073-57A5-B048-0220623B6500}"/>
              </a:ext>
            </a:extLst>
          </p:cNvPr>
          <p:cNvSpPr>
            <a:spLocks noChangeArrowheads="1"/>
          </p:cNvSpPr>
          <p:nvPr/>
        </p:nvSpPr>
        <p:spPr bwMode="auto">
          <a:xfrm>
            <a:off x="1600200" y="44196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15</a:t>
            </a:r>
          </a:p>
        </p:txBody>
      </p:sp>
      <p:cxnSp>
        <p:nvCxnSpPr>
          <p:cNvPr id="41999" name="Straight Connector 15">
            <a:extLst>
              <a:ext uri="{FF2B5EF4-FFF2-40B4-BE49-F238E27FC236}">
                <a16:creationId xmlns:a16="http://schemas.microsoft.com/office/drawing/2014/main" id="{B1A1E9BE-F0C6-41E9-FB20-E368CBA8265B}"/>
              </a:ext>
            </a:extLst>
          </p:cNvPr>
          <p:cNvCxnSpPr>
            <a:cxnSpLocks noChangeShapeType="1"/>
            <a:stCxn id="41990" idx="3"/>
            <a:endCxn id="41991" idx="7"/>
          </p:cNvCxnSpPr>
          <p:nvPr/>
        </p:nvCxnSpPr>
        <p:spPr bwMode="auto">
          <a:xfrm rot="5400000">
            <a:off x="1990725" y="2295525"/>
            <a:ext cx="438150" cy="4381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2000" name="Straight Connector 16">
            <a:extLst>
              <a:ext uri="{FF2B5EF4-FFF2-40B4-BE49-F238E27FC236}">
                <a16:creationId xmlns:a16="http://schemas.microsoft.com/office/drawing/2014/main" id="{1D84381D-1B38-8915-3D41-BDC1B76EAC35}"/>
              </a:ext>
            </a:extLst>
          </p:cNvPr>
          <p:cNvCxnSpPr>
            <a:cxnSpLocks noChangeShapeType="1"/>
            <a:stCxn id="41990" idx="5"/>
            <a:endCxn id="40968" idx="1"/>
          </p:cNvCxnSpPr>
          <p:nvPr/>
        </p:nvCxnSpPr>
        <p:spPr bwMode="auto">
          <a:xfrm rot="16200000" flipH="1">
            <a:off x="2752725" y="2295525"/>
            <a:ext cx="438150" cy="4381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2001" name="Straight Connector 17">
            <a:extLst>
              <a:ext uri="{FF2B5EF4-FFF2-40B4-BE49-F238E27FC236}">
                <a16:creationId xmlns:a16="http://schemas.microsoft.com/office/drawing/2014/main" id="{9FD8DD58-DAAD-792F-1884-25CA528745E4}"/>
              </a:ext>
            </a:extLst>
          </p:cNvPr>
          <p:cNvCxnSpPr>
            <a:cxnSpLocks noChangeShapeType="1"/>
            <a:stCxn id="41991" idx="3"/>
            <a:endCxn id="41993" idx="7"/>
          </p:cNvCxnSpPr>
          <p:nvPr/>
        </p:nvCxnSpPr>
        <p:spPr bwMode="auto">
          <a:xfrm rot="5400000">
            <a:off x="1304925" y="3286125"/>
            <a:ext cx="590550" cy="1333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2002" name="Straight Connector 18">
            <a:extLst>
              <a:ext uri="{FF2B5EF4-FFF2-40B4-BE49-F238E27FC236}">
                <a16:creationId xmlns:a16="http://schemas.microsoft.com/office/drawing/2014/main" id="{AE4BBDA4-5BEE-D6A6-952A-0FE9711EF452}"/>
              </a:ext>
            </a:extLst>
          </p:cNvPr>
          <p:cNvCxnSpPr>
            <a:cxnSpLocks noChangeShapeType="1"/>
            <a:stCxn id="41991" idx="5"/>
            <a:endCxn id="41994" idx="1"/>
          </p:cNvCxnSpPr>
          <p:nvPr/>
        </p:nvCxnSpPr>
        <p:spPr bwMode="auto">
          <a:xfrm rot="16200000" flipH="1">
            <a:off x="1800225" y="3248025"/>
            <a:ext cx="590550" cy="2095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2003" name="Straight Connector 19">
            <a:extLst>
              <a:ext uri="{FF2B5EF4-FFF2-40B4-BE49-F238E27FC236}">
                <a16:creationId xmlns:a16="http://schemas.microsoft.com/office/drawing/2014/main" id="{C33BBB3B-10D1-6663-0811-653D77AB49D1}"/>
              </a:ext>
            </a:extLst>
          </p:cNvPr>
          <p:cNvCxnSpPr>
            <a:cxnSpLocks noChangeShapeType="1"/>
            <a:stCxn id="40968" idx="3"/>
            <a:endCxn id="40971" idx="7"/>
          </p:cNvCxnSpPr>
          <p:nvPr/>
        </p:nvCxnSpPr>
        <p:spPr bwMode="auto">
          <a:xfrm rot="5400000">
            <a:off x="2828925" y="3286125"/>
            <a:ext cx="590550" cy="1333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2004" name="Straight Connector 20">
            <a:extLst>
              <a:ext uri="{FF2B5EF4-FFF2-40B4-BE49-F238E27FC236}">
                <a16:creationId xmlns:a16="http://schemas.microsoft.com/office/drawing/2014/main" id="{DA7B7261-C403-475A-B96F-55A119775D2C}"/>
              </a:ext>
            </a:extLst>
          </p:cNvPr>
          <p:cNvCxnSpPr>
            <a:cxnSpLocks noChangeShapeType="1"/>
            <a:stCxn id="40968" idx="5"/>
            <a:endCxn id="40972" idx="1"/>
          </p:cNvCxnSpPr>
          <p:nvPr/>
        </p:nvCxnSpPr>
        <p:spPr bwMode="auto">
          <a:xfrm rot="16200000" flipH="1">
            <a:off x="3286125" y="3286125"/>
            <a:ext cx="590550" cy="1333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2005" name="Straight Connector 21">
            <a:extLst>
              <a:ext uri="{FF2B5EF4-FFF2-40B4-BE49-F238E27FC236}">
                <a16:creationId xmlns:a16="http://schemas.microsoft.com/office/drawing/2014/main" id="{1653D65C-E60E-6C7D-20A6-D0AA6D8D5275}"/>
              </a:ext>
            </a:extLst>
          </p:cNvPr>
          <p:cNvCxnSpPr>
            <a:cxnSpLocks noChangeShapeType="1"/>
            <a:stCxn id="41993" idx="3"/>
            <a:endCxn id="41997" idx="7"/>
          </p:cNvCxnSpPr>
          <p:nvPr/>
        </p:nvCxnSpPr>
        <p:spPr bwMode="auto">
          <a:xfrm rot="5400000">
            <a:off x="847725" y="4124325"/>
            <a:ext cx="514350" cy="2095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2006" name="Straight Connector 22">
            <a:extLst>
              <a:ext uri="{FF2B5EF4-FFF2-40B4-BE49-F238E27FC236}">
                <a16:creationId xmlns:a16="http://schemas.microsoft.com/office/drawing/2014/main" id="{0FA4146E-F9D3-DB7F-508B-AC2CB70A1370}"/>
              </a:ext>
            </a:extLst>
          </p:cNvPr>
          <p:cNvCxnSpPr>
            <a:cxnSpLocks noChangeShapeType="1"/>
            <a:stCxn id="41993" idx="5"/>
            <a:endCxn id="41998" idx="1"/>
          </p:cNvCxnSpPr>
          <p:nvPr/>
        </p:nvCxnSpPr>
        <p:spPr bwMode="auto">
          <a:xfrm rot="16200000" flipH="1">
            <a:off x="1343025" y="4162425"/>
            <a:ext cx="514350" cy="1333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42007" name="Oval 23">
            <a:extLst>
              <a:ext uri="{FF2B5EF4-FFF2-40B4-BE49-F238E27FC236}">
                <a16:creationId xmlns:a16="http://schemas.microsoft.com/office/drawing/2014/main" id="{50F51350-C035-FAED-1AAC-68C5A9FBE7F3}"/>
              </a:ext>
            </a:extLst>
          </p:cNvPr>
          <p:cNvSpPr>
            <a:spLocks noChangeArrowheads="1"/>
          </p:cNvSpPr>
          <p:nvPr/>
        </p:nvSpPr>
        <p:spPr bwMode="auto">
          <a:xfrm>
            <a:off x="6400800" y="19050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5</a:t>
            </a:r>
          </a:p>
        </p:txBody>
      </p:sp>
      <p:sp>
        <p:nvSpPr>
          <p:cNvPr id="40984" name="Oval 24">
            <a:extLst>
              <a:ext uri="{FF2B5EF4-FFF2-40B4-BE49-F238E27FC236}">
                <a16:creationId xmlns:a16="http://schemas.microsoft.com/office/drawing/2014/main" id="{3620F859-2500-4F71-BE39-D668A89BCEDE}"/>
              </a:ext>
            </a:extLst>
          </p:cNvPr>
          <p:cNvSpPr>
            <a:spLocks noChangeArrowheads="1"/>
          </p:cNvSpPr>
          <p:nvPr/>
        </p:nvSpPr>
        <p:spPr bwMode="auto">
          <a:xfrm>
            <a:off x="5638800" y="2667000"/>
            <a:ext cx="457200" cy="457200"/>
          </a:xfrm>
          <a:prstGeom prst="ellipse">
            <a:avLst/>
          </a:prstGeom>
          <a:solidFill>
            <a:schemeClr val="tx2">
              <a:lumMod val="20000"/>
              <a:lumOff val="80000"/>
            </a:schemeClr>
          </a:solidFill>
          <a:ln w="9525" algn="ctr">
            <a:solidFill>
              <a:schemeClr val="tx1"/>
            </a:solidFill>
            <a:round/>
            <a:headEnd/>
            <a:tailEnd/>
          </a:ln>
        </p:spPr>
        <p:txBody>
          <a:bodyPr lIns="0" rIns="0" anchor="ctr"/>
          <a:lstStyle/>
          <a:p>
            <a:pPr algn="ctr" eaLnBrk="1" hangingPunct="1">
              <a:defRPr/>
            </a:pPr>
            <a:r>
              <a:rPr lang="en-US" b="1">
                <a:latin typeface="Arial" charset="0"/>
              </a:rPr>
              <a:t>17</a:t>
            </a:r>
          </a:p>
        </p:txBody>
      </p:sp>
      <p:sp>
        <p:nvSpPr>
          <p:cNvPr id="42009" name="Oval 25">
            <a:extLst>
              <a:ext uri="{FF2B5EF4-FFF2-40B4-BE49-F238E27FC236}">
                <a16:creationId xmlns:a16="http://schemas.microsoft.com/office/drawing/2014/main" id="{D8CF7D01-8D46-ED0A-9911-FA1CE7E9762E}"/>
              </a:ext>
            </a:extLst>
          </p:cNvPr>
          <p:cNvSpPr>
            <a:spLocks noChangeArrowheads="1"/>
          </p:cNvSpPr>
          <p:nvPr/>
        </p:nvSpPr>
        <p:spPr bwMode="auto">
          <a:xfrm>
            <a:off x="7162800" y="26670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19</a:t>
            </a:r>
          </a:p>
        </p:txBody>
      </p:sp>
      <p:sp>
        <p:nvSpPr>
          <p:cNvPr id="40986" name="Oval 26">
            <a:extLst>
              <a:ext uri="{FF2B5EF4-FFF2-40B4-BE49-F238E27FC236}">
                <a16:creationId xmlns:a16="http://schemas.microsoft.com/office/drawing/2014/main" id="{238BE356-14F0-4AFC-BA7B-C4CD92328630}"/>
              </a:ext>
            </a:extLst>
          </p:cNvPr>
          <p:cNvSpPr>
            <a:spLocks noChangeArrowheads="1"/>
          </p:cNvSpPr>
          <p:nvPr/>
        </p:nvSpPr>
        <p:spPr bwMode="auto">
          <a:xfrm>
            <a:off x="5181600" y="3581400"/>
            <a:ext cx="457200" cy="457200"/>
          </a:xfrm>
          <a:prstGeom prst="ellipse">
            <a:avLst/>
          </a:prstGeom>
          <a:solidFill>
            <a:schemeClr val="tx2">
              <a:lumMod val="20000"/>
              <a:lumOff val="80000"/>
            </a:schemeClr>
          </a:solidFill>
          <a:ln w="9525" algn="ctr">
            <a:solidFill>
              <a:schemeClr val="tx1"/>
            </a:solidFill>
            <a:round/>
            <a:headEnd/>
            <a:tailEnd/>
          </a:ln>
        </p:spPr>
        <p:txBody>
          <a:bodyPr lIns="0" rIns="0" anchor="ctr"/>
          <a:lstStyle/>
          <a:p>
            <a:pPr algn="ctr" eaLnBrk="1" hangingPunct="1">
              <a:defRPr/>
            </a:pPr>
            <a:r>
              <a:rPr lang="en-US" b="1">
                <a:latin typeface="Arial" charset="0"/>
              </a:rPr>
              <a:t>15</a:t>
            </a:r>
          </a:p>
        </p:txBody>
      </p:sp>
      <p:sp>
        <p:nvSpPr>
          <p:cNvPr id="40987" name="Oval 27">
            <a:extLst>
              <a:ext uri="{FF2B5EF4-FFF2-40B4-BE49-F238E27FC236}">
                <a16:creationId xmlns:a16="http://schemas.microsoft.com/office/drawing/2014/main" id="{459A6243-2CC0-40D0-9BBE-73EEEEF492E8}"/>
              </a:ext>
            </a:extLst>
          </p:cNvPr>
          <p:cNvSpPr>
            <a:spLocks noChangeArrowheads="1"/>
          </p:cNvSpPr>
          <p:nvPr/>
        </p:nvSpPr>
        <p:spPr bwMode="auto">
          <a:xfrm>
            <a:off x="6172200" y="3581400"/>
            <a:ext cx="457200" cy="457200"/>
          </a:xfrm>
          <a:prstGeom prst="ellipse">
            <a:avLst/>
          </a:prstGeom>
          <a:solidFill>
            <a:schemeClr val="tx2">
              <a:lumMod val="20000"/>
              <a:lumOff val="80000"/>
            </a:schemeClr>
          </a:solidFill>
          <a:ln w="9525" algn="ctr">
            <a:solidFill>
              <a:schemeClr val="tx1"/>
            </a:solidFill>
            <a:round/>
            <a:headEnd/>
            <a:tailEnd/>
          </a:ln>
        </p:spPr>
        <p:txBody>
          <a:bodyPr lIns="0" rIns="0" anchor="ctr"/>
          <a:lstStyle/>
          <a:p>
            <a:pPr algn="ctr" eaLnBrk="1" hangingPunct="1">
              <a:defRPr/>
            </a:pPr>
            <a:r>
              <a:rPr lang="en-US" b="1">
                <a:latin typeface="Arial" charset="0"/>
              </a:rPr>
              <a:t>3</a:t>
            </a:r>
          </a:p>
        </p:txBody>
      </p:sp>
      <p:sp>
        <p:nvSpPr>
          <p:cNvPr id="42012" name="Oval 28">
            <a:extLst>
              <a:ext uri="{FF2B5EF4-FFF2-40B4-BE49-F238E27FC236}">
                <a16:creationId xmlns:a16="http://schemas.microsoft.com/office/drawing/2014/main" id="{EFF6574E-F8CB-4F04-1E14-6BE9D9407E87}"/>
              </a:ext>
            </a:extLst>
          </p:cNvPr>
          <p:cNvSpPr>
            <a:spLocks noChangeArrowheads="1"/>
          </p:cNvSpPr>
          <p:nvPr/>
        </p:nvSpPr>
        <p:spPr bwMode="auto">
          <a:xfrm>
            <a:off x="6705600" y="35814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11</a:t>
            </a:r>
          </a:p>
        </p:txBody>
      </p:sp>
      <p:sp>
        <p:nvSpPr>
          <p:cNvPr id="42013" name="Oval 29">
            <a:extLst>
              <a:ext uri="{FF2B5EF4-FFF2-40B4-BE49-F238E27FC236}">
                <a16:creationId xmlns:a16="http://schemas.microsoft.com/office/drawing/2014/main" id="{1FBD7DE6-3AF8-E105-909D-DB485F5AC9C3}"/>
              </a:ext>
            </a:extLst>
          </p:cNvPr>
          <p:cNvSpPr>
            <a:spLocks noChangeArrowheads="1"/>
          </p:cNvSpPr>
          <p:nvPr/>
        </p:nvSpPr>
        <p:spPr bwMode="auto">
          <a:xfrm>
            <a:off x="7620000" y="35814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13</a:t>
            </a:r>
          </a:p>
        </p:txBody>
      </p:sp>
      <p:sp>
        <p:nvSpPr>
          <p:cNvPr id="40990" name="Oval 30">
            <a:extLst>
              <a:ext uri="{FF2B5EF4-FFF2-40B4-BE49-F238E27FC236}">
                <a16:creationId xmlns:a16="http://schemas.microsoft.com/office/drawing/2014/main" id="{EB10004C-1FE4-4084-9366-DE64384ABB58}"/>
              </a:ext>
            </a:extLst>
          </p:cNvPr>
          <p:cNvSpPr>
            <a:spLocks noChangeArrowheads="1"/>
          </p:cNvSpPr>
          <p:nvPr/>
        </p:nvSpPr>
        <p:spPr bwMode="auto">
          <a:xfrm>
            <a:off x="4648200" y="4419600"/>
            <a:ext cx="457200" cy="457200"/>
          </a:xfrm>
          <a:prstGeom prst="ellipse">
            <a:avLst/>
          </a:prstGeom>
          <a:solidFill>
            <a:schemeClr val="tx2">
              <a:lumMod val="20000"/>
              <a:lumOff val="80000"/>
            </a:schemeClr>
          </a:solidFill>
          <a:ln w="9525" algn="ctr">
            <a:solidFill>
              <a:schemeClr val="tx1"/>
            </a:solidFill>
            <a:round/>
            <a:headEnd/>
            <a:tailEnd/>
          </a:ln>
        </p:spPr>
        <p:txBody>
          <a:bodyPr lIns="0" rIns="0" anchor="ctr"/>
          <a:lstStyle/>
          <a:p>
            <a:pPr algn="ctr" eaLnBrk="1" hangingPunct="1">
              <a:defRPr/>
            </a:pPr>
            <a:r>
              <a:rPr lang="en-US" b="1">
                <a:latin typeface="Arial" charset="0"/>
              </a:rPr>
              <a:t>7</a:t>
            </a:r>
          </a:p>
        </p:txBody>
      </p:sp>
      <p:sp>
        <p:nvSpPr>
          <p:cNvPr id="40991" name="Oval 31">
            <a:extLst>
              <a:ext uri="{FF2B5EF4-FFF2-40B4-BE49-F238E27FC236}">
                <a16:creationId xmlns:a16="http://schemas.microsoft.com/office/drawing/2014/main" id="{D1178061-ADB2-4BFD-A6D6-304BF85F8874}"/>
              </a:ext>
            </a:extLst>
          </p:cNvPr>
          <p:cNvSpPr>
            <a:spLocks noChangeArrowheads="1"/>
          </p:cNvSpPr>
          <p:nvPr/>
        </p:nvSpPr>
        <p:spPr bwMode="auto">
          <a:xfrm>
            <a:off x="5638800" y="4419600"/>
            <a:ext cx="457200" cy="457200"/>
          </a:xfrm>
          <a:prstGeom prst="ellipse">
            <a:avLst/>
          </a:prstGeom>
          <a:solidFill>
            <a:schemeClr val="tx2">
              <a:lumMod val="20000"/>
              <a:lumOff val="80000"/>
            </a:schemeClr>
          </a:solidFill>
          <a:ln w="9525" algn="ctr">
            <a:solidFill>
              <a:schemeClr val="tx1"/>
            </a:solidFill>
            <a:round/>
            <a:headEnd/>
            <a:tailEnd/>
          </a:ln>
        </p:spPr>
        <p:txBody>
          <a:bodyPr lIns="0" rIns="0" anchor="ctr"/>
          <a:lstStyle/>
          <a:p>
            <a:pPr algn="ctr" eaLnBrk="1" hangingPunct="1">
              <a:defRPr/>
            </a:pPr>
            <a:r>
              <a:rPr lang="en-US" b="1">
                <a:latin typeface="Arial" charset="0"/>
              </a:rPr>
              <a:t>9</a:t>
            </a:r>
          </a:p>
        </p:txBody>
      </p:sp>
      <p:cxnSp>
        <p:nvCxnSpPr>
          <p:cNvPr id="42016" name="Straight Connector 32">
            <a:extLst>
              <a:ext uri="{FF2B5EF4-FFF2-40B4-BE49-F238E27FC236}">
                <a16:creationId xmlns:a16="http://schemas.microsoft.com/office/drawing/2014/main" id="{93011120-DB0F-34D6-3900-AC45F46F3F07}"/>
              </a:ext>
            </a:extLst>
          </p:cNvPr>
          <p:cNvCxnSpPr>
            <a:cxnSpLocks noChangeShapeType="1"/>
            <a:stCxn id="42007" idx="3"/>
            <a:endCxn id="40984" idx="7"/>
          </p:cNvCxnSpPr>
          <p:nvPr/>
        </p:nvCxnSpPr>
        <p:spPr bwMode="auto">
          <a:xfrm rot="5400000">
            <a:off x="6029325" y="2295525"/>
            <a:ext cx="438150" cy="4381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2017" name="Straight Connector 33">
            <a:extLst>
              <a:ext uri="{FF2B5EF4-FFF2-40B4-BE49-F238E27FC236}">
                <a16:creationId xmlns:a16="http://schemas.microsoft.com/office/drawing/2014/main" id="{ECEAC429-7DF3-5BDE-418B-0055B31A11D8}"/>
              </a:ext>
            </a:extLst>
          </p:cNvPr>
          <p:cNvCxnSpPr>
            <a:cxnSpLocks noChangeShapeType="1"/>
            <a:stCxn id="42007" idx="5"/>
            <a:endCxn id="42009" idx="1"/>
          </p:cNvCxnSpPr>
          <p:nvPr/>
        </p:nvCxnSpPr>
        <p:spPr bwMode="auto">
          <a:xfrm rot="16200000" flipH="1">
            <a:off x="6791325" y="2295525"/>
            <a:ext cx="438150" cy="4381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2018" name="Straight Connector 34">
            <a:extLst>
              <a:ext uri="{FF2B5EF4-FFF2-40B4-BE49-F238E27FC236}">
                <a16:creationId xmlns:a16="http://schemas.microsoft.com/office/drawing/2014/main" id="{64DC1E12-5219-B95E-D467-95AD618E64D4}"/>
              </a:ext>
            </a:extLst>
          </p:cNvPr>
          <p:cNvCxnSpPr>
            <a:cxnSpLocks noChangeShapeType="1"/>
            <a:stCxn id="40984" idx="3"/>
            <a:endCxn id="40986" idx="7"/>
          </p:cNvCxnSpPr>
          <p:nvPr/>
        </p:nvCxnSpPr>
        <p:spPr bwMode="auto">
          <a:xfrm rot="5400000">
            <a:off x="5343525" y="3286125"/>
            <a:ext cx="590550" cy="1333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2019" name="Straight Connector 35">
            <a:extLst>
              <a:ext uri="{FF2B5EF4-FFF2-40B4-BE49-F238E27FC236}">
                <a16:creationId xmlns:a16="http://schemas.microsoft.com/office/drawing/2014/main" id="{98400555-3297-4F4D-5CDD-D5EC8D605E33}"/>
              </a:ext>
            </a:extLst>
          </p:cNvPr>
          <p:cNvCxnSpPr>
            <a:cxnSpLocks noChangeShapeType="1"/>
            <a:stCxn id="40984" idx="5"/>
            <a:endCxn id="40987" idx="1"/>
          </p:cNvCxnSpPr>
          <p:nvPr/>
        </p:nvCxnSpPr>
        <p:spPr bwMode="auto">
          <a:xfrm rot="16200000" flipH="1">
            <a:off x="5838825" y="3248025"/>
            <a:ext cx="590550" cy="2095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2020" name="Straight Connector 36">
            <a:extLst>
              <a:ext uri="{FF2B5EF4-FFF2-40B4-BE49-F238E27FC236}">
                <a16:creationId xmlns:a16="http://schemas.microsoft.com/office/drawing/2014/main" id="{F376EAF4-4A1C-C28F-3609-20A674094919}"/>
              </a:ext>
            </a:extLst>
          </p:cNvPr>
          <p:cNvCxnSpPr>
            <a:cxnSpLocks noChangeShapeType="1"/>
            <a:stCxn id="42009" idx="3"/>
            <a:endCxn id="42012" idx="7"/>
          </p:cNvCxnSpPr>
          <p:nvPr/>
        </p:nvCxnSpPr>
        <p:spPr bwMode="auto">
          <a:xfrm rot="5400000">
            <a:off x="6867525" y="3286125"/>
            <a:ext cx="590550" cy="1333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2021" name="Straight Connector 37">
            <a:extLst>
              <a:ext uri="{FF2B5EF4-FFF2-40B4-BE49-F238E27FC236}">
                <a16:creationId xmlns:a16="http://schemas.microsoft.com/office/drawing/2014/main" id="{14E61405-EC43-3316-99F5-F33E08A296A3}"/>
              </a:ext>
            </a:extLst>
          </p:cNvPr>
          <p:cNvCxnSpPr>
            <a:cxnSpLocks noChangeShapeType="1"/>
            <a:stCxn id="42009" idx="5"/>
            <a:endCxn id="42013" idx="1"/>
          </p:cNvCxnSpPr>
          <p:nvPr/>
        </p:nvCxnSpPr>
        <p:spPr bwMode="auto">
          <a:xfrm rot="16200000" flipH="1">
            <a:off x="7324725" y="3286125"/>
            <a:ext cx="590550" cy="1333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2022" name="Straight Connector 38">
            <a:extLst>
              <a:ext uri="{FF2B5EF4-FFF2-40B4-BE49-F238E27FC236}">
                <a16:creationId xmlns:a16="http://schemas.microsoft.com/office/drawing/2014/main" id="{A4B54514-2E32-D4E1-B6B8-F1CBBAA1E258}"/>
              </a:ext>
            </a:extLst>
          </p:cNvPr>
          <p:cNvCxnSpPr>
            <a:cxnSpLocks noChangeShapeType="1"/>
            <a:stCxn id="40986" idx="3"/>
            <a:endCxn id="40990" idx="7"/>
          </p:cNvCxnSpPr>
          <p:nvPr/>
        </p:nvCxnSpPr>
        <p:spPr bwMode="auto">
          <a:xfrm rot="5400000">
            <a:off x="4886325" y="4124325"/>
            <a:ext cx="514350" cy="2095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2023" name="Straight Connector 39">
            <a:extLst>
              <a:ext uri="{FF2B5EF4-FFF2-40B4-BE49-F238E27FC236}">
                <a16:creationId xmlns:a16="http://schemas.microsoft.com/office/drawing/2014/main" id="{6466C3A7-F3B2-B8E1-E8C3-C82B7CD08D1C}"/>
              </a:ext>
            </a:extLst>
          </p:cNvPr>
          <p:cNvCxnSpPr>
            <a:cxnSpLocks noChangeShapeType="1"/>
            <a:stCxn id="40986" idx="5"/>
            <a:endCxn id="40991" idx="1"/>
          </p:cNvCxnSpPr>
          <p:nvPr/>
        </p:nvCxnSpPr>
        <p:spPr bwMode="auto">
          <a:xfrm rot="16200000" flipH="1">
            <a:off x="5381625" y="4162425"/>
            <a:ext cx="514350" cy="1333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2024" name="Straight Arrow Connector 41">
            <a:extLst>
              <a:ext uri="{FF2B5EF4-FFF2-40B4-BE49-F238E27FC236}">
                <a16:creationId xmlns:a16="http://schemas.microsoft.com/office/drawing/2014/main" id="{0308D3A4-E5D2-D846-D35D-6CCC18631389}"/>
              </a:ext>
            </a:extLst>
          </p:cNvPr>
          <p:cNvCxnSpPr>
            <a:cxnSpLocks noChangeShapeType="1"/>
          </p:cNvCxnSpPr>
          <p:nvPr/>
        </p:nvCxnSpPr>
        <p:spPr bwMode="auto">
          <a:xfrm rot="5400000">
            <a:off x="1285082" y="3225006"/>
            <a:ext cx="442912" cy="117475"/>
          </a:xfrm>
          <a:prstGeom prst="straightConnector1">
            <a:avLst/>
          </a:prstGeom>
          <a:noFill/>
          <a:ln w="9525" algn="ctr">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42025" name="Straight Arrow Connector 44">
            <a:extLst>
              <a:ext uri="{FF2B5EF4-FFF2-40B4-BE49-F238E27FC236}">
                <a16:creationId xmlns:a16="http://schemas.microsoft.com/office/drawing/2014/main" id="{667E1084-4400-606A-7532-D8A567E58A0A}"/>
              </a:ext>
            </a:extLst>
          </p:cNvPr>
          <p:cNvCxnSpPr>
            <a:cxnSpLocks noChangeShapeType="1"/>
          </p:cNvCxnSpPr>
          <p:nvPr/>
        </p:nvCxnSpPr>
        <p:spPr bwMode="auto">
          <a:xfrm rot="16200000" flipH="1">
            <a:off x="1474788" y="4149725"/>
            <a:ext cx="388938" cy="96837"/>
          </a:xfrm>
          <a:prstGeom prst="straightConnector1">
            <a:avLst/>
          </a:prstGeom>
          <a:noFill/>
          <a:ln w="9525" algn="ctr">
            <a:solidFill>
              <a:schemeClr val="tx1"/>
            </a:solidFill>
            <a:round/>
            <a:headEnd type="arrow" w="med" len="med"/>
            <a:tailEnd type="arrow" w="med" len="med"/>
          </a:ln>
          <a:extLst>
            <a:ext uri="{909E8E84-426E-40DD-AFC4-6F175D3DCCD1}">
              <a14:hiddenFill xmlns:a14="http://schemas.microsoft.com/office/drawing/2010/main">
                <a:noFill/>
              </a14:hiddenFill>
            </a:ext>
          </a:extLst>
        </p:spPr>
      </p:cxnSp>
      <p:sp>
        <p:nvSpPr>
          <p:cNvPr id="42026" name="TextBox 41">
            <a:extLst>
              <a:ext uri="{FF2B5EF4-FFF2-40B4-BE49-F238E27FC236}">
                <a16:creationId xmlns:a16="http://schemas.microsoft.com/office/drawing/2014/main" id="{9E3430E5-E2D6-81A6-BAC9-5BAB7D085E62}"/>
              </a:ext>
            </a:extLst>
          </p:cNvPr>
          <p:cNvSpPr txBox="1">
            <a:spLocks noChangeArrowheads="1"/>
          </p:cNvSpPr>
          <p:nvPr/>
        </p:nvSpPr>
        <p:spPr bwMode="auto">
          <a:xfrm>
            <a:off x="5943600" y="5334000"/>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3.</a:t>
            </a:r>
          </a:p>
        </p:txBody>
      </p:sp>
      <p:sp>
        <p:nvSpPr>
          <p:cNvPr id="42027" name="TextBox 42">
            <a:extLst>
              <a:ext uri="{FF2B5EF4-FFF2-40B4-BE49-F238E27FC236}">
                <a16:creationId xmlns:a16="http://schemas.microsoft.com/office/drawing/2014/main" id="{ACEB7A0E-2D45-8F46-39A1-FE24D41D8417}"/>
              </a:ext>
            </a:extLst>
          </p:cNvPr>
          <p:cNvSpPr txBox="1">
            <a:spLocks noChangeArrowheads="1"/>
          </p:cNvSpPr>
          <p:nvPr/>
        </p:nvSpPr>
        <p:spPr bwMode="auto">
          <a:xfrm>
            <a:off x="1905000" y="5334000"/>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2.</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42">
            <a:extLst>
              <a:ext uri="{FF2B5EF4-FFF2-40B4-BE49-F238E27FC236}">
                <a16:creationId xmlns:a16="http://schemas.microsoft.com/office/drawing/2014/main" id="{4665A796-3670-6CDF-BEDA-459279B1C330}"/>
              </a:ext>
            </a:extLst>
          </p:cNvPr>
          <p:cNvSpPr>
            <a:spLocks noGrp="1" noChangeArrowheads="1"/>
          </p:cNvSpPr>
          <p:nvPr>
            <p:ph type="title"/>
          </p:nvPr>
        </p:nvSpPr>
        <p:spPr/>
        <p:txBody>
          <a:bodyPr/>
          <a:lstStyle/>
          <a:p>
            <a:r>
              <a:rPr lang="en-US" altLang="en-US">
                <a:cs typeface="Arial" panose="020B0604020202020204" pitchFamily="34" charset="0"/>
              </a:rPr>
              <a:t>Ví dụ minh họa (tiếp)</a:t>
            </a:r>
            <a:endParaRPr lang="en-AU" altLang="en-US"/>
          </a:p>
        </p:txBody>
      </p:sp>
      <p:sp>
        <p:nvSpPr>
          <p:cNvPr id="4" name="Date Placeholder 3">
            <a:extLst>
              <a:ext uri="{FF2B5EF4-FFF2-40B4-BE49-F238E27FC236}">
                <a16:creationId xmlns:a16="http://schemas.microsoft.com/office/drawing/2014/main" id="{3B3E948A-0ACA-4B08-B00F-53987DFC45B2}"/>
              </a:ext>
            </a:extLst>
          </p:cNvPr>
          <p:cNvSpPr>
            <a:spLocks noGrp="1"/>
          </p:cNvSpPr>
          <p:nvPr>
            <p:ph type="dt" sz="quarter" idx="10"/>
          </p:nvPr>
        </p:nvSpPr>
        <p:spPr/>
        <p:txBody>
          <a:bodyPr/>
          <a:lstStyle/>
          <a:p>
            <a:pPr>
              <a:defRPr/>
            </a:pPr>
            <a:r>
              <a:rPr lang="en-US"/>
              <a:t>Trường ĐHBK Hà nội</a:t>
            </a:r>
          </a:p>
          <a:p>
            <a:pPr>
              <a:defRPr/>
            </a:pPr>
            <a:r>
              <a:rPr lang="en-US"/>
              <a:t>Khoa Điện tử Viễn thông</a:t>
            </a:r>
            <a:endParaRPr lang="en-US" altLang="en-US"/>
          </a:p>
        </p:txBody>
      </p:sp>
      <p:sp>
        <p:nvSpPr>
          <p:cNvPr id="5" name="Footer Placeholder 4">
            <a:extLst>
              <a:ext uri="{FF2B5EF4-FFF2-40B4-BE49-F238E27FC236}">
                <a16:creationId xmlns:a16="http://schemas.microsoft.com/office/drawing/2014/main" id="{4FF7F39D-6CF9-4855-87B6-E4FDC2D93467}"/>
              </a:ext>
            </a:extLst>
          </p:cNvPr>
          <p:cNvSpPr>
            <a:spLocks noGrp="1"/>
          </p:cNvSpPr>
          <p:nvPr>
            <p:ph type="ftr" sz="quarter" idx="11"/>
          </p:nvPr>
        </p:nvSpPr>
        <p:spPr/>
        <p:txBody>
          <a:bodyPr/>
          <a:lstStyle/>
          <a:p>
            <a:pPr>
              <a:defRPr/>
            </a:pPr>
            <a:r>
              <a:rPr lang="en-US" altLang="en-US"/>
              <a:t>Bộ môn Điện tử Tin học</a:t>
            </a:r>
          </a:p>
        </p:txBody>
      </p:sp>
      <p:sp>
        <p:nvSpPr>
          <p:cNvPr id="43013" name="Slide Number Placeholder 5">
            <a:extLst>
              <a:ext uri="{FF2B5EF4-FFF2-40B4-BE49-F238E27FC236}">
                <a16:creationId xmlns:a16="http://schemas.microsoft.com/office/drawing/2014/main" id="{AB4FF838-CF57-E2D5-4129-C702A934F82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1593A1BB-13F6-4AD0-AC07-C6801E430F80}" type="slidenum">
              <a:rPr lang="en-US" altLang="en-US" sz="1200">
                <a:latin typeface="Garamond" panose="02020404030301010803" pitchFamily="18" charset="0"/>
              </a:rPr>
              <a:pPr>
                <a:spcBef>
                  <a:spcPct val="0"/>
                </a:spcBef>
                <a:buClrTx/>
                <a:buSzTx/>
                <a:buFontTx/>
                <a:buNone/>
              </a:pPr>
              <a:t>39</a:t>
            </a:fld>
            <a:endParaRPr lang="en-US" altLang="en-US" sz="1200">
              <a:latin typeface="Garamond" panose="02020404030301010803" pitchFamily="18" charset="0"/>
            </a:endParaRPr>
          </a:p>
        </p:txBody>
      </p:sp>
      <p:sp>
        <p:nvSpPr>
          <p:cNvPr id="43014" name="Oval 6">
            <a:extLst>
              <a:ext uri="{FF2B5EF4-FFF2-40B4-BE49-F238E27FC236}">
                <a16:creationId xmlns:a16="http://schemas.microsoft.com/office/drawing/2014/main" id="{CBAC2E86-2D15-2244-3C14-10185C4D12EB}"/>
              </a:ext>
            </a:extLst>
          </p:cNvPr>
          <p:cNvSpPr>
            <a:spLocks noChangeArrowheads="1"/>
          </p:cNvSpPr>
          <p:nvPr/>
        </p:nvSpPr>
        <p:spPr bwMode="auto">
          <a:xfrm>
            <a:off x="2362200" y="19050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5</a:t>
            </a:r>
          </a:p>
        </p:txBody>
      </p:sp>
      <p:sp>
        <p:nvSpPr>
          <p:cNvPr id="41991" name="Oval 7">
            <a:extLst>
              <a:ext uri="{FF2B5EF4-FFF2-40B4-BE49-F238E27FC236}">
                <a16:creationId xmlns:a16="http://schemas.microsoft.com/office/drawing/2014/main" id="{A4947E8D-7881-4273-8810-B2DBB60670BF}"/>
              </a:ext>
            </a:extLst>
          </p:cNvPr>
          <p:cNvSpPr>
            <a:spLocks noChangeArrowheads="1"/>
          </p:cNvSpPr>
          <p:nvPr/>
        </p:nvSpPr>
        <p:spPr bwMode="auto">
          <a:xfrm>
            <a:off x="1600200" y="2667000"/>
            <a:ext cx="457200" cy="457200"/>
          </a:xfrm>
          <a:prstGeom prst="ellipse">
            <a:avLst/>
          </a:prstGeom>
          <a:solidFill>
            <a:schemeClr val="tx2">
              <a:lumMod val="20000"/>
              <a:lumOff val="80000"/>
            </a:schemeClr>
          </a:solidFill>
          <a:ln w="9525" algn="ctr">
            <a:solidFill>
              <a:schemeClr val="tx1"/>
            </a:solidFill>
            <a:round/>
            <a:headEnd/>
            <a:tailEnd/>
          </a:ln>
        </p:spPr>
        <p:txBody>
          <a:bodyPr lIns="0" rIns="0" anchor="ctr"/>
          <a:lstStyle/>
          <a:p>
            <a:pPr algn="ctr" eaLnBrk="1" hangingPunct="1">
              <a:defRPr/>
            </a:pPr>
            <a:r>
              <a:rPr lang="en-US" b="1">
                <a:latin typeface="Arial" charset="0"/>
              </a:rPr>
              <a:t>17</a:t>
            </a:r>
          </a:p>
        </p:txBody>
      </p:sp>
      <p:sp>
        <p:nvSpPr>
          <p:cNvPr id="43016" name="Oval 8">
            <a:extLst>
              <a:ext uri="{FF2B5EF4-FFF2-40B4-BE49-F238E27FC236}">
                <a16:creationId xmlns:a16="http://schemas.microsoft.com/office/drawing/2014/main" id="{5F3D75E6-2429-F5B3-9141-1606E5CD586C}"/>
              </a:ext>
            </a:extLst>
          </p:cNvPr>
          <p:cNvSpPr>
            <a:spLocks noChangeArrowheads="1"/>
          </p:cNvSpPr>
          <p:nvPr/>
        </p:nvSpPr>
        <p:spPr bwMode="auto">
          <a:xfrm>
            <a:off x="3124200" y="26670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19</a:t>
            </a:r>
          </a:p>
        </p:txBody>
      </p:sp>
      <p:sp>
        <p:nvSpPr>
          <p:cNvPr id="41993" name="Oval 9">
            <a:extLst>
              <a:ext uri="{FF2B5EF4-FFF2-40B4-BE49-F238E27FC236}">
                <a16:creationId xmlns:a16="http://schemas.microsoft.com/office/drawing/2014/main" id="{25C06E27-5248-4A79-8BBA-2C6CF293EECC}"/>
              </a:ext>
            </a:extLst>
          </p:cNvPr>
          <p:cNvSpPr>
            <a:spLocks noChangeArrowheads="1"/>
          </p:cNvSpPr>
          <p:nvPr/>
        </p:nvSpPr>
        <p:spPr bwMode="auto">
          <a:xfrm>
            <a:off x="1143000" y="3581400"/>
            <a:ext cx="457200" cy="457200"/>
          </a:xfrm>
          <a:prstGeom prst="ellipse">
            <a:avLst/>
          </a:prstGeom>
          <a:solidFill>
            <a:schemeClr val="tx2">
              <a:lumMod val="20000"/>
              <a:lumOff val="80000"/>
            </a:schemeClr>
          </a:solidFill>
          <a:ln w="9525" algn="ctr">
            <a:solidFill>
              <a:schemeClr val="tx1"/>
            </a:solidFill>
            <a:round/>
            <a:headEnd/>
            <a:tailEnd/>
          </a:ln>
        </p:spPr>
        <p:txBody>
          <a:bodyPr lIns="0" rIns="0" anchor="ctr"/>
          <a:lstStyle/>
          <a:p>
            <a:pPr algn="ctr" eaLnBrk="1" hangingPunct="1">
              <a:defRPr/>
            </a:pPr>
            <a:r>
              <a:rPr lang="en-US" b="1">
                <a:latin typeface="Arial" charset="0"/>
              </a:rPr>
              <a:t>15</a:t>
            </a:r>
          </a:p>
        </p:txBody>
      </p:sp>
      <p:sp>
        <p:nvSpPr>
          <p:cNvPr id="41994" name="Oval 10">
            <a:extLst>
              <a:ext uri="{FF2B5EF4-FFF2-40B4-BE49-F238E27FC236}">
                <a16:creationId xmlns:a16="http://schemas.microsoft.com/office/drawing/2014/main" id="{3AEBC314-283E-45E4-8023-536B00375EA5}"/>
              </a:ext>
            </a:extLst>
          </p:cNvPr>
          <p:cNvSpPr>
            <a:spLocks noChangeArrowheads="1"/>
          </p:cNvSpPr>
          <p:nvPr/>
        </p:nvSpPr>
        <p:spPr bwMode="auto">
          <a:xfrm>
            <a:off x="2133600" y="3581400"/>
            <a:ext cx="457200" cy="457200"/>
          </a:xfrm>
          <a:prstGeom prst="ellipse">
            <a:avLst/>
          </a:prstGeom>
          <a:solidFill>
            <a:schemeClr val="tx2">
              <a:lumMod val="20000"/>
              <a:lumOff val="80000"/>
            </a:schemeClr>
          </a:solidFill>
          <a:ln w="9525" algn="ctr">
            <a:solidFill>
              <a:schemeClr val="tx1"/>
            </a:solidFill>
            <a:round/>
            <a:headEnd/>
            <a:tailEnd/>
          </a:ln>
        </p:spPr>
        <p:txBody>
          <a:bodyPr lIns="0" rIns="0" anchor="ctr"/>
          <a:lstStyle/>
          <a:p>
            <a:pPr algn="ctr" eaLnBrk="1" hangingPunct="1">
              <a:defRPr/>
            </a:pPr>
            <a:r>
              <a:rPr lang="en-US" b="1">
                <a:latin typeface="Arial" charset="0"/>
              </a:rPr>
              <a:t>3</a:t>
            </a:r>
          </a:p>
        </p:txBody>
      </p:sp>
      <p:sp>
        <p:nvSpPr>
          <p:cNvPr id="43019" name="Oval 11">
            <a:extLst>
              <a:ext uri="{FF2B5EF4-FFF2-40B4-BE49-F238E27FC236}">
                <a16:creationId xmlns:a16="http://schemas.microsoft.com/office/drawing/2014/main" id="{076E4651-BB06-17F1-C89D-7B827A613368}"/>
              </a:ext>
            </a:extLst>
          </p:cNvPr>
          <p:cNvSpPr>
            <a:spLocks noChangeArrowheads="1"/>
          </p:cNvSpPr>
          <p:nvPr/>
        </p:nvSpPr>
        <p:spPr bwMode="auto">
          <a:xfrm>
            <a:off x="2667000" y="35814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11</a:t>
            </a:r>
          </a:p>
        </p:txBody>
      </p:sp>
      <p:sp>
        <p:nvSpPr>
          <p:cNvPr id="43020" name="Oval 12">
            <a:extLst>
              <a:ext uri="{FF2B5EF4-FFF2-40B4-BE49-F238E27FC236}">
                <a16:creationId xmlns:a16="http://schemas.microsoft.com/office/drawing/2014/main" id="{828BAA05-F85F-8C79-7158-BB56291CD922}"/>
              </a:ext>
            </a:extLst>
          </p:cNvPr>
          <p:cNvSpPr>
            <a:spLocks noChangeArrowheads="1"/>
          </p:cNvSpPr>
          <p:nvPr/>
        </p:nvSpPr>
        <p:spPr bwMode="auto">
          <a:xfrm>
            <a:off x="3581400" y="35814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13</a:t>
            </a:r>
          </a:p>
        </p:txBody>
      </p:sp>
      <p:sp>
        <p:nvSpPr>
          <p:cNvPr id="41997" name="Oval 13">
            <a:extLst>
              <a:ext uri="{FF2B5EF4-FFF2-40B4-BE49-F238E27FC236}">
                <a16:creationId xmlns:a16="http://schemas.microsoft.com/office/drawing/2014/main" id="{09C750A4-52C9-46A7-9A5F-33F34732A1CD}"/>
              </a:ext>
            </a:extLst>
          </p:cNvPr>
          <p:cNvSpPr>
            <a:spLocks noChangeArrowheads="1"/>
          </p:cNvSpPr>
          <p:nvPr/>
        </p:nvSpPr>
        <p:spPr bwMode="auto">
          <a:xfrm>
            <a:off x="609600" y="4419600"/>
            <a:ext cx="457200" cy="457200"/>
          </a:xfrm>
          <a:prstGeom prst="ellipse">
            <a:avLst/>
          </a:prstGeom>
          <a:solidFill>
            <a:schemeClr val="tx2">
              <a:lumMod val="20000"/>
              <a:lumOff val="80000"/>
            </a:schemeClr>
          </a:solidFill>
          <a:ln w="9525" algn="ctr">
            <a:solidFill>
              <a:schemeClr val="tx1"/>
            </a:solidFill>
            <a:round/>
            <a:headEnd/>
            <a:tailEnd/>
          </a:ln>
        </p:spPr>
        <p:txBody>
          <a:bodyPr lIns="0" rIns="0" anchor="ctr"/>
          <a:lstStyle/>
          <a:p>
            <a:pPr algn="ctr" eaLnBrk="1" hangingPunct="1">
              <a:defRPr/>
            </a:pPr>
            <a:r>
              <a:rPr lang="en-US" b="1">
                <a:latin typeface="Arial" charset="0"/>
              </a:rPr>
              <a:t>7</a:t>
            </a:r>
          </a:p>
        </p:txBody>
      </p:sp>
      <p:sp>
        <p:nvSpPr>
          <p:cNvPr id="41998" name="Oval 14">
            <a:extLst>
              <a:ext uri="{FF2B5EF4-FFF2-40B4-BE49-F238E27FC236}">
                <a16:creationId xmlns:a16="http://schemas.microsoft.com/office/drawing/2014/main" id="{CD6D6A00-77D1-4134-B604-C16EF32EF7A5}"/>
              </a:ext>
            </a:extLst>
          </p:cNvPr>
          <p:cNvSpPr>
            <a:spLocks noChangeArrowheads="1"/>
          </p:cNvSpPr>
          <p:nvPr/>
        </p:nvSpPr>
        <p:spPr bwMode="auto">
          <a:xfrm>
            <a:off x="1600200" y="4419600"/>
            <a:ext cx="457200" cy="457200"/>
          </a:xfrm>
          <a:prstGeom prst="ellipse">
            <a:avLst/>
          </a:prstGeom>
          <a:solidFill>
            <a:schemeClr val="tx2">
              <a:lumMod val="20000"/>
              <a:lumOff val="80000"/>
            </a:schemeClr>
          </a:solidFill>
          <a:ln w="9525" algn="ctr">
            <a:solidFill>
              <a:schemeClr val="tx1"/>
            </a:solidFill>
            <a:round/>
            <a:headEnd/>
            <a:tailEnd/>
          </a:ln>
        </p:spPr>
        <p:txBody>
          <a:bodyPr lIns="0" rIns="0" anchor="ctr"/>
          <a:lstStyle/>
          <a:p>
            <a:pPr algn="ctr" eaLnBrk="1" hangingPunct="1">
              <a:defRPr/>
            </a:pPr>
            <a:r>
              <a:rPr lang="en-US" b="1">
                <a:latin typeface="Arial" charset="0"/>
              </a:rPr>
              <a:t>9</a:t>
            </a:r>
          </a:p>
        </p:txBody>
      </p:sp>
      <p:cxnSp>
        <p:nvCxnSpPr>
          <p:cNvPr id="43023" name="Straight Connector 15">
            <a:extLst>
              <a:ext uri="{FF2B5EF4-FFF2-40B4-BE49-F238E27FC236}">
                <a16:creationId xmlns:a16="http://schemas.microsoft.com/office/drawing/2014/main" id="{3231294C-666B-76E9-7318-9B76065F6DBE}"/>
              </a:ext>
            </a:extLst>
          </p:cNvPr>
          <p:cNvCxnSpPr>
            <a:cxnSpLocks noChangeShapeType="1"/>
            <a:stCxn id="43014" idx="3"/>
            <a:endCxn id="41991" idx="7"/>
          </p:cNvCxnSpPr>
          <p:nvPr/>
        </p:nvCxnSpPr>
        <p:spPr bwMode="auto">
          <a:xfrm rot="5400000">
            <a:off x="1990725" y="2295525"/>
            <a:ext cx="438150" cy="4381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3024" name="Straight Connector 16">
            <a:extLst>
              <a:ext uri="{FF2B5EF4-FFF2-40B4-BE49-F238E27FC236}">
                <a16:creationId xmlns:a16="http://schemas.microsoft.com/office/drawing/2014/main" id="{477B42A6-D79E-E5C1-CCD8-141FDC965929}"/>
              </a:ext>
            </a:extLst>
          </p:cNvPr>
          <p:cNvCxnSpPr>
            <a:cxnSpLocks noChangeShapeType="1"/>
            <a:stCxn id="43014" idx="5"/>
            <a:endCxn id="43016" idx="1"/>
          </p:cNvCxnSpPr>
          <p:nvPr/>
        </p:nvCxnSpPr>
        <p:spPr bwMode="auto">
          <a:xfrm rot="16200000" flipH="1">
            <a:off x="2752725" y="2295525"/>
            <a:ext cx="438150" cy="4381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3025" name="Straight Connector 17">
            <a:extLst>
              <a:ext uri="{FF2B5EF4-FFF2-40B4-BE49-F238E27FC236}">
                <a16:creationId xmlns:a16="http://schemas.microsoft.com/office/drawing/2014/main" id="{F782DD2D-F516-DF23-6FE0-4373BFEC10CA}"/>
              </a:ext>
            </a:extLst>
          </p:cNvPr>
          <p:cNvCxnSpPr>
            <a:cxnSpLocks noChangeShapeType="1"/>
            <a:stCxn id="41991" idx="3"/>
            <a:endCxn id="41993" idx="7"/>
          </p:cNvCxnSpPr>
          <p:nvPr/>
        </p:nvCxnSpPr>
        <p:spPr bwMode="auto">
          <a:xfrm rot="5400000">
            <a:off x="1304925" y="3286125"/>
            <a:ext cx="590550" cy="1333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3026" name="Straight Connector 18">
            <a:extLst>
              <a:ext uri="{FF2B5EF4-FFF2-40B4-BE49-F238E27FC236}">
                <a16:creationId xmlns:a16="http://schemas.microsoft.com/office/drawing/2014/main" id="{45F3A70F-747F-0967-8213-459DD0E6190B}"/>
              </a:ext>
            </a:extLst>
          </p:cNvPr>
          <p:cNvCxnSpPr>
            <a:cxnSpLocks noChangeShapeType="1"/>
            <a:stCxn id="41991" idx="5"/>
            <a:endCxn id="41994" idx="1"/>
          </p:cNvCxnSpPr>
          <p:nvPr/>
        </p:nvCxnSpPr>
        <p:spPr bwMode="auto">
          <a:xfrm rot="16200000" flipH="1">
            <a:off x="1800225" y="3248025"/>
            <a:ext cx="590550" cy="2095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3027" name="Straight Connector 19">
            <a:extLst>
              <a:ext uri="{FF2B5EF4-FFF2-40B4-BE49-F238E27FC236}">
                <a16:creationId xmlns:a16="http://schemas.microsoft.com/office/drawing/2014/main" id="{982F4319-3758-CBCD-2A64-4E42A2DBC911}"/>
              </a:ext>
            </a:extLst>
          </p:cNvPr>
          <p:cNvCxnSpPr>
            <a:cxnSpLocks noChangeShapeType="1"/>
            <a:stCxn id="43016" idx="3"/>
            <a:endCxn id="43019" idx="7"/>
          </p:cNvCxnSpPr>
          <p:nvPr/>
        </p:nvCxnSpPr>
        <p:spPr bwMode="auto">
          <a:xfrm rot="5400000">
            <a:off x="2828925" y="3286125"/>
            <a:ext cx="590550" cy="1333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3028" name="Straight Connector 20">
            <a:extLst>
              <a:ext uri="{FF2B5EF4-FFF2-40B4-BE49-F238E27FC236}">
                <a16:creationId xmlns:a16="http://schemas.microsoft.com/office/drawing/2014/main" id="{BB4D2EB9-214A-9A75-0CCE-C5ABDEBC242E}"/>
              </a:ext>
            </a:extLst>
          </p:cNvPr>
          <p:cNvCxnSpPr>
            <a:cxnSpLocks noChangeShapeType="1"/>
            <a:stCxn id="43016" idx="5"/>
            <a:endCxn id="43020" idx="1"/>
          </p:cNvCxnSpPr>
          <p:nvPr/>
        </p:nvCxnSpPr>
        <p:spPr bwMode="auto">
          <a:xfrm rot="16200000" flipH="1">
            <a:off x="3286125" y="3286125"/>
            <a:ext cx="590550" cy="1333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3029" name="Straight Connector 21">
            <a:extLst>
              <a:ext uri="{FF2B5EF4-FFF2-40B4-BE49-F238E27FC236}">
                <a16:creationId xmlns:a16="http://schemas.microsoft.com/office/drawing/2014/main" id="{CD7EDCB6-98F0-D8F9-5422-F6CCB2E4291B}"/>
              </a:ext>
            </a:extLst>
          </p:cNvPr>
          <p:cNvCxnSpPr>
            <a:cxnSpLocks noChangeShapeType="1"/>
            <a:stCxn id="41993" idx="3"/>
            <a:endCxn id="41997" idx="7"/>
          </p:cNvCxnSpPr>
          <p:nvPr/>
        </p:nvCxnSpPr>
        <p:spPr bwMode="auto">
          <a:xfrm rot="5400000">
            <a:off x="847725" y="4124325"/>
            <a:ext cx="514350" cy="2095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3030" name="Straight Connector 22">
            <a:extLst>
              <a:ext uri="{FF2B5EF4-FFF2-40B4-BE49-F238E27FC236}">
                <a16:creationId xmlns:a16="http://schemas.microsoft.com/office/drawing/2014/main" id="{A4F6CD67-E39B-2E30-84AF-ADE1591F2420}"/>
              </a:ext>
            </a:extLst>
          </p:cNvPr>
          <p:cNvCxnSpPr>
            <a:cxnSpLocks noChangeShapeType="1"/>
            <a:stCxn id="41993" idx="5"/>
            <a:endCxn id="41998" idx="1"/>
          </p:cNvCxnSpPr>
          <p:nvPr/>
        </p:nvCxnSpPr>
        <p:spPr bwMode="auto">
          <a:xfrm rot="16200000" flipH="1">
            <a:off x="1343025" y="4162425"/>
            <a:ext cx="514350" cy="1333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42007" name="Oval 23">
            <a:extLst>
              <a:ext uri="{FF2B5EF4-FFF2-40B4-BE49-F238E27FC236}">
                <a16:creationId xmlns:a16="http://schemas.microsoft.com/office/drawing/2014/main" id="{9A29FEB2-D3E8-4267-997E-0CA6811A1CE0}"/>
              </a:ext>
            </a:extLst>
          </p:cNvPr>
          <p:cNvSpPr>
            <a:spLocks noChangeArrowheads="1"/>
          </p:cNvSpPr>
          <p:nvPr/>
        </p:nvSpPr>
        <p:spPr bwMode="auto">
          <a:xfrm>
            <a:off x="6400800" y="1905000"/>
            <a:ext cx="457200" cy="457200"/>
          </a:xfrm>
          <a:prstGeom prst="ellipse">
            <a:avLst/>
          </a:prstGeom>
          <a:solidFill>
            <a:schemeClr val="tx2">
              <a:lumMod val="20000"/>
              <a:lumOff val="80000"/>
            </a:schemeClr>
          </a:solidFill>
          <a:ln w="9525" algn="ctr">
            <a:solidFill>
              <a:schemeClr val="tx1"/>
            </a:solidFill>
            <a:round/>
            <a:headEnd/>
            <a:tailEnd/>
          </a:ln>
        </p:spPr>
        <p:txBody>
          <a:bodyPr lIns="0" rIns="0" anchor="ctr"/>
          <a:lstStyle/>
          <a:p>
            <a:pPr algn="ctr" eaLnBrk="1" hangingPunct="1">
              <a:defRPr/>
            </a:pPr>
            <a:r>
              <a:rPr lang="en-US" b="1">
                <a:latin typeface="Arial" charset="0"/>
              </a:rPr>
              <a:t>19</a:t>
            </a:r>
          </a:p>
        </p:txBody>
      </p:sp>
      <p:sp>
        <p:nvSpPr>
          <p:cNvPr id="42008" name="Oval 24">
            <a:extLst>
              <a:ext uri="{FF2B5EF4-FFF2-40B4-BE49-F238E27FC236}">
                <a16:creationId xmlns:a16="http://schemas.microsoft.com/office/drawing/2014/main" id="{CD33CFAC-B618-48B8-8CBD-1C7736F82D6B}"/>
              </a:ext>
            </a:extLst>
          </p:cNvPr>
          <p:cNvSpPr>
            <a:spLocks noChangeArrowheads="1"/>
          </p:cNvSpPr>
          <p:nvPr/>
        </p:nvSpPr>
        <p:spPr bwMode="auto">
          <a:xfrm>
            <a:off x="5638800" y="2667000"/>
            <a:ext cx="457200" cy="457200"/>
          </a:xfrm>
          <a:prstGeom prst="ellipse">
            <a:avLst/>
          </a:prstGeom>
          <a:solidFill>
            <a:schemeClr val="tx2">
              <a:lumMod val="20000"/>
              <a:lumOff val="80000"/>
            </a:schemeClr>
          </a:solidFill>
          <a:ln w="9525" algn="ctr">
            <a:solidFill>
              <a:schemeClr val="tx1"/>
            </a:solidFill>
            <a:round/>
            <a:headEnd/>
            <a:tailEnd/>
          </a:ln>
        </p:spPr>
        <p:txBody>
          <a:bodyPr lIns="0" rIns="0" anchor="ctr"/>
          <a:lstStyle/>
          <a:p>
            <a:pPr algn="ctr" eaLnBrk="1" hangingPunct="1">
              <a:defRPr/>
            </a:pPr>
            <a:r>
              <a:rPr lang="en-US" b="1">
                <a:latin typeface="Arial" charset="0"/>
              </a:rPr>
              <a:t>17</a:t>
            </a:r>
          </a:p>
        </p:txBody>
      </p:sp>
      <p:sp>
        <p:nvSpPr>
          <p:cNvPr id="42009" name="Oval 25">
            <a:extLst>
              <a:ext uri="{FF2B5EF4-FFF2-40B4-BE49-F238E27FC236}">
                <a16:creationId xmlns:a16="http://schemas.microsoft.com/office/drawing/2014/main" id="{B44D2262-26A0-4F42-AB21-862D9D3F0E11}"/>
              </a:ext>
            </a:extLst>
          </p:cNvPr>
          <p:cNvSpPr>
            <a:spLocks noChangeArrowheads="1"/>
          </p:cNvSpPr>
          <p:nvPr/>
        </p:nvSpPr>
        <p:spPr bwMode="auto">
          <a:xfrm>
            <a:off x="7162800" y="2667000"/>
            <a:ext cx="457200" cy="457200"/>
          </a:xfrm>
          <a:prstGeom prst="ellipse">
            <a:avLst/>
          </a:prstGeom>
          <a:solidFill>
            <a:schemeClr val="tx2">
              <a:lumMod val="20000"/>
              <a:lumOff val="80000"/>
            </a:schemeClr>
          </a:solidFill>
          <a:ln w="9525" algn="ctr">
            <a:solidFill>
              <a:schemeClr val="tx1"/>
            </a:solidFill>
            <a:round/>
            <a:headEnd/>
            <a:tailEnd/>
          </a:ln>
        </p:spPr>
        <p:txBody>
          <a:bodyPr lIns="0" rIns="0" anchor="ctr"/>
          <a:lstStyle/>
          <a:p>
            <a:pPr algn="ctr" eaLnBrk="1" hangingPunct="1">
              <a:defRPr/>
            </a:pPr>
            <a:r>
              <a:rPr lang="en-US" b="1">
                <a:latin typeface="Arial" charset="0"/>
              </a:rPr>
              <a:t>13</a:t>
            </a:r>
          </a:p>
        </p:txBody>
      </p:sp>
      <p:sp>
        <p:nvSpPr>
          <p:cNvPr id="42010" name="Oval 26">
            <a:extLst>
              <a:ext uri="{FF2B5EF4-FFF2-40B4-BE49-F238E27FC236}">
                <a16:creationId xmlns:a16="http://schemas.microsoft.com/office/drawing/2014/main" id="{B297E37E-EB0B-4C72-B6B6-9AE346E80B57}"/>
              </a:ext>
            </a:extLst>
          </p:cNvPr>
          <p:cNvSpPr>
            <a:spLocks noChangeArrowheads="1"/>
          </p:cNvSpPr>
          <p:nvPr/>
        </p:nvSpPr>
        <p:spPr bwMode="auto">
          <a:xfrm>
            <a:off x="5181600" y="3581400"/>
            <a:ext cx="457200" cy="457200"/>
          </a:xfrm>
          <a:prstGeom prst="ellipse">
            <a:avLst/>
          </a:prstGeom>
          <a:solidFill>
            <a:schemeClr val="tx2">
              <a:lumMod val="20000"/>
              <a:lumOff val="80000"/>
            </a:schemeClr>
          </a:solidFill>
          <a:ln w="9525" algn="ctr">
            <a:solidFill>
              <a:schemeClr val="tx1"/>
            </a:solidFill>
            <a:round/>
            <a:headEnd/>
            <a:tailEnd/>
          </a:ln>
        </p:spPr>
        <p:txBody>
          <a:bodyPr lIns="0" rIns="0" anchor="ctr"/>
          <a:lstStyle/>
          <a:p>
            <a:pPr algn="ctr" eaLnBrk="1" hangingPunct="1">
              <a:defRPr/>
            </a:pPr>
            <a:r>
              <a:rPr lang="en-US" b="1">
                <a:latin typeface="Arial" charset="0"/>
              </a:rPr>
              <a:t>15</a:t>
            </a:r>
          </a:p>
        </p:txBody>
      </p:sp>
      <p:sp>
        <p:nvSpPr>
          <p:cNvPr id="42011" name="Oval 27">
            <a:extLst>
              <a:ext uri="{FF2B5EF4-FFF2-40B4-BE49-F238E27FC236}">
                <a16:creationId xmlns:a16="http://schemas.microsoft.com/office/drawing/2014/main" id="{3289946E-7FDB-432D-A228-632A763129F3}"/>
              </a:ext>
            </a:extLst>
          </p:cNvPr>
          <p:cNvSpPr>
            <a:spLocks noChangeArrowheads="1"/>
          </p:cNvSpPr>
          <p:nvPr/>
        </p:nvSpPr>
        <p:spPr bwMode="auto">
          <a:xfrm>
            <a:off x="6172200" y="3581400"/>
            <a:ext cx="457200" cy="457200"/>
          </a:xfrm>
          <a:prstGeom prst="ellipse">
            <a:avLst/>
          </a:prstGeom>
          <a:solidFill>
            <a:schemeClr val="tx2">
              <a:lumMod val="20000"/>
              <a:lumOff val="80000"/>
            </a:schemeClr>
          </a:solidFill>
          <a:ln w="9525" algn="ctr">
            <a:solidFill>
              <a:schemeClr val="tx1"/>
            </a:solidFill>
            <a:round/>
            <a:headEnd/>
            <a:tailEnd/>
          </a:ln>
        </p:spPr>
        <p:txBody>
          <a:bodyPr lIns="0" rIns="0" anchor="ctr"/>
          <a:lstStyle/>
          <a:p>
            <a:pPr algn="ctr" eaLnBrk="1" hangingPunct="1">
              <a:defRPr/>
            </a:pPr>
            <a:r>
              <a:rPr lang="en-US" b="1">
                <a:latin typeface="Arial" charset="0"/>
              </a:rPr>
              <a:t>3</a:t>
            </a:r>
          </a:p>
        </p:txBody>
      </p:sp>
      <p:sp>
        <p:nvSpPr>
          <p:cNvPr id="42012" name="Oval 28">
            <a:extLst>
              <a:ext uri="{FF2B5EF4-FFF2-40B4-BE49-F238E27FC236}">
                <a16:creationId xmlns:a16="http://schemas.microsoft.com/office/drawing/2014/main" id="{FB5FBE21-431B-4A2E-B4FC-6DC9F36C9252}"/>
              </a:ext>
            </a:extLst>
          </p:cNvPr>
          <p:cNvSpPr>
            <a:spLocks noChangeArrowheads="1"/>
          </p:cNvSpPr>
          <p:nvPr/>
        </p:nvSpPr>
        <p:spPr bwMode="auto">
          <a:xfrm>
            <a:off x="6705600" y="3581400"/>
            <a:ext cx="457200" cy="457200"/>
          </a:xfrm>
          <a:prstGeom prst="ellipse">
            <a:avLst/>
          </a:prstGeom>
          <a:solidFill>
            <a:schemeClr val="tx2">
              <a:lumMod val="20000"/>
              <a:lumOff val="80000"/>
            </a:schemeClr>
          </a:solidFill>
          <a:ln w="9525" algn="ctr">
            <a:solidFill>
              <a:schemeClr val="tx1"/>
            </a:solidFill>
            <a:round/>
            <a:headEnd/>
            <a:tailEnd/>
          </a:ln>
        </p:spPr>
        <p:txBody>
          <a:bodyPr lIns="0" rIns="0" anchor="ctr"/>
          <a:lstStyle/>
          <a:p>
            <a:pPr algn="ctr" eaLnBrk="1" hangingPunct="1">
              <a:defRPr/>
            </a:pPr>
            <a:r>
              <a:rPr lang="en-US" b="1">
                <a:latin typeface="Arial" charset="0"/>
              </a:rPr>
              <a:t>11</a:t>
            </a:r>
          </a:p>
        </p:txBody>
      </p:sp>
      <p:sp>
        <p:nvSpPr>
          <p:cNvPr id="42013" name="Oval 29">
            <a:extLst>
              <a:ext uri="{FF2B5EF4-FFF2-40B4-BE49-F238E27FC236}">
                <a16:creationId xmlns:a16="http://schemas.microsoft.com/office/drawing/2014/main" id="{4F081939-63EA-4EC9-9EFB-F2C80CA230A6}"/>
              </a:ext>
            </a:extLst>
          </p:cNvPr>
          <p:cNvSpPr>
            <a:spLocks noChangeArrowheads="1"/>
          </p:cNvSpPr>
          <p:nvPr/>
        </p:nvSpPr>
        <p:spPr bwMode="auto">
          <a:xfrm>
            <a:off x="7620000" y="3581400"/>
            <a:ext cx="457200" cy="457200"/>
          </a:xfrm>
          <a:prstGeom prst="ellipse">
            <a:avLst/>
          </a:prstGeom>
          <a:solidFill>
            <a:schemeClr val="tx2">
              <a:lumMod val="20000"/>
              <a:lumOff val="80000"/>
            </a:schemeClr>
          </a:solidFill>
          <a:ln w="9525" algn="ctr">
            <a:solidFill>
              <a:schemeClr val="tx1"/>
            </a:solidFill>
            <a:round/>
            <a:headEnd/>
            <a:tailEnd/>
          </a:ln>
        </p:spPr>
        <p:txBody>
          <a:bodyPr lIns="0" rIns="0" anchor="ctr"/>
          <a:lstStyle/>
          <a:p>
            <a:pPr algn="ctr" eaLnBrk="1" hangingPunct="1">
              <a:defRPr/>
            </a:pPr>
            <a:r>
              <a:rPr lang="en-US" b="1">
                <a:latin typeface="Arial" charset="0"/>
              </a:rPr>
              <a:t>5</a:t>
            </a:r>
          </a:p>
        </p:txBody>
      </p:sp>
      <p:sp>
        <p:nvSpPr>
          <p:cNvPr id="42014" name="Oval 30">
            <a:extLst>
              <a:ext uri="{FF2B5EF4-FFF2-40B4-BE49-F238E27FC236}">
                <a16:creationId xmlns:a16="http://schemas.microsoft.com/office/drawing/2014/main" id="{B160F02E-933C-470B-99A6-F964E4A04159}"/>
              </a:ext>
            </a:extLst>
          </p:cNvPr>
          <p:cNvSpPr>
            <a:spLocks noChangeArrowheads="1"/>
          </p:cNvSpPr>
          <p:nvPr/>
        </p:nvSpPr>
        <p:spPr bwMode="auto">
          <a:xfrm>
            <a:off x="4648200" y="4419600"/>
            <a:ext cx="457200" cy="457200"/>
          </a:xfrm>
          <a:prstGeom prst="ellipse">
            <a:avLst/>
          </a:prstGeom>
          <a:solidFill>
            <a:schemeClr val="tx2">
              <a:lumMod val="20000"/>
              <a:lumOff val="80000"/>
            </a:schemeClr>
          </a:solidFill>
          <a:ln w="9525" algn="ctr">
            <a:solidFill>
              <a:schemeClr val="tx1"/>
            </a:solidFill>
            <a:round/>
            <a:headEnd/>
            <a:tailEnd/>
          </a:ln>
        </p:spPr>
        <p:txBody>
          <a:bodyPr lIns="0" rIns="0" anchor="ctr"/>
          <a:lstStyle/>
          <a:p>
            <a:pPr algn="ctr" eaLnBrk="1" hangingPunct="1">
              <a:defRPr/>
            </a:pPr>
            <a:r>
              <a:rPr lang="en-US" b="1">
                <a:latin typeface="Arial" charset="0"/>
              </a:rPr>
              <a:t>7</a:t>
            </a:r>
          </a:p>
        </p:txBody>
      </p:sp>
      <p:sp>
        <p:nvSpPr>
          <p:cNvPr id="42015" name="Oval 31">
            <a:extLst>
              <a:ext uri="{FF2B5EF4-FFF2-40B4-BE49-F238E27FC236}">
                <a16:creationId xmlns:a16="http://schemas.microsoft.com/office/drawing/2014/main" id="{8C7EC2B4-0A23-478F-AD56-9D7082C87F6B}"/>
              </a:ext>
            </a:extLst>
          </p:cNvPr>
          <p:cNvSpPr>
            <a:spLocks noChangeArrowheads="1"/>
          </p:cNvSpPr>
          <p:nvPr/>
        </p:nvSpPr>
        <p:spPr bwMode="auto">
          <a:xfrm>
            <a:off x="5638800" y="4419600"/>
            <a:ext cx="457200" cy="457200"/>
          </a:xfrm>
          <a:prstGeom prst="ellipse">
            <a:avLst/>
          </a:prstGeom>
          <a:solidFill>
            <a:schemeClr val="tx2">
              <a:lumMod val="20000"/>
              <a:lumOff val="80000"/>
            </a:schemeClr>
          </a:solidFill>
          <a:ln w="9525" algn="ctr">
            <a:solidFill>
              <a:schemeClr val="tx1"/>
            </a:solidFill>
            <a:round/>
            <a:headEnd/>
            <a:tailEnd/>
          </a:ln>
        </p:spPr>
        <p:txBody>
          <a:bodyPr lIns="0" rIns="0" anchor="ctr"/>
          <a:lstStyle/>
          <a:p>
            <a:pPr algn="ctr" eaLnBrk="1" hangingPunct="1">
              <a:defRPr/>
            </a:pPr>
            <a:r>
              <a:rPr lang="en-US" b="1">
                <a:latin typeface="Arial" charset="0"/>
              </a:rPr>
              <a:t>9</a:t>
            </a:r>
          </a:p>
        </p:txBody>
      </p:sp>
      <p:cxnSp>
        <p:nvCxnSpPr>
          <p:cNvPr id="43040" name="Straight Connector 32">
            <a:extLst>
              <a:ext uri="{FF2B5EF4-FFF2-40B4-BE49-F238E27FC236}">
                <a16:creationId xmlns:a16="http://schemas.microsoft.com/office/drawing/2014/main" id="{E54EC693-CF65-A309-8481-07801ED1CC70}"/>
              </a:ext>
            </a:extLst>
          </p:cNvPr>
          <p:cNvCxnSpPr>
            <a:cxnSpLocks noChangeShapeType="1"/>
            <a:stCxn id="42007" idx="3"/>
            <a:endCxn id="42008" idx="7"/>
          </p:cNvCxnSpPr>
          <p:nvPr/>
        </p:nvCxnSpPr>
        <p:spPr bwMode="auto">
          <a:xfrm rot="5400000">
            <a:off x="6029325" y="2295525"/>
            <a:ext cx="438150" cy="4381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3041" name="Straight Connector 33">
            <a:extLst>
              <a:ext uri="{FF2B5EF4-FFF2-40B4-BE49-F238E27FC236}">
                <a16:creationId xmlns:a16="http://schemas.microsoft.com/office/drawing/2014/main" id="{837F1707-A7CA-1C14-F7CA-5B3F24DC78B3}"/>
              </a:ext>
            </a:extLst>
          </p:cNvPr>
          <p:cNvCxnSpPr>
            <a:cxnSpLocks noChangeShapeType="1"/>
            <a:stCxn id="42007" idx="5"/>
            <a:endCxn id="42009" idx="1"/>
          </p:cNvCxnSpPr>
          <p:nvPr/>
        </p:nvCxnSpPr>
        <p:spPr bwMode="auto">
          <a:xfrm rot="16200000" flipH="1">
            <a:off x="6791325" y="2295525"/>
            <a:ext cx="438150" cy="4381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3042" name="Straight Connector 34">
            <a:extLst>
              <a:ext uri="{FF2B5EF4-FFF2-40B4-BE49-F238E27FC236}">
                <a16:creationId xmlns:a16="http://schemas.microsoft.com/office/drawing/2014/main" id="{58B3DF96-3387-C7DB-E26F-2D5CF38D32AD}"/>
              </a:ext>
            </a:extLst>
          </p:cNvPr>
          <p:cNvCxnSpPr>
            <a:cxnSpLocks noChangeShapeType="1"/>
            <a:stCxn id="42008" idx="3"/>
            <a:endCxn id="42010" idx="7"/>
          </p:cNvCxnSpPr>
          <p:nvPr/>
        </p:nvCxnSpPr>
        <p:spPr bwMode="auto">
          <a:xfrm rot="5400000">
            <a:off x="5343525" y="3286125"/>
            <a:ext cx="590550" cy="1333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3043" name="Straight Connector 35">
            <a:extLst>
              <a:ext uri="{FF2B5EF4-FFF2-40B4-BE49-F238E27FC236}">
                <a16:creationId xmlns:a16="http://schemas.microsoft.com/office/drawing/2014/main" id="{1219BB11-A67A-FF2D-16D4-E027438CE2ED}"/>
              </a:ext>
            </a:extLst>
          </p:cNvPr>
          <p:cNvCxnSpPr>
            <a:cxnSpLocks noChangeShapeType="1"/>
            <a:stCxn id="42008" idx="5"/>
            <a:endCxn id="42011" idx="1"/>
          </p:cNvCxnSpPr>
          <p:nvPr/>
        </p:nvCxnSpPr>
        <p:spPr bwMode="auto">
          <a:xfrm rot="16200000" flipH="1">
            <a:off x="5838825" y="3248025"/>
            <a:ext cx="590550" cy="2095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3044" name="Straight Connector 36">
            <a:extLst>
              <a:ext uri="{FF2B5EF4-FFF2-40B4-BE49-F238E27FC236}">
                <a16:creationId xmlns:a16="http://schemas.microsoft.com/office/drawing/2014/main" id="{E5EAEAC4-AA70-3064-0019-9CA249A229D1}"/>
              </a:ext>
            </a:extLst>
          </p:cNvPr>
          <p:cNvCxnSpPr>
            <a:cxnSpLocks noChangeShapeType="1"/>
            <a:stCxn id="42009" idx="3"/>
            <a:endCxn id="42012" idx="7"/>
          </p:cNvCxnSpPr>
          <p:nvPr/>
        </p:nvCxnSpPr>
        <p:spPr bwMode="auto">
          <a:xfrm rot="5400000">
            <a:off x="6867525" y="3286125"/>
            <a:ext cx="590550" cy="1333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3045" name="Straight Connector 37">
            <a:extLst>
              <a:ext uri="{FF2B5EF4-FFF2-40B4-BE49-F238E27FC236}">
                <a16:creationId xmlns:a16="http://schemas.microsoft.com/office/drawing/2014/main" id="{3CDDD6A2-9272-1AEB-1E56-BB05BB62B9E0}"/>
              </a:ext>
            </a:extLst>
          </p:cNvPr>
          <p:cNvCxnSpPr>
            <a:cxnSpLocks noChangeShapeType="1"/>
            <a:stCxn id="42009" idx="5"/>
            <a:endCxn id="42013" idx="1"/>
          </p:cNvCxnSpPr>
          <p:nvPr/>
        </p:nvCxnSpPr>
        <p:spPr bwMode="auto">
          <a:xfrm rot="16200000" flipH="1">
            <a:off x="7324725" y="3286125"/>
            <a:ext cx="590550" cy="1333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3046" name="Straight Connector 38">
            <a:extLst>
              <a:ext uri="{FF2B5EF4-FFF2-40B4-BE49-F238E27FC236}">
                <a16:creationId xmlns:a16="http://schemas.microsoft.com/office/drawing/2014/main" id="{7A9DB924-2BB7-9826-F8BD-B741827B6824}"/>
              </a:ext>
            </a:extLst>
          </p:cNvPr>
          <p:cNvCxnSpPr>
            <a:cxnSpLocks noChangeShapeType="1"/>
            <a:stCxn id="42010" idx="3"/>
            <a:endCxn id="42014" idx="7"/>
          </p:cNvCxnSpPr>
          <p:nvPr/>
        </p:nvCxnSpPr>
        <p:spPr bwMode="auto">
          <a:xfrm rot="5400000">
            <a:off x="4886325" y="4124325"/>
            <a:ext cx="514350" cy="2095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3047" name="Straight Connector 39">
            <a:extLst>
              <a:ext uri="{FF2B5EF4-FFF2-40B4-BE49-F238E27FC236}">
                <a16:creationId xmlns:a16="http://schemas.microsoft.com/office/drawing/2014/main" id="{C9167281-56E8-72AA-EAD0-78DE3EB2929A}"/>
              </a:ext>
            </a:extLst>
          </p:cNvPr>
          <p:cNvCxnSpPr>
            <a:cxnSpLocks noChangeShapeType="1"/>
            <a:stCxn id="42010" idx="5"/>
            <a:endCxn id="42015" idx="1"/>
          </p:cNvCxnSpPr>
          <p:nvPr/>
        </p:nvCxnSpPr>
        <p:spPr bwMode="auto">
          <a:xfrm rot="16200000" flipH="1">
            <a:off x="5381625" y="4162425"/>
            <a:ext cx="514350" cy="1333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3048" name="Straight Arrow Connector 41">
            <a:extLst>
              <a:ext uri="{FF2B5EF4-FFF2-40B4-BE49-F238E27FC236}">
                <a16:creationId xmlns:a16="http://schemas.microsoft.com/office/drawing/2014/main" id="{31524F65-2478-7317-534D-D453E35701DC}"/>
              </a:ext>
            </a:extLst>
          </p:cNvPr>
          <p:cNvCxnSpPr>
            <a:cxnSpLocks noChangeShapeType="1"/>
          </p:cNvCxnSpPr>
          <p:nvPr/>
        </p:nvCxnSpPr>
        <p:spPr bwMode="auto">
          <a:xfrm>
            <a:off x="2819400" y="2286000"/>
            <a:ext cx="407988" cy="387350"/>
          </a:xfrm>
          <a:prstGeom prst="straightConnector1">
            <a:avLst/>
          </a:prstGeom>
          <a:noFill/>
          <a:ln w="9525" algn="ctr">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43049" name="Straight Arrow Connector 43">
            <a:extLst>
              <a:ext uri="{FF2B5EF4-FFF2-40B4-BE49-F238E27FC236}">
                <a16:creationId xmlns:a16="http://schemas.microsoft.com/office/drawing/2014/main" id="{D7296AD7-F0EC-A8E5-C6F3-1C3D7381A668}"/>
              </a:ext>
            </a:extLst>
          </p:cNvPr>
          <p:cNvCxnSpPr>
            <a:cxnSpLocks noChangeShapeType="1"/>
          </p:cNvCxnSpPr>
          <p:nvPr/>
        </p:nvCxnSpPr>
        <p:spPr bwMode="auto">
          <a:xfrm rot="16200000" flipH="1">
            <a:off x="3456781" y="3290094"/>
            <a:ext cx="415925" cy="96838"/>
          </a:xfrm>
          <a:prstGeom prst="straightConnector1">
            <a:avLst/>
          </a:prstGeom>
          <a:noFill/>
          <a:ln w="9525" algn="ctr">
            <a:solidFill>
              <a:schemeClr val="tx1"/>
            </a:solidFill>
            <a:round/>
            <a:headEnd type="arrow" w="med" len="med"/>
            <a:tailEnd type="arrow" w="med" len="med"/>
          </a:ln>
          <a:extLst>
            <a:ext uri="{909E8E84-426E-40DD-AFC4-6F175D3DCCD1}">
              <a14:hiddenFill xmlns:a14="http://schemas.microsoft.com/office/drawing/2010/main">
                <a:noFill/>
              </a14:hiddenFill>
            </a:ext>
          </a:extLst>
        </p:spPr>
      </p:cxnSp>
      <p:sp>
        <p:nvSpPr>
          <p:cNvPr id="43050" name="TextBox 41">
            <a:extLst>
              <a:ext uri="{FF2B5EF4-FFF2-40B4-BE49-F238E27FC236}">
                <a16:creationId xmlns:a16="http://schemas.microsoft.com/office/drawing/2014/main" id="{47ED0C9D-3609-C18B-196C-91E79C21F8C6}"/>
              </a:ext>
            </a:extLst>
          </p:cNvPr>
          <p:cNvSpPr txBox="1">
            <a:spLocks noChangeArrowheads="1"/>
          </p:cNvSpPr>
          <p:nvPr/>
        </p:nvSpPr>
        <p:spPr bwMode="auto">
          <a:xfrm>
            <a:off x="5943600" y="5334000"/>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5.</a:t>
            </a:r>
          </a:p>
        </p:txBody>
      </p:sp>
      <p:sp>
        <p:nvSpPr>
          <p:cNvPr id="43051" name="TextBox 42">
            <a:extLst>
              <a:ext uri="{FF2B5EF4-FFF2-40B4-BE49-F238E27FC236}">
                <a16:creationId xmlns:a16="http://schemas.microsoft.com/office/drawing/2014/main" id="{57D11E70-E747-EB2C-5A02-CBAAAB0DFE07}"/>
              </a:ext>
            </a:extLst>
          </p:cNvPr>
          <p:cNvSpPr txBox="1">
            <a:spLocks noChangeArrowheads="1"/>
          </p:cNvSpPr>
          <p:nvPr/>
        </p:nvSpPr>
        <p:spPr bwMode="auto">
          <a:xfrm>
            <a:off x="1905000" y="5334000"/>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3">
            <a:extLst>
              <a:ext uri="{FF2B5EF4-FFF2-40B4-BE49-F238E27FC236}">
                <a16:creationId xmlns:a16="http://schemas.microsoft.com/office/drawing/2014/main" id="{6E3DB559-4339-43FB-8E24-88F0C9B29E2C}"/>
              </a:ext>
            </a:extLst>
          </p:cNvPr>
          <p:cNvSpPr>
            <a:spLocks noGrp="1"/>
          </p:cNvSpPr>
          <p:nvPr>
            <p:ph type="dt" sz="quarter" idx="10"/>
          </p:nvPr>
        </p:nvSpPr>
        <p:spPr/>
        <p:txBody>
          <a:bodyPr/>
          <a:lstStyle/>
          <a:p>
            <a:pPr>
              <a:defRPr/>
            </a:pPr>
            <a:r>
              <a:rPr lang="en-US"/>
              <a:t>Trường ĐHBK Hà nội</a:t>
            </a:r>
          </a:p>
          <a:p>
            <a:pPr>
              <a:defRPr/>
            </a:pPr>
            <a:r>
              <a:rPr lang="en-US"/>
              <a:t>Khoa Điện tử Viễn thông</a:t>
            </a:r>
            <a:endParaRPr lang="en-US" altLang="en-US"/>
          </a:p>
        </p:txBody>
      </p:sp>
      <p:sp>
        <p:nvSpPr>
          <p:cNvPr id="11" name="Footer Placeholder 4">
            <a:extLst>
              <a:ext uri="{FF2B5EF4-FFF2-40B4-BE49-F238E27FC236}">
                <a16:creationId xmlns:a16="http://schemas.microsoft.com/office/drawing/2014/main" id="{14F1F843-D19D-446F-BEAD-5CA34B61E501}"/>
              </a:ext>
            </a:extLst>
          </p:cNvPr>
          <p:cNvSpPr>
            <a:spLocks noGrp="1"/>
          </p:cNvSpPr>
          <p:nvPr>
            <p:ph type="ftr" sz="quarter" idx="11"/>
          </p:nvPr>
        </p:nvSpPr>
        <p:spPr/>
        <p:txBody>
          <a:bodyPr/>
          <a:lstStyle/>
          <a:p>
            <a:pPr>
              <a:defRPr/>
            </a:pPr>
            <a:r>
              <a:rPr lang="en-US" altLang="en-US"/>
              <a:t>Bộ môn Điện tử Tin học</a:t>
            </a:r>
          </a:p>
        </p:txBody>
      </p:sp>
      <p:sp>
        <p:nvSpPr>
          <p:cNvPr id="7172" name="Slide Number Placeholder 5">
            <a:extLst>
              <a:ext uri="{FF2B5EF4-FFF2-40B4-BE49-F238E27FC236}">
                <a16:creationId xmlns:a16="http://schemas.microsoft.com/office/drawing/2014/main" id="{72A11B4D-C354-783A-32C2-19200C5158F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A9536998-5660-4F4D-9831-50EFCA651630}" type="slidenum">
              <a:rPr lang="en-US" altLang="en-US" sz="1200">
                <a:latin typeface="Garamond" panose="02020404030301010803" pitchFamily="18" charset="0"/>
              </a:rPr>
              <a:pPr>
                <a:spcBef>
                  <a:spcPct val="0"/>
                </a:spcBef>
                <a:buClrTx/>
                <a:buSzTx/>
                <a:buFontTx/>
                <a:buNone/>
              </a:pPr>
              <a:t>4</a:t>
            </a:fld>
            <a:endParaRPr lang="en-US" altLang="en-US" sz="1200">
              <a:latin typeface="Garamond" panose="02020404030301010803" pitchFamily="18" charset="0"/>
            </a:endParaRPr>
          </a:p>
        </p:txBody>
      </p:sp>
      <p:sp>
        <p:nvSpPr>
          <p:cNvPr id="7173" name="Rectangle 2">
            <a:extLst>
              <a:ext uri="{FF2B5EF4-FFF2-40B4-BE49-F238E27FC236}">
                <a16:creationId xmlns:a16="http://schemas.microsoft.com/office/drawing/2014/main" id="{AD1374F9-F0DE-D37E-072E-06293F9AC3A9}"/>
              </a:ext>
            </a:extLst>
          </p:cNvPr>
          <p:cNvSpPr>
            <a:spLocks noGrp="1" noChangeArrowheads="1"/>
          </p:cNvSpPr>
          <p:nvPr>
            <p:ph type="title"/>
          </p:nvPr>
        </p:nvSpPr>
        <p:spPr/>
        <p:txBody>
          <a:bodyPr/>
          <a:lstStyle/>
          <a:p>
            <a:pPr eaLnBrk="1" hangingPunct="1"/>
            <a:r>
              <a:rPr lang="en-US" altLang="en-US"/>
              <a:t>Đặt vấn đề</a:t>
            </a:r>
          </a:p>
        </p:txBody>
      </p:sp>
      <p:sp>
        <p:nvSpPr>
          <p:cNvPr id="7174" name="Rectangle 3">
            <a:extLst>
              <a:ext uri="{FF2B5EF4-FFF2-40B4-BE49-F238E27FC236}">
                <a16:creationId xmlns:a16="http://schemas.microsoft.com/office/drawing/2014/main" id="{DBC1A7F0-F07E-5D26-B598-2C074A4AACD5}"/>
              </a:ext>
            </a:extLst>
          </p:cNvPr>
          <p:cNvSpPr>
            <a:spLocks noGrp="1" noChangeArrowheads="1"/>
          </p:cNvSpPr>
          <p:nvPr>
            <p:ph type="body" idx="1"/>
          </p:nvPr>
        </p:nvSpPr>
        <p:spPr/>
        <p:txBody>
          <a:bodyPr/>
          <a:lstStyle/>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r>
              <a:rPr lang="en-US" altLang="en-US"/>
              <a:t>Với mỗi giải thuật, sẽ đưa ra:</a:t>
            </a:r>
          </a:p>
          <a:p>
            <a:pPr lvl="1" eaLnBrk="1" hangingPunct="1"/>
            <a:r>
              <a:rPr lang="en-US" altLang="en-US"/>
              <a:t>Ý tưởng giải thuật</a:t>
            </a:r>
          </a:p>
          <a:p>
            <a:pPr lvl="1" eaLnBrk="1" hangingPunct="1"/>
            <a:r>
              <a:rPr lang="en-US" altLang="en-US"/>
              <a:t>Cài đặt cơ bản (gồm một hoặc một số hàm)</a:t>
            </a:r>
          </a:p>
        </p:txBody>
      </p:sp>
      <p:sp>
        <p:nvSpPr>
          <p:cNvPr id="7175" name="Oval 4">
            <a:extLst>
              <a:ext uri="{FF2B5EF4-FFF2-40B4-BE49-F238E27FC236}">
                <a16:creationId xmlns:a16="http://schemas.microsoft.com/office/drawing/2014/main" id="{808BAF4F-BAC6-5E7C-D49E-4C73C080725D}"/>
              </a:ext>
            </a:extLst>
          </p:cNvPr>
          <p:cNvSpPr>
            <a:spLocks noChangeArrowheads="1"/>
          </p:cNvSpPr>
          <p:nvPr/>
        </p:nvSpPr>
        <p:spPr bwMode="auto">
          <a:xfrm>
            <a:off x="3581400" y="1981200"/>
            <a:ext cx="2057400" cy="1600200"/>
          </a:xfrm>
          <a:prstGeom prst="ellipse">
            <a:avLst/>
          </a:prstGeom>
          <a:solidFill>
            <a:srgbClr val="FFFF00"/>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Sorting </a:t>
            </a:r>
          </a:p>
          <a:p>
            <a:pPr algn="ctr" eaLnBrk="1" hangingPunct="1">
              <a:spcBef>
                <a:spcPct val="0"/>
              </a:spcBef>
              <a:buClrTx/>
              <a:buSzTx/>
              <a:buFontTx/>
              <a:buNone/>
            </a:pPr>
            <a:r>
              <a:rPr lang="en-US" altLang="en-US" sz="1800" b="1">
                <a:latin typeface="Arial" panose="020B0604020202020204" pitchFamily="34" charset="0"/>
              </a:rPr>
              <a:t>Algorithm?</a:t>
            </a:r>
          </a:p>
        </p:txBody>
      </p:sp>
      <p:sp>
        <p:nvSpPr>
          <p:cNvPr id="7176" name="Line 5">
            <a:extLst>
              <a:ext uri="{FF2B5EF4-FFF2-40B4-BE49-F238E27FC236}">
                <a16:creationId xmlns:a16="http://schemas.microsoft.com/office/drawing/2014/main" id="{D3E3D016-109F-3ABC-47C6-0C358252BAA3}"/>
              </a:ext>
            </a:extLst>
          </p:cNvPr>
          <p:cNvSpPr>
            <a:spLocks noChangeShapeType="1"/>
          </p:cNvSpPr>
          <p:nvPr/>
        </p:nvSpPr>
        <p:spPr bwMode="auto">
          <a:xfrm>
            <a:off x="1676400" y="2743200"/>
            <a:ext cx="1905000" cy="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77" name="Line 6">
            <a:extLst>
              <a:ext uri="{FF2B5EF4-FFF2-40B4-BE49-F238E27FC236}">
                <a16:creationId xmlns:a16="http://schemas.microsoft.com/office/drawing/2014/main" id="{03B90C4A-DEF7-70A3-6B56-0F8083254446}"/>
              </a:ext>
            </a:extLst>
          </p:cNvPr>
          <p:cNvSpPr>
            <a:spLocks noChangeShapeType="1"/>
          </p:cNvSpPr>
          <p:nvPr/>
        </p:nvSpPr>
        <p:spPr bwMode="auto">
          <a:xfrm>
            <a:off x="5638800" y="2743200"/>
            <a:ext cx="1905000" cy="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78" name="Text Box 7">
            <a:extLst>
              <a:ext uri="{FF2B5EF4-FFF2-40B4-BE49-F238E27FC236}">
                <a16:creationId xmlns:a16="http://schemas.microsoft.com/office/drawing/2014/main" id="{1CB81884-A93F-E15A-E1E2-AB4AEF70FE0D}"/>
              </a:ext>
            </a:extLst>
          </p:cNvPr>
          <p:cNvSpPr txBox="1">
            <a:spLocks noChangeArrowheads="1"/>
          </p:cNvSpPr>
          <p:nvPr/>
        </p:nvSpPr>
        <p:spPr bwMode="auto">
          <a:xfrm>
            <a:off x="1600200" y="2300288"/>
            <a:ext cx="1600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a</a:t>
            </a:r>
            <a:r>
              <a:rPr lang="en-US" altLang="en-US" sz="1800" baseline="-25000">
                <a:latin typeface="Arial" panose="020B0604020202020204" pitchFamily="34" charset="0"/>
              </a:rPr>
              <a:t>1</a:t>
            </a:r>
            <a:r>
              <a:rPr lang="en-US" altLang="en-US" sz="1800">
                <a:latin typeface="Arial" panose="020B0604020202020204" pitchFamily="34" charset="0"/>
              </a:rPr>
              <a:t>,a</a:t>
            </a:r>
            <a:r>
              <a:rPr lang="en-US" altLang="en-US" sz="1800" baseline="-25000">
                <a:latin typeface="Arial" panose="020B0604020202020204" pitchFamily="34" charset="0"/>
              </a:rPr>
              <a:t>2</a:t>
            </a:r>
            <a:r>
              <a:rPr lang="en-US" altLang="en-US" sz="1800">
                <a:latin typeface="Arial" panose="020B0604020202020204" pitchFamily="34" charset="0"/>
              </a:rPr>
              <a:t>,…,a</a:t>
            </a:r>
            <a:r>
              <a:rPr lang="en-US" altLang="en-US" sz="1800" baseline="-25000">
                <a:latin typeface="Arial" panose="020B0604020202020204" pitchFamily="34" charset="0"/>
              </a:rPr>
              <a:t>N</a:t>
            </a:r>
          </a:p>
        </p:txBody>
      </p:sp>
      <p:sp>
        <p:nvSpPr>
          <p:cNvPr id="7179" name="Text Box 8">
            <a:extLst>
              <a:ext uri="{FF2B5EF4-FFF2-40B4-BE49-F238E27FC236}">
                <a16:creationId xmlns:a16="http://schemas.microsoft.com/office/drawing/2014/main" id="{5144FA1A-3E2A-04A3-39F8-D41E80318267}"/>
              </a:ext>
            </a:extLst>
          </p:cNvPr>
          <p:cNvSpPr txBox="1">
            <a:spLocks noChangeArrowheads="1"/>
          </p:cNvSpPr>
          <p:nvPr/>
        </p:nvSpPr>
        <p:spPr bwMode="auto">
          <a:xfrm>
            <a:off x="5943600" y="22860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a’</a:t>
            </a:r>
            <a:r>
              <a:rPr lang="en-US" altLang="en-US" sz="1800" baseline="-25000">
                <a:latin typeface="Arial" panose="020B0604020202020204" pitchFamily="34" charset="0"/>
              </a:rPr>
              <a:t>1</a:t>
            </a:r>
            <a:r>
              <a:rPr lang="en-US" altLang="en-US" sz="1800">
                <a:latin typeface="Arial" panose="020B0604020202020204" pitchFamily="34" charset="0"/>
              </a:rPr>
              <a:t>,a’</a:t>
            </a:r>
            <a:r>
              <a:rPr lang="en-US" altLang="en-US" sz="1800" baseline="-25000">
                <a:latin typeface="Arial" panose="020B0604020202020204" pitchFamily="34" charset="0"/>
              </a:rPr>
              <a:t>2</a:t>
            </a:r>
            <a:r>
              <a:rPr lang="en-US" altLang="en-US" sz="1800">
                <a:latin typeface="Arial" panose="020B0604020202020204" pitchFamily="34" charset="0"/>
              </a:rPr>
              <a:t>,…,a’</a:t>
            </a:r>
            <a:r>
              <a:rPr lang="en-US" altLang="en-US" sz="1800" baseline="-25000">
                <a:latin typeface="Arial" panose="020B0604020202020204" pitchFamily="34" charset="0"/>
              </a:rPr>
              <a:t>N</a:t>
            </a:r>
          </a:p>
        </p:txBody>
      </p:sp>
      <p:sp>
        <p:nvSpPr>
          <p:cNvPr id="7180" name="Line 9">
            <a:extLst>
              <a:ext uri="{FF2B5EF4-FFF2-40B4-BE49-F238E27FC236}">
                <a16:creationId xmlns:a16="http://schemas.microsoft.com/office/drawing/2014/main" id="{614B5CD2-DD39-4937-CAF8-86A0C47707B6}"/>
              </a:ext>
            </a:extLst>
          </p:cNvPr>
          <p:cNvSpPr>
            <a:spLocks noChangeShapeType="1"/>
          </p:cNvSpPr>
          <p:nvPr/>
        </p:nvSpPr>
        <p:spPr bwMode="auto">
          <a:xfrm flipH="1">
            <a:off x="7543800" y="2362200"/>
            <a:ext cx="228600" cy="228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37A483E2-F872-C5CA-80FF-0142EFE2EC7B}"/>
              </a:ext>
            </a:extLst>
          </p:cNvPr>
          <p:cNvSpPr>
            <a:spLocks noGrp="1" noChangeArrowheads="1"/>
          </p:cNvSpPr>
          <p:nvPr>
            <p:ph type="title"/>
          </p:nvPr>
        </p:nvSpPr>
        <p:spPr/>
        <p:txBody>
          <a:bodyPr/>
          <a:lstStyle/>
          <a:p>
            <a:r>
              <a:rPr lang="en-US" altLang="en-US"/>
              <a:t>Giải thuật vun đống cho một cây con (MakeSubHeap)</a:t>
            </a:r>
          </a:p>
        </p:txBody>
      </p:sp>
      <p:sp>
        <p:nvSpPr>
          <p:cNvPr id="44035" name="Content Placeholder 2">
            <a:extLst>
              <a:ext uri="{FF2B5EF4-FFF2-40B4-BE49-F238E27FC236}">
                <a16:creationId xmlns:a16="http://schemas.microsoft.com/office/drawing/2014/main" id="{AA776ACE-7824-9B03-2BAB-009CE3EF09E1}"/>
              </a:ext>
            </a:extLst>
          </p:cNvPr>
          <p:cNvSpPr>
            <a:spLocks noGrp="1" noChangeArrowheads="1"/>
          </p:cNvSpPr>
          <p:nvPr>
            <p:ph idx="1"/>
          </p:nvPr>
        </p:nvSpPr>
        <p:spPr/>
        <p:txBody>
          <a:bodyPr/>
          <a:lstStyle/>
          <a:p>
            <a:r>
              <a:rPr lang="en-US" altLang="en-US"/>
              <a:t>Giả sử cần vun đống cho một cây con có nút gốc là a</a:t>
            </a:r>
            <a:r>
              <a:rPr lang="en-US" altLang="en-US" baseline="-25000"/>
              <a:t>r</a:t>
            </a:r>
            <a:r>
              <a:rPr lang="en-US" altLang="en-US"/>
              <a:t>, với điều kiện các cây con của cây con này cũng đã là các đống. Thực hiện theo các bước sau:</a:t>
            </a:r>
          </a:p>
          <a:p>
            <a:pPr lvl="1"/>
            <a:r>
              <a:rPr lang="en-US" altLang="en-US"/>
              <a:t>Nếu a</a:t>
            </a:r>
            <a:r>
              <a:rPr lang="en-US" altLang="en-US" baseline="-25000"/>
              <a:t>r</a:t>
            </a:r>
            <a:r>
              <a:rPr lang="en-US" altLang="en-US"/>
              <a:t> là nút lá hoặc cây con tại a</a:t>
            </a:r>
            <a:r>
              <a:rPr lang="en-US" altLang="en-US" baseline="-25000"/>
              <a:t>r</a:t>
            </a:r>
            <a:r>
              <a:rPr lang="en-US" altLang="en-US"/>
              <a:t> đã là đống thì dừng</a:t>
            </a:r>
          </a:p>
          <a:p>
            <a:pPr lvl="1"/>
            <a:r>
              <a:rPr lang="en-US" altLang="en-US"/>
              <a:t>Trái lại, tìm nút a</a:t>
            </a:r>
            <a:r>
              <a:rPr lang="en-US" altLang="en-US" baseline="-25000"/>
              <a:t>c</a:t>
            </a:r>
            <a:r>
              <a:rPr lang="en-US" altLang="en-US"/>
              <a:t> là con của a</a:t>
            </a:r>
            <a:r>
              <a:rPr lang="en-US" altLang="en-US" baseline="-25000"/>
              <a:t>r</a:t>
            </a:r>
            <a:r>
              <a:rPr lang="en-US" altLang="en-US"/>
              <a:t> mà có giá trị lớn nhất (a</a:t>
            </a:r>
            <a:r>
              <a:rPr lang="en-US" altLang="en-US" baseline="-25000"/>
              <a:t>c</a:t>
            </a:r>
            <a:r>
              <a:rPr lang="en-US" altLang="en-US"/>
              <a:t>&gt;a</a:t>
            </a:r>
            <a:r>
              <a:rPr lang="en-US" altLang="en-US" baseline="-25000"/>
              <a:t>r</a:t>
            </a:r>
            <a:r>
              <a:rPr lang="en-US" altLang="en-US"/>
              <a:t>). Sau đó thực hiện:</a:t>
            </a:r>
          </a:p>
          <a:p>
            <a:pPr lvl="2"/>
            <a:r>
              <a:rPr lang="en-US" altLang="en-US"/>
              <a:t>Hoán đổi (a</a:t>
            </a:r>
            <a:r>
              <a:rPr lang="en-US" altLang="en-US" baseline="-25000"/>
              <a:t>r</a:t>
            </a:r>
            <a:r>
              <a:rPr lang="en-US" altLang="en-US"/>
              <a:t>,a</a:t>
            </a:r>
            <a:r>
              <a:rPr lang="en-US" altLang="en-US" baseline="-25000"/>
              <a:t>c</a:t>
            </a:r>
            <a:r>
              <a:rPr lang="en-US" altLang="en-US"/>
              <a:t>)</a:t>
            </a:r>
          </a:p>
          <a:p>
            <a:pPr lvl="2"/>
            <a:r>
              <a:rPr lang="en-US" altLang="en-US"/>
              <a:t>Vun đống cho cây con có nút gốc là a</a:t>
            </a:r>
            <a:r>
              <a:rPr lang="en-US" altLang="en-US" baseline="-25000"/>
              <a:t>c</a:t>
            </a:r>
            <a:r>
              <a:rPr lang="en-US" altLang="en-US"/>
              <a:t>.</a:t>
            </a:r>
          </a:p>
        </p:txBody>
      </p:sp>
      <p:sp>
        <p:nvSpPr>
          <p:cNvPr id="4" name="Date Placeholder 3">
            <a:extLst>
              <a:ext uri="{FF2B5EF4-FFF2-40B4-BE49-F238E27FC236}">
                <a16:creationId xmlns:a16="http://schemas.microsoft.com/office/drawing/2014/main" id="{C0F3EC6C-AF02-4F5F-9033-033D61C1B07C}"/>
              </a:ext>
            </a:extLst>
          </p:cNvPr>
          <p:cNvSpPr>
            <a:spLocks noGrp="1"/>
          </p:cNvSpPr>
          <p:nvPr>
            <p:ph type="dt" sz="quarter" idx="10"/>
          </p:nvPr>
        </p:nvSpPr>
        <p:spPr/>
        <p:txBody>
          <a:bodyPr/>
          <a:lstStyle/>
          <a:p>
            <a:pPr>
              <a:defRPr/>
            </a:pPr>
            <a:r>
              <a:rPr lang="en-US"/>
              <a:t>Trường ĐHBK Hà nội</a:t>
            </a:r>
          </a:p>
          <a:p>
            <a:pPr>
              <a:defRPr/>
            </a:pPr>
            <a:r>
              <a:rPr lang="en-US"/>
              <a:t>Khoa Điện tử Viễn thông</a:t>
            </a:r>
            <a:endParaRPr lang="en-US" altLang="en-US"/>
          </a:p>
        </p:txBody>
      </p:sp>
      <p:sp>
        <p:nvSpPr>
          <p:cNvPr id="5" name="Footer Placeholder 4">
            <a:extLst>
              <a:ext uri="{FF2B5EF4-FFF2-40B4-BE49-F238E27FC236}">
                <a16:creationId xmlns:a16="http://schemas.microsoft.com/office/drawing/2014/main" id="{1B0059E8-2E9F-45DE-8465-358AB6B80496}"/>
              </a:ext>
            </a:extLst>
          </p:cNvPr>
          <p:cNvSpPr>
            <a:spLocks noGrp="1"/>
          </p:cNvSpPr>
          <p:nvPr>
            <p:ph type="ftr" sz="quarter" idx="11"/>
          </p:nvPr>
        </p:nvSpPr>
        <p:spPr/>
        <p:txBody>
          <a:bodyPr/>
          <a:lstStyle/>
          <a:p>
            <a:pPr>
              <a:defRPr/>
            </a:pPr>
            <a:r>
              <a:rPr lang="en-US" altLang="en-US"/>
              <a:t>Bộ môn Điện tử Tin học</a:t>
            </a:r>
          </a:p>
        </p:txBody>
      </p:sp>
      <p:sp>
        <p:nvSpPr>
          <p:cNvPr id="44038" name="Slide Number Placeholder 5">
            <a:extLst>
              <a:ext uri="{FF2B5EF4-FFF2-40B4-BE49-F238E27FC236}">
                <a16:creationId xmlns:a16="http://schemas.microsoft.com/office/drawing/2014/main" id="{8881EF56-302F-16FD-4F95-66637C8DED0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253510A8-B13F-4437-B06B-C699AF8D0FA4}" type="slidenum">
              <a:rPr lang="en-US" altLang="en-US" sz="1200">
                <a:latin typeface="Garamond" panose="02020404030301010803" pitchFamily="18" charset="0"/>
              </a:rPr>
              <a:pPr>
                <a:spcBef>
                  <a:spcPct val="0"/>
                </a:spcBef>
                <a:buClrTx/>
                <a:buSzTx/>
                <a:buFontTx/>
                <a:buNone/>
              </a:pPr>
              <a:t>40</a:t>
            </a:fld>
            <a:endParaRPr lang="en-US" altLang="en-US" sz="1200">
              <a:latin typeface="Garamond" panose="02020404030301010803"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5841DAB2-4556-7FB9-A70A-F0580DB33BE8}"/>
              </a:ext>
            </a:extLst>
          </p:cNvPr>
          <p:cNvSpPr>
            <a:spLocks noGrp="1" noChangeArrowheads="1"/>
          </p:cNvSpPr>
          <p:nvPr>
            <p:ph type="title"/>
          </p:nvPr>
        </p:nvSpPr>
        <p:spPr/>
        <p:txBody>
          <a:bodyPr/>
          <a:lstStyle/>
          <a:p>
            <a:r>
              <a:rPr lang="en-US" altLang="en-US"/>
              <a:t>Cài đặt thủ tục MakeSubHeap </a:t>
            </a:r>
          </a:p>
        </p:txBody>
      </p:sp>
      <p:sp>
        <p:nvSpPr>
          <p:cNvPr id="45059" name="Content Placeholder 2">
            <a:extLst>
              <a:ext uri="{FF2B5EF4-FFF2-40B4-BE49-F238E27FC236}">
                <a16:creationId xmlns:a16="http://schemas.microsoft.com/office/drawing/2014/main" id="{47AEE8BE-EC9B-867F-3574-9A9CAD2B9CF1}"/>
              </a:ext>
            </a:extLst>
          </p:cNvPr>
          <p:cNvSpPr>
            <a:spLocks noGrp="1" noChangeArrowheads="1"/>
          </p:cNvSpPr>
          <p:nvPr>
            <p:ph idx="1"/>
          </p:nvPr>
        </p:nvSpPr>
        <p:spPr/>
        <p:txBody>
          <a:bodyPr/>
          <a:lstStyle/>
          <a:p>
            <a:pPr>
              <a:buFont typeface="Wingdings" panose="05000000000000000000" pitchFamily="2" charset="2"/>
              <a:buNone/>
            </a:pPr>
            <a:r>
              <a:rPr lang="pt-BR" altLang="en-US" sz="1600" b="1">
                <a:latin typeface="Courier New" panose="02070309020205020404" pitchFamily="49" charset="0"/>
                <a:cs typeface="Courier New" panose="02070309020205020404" pitchFamily="49" charset="0"/>
              </a:rPr>
              <a:t>void MakeSubHeap(int A[], int r, int N){</a:t>
            </a:r>
          </a:p>
          <a:p>
            <a:pPr>
              <a:buFont typeface="Wingdings" panose="05000000000000000000" pitchFamily="2" charset="2"/>
              <a:buNone/>
            </a:pPr>
            <a:r>
              <a:rPr lang="pt-BR" altLang="en-US" sz="1600" b="1">
                <a:latin typeface="Courier New" panose="02070309020205020404" pitchFamily="49" charset="0"/>
                <a:cs typeface="Courier New" panose="02070309020205020404" pitchFamily="49" charset="0"/>
              </a:rPr>
              <a:t>	if (2*r+1 &gt;= N) return;</a:t>
            </a:r>
          </a:p>
          <a:p>
            <a:pPr>
              <a:buFont typeface="Wingdings" panose="05000000000000000000" pitchFamily="2" charset="2"/>
              <a:buNone/>
            </a:pPr>
            <a:r>
              <a:rPr lang="pt-BR" altLang="en-US" sz="1600" b="1">
                <a:latin typeface="Courier New" panose="02070309020205020404" pitchFamily="49" charset="0"/>
                <a:cs typeface="Courier New" panose="02070309020205020404" pitchFamily="49" charset="0"/>
              </a:rPr>
              <a:t>	//Tim con ma co gia tri lon nhat</a:t>
            </a:r>
          </a:p>
          <a:p>
            <a:pPr>
              <a:buFont typeface="Wingdings" panose="05000000000000000000" pitchFamily="2" charset="2"/>
              <a:buNone/>
            </a:pPr>
            <a:r>
              <a:rPr lang="pt-BR" altLang="en-US" sz="1600" b="1">
                <a:latin typeface="Courier New" panose="02070309020205020404" pitchFamily="49" charset="0"/>
                <a:cs typeface="Courier New" panose="02070309020205020404" pitchFamily="49" charset="0"/>
              </a:rPr>
              <a:t>	int maxChid=A[2*r+1];</a:t>
            </a:r>
          </a:p>
          <a:p>
            <a:pPr>
              <a:buFont typeface="Wingdings" panose="05000000000000000000" pitchFamily="2" charset="2"/>
              <a:buNone/>
            </a:pPr>
            <a:r>
              <a:rPr lang="pt-BR" altLang="en-US" sz="1600" b="1">
                <a:latin typeface="Courier New" panose="02070309020205020404" pitchFamily="49" charset="0"/>
                <a:cs typeface="Courier New" panose="02070309020205020404" pitchFamily="49" charset="0"/>
              </a:rPr>
              <a:t>	int c=2*r+1;</a:t>
            </a:r>
          </a:p>
          <a:p>
            <a:pPr>
              <a:buFont typeface="Wingdings" panose="05000000000000000000" pitchFamily="2" charset="2"/>
              <a:buNone/>
            </a:pPr>
            <a:r>
              <a:rPr lang="pt-BR" altLang="en-US" sz="1600" b="1">
                <a:latin typeface="Courier New" panose="02070309020205020404" pitchFamily="49" charset="0"/>
                <a:cs typeface="Courier New" panose="02070309020205020404" pitchFamily="49" charset="0"/>
              </a:rPr>
              <a:t>	if (2*r+2&lt;N)</a:t>
            </a:r>
          </a:p>
          <a:p>
            <a:pPr>
              <a:buFont typeface="Wingdings" panose="05000000000000000000" pitchFamily="2" charset="2"/>
              <a:buNone/>
            </a:pPr>
            <a:r>
              <a:rPr lang="pt-BR" altLang="en-US" sz="1600" b="1">
                <a:latin typeface="Courier New" panose="02070309020205020404" pitchFamily="49" charset="0"/>
                <a:cs typeface="Courier New" panose="02070309020205020404" pitchFamily="49" charset="0"/>
              </a:rPr>
              <a:t>		if (A[2*r+2]&gt;A[2*r+1]){</a:t>
            </a:r>
          </a:p>
          <a:p>
            <a:pPr>
              <a:buFont typeface="Wingdings" panose="05000000000000000000" pitchFamily="2" charset="2"/>
              <a:buNone/>
            </a:pPr>
            <a:r>
              <a:rPr lang="pt-BR" altLang="en-US" sz="1600" b="1">
                <a:latin typeface="Courier New" panose="02070309020205020404" pitchFamily="49" charset="0"/>
                <a:cs typeface="Courier New" panose="02070309020205020404" pitchFamily="49" charset="0"/>
              </a:rPr>
              <a:t>			maxChid=A[2*r+2];</a:t>
            </a:r>
          </a:p>
          <a:p>
            <a:pPr>
              <a:buFont typeface="Wingdings" panose="05000000000000000000" pitchFamily="2" charset="2"/>
              <a:buNone/>
            </a:pPr>
            <a:r>
              <a:rPr lang="pt-BR" altLang="en-US" sz="1600" b="1">
                <a:latin typeface="Courier New" panose="02070309020205020404" pitchFamily="49" charset="0"/>
                <a:cs typeface="Courier New" panose="02070309020205020404" pitchFamily="49" charset="0"/>
              </a:rPr>
              <a:t>			c=2*r+2;</a:t>
            </a:r>
          </a:p>
          <a:p>
            <a:pPr>
              <a:buFont typeface="Wingdings" panose="05000000000000000000" pitchFamily="2" charset="2"/>
              <a:buNone/>
            </a:pPr>
            <a:r>
              <a:rPr lang="pt-BR" altLang="en-US" sz="1600" b="1">
                <a:latin typeface="Courier New" panose="02070309020205020404" pitchFamily="49" charset="0"/>
                <a:cs typeface="Courier New" panose="02070309020205020404" pitchFamily="49" charset="0"/>
              </a:rPr>
              <a:t>		}</a:t>
            </a:r>
          </a:p>
          <a:p>
            <a:pPr>
              <a:buFont typeface="Wingdings" panose="05000000000000000000" pitchFamily="2" charset="2"/>
              <a:buNone/>
            </a:pPr>
            <a:r>
              <a:rPr lang="pt-BR" altLang="en-US" sz="1600" b="1">
                <a:latin typeface="Courier New" panose="02070309020205020404" pitchFamily="49" charset="0"/>
                <a:cs typeface="Courier New" panose="02070309020205020404" pitchFamily="49" charset="0"/>
              </a:rPr>
              <a:t>	if (A[r]&lt;A[c]) {</a:t>
            </a:r>
          </a:p>
          <a:p>
            <a:pPr>
              <a:buFont typeface="Wingdings" panose="05000000000000000000" pitchFamily="2" charset="2"/>
              <a:buNone/>
            </a:pPr>
            <a:r>
              <a:rPr lang="pt-BR" altLang="en-US" sz="1600" b="1">
                <a:latin typeface="Courier New" panose="02070309020205020404" pitchFamily="49" charset="0"/>
                <a:cs typeface="Courier New" panose="02070309020205020404" pitchFamily="49" charset="0"/>
              </a:rPr>
              <a:t>		swap(A[r],A[c]);</a:t>
            </a:r>
          </a:p>
          <a:p>
            <a:pPr>
              <a:buFont typeface="Wingdings" panose="05000000000000000000" pitchFamily="2" charset="2"/>
              <a:buNone/>
            </a:pPr>
            <a:r>
              <a:rPr lang="pt-BR" altLang="en-US" sz="1600" b="1">
                <a:latin typeface="Courier New" panose="02070309020205020404" pitchFamily="49" charset="0"/>
                <a:cs typeface="Courier New" panose="02070309020205020404" pitchFamily="49" charset="0"/>
              </a:rPr>
              <a:t>		MakeSubHeap(A,c,N);</a:t>
            </a:r>
          </a:p>
          <a:p>
            <a:pPr>
              <a:buFont typeface="Wingdings" panose="05000000000000000000" pitchFamily="2" charset="2"/>
              <a:buNone/>
            </a:pPr>
            <a:r>
              <a:rPr lang="pt-BR" altLang="en-US" sz="1600" b="1">
                <a:latin typeface="Courier New" panose="02070309020205020404" pitchFamily="49" charset="0"/>
                <a:cs typeface="Courier New" panose="02070309020205020404" pitchFamily="49" charset="0"/>
              </a:rPr>
              <a:t>	}		</a:t>
            </a:r>
          </a:p>
          <a:p>
            <a:pPr>
              <a:buFont typeface="Wingdings" panose="05000000000000000000" pitchFamily="2" charset="2"/>
              <a:buNone/>
            </a:pPr>
            <a:r>
              <a:rPr lang="pt-BR" altLang="en-US" sz="1600" b="1">
                <a:latin typeface="Courier New" panose="02070309020205020404" pitchFamily="49" charset="0"/>
                <a:cs typeface="Courier New" panose="02070309020205020404" pitchFamily="49" charset="0"/>
              </a:rPr>
              <a:t>}</a:t>
            </a:r>
            <a:endParaRPr lang="en-US" altLang="en-US" sz="1600" b="1">
              <a:latin typeface="Courier New" panose="02070309020205020404" pitchFamily="49" charset="0"/>
              <a:cs typeface="Courier New" panose="02070309020205020404" pitchFamily="49" charset="0"/>
            </a:endParaRPr>
          </a:p>
        </p:txBody>
      </p:sp>
      <p:sp>
        <p:nvSpPr>
          <p:cNvPr id="4" name="Date Placeholder 3">
            <a:extLst>
              <a:ext uri="{FF2B5EF4-FFF2-40B4-BE49-F238E27FC236}">
                <a16:creationId xmlns:a16="http://schemas.microsoft.com/office/drawing/2014/main" id="{85F3BFF2-BA1E-49E5-801B-A2A2302E53B0}"/>
              </a:ext>
            </a:extLst>
          </p:cNvPr>
          <p:cNvSpPr>
            <a:spLocks noGrp="1"/>
          </p:cNvSpPr>
          <p:nvPr>
            <p:ph type="dt" sz="quarter" idx="10"/>
          </p:nvPr>
        </p:nvSpPr>
        <p:spPr/>
        <p:txBody>
          <a:bodyPr/>
          <a:lstStyle/>
          <a:p>
            <a:pPr>
              <a:defRPr/>
            </a:pPr>
            <a:r>
              <a:rPr lang="en-US"/>
              <a:t>Trường ĐHBK Hà nội</a:t>
            </a:r>
          </a:p>
          <a:p>
            <a:pPr>
              <a:defRPr/>
            </a:pPr>
            <a:r>
              <a:rPr lang="en-US"/>
              <a:t>Khoa Điện tử Viễn thông</a:t>
            </a:r>
            <a:endParaRPr lang="en-US" altLang="en-US"/>
          </a:p>
        </p:txBody>
      </p:sp>
      <p:sp>
        <p:nvSpPr>
          <p:cNvPr id="5" name="Footer Placeholder 4">
            <a:extLst>
              <a:ext uri="{FF2B5EF4-FFF2-40B4-BE49-F238E27FC236}">
                <a16:creationId xmlns:a16="http://schemas.microsoft.com/office/drawing/2014/main" id="{8A10D7B5-F297-4C0E-ABF1-8671EF5C0EC7}"/>
              </a:ext>
            </a:extLst>
          </p:cNvPr>
          <p:cNvSpPr>
            <a:spLocks noGrp="1"/>
          </p:cNvSpPr>
          <p:nvPr>
            <p:ph type="ftr" sz="quarter" idx="11"/>
          </p:nvPr>
        </p:nvSpPr>
        <p:spPr/>
        <p:txBody>
          <a:bodyPr/>
          <a:lstStyle/>
          <a:p>
            <a:pPr>
              <a:defRPr/>
            </a:pPr>
            <a:r>
              <a:rPr lang="en-US" altLang="en-US"/>
              <a:t>Bộ môn Điện tử Tin học</a:t>
            </a:r>
          </a:p>
        </p:txBody>
      </p:sp>
      <p:sp>
        <p:nvSpPr>
          <p:cNvPr id="45062" name="Slide Number Placeholder 5">
            <a:extLst>
              <a:ext uri="{FF2B5EF4-FFF2-40B4-BE49-F238E27FC236}">
                <a16:creationId xmlns:a16="http://schemas.microsoft.com/office/drawing/2014/main" id="{3631F6C1-32DC-DBBD-4E32-CD082E493F4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DF244D2D-9038-4B63-A4CB-4C608D303F57}" type="slidenum">
              <a:rPr lang="en-US" altLang="en-US" sz="1200">
                <a:latin typeface="Garamond" panose="02020404030301010803" pitchFamily="18" charset="0"/>
              </a:rPr>
              <a:pPr>
                <a:spcBef>
                  <a:spcPct val="0"/>
                </a:spcBef>
                <a:buClrTx/>
                <a:buSzTx/>
                <a:buFontTx/>
                <a:buNone/>
              </a:pPr>
              <a:t>41</a:t>
            </a:fld>
            <a:endParaRPr lang="en-US" altLang="en-US" sz="1200">
              <a:latin typeface="Garamond" panose="02020404030301010803"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FE993B04-660F-14E9-7426-4549258C1D54}"/>
              </a:ext>
            </a:extLst>
          </p:cNvPr>
          <p:cNvSpPr>
            <a:spLocks noGrp="1" noChangeArrowheads="1"/>
          </p:cNvSpPr>
          <p:nvPr>
            <p:ph type="title"/>
          </p:nvPr>
        </p:nvSpPr>
        <p:spPr/>
        <p:txBody>
          <a:bodyPr/>
          <a:lstStyle/>
          <a:p>
            <a:r>
              <a:rPr lang="en-US" altLang="en-US"/>
              <a:t>Cài đặt thủ tục vun đống (MakeHeap)</a:t>
            </a:r>
          </a:p>
        </p:txBody>
      </p:sp>
      <p:sp>
        <p:nvSpPr>
          <p:cNvPr id="46083" name="Content Placeholder 2">
            <a:extLst>
              <a:ext uri="{FF2B5EF4-FFF2-40B4-BE49-F238E27FC236}">
                <a16:creationId xmlns:a16="http://schemas.microsoft.com/office/drawing/2014/main" id="{817ADF87-4331-4683-118F-7381B0FDB40D}"/>
              </a:ext>
            </a:extLst>
          </p:cNvPr>
          <p:cNvSpPr>
            <a:spLocks noGrp="1" noChangeArrowheads="1"/>
          </p:cNvSpPr>
          <p:nvPr>
            <p:ph idx="1"/>
          </p:nvPr>
        </p:nvSpPr>
        <p:spPr/>
        <p:txBody>
          <a:bodyPr/>
          <a:lstStyle/>
          <a:p>
            <a:pPr>
              <a:buFont typeface="Wingdings" panose="05000000000000000000" pitchFamily="2" charset="2"/>
              <a:buNone/>
            </a:pPr>
            <a:r>
              <a:rPr lang="en-US" altLang="en-US" sz="2400" b="1">
                <a:latin typeface="Courier New" panose="02070309020205020404" pitchFamily="49" charset="0"/>
                <a:cs typeface="Courier New" panose="02070309020205020404" pitchFamily="49" charset="0"/>
              </a:rPr>
              <a:t>void MakeHeap(int A[], int N){</a:t>
            </a:r>
          </a:p>
          <a:p>
            <a:pPr>
              <a:buFont typeface="Wingdings" panose="05000000000000000000" pitchFamily="2" charset="2"/>
              <a:buNone/>
            </a:pPr>
            <a:r>
              <a:rPr lang="en-US" altLang="en-US" sz="2400" b="1">
                <a:latin typeface="Courier New" panose="02070309020205020404" pitchFamily="49" charset="0"/>
                <a:cs typeface="Courier New" panose="02070309020205020404" pitchFamily="49" charset="0"/>
              </a:rPr>
              <a:t>	if (N&lt;2) return;</a:t>
            </a:r>
          </a:p>
          <a:p>
            <a:pPr>
              <a:buFont typeface="Wingdings" panose="05000000000000000000" pitchFamily="2" charset="2"/>
              <a:buNone/>
            </a:pPr>
            <a:r>
              <a:rPr lang="en-US" altLang="en-US" sz="2400" b="1">
                <a:latin typeface="Courier New" panose="02070309020205020404" pitchFamily="49" charset="0"/>
                <a:cs typeface="Courier New" panose="02070309020205020404" pitchFamily="49" charset="0"/>
              </a:rPr>
              <a:t>	int m=N/2-1; </a:t>
            </a:r>
            <a:r>
              <a:rPr lang="en-US" altLang="en-US" sz="2400" b="1">
                <a:cs typeface="Courier New" panose="02070309020205020404" pitchFamily="49" charset="0"/>
              </a:rPr>
              <a:t>//Vị trí nút trong ngoài cùng</a:t>
            </a:r>
          </a:p>
          <a:p>
            <a:pPr>
              <a:buFont typeface="Wingdings" panose="05000000000000000000" pitchFamily="2" charset="2"/>
              <a:buNone/>
            </a:pPr>
            <a:r>
              <a:rPr lang="en-US" altLang="en-US" sz="2400" b="1">
                <a:latin typeface="Courier New" panose="02070309020205020404" pitchFamily="49" charset="0"/>
                <a:cs typeface="Courier New" panose="02070309020205020404" pitchFamily="49" charset="0"/>
              </a:rPr>
              <a:t>	for (int i=m;i&gt;=0;i--) </a:t>
            </a:r>
          </a:p>
          <a:p>
            <a:pPr>
              <a:buFont typeface="Wingdings" panose="05000000000000000000" pitchFamily="2" charset="2"/>
              <a:buNone/>
            </a:pPr>
            <a:r>
              <a:rPr lang="en-US" altLang="en-US" sz="2400" b="1">
                <a:latin typeface="Courier New" panose="02070309020205020404" pitchFamily="49" charset="0"/>
                <a:cs typeface="Courier New" panose="02070309020205020404" pitchFamily="49" charset="0"/>
              </a:rPr>
              <a:t>		MakeSubHeap(A,i,N);</a:t>
            </a:r>
          </a:p>
          <a:p>
            <a:pPr>
              <a:buFont typeface="Wingdings" panose="05000000000000000000" pitchFamily="2" charset="2"/>
              <a:buNone/>
            </a:pPr>
            <a:r>
              <a:rPr lang="en-US" altLang="en-US" sz="2400" b="1">
                <a:latin typeface="Courier New" panose="02070309020205020404" pitchFamily="49" charset="0"/>
                <a:cs typeface="Courier New" panose="02070309020205020404" pitchFamily="49" charset="0"/>
              </a:rPr>
              <a:t>}</a:t>
            </a:r>
            <a:endParaRPr lang="en-US" altLang="en-US" b="1">
              <a:latin typeface="Courier New" panose="02070309020205020404" pitchFamily="49" charset="0"/>
              <a:cs typeface="Courier New" panose="02070309020205020404" pitchFamily="49" charset="0"/>
            </a:endParaRPr>
          </a:p>
        </p:txBody>
      </p:sp>
      <p:sp>
        <p:nvSpPr>
          <p:cNvPr id="4" name="Date Placeholder 3">
            <a:extLst>
              <a:ext uri="{FF2B5EF4-FFF2-40B4-BE49-F238E27FC236}">
                <a16:creationId xmlns:a16="http://schemas.microsoft.com/office/drawing/2014/main" id="{D005B806-68B8-4FA9-BC11-86C6C17C840C}"/>
              </a:ext>
            </a:extLst>
          </p:cNvPr>
          <p:cNvSpPr>
            <a:spLocks noGrp="1"/>
          </p:cNvSpPr>
          <p:nvPr>
            <p:ph type="dt" sz="quarter" idx="10"/>
          </p:nvPr>
        </p:nvSpPr>
        <p:spPr/>
        <p:txBody>
          <a:bodyPr/>
          <a:lstStyle/>
          <a:p>
            <a:pPr>
              <a:defRPr/>
            </a:pPr>
            <a:r>
              <a:rPr lang="en-US"/>
              <a:t>Trường ĐHBK Hà nội</a:t>
            </a:r>
          </a:p>
          <a:p>
            <a:pPr>
              <a:defRPr/>
            </a:pPr>
            <a:r>
              <a:rPr lang="en-US"/>
              <a:t>Khoa Điện tử Viễn thông</a:t>
            </a:r>
            <a:endParaRPr lang="en-US" altLang="en-US"/>
          </a:p>
        </p:txBody>
      </p:sp>
      <p:sp>
        <p:nvSpPr>
          <p:cNvPr id="5" name="Footer Placeholder 4">
            <a:extLst>
              <a:ext uri="{FF2B5EF4-FFF2-40B4-BE49-F238E27FC236}">
                <a16:creationId xmlns:a16="http://schemas.microsoft.com/office/drawing/2014/main" id="{521E624D-E24A-4FB0-BDE4-F47A7BEC9A8E}"/>
              </a:ext>
            </a:extLst>
          </p:cNvPr>
          <p:cNvSpPr>
            <a:spLocks noGrp="1"/>
          </p:cNvSpPr>
          <p:nvPr>
            <p:ph type="ftr" sz="quarter" idx="11"/>
          </p:nvPr>
        </p:nvSpPr>
        <p:spPr/>
        <p:txBody>
          <a:bodyPr/>
          <a:lstStyle/>
          <a:p>
            <a:pPr>
              <a:defRPr/>
            </a:pPr>
            <a:r>
              <a:rPr lang="en-US" altLang="en-US"/>
              <a:t>Bộ môn Điện tử Tin học</a:t>
            </a:r>
          </a:p>
        </p:txBody>
      </p:sp>
      <p:sp>
        <p:nvSpPr>
          <p:cNvPr id="46086" name="Slide Number Placeholder 5">
            <a:extLst>
              <a:ext uri="{FF2B5EF4-FFF2-40B4-BE49-F238E27FC236}">
                <a16:creationId xmlns:a16="http://schemas.microsoft.com/office/drawing/2014/main" id="{26BAC529-E795-DDF6-8FF6-F7CBCDA07A7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EA58859B-4E4F-4B5D-A99F-CC32B8F0396D}" type="slidenum">
              <a:rPr lang="en-US" altLang="en-US" sz="1200">
                <a:latin typeface="Garamond" panose="02020404030301010803" pitchFamily="18" charset="0"/>
              </a:rPr>
              <a:pPr>
                <a:spcBef>
                  <a:spcPct val="0"/>
                </a:spcBef>
                <a:buClrTx/>
                <a:buSzTx/>
                <a:buFontTx/>
                <a:buNone/>
              </a:pPr>
              <a:t>42</a:t>
            </a:fld>
            <a:endParaRPr lang="en-US" altLang="en-US" sz="1200">
              <a:latin typeface="Garamond" panose="02020404030301010803"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97F12E71-45B0-CD3C-9B9B-CA4270B44451}"/>
              </a:ext>
            </a:extLst>
          </p:cNvPr>
          <p:cNvSpPr>
            <a:spLocks noGrp="1" noChangeArrowheads="1"/>
          </p:cNvSpPr>
          <p:nvPr>
            <p:ph type="title"/>
          </p:nvPr>
        </p:nvSpPr>
        <p:spPr/>
        <p:txBody>
          <a:bodyPr/>
          <a:lstStyle/>
          <a:p>
            <a:r>
              <a:rPr lang="en-US" altLang="en-US"/>
              <a:t>Cài đặt thủ tục sắp xếp vun đống HeapSort</a:t>
            </a:r>
          </a:p>
        </p:txBody>
      </p:sp>
      <p:sp>
        <p:nvSpPr>
          <p:cNvPr id="47107" name="Content Placeholder 2">
            <a:extLst>
              <a:ext uri="{FF2B5EF4-FFF2-40B4-BE49-F238E27FC236}">
                <a16:creationId xmlns:a16="http://schemas.microsoft.com/office/drawing/2014/main" id="{F3C29EAD-D4D8-321D-11E9-E7A0C105A2F1}"/>
              </a:ext>
            </a:extLst>
          </p:cNvPr>
          <p:cNvSpPr>
            <a:spLocks noGrp="1" noChangeArrowheads="1"/>
          </p:cNvSpPr>
          <p:nvPr>
            <p:ph idx="1"/>
          </p:nvPr>
        </p:nvSpPr>
        <p:spPr/>
        <p:txBody>
          <a:bodyPr/>
          <a:lstStyle/>
          <a:p>
            <a:pPr>
              <a:buFont typeface="Wingdings" panose="05000000000000000000" pitchFamily="2" charset="2"/>
              <a:buNone/>
            </a:pPr>
            <a:r>
              <a:rPr lang="en-US" altLang="en-US" sz="2400" b="1">
                <a:latin typeface="Courier New" panose="02070309020205020404" pitchFamily="49" charset="0"/>
                <a:cs typeface="Courier New" panose="02070309020205020404" pitchFamily="49" charset="0"/>
              </a:rPr>
              <a:t>void HeapSort(int A[], int N){</a:t>
            </a:r>
          </a:p>
          <a:p>
            <a:pPr>
              <a:buFont typeface="Wingdings" panose="05000000000000000000" pitchFamily="2" charset="2"/>
              <a:buNone/>
            </a:pPr>
            <a:r>
              <a:rPr lang="en-US" altLang="en-US" sz="2400" b="1">
                <a:latin typeface="Courier New" panose="02070309020205020404" pitchFamily="49" charset="0"/>
                <a:cs typeface="Courier New" panose="02070309020205020404" pitchFamily="49" charset="0"/>
              </a:rPr>
              <a:t>	if (N&lt;2) return;</a:t>
            </a:r>
          </a:p>
          <a:p>
            <a:pPr>
              <a:buFont typeface="Wingdings" panose="05000000000000000000" pitchFamily="2" charset="2"/>
              <a:buNone/>
            </a:pPr>
            <a:r>
              <a:rPr lang="en-US" altLang="en-US" sz="2400" b="1">
                <a:latin typeface="Courier New" panose="02070309020205020404" pitchFamily="49" charset="0"/>
                <a:cs typeface="Courier New" panose="02070309020205020404" pitchFamily="49" charset="0"/>
              </a:rPr>
              <a:t>	MakeHeap(A,N);</a:t>
            </a:r>
          </a:p>
          <a:p>
            <a:pPr>
              <a:buFont typeface="Wingdings" panose="05000000000000000000" pitchFamily="2" charset="2"/>
              <a:buNone/>
            </a:pPr>
            <a:r>
              <a:rPr lang="en-US" altLang="en-US" sz="2400" b="1">
                <a:latin typeface="Courier New" panose="02070309020205020404" pitchFamily="49" charset="0"/>
                <a:cs typeface="Courier New" panose="02070309020205020404" pitchFamily="49" charset="0"/>
              </a:rPr>
              <a:t>	for (int i=1;i&lt;N;i++){</a:t>
            </a:r>
          </a:p>
          <a:p>
            <a:pPr>
              <a:buFont typeface="Wingdings" panose="05000000000000000000" pitchFamily="2" charset="2"/>
              <a:buNone/>
            </a:pPr>
            <a:r>
              <a:rPr lang="en-US" altLang="en-US" sz="2400" b="1">
                <a:latin typeface="Courier New" panose="02070309020205020404" pitchFamily="49" charset="0"/>
                <a:cs typeface="Courier New" panose="02070309020205020404" pitchFamily="49" charset="0"/>
              </a:rPr>
              <a:t>		swap(A[0],A[N-i]);</a:t>
            </a:r>
          </a:p>
          <a:p>
            <a:pPr>
              <a:buFont typeface="Wingdings" panose="05000000000000000000" pitchFamily="2" charset="2"/>
              <a:buNone/>
            </a:pPr>
            <a:r>
              <a:rPr lang="en-US" altLang="en-US" sz="2400" b="1">
                <a:latin typeface="Courier New" panose="02070309020205020404" pitchFamily="49" charset="0"/>
                <a:cs typeface="Courier New" panose="02070309020205020404" pitchFamily="49" charset="0"/>
              </a:rPr>
              <a:t>		MakeSubHeap(A,0,N-i);</a:t>
            </a:r>
          </a:p>
          <a:p>
            <a:pPr>
              <a:buFont typeface="Wingdings" panose="05000000000000000000" pitchFamily="2" charset="2"/>
              <a:buNone/>
            </a:pPr>
            <a:r>
              <a:rPr lang="en-US" altLang="en-US" sz="2400" b="1">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2400" b="1">
                <a:latin typeface="Courier New" panose="02070309020205020404" pitchFamily="49" charset="0"/>
                <a:cs typeface="Courier New" panose="02070309020205020404" pitchFamily="49" charset="0"/>
              </a:rPr>
              <a:t>}</a:t>
            </a:r>
            <a:endParaRPr lang="en-US" altLang="en-US" b="1">
              <a:latin typeface="Courier New" panose="02070309020205020404" pitchFamily="49" charset="0"/>
              <a:cs typeface="Courier New" panose="02070309020205020404" pitchFamily="49" charset="0"/>
            </a:endParaRPr>
          </a:p>
        </p:txBody>
      </p:sp>
      <p:sp>
        <p:nvSpPr>
          <p:cNvPr id="4" name="Date Placeholder 3">
            <a:extLst>
              <a:ext uri="{FF2B5EF4-FFF2-40B4-BE49-F238E27FC236}">
                <a16:creationId xmlns:a16="http://schemas.microsoft.com/office/drawing/2014/main" id="{A0ABE688-B8E2-4ADE-9278-55E14044BDAA}"/>
              </a:ext>
            </a:extLst>
          </p:cNvPr>
          <p:cNvSpPr>
            <a:spLocks noGrp="1"/>
          </p:cNvSpPr>
          <p:nvPr>
            <p:ph type="dt" sz="quarter" idx="10"/>
          </p:nvPr>
        </p:nvSpPr>
        <p:spPr/>
        <p:txBody>
          <a:bodyPr/>
          <a:lstStyle/>
          <a:p>
            <a:pPr>
              <a:defRPr/>
            </a:pPr>
            <a:r>
              <a:rPr lang="en-US"/>
              <a:t>Trường ĐHBK Hà nội</a:t>
            </a:r>
          </a:p>
          <a:p>
            <a:pPr>
              <a:defRPr/>
            </a:pPr>
            <a:r>
              <a:rPr lang="en-US"/>
              <a:t>Khoa Điện tử Viễn thông</a:t>
            </a:r>
            <a:endParaRPr lang="en-US" altLang="en-US"/>
          </a:p>
        </p:txBody>
      </p:sp>
      <p:sp>
        <p:nvSpPr>
          <p:cNvPr id="5" name="Footer Placeholder 4">
            <a:extLst>
              <a:ext uri="{FF2B5EF4-FFF2-40B4-BE49-F238E27FC236}">
                <a16:creationId xmlns:a16="http://schemas.microsoft.com/office/drawing/2014/main" id="{A5BA9F06-D26B-490B-AE8F-2D6705C691B3}"/>
              </a:ext>
            </a:extLst>
          </p:cNvPr>
          <p:cNvSpPr>
            <a:spLocks noGrp="1"/>
          </p:cNvSpPr>
          <p:nvPr>
            <p:ph type="ftr" sz="quarter" idx="11"/>
          </p:nvPr>
        </p:nvSpPr>
        <p:spPr/>
        <p:txBody>
          <a:bodyPr/>
          <a:lstStyle/>
          <a:p>
            <a:pPr>
              <a:defRPr/>
            </a:pPr>
            <a:r>
              <a:rPr lang="en-US" altLang="en-US"/>
              <a:t>Bộ môn Điện tử Tin học</a:t>
            </a:r>
          </a:p>
        </p:txBody>
      </p:sp>
      <p:sp>
        <p:nvSpPr>
          <p:cNvPr id="47110" name="Slide Number Placeholder 5">
            <a:extLst>
              <a:ext uri="{FF2B5EF4-FFF2-40B4-BE49-F238E27FC236}">
                <a16:creationId xmlns:a16="http://schemas.microsoft.com/office/drawing/2014/main" id="{30BC2C7C-D9DF-28D2-DEAC-ED8DB452ECF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67CA83A4-BACC-4E25-8A2F-A5BB6F4D12A5}" type="slidenum">
              <a:rPr lang="en-US" altLang="en-US" sz="1200">
                <a:latin typeface="Garamond" panose="02020404030301010803" pitchFamily="18" charset="0"/>
              </a:rPr>
              <a:pPr>
                <a:spcBef>
                  <a:spcPct val="0"/>
                </a:spcBef>
                <a:buClrTx/>
                <a:buSzTx/>
                <a:buFontTx/>
                <a:buNone/>
              </a:pPr>
              <a:t>43</a:t>
            </a:fld>
            <a:endParaRPr lang="en-US" altLang="en-US" sz="1200">
              <a:latin typeface="Garamond" panose="02020404030301010803"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506D7468-2249-4207-F574-0F46F149E18F}"/>
              </a:ext>
            </a:extLst>
          </p:cNvPr>
          <p:cNvSpPr>
            <a:spLocks noGrp="1" noChangeArrowheads="1"/>
          </p:cNvSpPr>
          <p:nvPr>
            <p:ph type="title"/>
          </p:nvPr>
        </p:nvSpPr>
        <p:spPr/>
        <p:txBody>
          <a:bodyPr/>
          <a:lstStyle/>
          <a:p>
            <a:r>
              <a:rPr lang="en-AU" altLang="en-US"/>
              <a:t>Ví dụ</a:t>
            </a:r>
          </a:p>
        </p:txBody>
      </p:sp>
      <p:sp>
        <p:nvSpPr>
          <p:cNvPr id="4" name="Date Placeholder 3">
            <a:extLst>
              <a:ext uri="{FF2B5EF4-FFF2-40B4-BE49-F238E27FC236}">
                <a16:creationId xmlns:a16="http://schemas.microsoft.com/office/drawing/2014/main" id="{B047E5F6-0F4E-450C-9372-BB5FA1F5A969}"/>
              </a:ext>
            </a:extLst>
          </p:cNvPr>
          <p:cNvSpPr>
            <a:spLocks noGrp="1"/>
          </p:cNvSpPr>
          <p:nvPr>
            <p:ph type="dt" sz="quarter" idx="10"/>
          </p:nvPr>
        </p:nvSpPr>
        <p:spPr/>
        <p:txBody>
          <a:bodyPr/>
          <a:lstStyle/>
          <a:p>
            <a:pPr>
              <a:defRPr/>
            </a:pPr>
            <a:r>
              <a:rPr lang="en-US"/>
              <a:t>Trường ĐHBK Hà nội</a:t>
            </a:r>
          </a:p>
          <a:p>
            <a:pPr>
              <a:defRPr/>
            </a:pPr>
            <a:r>
              <a:rPr lang="en-US"/>
              <a:t>Khoa Điện tử Viễn thông</a:t>
            </a:r>
            <a:endParaRPr lang="en-US" altLang="en-US"/>
          </a:p>
        </p:txBody>
      </p:sp>
      <p:sp>
        <p:nvSpPr>
          <p:cNvPr id="5" name="Footer Placeholder 4">
            <a:extLst>
              <a:ext uri="{FF2B5EF4-FFF2-40B4-BE49-F238E27FC236}">
                <a16:creationId xmlns:a16="http://schemas.microsoft.com/office/drawing/2014/main" id="{136194C1-02EE-4205-B873-2A887BB7DFE9}"/>
              </a:ext>
            </a:extLst>
          </p:cNvPr>
          <p:cNvSpPr>
            <a:spLocks noGrp="1"/>
          </p:cNvSpPr>
          <p:nvPr>
            <p:ph type="ftr" sz="quarter" idx="11"/>
          </p:nvPr>
        </p:nvSpPr>
        <p:spPr/>
        <p:txBody>
          <a:bodyPr/>
          <a:lstStyle/>
          <a:p>
            <a:pPr>
              <a:defRPr/>
            </a:pPr>
            <a:r>
              <a:rPr lang="en-US" altLang="en-US"/>
              <a:t>Bộ môn Điện tử Tin học</a:t>
            </a:r>
          </a:p>
        </p:txBody>
      </p:sp>
      <p:sp>
        <p:nvSpPr>
          <p:cNvPr id="48133" name="Slide Number Placeholder 5">
            <a:extLst>
              <a:ext uri="{FF2B5EF4-FFF2-40B4-BE49-F238E27FC236}">
                <a16:creationId xmlns:a16="http://schemas.microsoft.com/office/drawing/2014/main" id="{1142FD34-DA25-5CF0-8A4A-9C4681ACDDD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E52949C1-15CE-4077-9910-DACDE5ADD338}" type="slidenum">
              <a:rPr lang="en-US" altLang="en-US" sz="1200">
                <a:latin typeface="Garamond" panose="02020404030301010803" pitchFamily="18" charset="0"/>
              </a:rPr>
              <a:pPr>
                <a:spcBef>
                  <a:spcPct val="0"/>
                </a:spcBef>
                <a:buClrTx/>
                <a:buSzTx/>
                <a:buFontTx/>
                <a:buNone/>
              </a:pPr>
              <a:t>44</a:t>
            </a:fld>
            <a:endParaRPr lang="en-US" altLang="en-US" sz="1200">
              <a:latin typeface="Garamond" panose="02020404030301010803" pitchFamily="18" charset="0"/>
            </a:endParaRPr>
          </a:p>
        </p:txBody>
      </p:sp>
      <p:sp>
        <p:nvSpPr>
          <p:cNvPr id="48134" name="Oval 6">
            <a:extLst>
              <a:ext uri="{FF2B5EF4-FFF2-40B4-BE49-F238E27FC236}">
                <a16:creationId xmlns:a16="http://schemas.microsoft.com/office/drawing/2014/main" id="{DD42896F-2548-5408-8789-4E4B50C909B6}"/>
              </a:ext>
            </a:extLst>
          </p:cNvPr>
          <p:cNvSpPr>
            <a:spLocks noChangeArrowheads="1"/>
          </p:cNvSpPr>
          <p:nvPr/>
        </p:nvSpPr>
        <p:spPr bwMode="auto">
          <a:xfrm>
            <a:off x="1600200" y="15240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5</a:t>
            </a:r>
          </a:p>
        </p:txBody>
      </p:sp>
      <p:sp>
        <p:nvSpPr>
          <p:cNvPr id="48135" name="Oval 7">
            <a:extLst>
              <a:ext uri="{FF2B5EF4-FFF2-40B4-BE49-F238E27FC236}">
                <a16:creationId xmlns:a16="http://schemas.microsoft.com/office/drawing/2014/main" id="{AD7E1BF7-4F7B-4381-F537-0F41892BC3DD}"/>
              </a:ext>
            </a:extLst>
          </p:cNvPr>
          <p:cNvSpPr>
            <a:spLocks noChangeArrowheads="1"/>
          </p:cNvSpPr>
          <p:nvPr/>
        </p:nvSpPr>
        <p:spPr bwMode="auto">
          <a:xfrm>
            <a:off x="1143000" y="20574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9</a:t>
            </a:r>
          </a:p>
        </p:txBody>
      </p:sp>
      <p:sp>
        <p:nvSpPr>
          <p:cNvPr id="48136" name="Oval 8">
            <a:extLst>
              <a:ext uri="{FF2B5EF4-FFF2-40B4-BE49-F238E27FC236}">
                <a16:creationId xmlns:a16="http://schemas.microsoft.com/office/drawing/2014/main" id="{DEF8FD47-54CD-F0B8-DFB6-D991F95B0924}"/>
              </a:ext>
            </a:extLst>
          </p:cNvPr>
          <p:cNvSpPr>
            <a:spLocks noChangeArrowheads="1"/>
          </p:cNvSpPr>
          <p:nvPr/>
        </p:nvSpPr>
        <p:spPr bwMode="auto">
          <a:xfrm>
            <a:off x="2057400" y="19812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13</a:t>
            </a:r>
          </a:p>
        </p:txBody>
      </p:sp>
      <p:sp>
        <p:nvSpPr>
          <p:cNvPr id="48137" name="Oval 9">
            <a:extLst>
              <a:ext uri="{FF2B5EF4-FFF2-40B4-BE49-F238E27FC236}">
                <a16:creationId xmlns:a16="http://schemas.microsoft.com/office/drawing/2014/main" id="{529140D7-7B55-C3CD-6034-0A1CDC199F9C}"/>
              </a:ext>
            </a:extLst>
          </p:cNvPr>
          <p:cNvSpPr>
            <a:spLocks noChangeArrowheads="1"/>
          </p:cNvSpPr>
          <p:nvPr/>
        </p:nvSpPr>
        <p:spPr bwMode="auto">
          <a:xfrm>
            <a:off x="685800" y="26670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15</a:t>
            </a:r>
          </a:p>
        </p:txBody>
      </p:sp>
      <p:sp>
        <p:nvSpPr>
          <p:cNvPr id="48138" name="Oval 10">
            <a:extLst>
              <a:ext uri="{FF2B5EF4-FFF2-40B4-BE49-F238E27FC236}">
                <a16:creationId xmlns:a16="http://schemas.microsoft.com/office/drawing/2014/main" id="{E4F9F179-4235-59BD-FB99-5855F3DDB0BC}"/>
              </a:ext>
            </a:extLst>
          </p:cNvPr>
          <p:cNvSpPr>
            <a:spLocks noChangeArrowheads="1"/>
          </p:cNvSpPr>
          <p:nvPr/>
        </p:nvSpPr>
        <p:spPr bwMode="auto">
          <a:xfrm>
            <a:off x="1371600" y="26670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3</a:t>
            </a:r>
          </a:p>
        </p:txBody>
      </p:sp>
      <p:sp>
        <p:nvSpPr>
          <p:cNvPr id="48139" name="Oval 11">
            <a:extLst>
              <a:ext uri="{FF2B5EF4-FFF2-40B4-BE49-F238E27FC236}">
                <a16:creationId xmlns:a16="http://schemas.microsoft.com/office/drawing/2014/main" id="{226CB648-9866-D82B-E508-C22017B77A0F}"/>
              </a:ext>
            </a:extLst>
          </p:cNvPr>
          <p:cNvSpPr>
            <a:spLocks noChangeArrowheads="1"/>
          </p:cNvSpPr>
          <p:nvPr/>
        </p:nvSpPr>
        <p:spPr bwMode="auto">
          <a:xfrm>
            <a:off x="1905000" y="26670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11</a:t>
            </a:r>
          </a:p>
        </p:txBody>
      </p:sp>
      <p:sp>
        <p:nvSpPr>
          <p:cNvPr id="48140" name="Oval 12">
            <a:extLst>
              <a:ext uri="{FF2B5EF4-FFF2-40B4-BE49-F238E27FC236}">
                <a16:creationId xmlns:a16="http://schemas.microsoft.com/office/drawing/2014/main" id="{20F23D84-E10A-7C2A-0E26-5634AE0E08CA}"/>
              </a:ext>
            </a:extLst>
          </p:cNvPr>
          <p:cNvSpPr>
            <a:spLocks noChangeArrowheads="1"/>
          </p:cNvSpPr>
          <p:nvPr/>
        </p:nvSpPr>
        <p:spPr bwMode="auto">
          <a:xfrm>
            <a:off x="2590800" y="26670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19</a:t>
            </a:r>
          </a:p>
        </p:txBody>
      </p:sp>
      <p:sp>
        <p:nvSpPr>
          <p:cNvPr id="48141" name="Oval 13">
            <a:extLst>
              <a:ext uri="{FF2B5EF4-FFF2-40B4-BE49-F238E27FC236}">
                <a16:creationId xmlns:a16="http://schemas.microsoft.com/office/drawing/2014/main" id="{9B0027DC-0B02-7387-0190-011370C3A38C}"/>
              </a:ext>
            </a:extLst>
          </p:cNvPr>
          <p:cNvSpPr>
            <a:spLocks noChangeArrowheads="1"/>
          </p:cNvSpPr>
          <p:nvPr/>
        </p:nvSpPr>
        <p:spPr bwMode="auto">
          <a:xfrm>
            <a:off x="381000" y="32766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7</a:t>
            </a:r>
          </a:p>
        </p:txBody>
      </p:sp>
      <p:sp>
        <p:nvSpPr>
          <p:cNvPr id="48142" name="Oval 14">
            <a:extLst>
              <a:ext uri="{FF2B5EF4-FFF2-40B4-BE49-F238E27FC236}">
                <a16:creationId xmlns:a16="http://schemas.microsoft.com/office/drawing/2014/main" id="{E2332150-793C-ED3A-5FDD-4D36CF13F9FE}"/>
              </a:ext>
            </a:extLst>
          </p:cNvPr>
          <p:cNvSpPr>
            <a:spLocks noChangeArrowheads="1"/>
          </p:cNvSpPr>
          <p:nvPr/>
        </p:nvSpPr>
        <p:spPr bwMode="auto">
          <a:xfrm>
            <a:off x="990600" y="32766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17</a:t>
            </a:r>
          </a:p>
        </p:txBody>
      </p:sp>
      <p:cxnSp>
        <p:nvCxnSpPr>
          <p:cNvPr id="48143" name="Straight Connector 15">
            <a:extLst>
              <a:ext uri="{FF2B5EF4-FFF2-40B4-BE49-F238E27FC236}">
                <a16:creationId xmlns:a16="http://schemas.microsoft.com/office/drawing/2014/main" id="{AB127E22-FCAF-0B9A-FD32-F0103CEC98D5}"/>
              </a:ext>
            </a:extLst>
          </p:cNvPr>
          <p:cNvCxnSpPr>
            <a:cxnSpLocks noChangeShapeType="1"/>
            <a:stCxn id="48134" idx="3"/>
            <a:endCxn id="48135" idx="7"/>
          </p:cNvCxnSpPr>
          <p:nvPr/>
        </p:nvCxnSpPr>
        <p:spPr bwMode="auto">
          <a:xfrm rot="5400000">
            <a:off x="1495425" y="1952625"/>
            <a:ext cx="209550" cy="1333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8144" name="Straight Connector 16">
            <a:extLst>
              <a:ext uri="{FF2B5EF4-FFF2-40B4-BE49-F238E27FC236}">
                <a16:creationId xmlns:a16="http://schemas.microsoft.com/office/drawing/2014/main" id="{BAA33FB1-C845-C4EF-C804-1C2C28C5D214}"/>
              </a:ext>
            </a:extLst>
          </p:cNvPr>
          <p:cNvCxnSpPr>
            <a:cxnSpLocks noChangeShapeType="1"/>
            <a:stCxn id="48134" idx="5"/>
            <a:endCxn id="48136" idx="1"/>
          </p:cNvCxnSpPr>
          <p:nvPr/>
        </p:nvCxnSpPr>
        <p:spPr bwMode="auto">
          <a:xfrm rot="16200000" flipH="1">
            <a:off x="1990725" y="1914525"/>
            <a:ext cx="133350" cy="1333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8145" name="Straight Connector 17">
            <a:extLst>
              <a:ext uri="{FF2B5EF4-FFF2-40B4-BE49-F238E27FC236}">
                <a16:creationId xmlns:a16="http://schemas.microsoft.com/office/drawing/2014/main" id="{B7DBD9CF-C005-A784-7DD3-0B2811F0006C}"/>
              </a:ext>
            </a:extLst>
          </p:cNvPr>
          <p:cNvCxnSpPr>
            <a:cxnSpLocks noChangeShapeType="1"/>
            <a:stCxn id="48135" idx="3"/>
            <a:endCxn id="48137" idx="0"/>
          </p:cNvCxnSpPr>
          <p:nvPr/>
        </p:nvCxnSpPr>
        <p:spPr bwMode="auto">
          <a:xfrm rot="5400000">
            <a:off x="952500" y="2409825"/>
            <a:ext cx="219075" cy="2952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8146" name="Straight Connector 18">
            <a:extLst>
              <a:ext uri="{FF2B5EF4-FFF2-40B4-BE49-F238E27FC236}">
                <a16:creationId xmlns:a16="http://schemas.microsoft.com/office/drawing/2014/main" id="{D7FB0EA2-C6C3-A898-CCDC-4472BE58B98E}"/>
              </a:ext>
            </a:extLst>
          </p:cNvPr>
          <p:cNvCxnSpPr>
            <a:cxnSpLocks noChangeShapeType="1"/>
            <a:stCxn id="48135" idx="5"/>
            <a:endCxn id="48138" idx="0"/>
          </p:cNvCxnSpPr>
          <p:nvPr/>
        </p:nvCxnSpPr>
        <p:spPr bwMode="auto">
          <a:xfrm rot="16200000" flipH="1">
            <a:off x="1457325" y="2524125"/>
            <a:ext cx="219075" cy="666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8147" name="Straight Connector 19">
            <a:extLst>
              <a:ext uri="{FF2B5EF4-FFF2-40B4-BE49-F238E27FC236}">
                <a16:creationId xmlns:a16="http://schemas.microsoft.com/office/drawing/2014/main" id="{9359A743-4328-895F-B9CD-B66051E0411C}"/>
              </a:ext>
            </a:extLst>
          </p:cNvPr>
          <p:cNvCxnSpPr>
            <a:cxnSpLocks noChangeShapeType="1"/>
            <a:stCxn id="48136" idx="3"/>
            <a:endCxn id="48139" idx="0"/>
          </p:cNvCxnSpPr>
          <p:nvPr/>
        </p:nvCxnSpPr>
        <p:spPr bwMode="auto">
          <a:xfrm rot="16200000" flipH="1">
            <a:off x="1981200" y="2514600"/>
            <a:ext cx="295275" cy="952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8148" name="Straight Connector 20">
            <a:extLst>
              <a:ext uri="{FF2B5EF4-FFF2-40B4-BE49-F238E27FC236}">
                <a16:creationId xmlns:a16="http://schemas.microsoft.com/office/drawing/2014/main" id="{1C3F9646-068D-602D-CA2B-B2FED6AA81F7}"/>
              </a:ext>
            </a:extLst>
          </p:cNvPr>
          <p:cNvCxnSpPr>
            <a:cxnSpLocks noChangeShapeType="1"/>
            <a:stCxn id="48136" idx="5"/>
            <a:endCxn id="48140" idx="0"/>
          </p:cNvCxnSpPr>
          <p:nvPr/>
        </p:nvCxnSpPr>
        <p:spPr bwMode="auto">
          <a:xfrm rot="16200000" flipH="1">
            <a:off x="2486025" y="2333625"/>
            <a:ext cx="295275" cy="3714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8149" name="Straight Connector 21">
            <a:extLst>
              <a:ext uri="{FF2B5EF4-FFF2-40B4-BE49-F238E27FC236}">
                <a16:creationId xmlns:a16="http://schemas.microsoft.com/office/drawing/2014/main" id="{69029C7C-9882-44DE-2C37-0B4FD1794BAF}"/>
              </a:ext>
            </a:extLst>
          </p:cNvPr>
          <p:cNvCxnSpPr>
            <a:cxnSpLocks noChangeShapeType="1"/>
            <a:stCxn id="48137" idx="3"/>
            <a:endCxn id="48141" idx="0"/>
          </p:cNvCxnSpPr>
          <p:nvPr/>
        </p:nvCxnSpPr>
        <p:spPr bwMode="auto">
          <a:xfrm rot="5400000">
            <a:off x="571500" y="3095625"/>
            <a:ext cx="219075" cy="1428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8150" name="Straight Connector 22">
            <a:extLst>
              <a:ext uri="{FF2B5EF4-FFF2-40B4-BE49-F238E27FC236}">
                <a16:creationId xmlns:a16="http://schemas.microsoft.com/office/drawing/2014/main" id="{3F9E9B43-6532-11A2-F3F1-1A0B3386AAD4}"/>
              </a:ext>
            </a:extLst>
          </p:cNvPr>
          <p:cNvCxnSpPr>
            <a:cxnSpLocks noChangeShapeType="1"/>
            <a:stCxn id="48137" idx="5"/>
            <a:endCxn id="48142" idx="0"/>
          </p:cNvCxnSpPr>
          <p:nvPr/>
        </p:nvCxnSpPr>
        <p:spPr bwMode="auto">
          <a:xfrm rot="16200000" flipH="1">
            <a:off x="1038225" y="3095625"/>
            <a:ext cx="219075" cy="1428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48151" name="Oval 23">
            <a:extLst>
              <a:ext uri="{FF2B5EF4-FFF2-40B4-BE49-F238E27FC236}">
                <a16:creationId xmlns:a16="http://schemas.microsoft.com/office/drawing/2014/main" id="{C0A8FFF3-F5A6-1A10-2AA1-DD58D61CACC1}"/>
              </a:ext>
            </a:extLst>
          </p:cNvPr>
          <p:cNvSpPr>
            <a:spLocks noChangeArrowheads="1"/>
          </p:cNvSpPr>
          <p:nvPr/>
        </p:nvSpPr>
        <p:spPr bwMode="auto">
          <a:xfrm>
            <a:off x="4648200" y="15240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19</a:t>
            </a:r>
          </a:p>
        </p:txBody>
      </p:sp>
      <p:sp>
        <p:nvSpPr>
          <p:cNvPr id="48152" name="Oval 24">
            <a:extLst>
              <a:ext uri="{FF2B5EF4-FFF2-40B4-BE49-F238E27FC236}">
                <a16:creationId xmlns:a16="http://schemas.microsoft.com/office/drawing/2014/main" id="{064AE398-F6BD-5D1E-E3B6-0EA1E6142F58}"/>
              </a:ext>
            </a:extLst>
          </p:cNvPr>
          <p:cNvSpPr>
            <a:spLocks noChangeArrowheads="1"/>
          </p:cNvSpPr>
          <p:nvPr/>
        </p:nvSpPr>
        <p:spPr bwMode="auto">
          <a:xfrm>
            <a:off x="4191000" y="19812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17</a:t>
            </a:r>
          </a:p>
        </p:txBody>
      </p:sp>
      <p:sp>
        <p:nvSpPr>
          <p:cNvPr id="48153" name="Oval 25">
            <a:extLst>
              <a:ext uri="{FF2B5EF4-FFF2-40B4-BE49-F238E27FC236}">
                <a16:creationId xmlns:a16="http://schemas.microsoft.com/office/drawing/2014/main" id="{E0BD1513-1208-668A-5F10-F1ECF5379A28}"/>
              </a:ext>
            </a:extLst>
          </p:cNvPr>
          <p:cNvSpPr>
            <a:spLocks noChangeArrowheads="1"/>
          </p:cNvSpPr>
          <p:nvPr/>
        </p:nvSpPr>
        <p:spPr bwMode="auto">
          <a:xfrm>
            <a:off x="5181600" y="19812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13</a:t>
            </a:r>
          </a:p>
        </p:txBody>
      </p:sp>
      <p:sp>
        <p:nvSpPr>
          <p:cNvPr id="48154" name="Oval 26">
            <a:extLst>
              <a:ext uri="{FF2B5EF4-FFF2-40B4-BE49-F238E27FC236}">
                <a16:creationId xmlns:a16="http://schemas.microsoft.com/office/drawing/2014/main" id="{23581B66-726E-F79E-3FA3-629F7A1D9E1A}"/>
              </a:ext>
            </a:extLst>
          </p:cNvPr>
          <p:cNvSpPr>
            <a:spLocks noChangeArrowheads="1"/>
          </p:cNvSpPr>
          <p:nvPr/>
        </p:nvSpPr>
        <p:spPr bwMode="auto">
          <a:xfrm>
            <a:off x="3733800" y="25908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15</a:t>
            </a:r>
          </a:p>
        </p:txBody>
      </p:sp>
      <p:sp>
        <p:nvSpPr>
          <p:cNvPr id="48155" name="Oval 27">
            <a:extLst>
              <a:ext uri="{FF2B5EF4-FFF2-40B4-BE49-F238E27FC236}">
                <a16:creationId xmlns:a16="http://schemas.microsoft.com/office/drawing/2014/main" id="{6DA3ACD7-4F61-EDF7-1635-7A562B158F6E}"/>
              </a:ext>
            </a:extLst>
          </p:cNvPr>
          <p:cNvSpPr>
            <a:spLocks noChangeArrowheads="1"/>
          </p:cNvSpPr>
          <p:nvPr/>
        </p:nvSpPr>
        <p:spPr bwMode="auto">
          <a:xfrm>
            <a:off x="4419600" y="25908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3</a:t>
            </a:r>
          </a:p>
        </p:txBody>
      </p:sp>
      <p:sp>
        <p:nvSpPr>
          <p:cNvPr id="48156" name="Oval 28">
            <a:extLst>
              <a:ext uri="{FF2B5EF4-FFF2-40B4-BE49-F238E27FC236}">
                <a16:creationId xmlns:a16="http://schemas.microsoft.com/office/drawing/2014/main" id="{C7D4BC57-A8B1-F03E-1D0B-EDA9E2565EAF}"/>
              </a:ext>
            </a:extLst>
          </p:cNvPr>
          <p:cNvSpPr>
            <a:spLocks noChangeArrowheads="1"/>
          </p:cNvSpPr>
          <p:nvPr/>
        </p:nvSpPr>
        <p:spPr bwMode="auto">
          <a:xfrm>
            <a:off x="4953000" y="25908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11</a:t>
            </a:r>
          </a:p>
        </p:txBody>
      </p:sp>
      <p:sp>
        <p:nvSpPr>
          <p:cNvPr id="48157" name="Oval 29">
            <a:extLst>
              <a:ext uri="{FF2B5EF4-FFF2-40B4-BE49-F238E27FC236}">
                <a16:creationId xmlns:a16="http://schemas.microsoft.com/office/drawing/2014/main" id="{48495ECA-18E1-F53C-99C5-929C31989F42}"/>
              </a:ext>
            </a:extLst>
          </p:cNvPr>
          <p:cNvSpPr>
            <a:spLocks noChangeArrowheads="1"/>
          </p:cNvSpPr>
          <p:nvPr/>
        </p:nvSpPr>
        <p:spPr bwMode="auto">
          <a:xfrm>
            <a:off x="5562600" y="25908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5</a:t>
            </a:r>
          </a:p>
        </p:txBody>
      </p:sp>
      <p:sp>
        <p:nvSpPr>
          <p:cNvPr id="48158" name="Oval 30">
            <a:extLst>
              <a:ext uri="{FF2B5EF4-FFF2-40B4-BE49-F238E27FC236}">
                <a16:creationId xmlns:a16="http://schemas.microsoft.com/office/drawing/2014/main" id="{4841ABF3-A073-E879-234A-D8BBCC465092}"/>
              </a:ext>
            </a:extLst>
          </p:cNvPr>
          <p:cNvSpPr>
            <a:spLocks noChangeArrowheads="1"/>
          </p:cNvSpPr>
          <p:nvPr/>
        </p:nvSpPr>
        <p:spPr bwMode="auto">
          <a:xfrm>
            <a:off x="3276600" y="32766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7</a:t>
            </a:r>
          </a:p>
        </p:txBody>
      </p:sp>
      <p:sp>
        <p:nvSpPr>
          <p:cNvPr id="48159" name="Oval 31">
            <a:extLst>
              <a:ext uri="{FF2B5EF4-FFF2-40B4-BE49-F238E27FC236}">
                <a16:creationId xmlns:a16="http://schemas.microsoft.com/office/drawing/2014/main" id="{9AE08ADB-4683-228B-9A11-4219C9DFC1C4}"/>
              </a:ext>
            </a:extLst>
          </p:cNvPr>
          <p:cNvSpPr>
            <a:spLocks noChangeArrowheads="1"/>
          </p:cNvSpPr>
          <p:nvPr/>
        </p:nvSpPr>
        <p:spPr bwMode="auto">
          <a:xfrm>
            <a:off x="4038600" y="32766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9</a:t>
            </a:r>
          </a:p>
        </p:txBody>
      </p:sp>
      <p:cxnSp>
        <p:nvCxnSpPr>
          <p:cNvPr id="48160" name="Straight Connector 32">
            <a:extLst>
              <a:ext uri="{FF2B5EF4-FFF2-40B4-BE49-F238E27FC236}">
                <a16:creationId xmlns:a16="http://schemas.microsoft.com/office/drawing/2014/main" id="{182C14F6-0CDC-6672-CFB9-DF2CC5845581}"/>
              </a:ext>
            </a:extLst>
          </p:cNvPr>
          <p:cNvCxnSpPr>
            <a:cxnSpLocks noChangeShapeType="1"/>
            <a:stCxn id="48151" idx="3"/>
            <a:endCxn id="48152" idx="7"/>
          </p:cNvCxnSpPr>
          <p:nvPr/>
        </p:nvCxnSpPr>
        <p:spPr bwMode="auto">
          <a:xfrm rot="5400000">
            <a:off x="4581525" y="1914525"/>
            <a:ext cx="133350" cy="1333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8161" name="Straight Connector 33">
            <a:extLst>
              <a:ext uri="{FF2B5EF4-FFF2-40B4-BE49-F238E27FC236}">
                <a16:creationId xmlns:a16="http://schemas.microsoft.com/office/drawing/2014/main" id="{E2CDFE70-A482-A2F6-A6C1-7D55CB675AF1}"/>
              </a:ext>
            </a:extLst>
          </p:cNvPr>
          <p:cNvCxnSpPr>
            <a:cxnSpLocks noChangeShapeType="1"/>
            <a:stCxn id="48151" idx="5"/>
            <a:endCxn id="48153" idx="1"/>
          </p:cNvCxnSpPr>
          <p:nvPr/>
        </p:nvCxnSpPr>
        <p:spPr bwMode="auto">
          <a:xfrm rot="16200000" flipH="1">
            <a:off x="5076825" y="1876425"/>
            <a:ext cx="133350" cy="2095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8162" name="Straight Connector 34">
            <a:extLst>
              <a:ext uri="{FF2B5EF4-FFF2-40B4-BE49-F238E27FC236}">
                <a16:creationId xmlns:a16="http://schemas.microsoft.com/office/drawing/2014/main" id="{3F3B74BE-73BD-0DBB-7167-815B8169278D}"/>
              </a:ext>
            </a:extLst>
          </p:cNvPr>
          <p:cNvCxnSpPr>
            <a:cxnSpLocks noChangeShapeType="1"/>
            <a:stCxn id="48152" idx="3"/>
            <a:endCxn id="48154" idx="0"/>
          </p:cNvCxnSpPr>
          <p:nvPr/>
        </p:nvCxnSpPr>
        <p:spPr bwMode="auto">
          <a:xfrm rot="5400000">
            <a:off x="4000500" y="2333625"/>
            <a:ext cx="219075" cy="2952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8163" name="Straight Connector 35">
            <a:extLst>
              <a:ext uri="{FF2B5EF4-FFF2-40B4-BE49-F238E27FC236}">
                <a16:creationId xmlns:a16="http://schemas.microsoft.com/office/drawing/2014/main" id="{501C0FE6-C39C-6498-EED7-F9B72E6E7897}"/>
              </a:ext>
            </a:extLst>
          </p:cNvPr>
          <p:cNvCxnSpPr>
            <a:cxnSpLocks noChangeShapeType="1"/>
            <a:stCxn id="48152" idx="5"/>
            <a:endCxn id="48155" idx="0"/>
          </p:cNvCxnSpPr>
          <p:nvPr/>
        </p:nvCxnSpPr>
        <p:spPr bwMode="auto">
          <a:xfrm rot="16200000" flipH="1">
            <a:off x="4505325" y="2447925"/>
            <a:ext cx="219075" cy="666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8164" name="Straight Connector 36">
            <a:extLst>
              <a:ext uri="{FF2B5EF4-FFF2-40B4-BE49-F238E27FC236}">
                <a16:creationId xmlns:a16="http://schemas.microsoft.com/office/drawing/2014/main" id="{696D0ADA-7EE1-45A1-5537-C89B6F9E9F2A}"/>
              </a:ext>
            </a:extLst>
          </p:cNvPr>
          <p:cNvCxnSpPr>
            <a:cxnSpLocks noChangeShapeType="1"/>
            <a:stCxn id="48153" idx="3"/>
            <a:endCxn id="48156" idx="0"/>
          </p:cNvCxnSpPr>
          <p:nvPr/>
        </p:nvCxnSpPr>
        <p:spPr bwMode="auto">
          <a:xfrm rot="5400000">
            <a:off x="5105400" y="2447925"/>
            <a:ext cx="219075" cy="666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8165" name="Straight Connector 37">
            <a:extLst>
              <a:ext uri="{FF2B5EF4-FFF2-40B4-BE49-F238E27FC236}">
                <a16:creationId xmlns:a16="http://schemas.microsoft.com/office/drawing/2014/main" id="{1380B59D-7070-EAAC-B92F-436F7963BD95}"/>
              </a:ext>
            </a:extLst>
          </p:cNvPr>
          <p:cNvCxnSpPr>
            <a:cxnSpLocks noChangeShapeType="1"/>
            <a:stCxn id="48153" idx="5"/>
            <a:endCxn id="48157" idx="0"/>
          </p:cNvCxnSpPr>
          <p:nvPr/>
        </p:nvCxnSpPr>
        <p:spPr bwMode="auto">
          <a:xfrm rot="16200000" flipH="1">
            <a:off x="5572125" y="2371725"/>
            <a:ext cx="219075" cy="2190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8166" name="Straight Connector 38">
            <a:extLst>
              <a:ext uri="{FF2B5EF4-FFF2-40B4-BE49-F238E27FC236}">
                <a16:creationId xmlns:a16="http://schemas.microsoft.com/office/drawing/2014/main" id="{C60CFCD4-87EF-E9D6-AD32-8E21029E0EE2}"/>
              </a:ext>
            </a:extLst>
          </p:cNvPr>
          <p:cNvCxnSpPr>
            <a:cxnSpLocks noChangeShapeType="1"/>
            <a:stCxn id="48154" idx="3"/>
            <a:endCxn id="48158" idx="0"/>
          </p:cNvCxnSpPr>
          <p:nvPr/>
        </p:nvCxnSpPr>
        <p:spPr bwMode="auto">
          <a:xfrm rot="5400000">
            <a:off x="3505200" y="2981325"/>
            <a:ext cx="295275" cy="2952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8167" name="Straight Connector 39">
            <a:extLst>
              <a:ext uri="{FF2B5EF4-FFF2-40B4-BE49-F238E27FC236}">
                <a16:creationId xmlns:a16="http://schemas.microsoft.com/office/drawing/2014/main" id="{38AE6E1F-A129-5992-14BA-E45D19F4E7EA}"/>
              </a:ext>
            </a:extLst>
          </p:cNvPr>
          <p:cNvCxnSpPr>
            <a:cxnSpLocks noChangeShapeType="1"/>
            <a:stCxn id="48154" idx="5"/>
            <a:endCxn id="48159" idx="0"/>
          </p:cNvCxnSpPr>
          <p:nvPr/>
        </p:nvCxnSpPr>
        <p:spPr bwMode="auto">
          <a:xfrm rot="16200000" flipH="1">
            <a:off x="4048125" y="3057525"/>
            <a:ext cx="295275" cy="1428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48168" name="Freeform 83">
            <a:extLst>
              <a:ext uri="{FF2B5EF4-FFF2-40B4-BE49-F238E27FC236}">
                <a16:creationId xmlns:a16="http://schemas.microsoft.com/office/drawing/2014/main" id="{C3A75AB8-F6B3-5345-1138-0726B7F37E41}"/>
              </a:ext>
            </a:extLst>
          </p:cNvPr>
          <p:cNvSpPr>
            <a:spLocks noChangeArrowheads="1"/>
          </p:cNvSpPr>
          <p:nvPr/>
        </p:nvSpPr>
        <p:spPr bwMode="auto">
          <a:xfrm>
            <a:off x="4514850" y="1990725"/>
            <a:ext cx="522288" cy="1460500"/>
          </a:xfrm>
          <a:custGeom>
            <a:avLst/>
            <a:gdLst>
              <a:gd name="T0" fmla="*/ 388690 w 521110"/>
              <a:gd name="T1" fmla="*/ 0 h 1460091"/>
              <a:gd name="T2" fmla="*/ 463437 w 521110"/>
              <a:gd name="T3" fmla="*/ 989804 h 1460091"/>
              <a:gd name="T4" fmla="*/ 0 w 521110"/>
              <a:gd name="T5" fmla="*/ 1462546 h 1460091"/>
              <a:gd name="T6" fmla="*/ 0 60000 65536"/>
              <a:gd name="T7" fmla="*/ 0 60000 65536"/>
              <a:gd name="T8" fmla="*/ 0 60000 65536"/>
              <a:gd name="T9" fmla="*/ 0 w 521110"/>
              <a:gd name="T10" fmla="*/ 0 h 1460091"/>
              <a:gd name="T11" fmla="*/ 521110 w 521110"/>
              <a:gd name="T12" fmla="*/ 1460091 h 1460091"/>
            </a:gdLst>
            <a:ahLst/>
            <a:cxnLst>
              <a:cxn ang="T6">
                <a:pos x="T0" y="T1"/>
              </a:cxn>
              <a:cxn ang="T7">
                <a:pos x="T2" y="T3"/>
              </a:cxn>
              <a:cxn ang="T8">
                <a:pos x="T4" y="T5"/>
              </a:cxn>
            </a:cxnLst>
            <a:rect l="T9" t="T10" r="T11" b="T12"/>
            <a:pathLst>
              <a:path w="521110" h="1460091">
                <a:moveTo>
                  <a:pt x="383458" y="0"/>
                </a:moveTo>
                <a:cubicBezTo>
                  <a:pt x="452284" y="372397"/>
                  <a:pt x="521110" y="744794"/>
                  <a:pt x="457200" y="988142"/>
                </a:cubicBezTo>
                <a:cubicBezTo>
                  <a:pt x="393290" y="1231490"/>
                  <a:pt x="196645" y="1345790"/>
                  <a:pt x="0" y="1460091"/>
                </a:cubicBezTo>
              </a:path>
            </a:pathLst>
          </a:custGeom>
          <a:noFill/>
          <a:ln w="9525" algn="ctr">
            <a:solidFill>
              <a:schemeClr val="tx1"/>
            </a:solidFill>
            <a:prstDash val="dash"/>
            <a:round/>
            <a:headEnd type="arrow"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169" name="Oval 84">
            <a:extLst>
              <a:ext uri="{FF2B5EF4-FFF2-40B4-BE49-F238E27FC236}">
                <a16:creationId xmlns:a16="http://schemas.microsoft.com/office/drawing/2014/main" id="{932D40AB-59D6-A064-5063-B08212FC2BDC}"/>
              </a:ext>
            </a:extLst>
          </p:cNvPr>
          <p:cNvSpPr>
            <a:spLocks noChangeArrowheads="1"/>
          </p:cNvSpPr>
          <p:nvPr/>
        </p:nvSpPr>
        <p:spPr bwMode="auto">
          <a:xfrm>
            <a:off x="7543800" y="15240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9</a:t>
            </a:r>
          </a:p>
        </p:txBody>
      </p:sp>
      <p:sp>
        <p:nvSpPr>
          <p:cNvPr id="48170" name="Oval 85">
            <a:extLst>
              <a:ext uri="{FF2B5EF4-FFF2-40B4-BE49-F238E27FC236}">
                <a16:creationId xmlns:a16="http://schemas.microsoft.com/office/drawing/2014/main" id="{23A78704-A155-F170-D5E8-DA88FB6AEDD2}"/>
              </a:ext>
            </a:extLst>
          </p:cNvPr>
          <p:cNvSpPr>
            <a:spLocks noChangeArrowheads="1"/>
          </p:cNvSpPr>
          <p:nvPr/>
        </p:nvSpPr>
        <p:spPr bwMode="auto">
          <a:xfrm>
            <a:off x="7086600" y="19812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17</a:t>
            </a:r>
          </a:p>
        </p:txBody>
      </p:sp>
      <p:sp>
        <p:nvSpPr>
          <p:cNvPr id="48171" name="Oval 86">
            <a:extLst>
              <a:ext uri="{FF2B5EF4-FFF2-40B4-BE49-F238E27FC236}">
                <a16:creationId xmlns:a16="http://schemas.microsoft.com/office/drawing/2014/main" id="{1827D5D2-98FA-4177-63B8-F53467BA193E}"/>
              </a:ext>
            </a:extLst>
          </p:cNvPr>
          <p:cNvSpPr>
            <a:spLocks noChangeArrowheads="1"/>
          </p:cNvSpPr>
          <p:nvPr/>
        </p:nvSpPr>
        <p:spPr bwMode="auto">
          <a:xfrm>
            <a:off x="8077200" y="19812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13</a:t>
            </a:r>
          </a:p>
        </p:txBody>
      </p:sp>
      <p:sp>
        <p:nvSpPr>
          <p:cNvPr id="48172" name="Oval 87">
            <a:extLst>
              <a:ext uri="{FF2B5EF4-FFF2-40B4-BE49-F238E27FC236}">
                <a16:creationId xmlns:a16="http://schemas.microsoft.com/office/drawing/2014/main" id="{4EAA189F-E3F8-9CF0-46DC-82058A1BD9CD}"/>
              </a:ext>
            </a:extLst>
          </p:cNvPr>
          <p:cNvSpPr>
            <a:spLocks noChangeArrowheads="1"/>
          </p:cNvSpPr>
          <p:nvPr/>
        </p:nvSpPr>
        <p:spPr bwMode="auto">
          <a:xfrm>
            <a:off x="6629400" y="25908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15</a:t>
            </a:r>
          </a:p>
        </p:txBody>
      </p:sp>
      <p:sp>
        <p:nvSpPr>
          <p:cNvPr id="48173" name="Oval 88">
            <a:extLst>
              <a:ext uri="{FF2B5EF4-FFF2-40B4-BE49-F238E27FC236}">
                <a16:creationId xmlns:a16="http://schemas.microsoft.com/office/drawing/2014/main" id="{ECFA33E3-7916-C227-7FD9-3E7D091578E4}"/>
              </a:ext>
            </a:extLst>
          </p:cNvPr>
          <p:cNvSpPr>
            <a:spLocks noChangeArrowheads="1"/>
          </p:cNvSpPr>
          <p:nvPr/>
        </p:nvSpPr>
        <p:spPr bwMode="auto">
          <a:xfrm>
            <a:off x="7315200" y="25908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3</a:t>
            </a:r>
          </a:p>
        </p:txBody>
      </p:sp>
      <p:sp>
        <p:nvSpPr>
          <p:cNvPr id="48174" name="Oval 89">
            <a:extLst>
              <a:ext uri="{FF2B5EF4-FFF2-40B4-BE49-F238E27FC236}">
                <a16:creationId xmlns:a16="http://schemas.microsoft.com/office/drawing/2014/main" id="{1EDAD474-6B39-0C57-6299-3BAC38B45095}"/>
              </a:ext>
            </a:extLst>
          </p:cNvPr>
          <p:cNvSpPr>
            <a:spLocks noChangeArrowheads="1"/>
          </p:cNvSpPr>
          <p:nvPr/>
        </p:nvSpPr>
        <p:spPr bwMode="auto">
          <a:xfrm>
            <a:off x="7848600" y="25908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11</a:t>
            </a:r>
          </a:p>
        </p:txBody>
      </p:sp>
      <p:sp>
        <p:nvSpPr>
          <p:cNvPr id="48175" name="Oval 90">
            <a:extLst>
              <a:ext uri="{FF2B5EF4-FFF2-40B4-BE49-F238E27FC236}">
                <a16:creationId xmlns:a16="http://schemas.microsoft.com/office/drawing/2014/main" id="{FFB380E1-2F0F-74D5-D2F8-1768D8FE9B21}"/>
              </a:ext>
            </a:extLst>
          </p:cNvPr>
          <p:cNvSpPr>
            <a:spLocks noChangeArrowheads="1"/>
          </p:cNvSpPr>
          <p:nvPr/>
        </p:nvSpPr>
        <p:spPr bwMode="auto">
          <a:xfrm>
            <a:off x="8458200" y="25908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5</a:t>
            </a:r>
          </a:p>
        </p:txBody>
      </p:sp>
      <p:sp>
        <p:nvSpPr>
          <p:cNvPr id="48176" name="Oval 91">
            <a:extLst>
              <a:ext uri="{FF2B5EF4-FFF2-40B4-BE49-F238E27FC236}">
                <a16:creationId xmlns:a16="http://schemas.microsoft.com/office/drawing/2014/main" id="{93645329-B33D-8B4A-12B9-76F7007651E8}"/>
              </a:ext>
            </a:extLst>
          </p:cNvPr>
          <p:cNvSpPr>
            <a:spLocks noChangeArrowheads="1"/>
          </p:cNvSpPr>
          <p:nvPr/>
        </p:nvSpPr>
        <p:spPr bwMode="auto">
          <a:xfrm>
            <a:off x="6172200" y="32766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7</a:t>
            </a:r>
          </a:p>
        </p:txBody>
      </p:sp>
      <p:sp>
        <p:nvSpPr>
          <p:cNvPr id="93" name="Oval 92">
            <a:extLst>
              <a:ext uri="{FF2B5EF4-FFF2-40B4-BE49-F238E27FC236}">
                <a16:creationId xmlns:a16="http://schemas.microsoft.com/office/drawing/2014/main" id="{E5A19800-6491-4378-AD1E-225CC68DAD14}"/>
              </a:ext>
            </a:extLst>
          </p:cNvPr>
          <p:cNvSpPr>
            <a:spLocks noChangeArrowheads="1"/>
          </p:cNvSpPr>
          <p:nvPr/>
        </p:nvSpPr>
        <p:spPr bwMode="auto">
          <a:xfrm>
            <a:off x="6934200" y="3276600"/>
            <a:ext cx="457200" cy="457200"/>
          </a:xfrm>
          <a:prstGeom prst="ellipse">
            <a:avLst/>
          </a:prstGeom>
          <a:solidFill>
            <a:schemeClr val="tx2">
              <a:lumMod val="40000"/>
              <a:lumOff val="60000"/>
            </a:schemeClr>
          </a:solidFill>
          <a:ln w="9525" algn="ctr">
            <a:solidFill>
              <a:schemeClr val="tx1"/>
            </a:solidFill>
            <a:round/>
            <a:headEnd/>
            <a:tailEnd/>
          </a:ln>
        </p:spPr>
        <p:txBody>
          <a:bodyPr lIns="0" rIns="0" anchor="ctr"/>
          <a:lstStyle/>
          <a:p>
            <a:pPr algn="ctr" eaLnBrk="1" hangingPunct="1">
              <a:defRPr/>
            </a:pPr>
            <a:r>
              <a:rPr lang="en-US" b="1">
                <a:latin typeface="Arial" charset="0"/>
              </a:rPr>
              <a:t>19</a:t>
            </a:r>
          </a:p>
        </p:txBody>
      </p:sp>
      <p:cxnSp>
        <p:nvCxnSpPr>
          <p:cNvPr id="48178" name="Straight Connector 93">
            <a:extLst>
              <a:ext uri="{FF2B5EF4-FFF2-40B4-BE49-F238E27FC236}">
                <a16:creationId xmlns:a16="http://schemas.microsoft.com/office/drawing/2014/main" id="{43FFA98C-A0A4-CACA-FEA6-2C44F80857DD}"/>
              </a:ext>
            </a:extLst>
          </p:cNvPr>
          <p:cNvCxnSpPr>
            <a:cxnSpLocks noChangeShapeType="1"/>
            <a:stCxn id="48169" idx="3"/>
            <a:endCxn id="48170" idx="7"/>
          </p:cNvCxnSpPr>
          <p:nvPr/>
        </p:nvCxnSpPr>
        <p:spPr bwMode="auto">
          <a:xfrm rot="5400000">
            <a:off x="7477125" y="1914525"/>
            <a:ext cx="133350" cy="1333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8179" name="Straight Connector 94">
            <a:extLst>
              <a:ext uri="{FF2B5EF4-FFF2-40B4-BE49-F238E27FC236}">
                <a16:creationId xmlns:a16="http://schemas.microsoft.com/office/drawing/2014/main" id="{62240FC5-68A6-62D1-74C7-EF740F629E11}"/>
              </a:ext>
            </a:extLst>
          </p:cNvPr>
          <p:cNvCxnSpPr>
            <a:cxnSpLocks noChangeShapeType="1"/>
            <a:stCxn id="48169" idx="5"/>
            <a:endCxn id="48171" idx="1"/>
          </p:cNvCxnSpPr>
          <p:nvPr/>
        </p:nvCxnSpPr>
        <p:spPr bwMode="auto">
          <a:xfrm rot="16200000" flipH="1">
            <a:off x="7972425" y="1876425"/>
            <a:ext cx="133350" cy="2095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8180" name="Straight Connector 95">
            <a:extLst>
              <a:ext uri="{FF2B5EF4-FFF2-40B4-BE49-F238E27FC236}">
                <a16:creationId xmlns:a16="http://schemas.microsoft.com/office/drawing/2014/main" id="{D50475F6-2D13-73BC-D4F2-7A7F37D23A6E}"/>
              </a:ext>
            </a:extLst>
          </p:cNvPr>
          <p:cNvCxnSpPr>
            <a:cxnSpLocks noChangeShapeType="1"/>
            <a:stCxn id="48170" idx="3"/>
            <a:endCxn id="48172" idx="0"/>
          </p:cNvCxnSpPr>
          <p:nvPr/>
        </p:nvCxnSpPr>
        <p:spPr bwMode="auto">
          <a:xfrm rot="5400000">
            <a:off x="6896100" y="2333625"/>
            <a:ext cx="219075" cy="2952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8181" name="Straight Connector 96">
            <a:extLst>
              <a:ext uri="{FF2B5EF4-FFF2-40B4-BE49-F238E27FC236}">
                <a16:creationId xmlns:a16="http://schemas.microsoft.com/office/drawing/2014/main" id="{397EE327-3B09-2B44-B55C-24849D7FC514}"/>
              </a:ext>
            </a:extLst>
          </p:cNvPr>
          <p:cNvCxnSpPr>
            <a:cxnSpLocks noChangeShapeType="1"/>
            <a:stCxn id="48170" idx="5"/>
            <a:endCxn id="48173" idx="0"/>
          </p:cNvCxnSpPr>
          <p:nvPr/>
        </p:nvCxnSpPr>
        <p:spPr bwMode="auto">
          <a:xfrm rot="16200000" flipH="1">
            <a:off x="7400925" y="2447925"/>
            <a:ext cx="219075" cy="666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8182" name="Straight Connector 97">
            <a:extLst>
              <a:ext uri="{FF2B5EF4-FFF2-40B4-BE49-F238E27FC236}">
                <a16:creationId xmlns:a16="http://schemas.microsoft.com/office/drawing/2014/main" id="{AA0194B6-6386-0DD9-2894-CBE916548DB0}"/>
              </a:ext>
            </a:extLst>
          </p:cNvPr>
          <p:cNvCxnSpPr>
            <a:cxnSpLocks noChangeShapeType="1"/>
            <a:stCxn id="48171" idx="3"/>
            <a:endCxn id="48174" idx="0"/>
          </p:cNvCxnSpPr>
          <p:nvPr/>
        </p:nvCxnSpPr>
        <p:spPr bwMode="auto">
          <a:xfrm rot="5400000">
            <a:off x="8001000" y="2447925"/>
            <a:ext cx="219075" cy="666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8183" name="Straight Connector 98">
            <a:extLst>
              <a:ext uri="{FF2B5EF4-FFF2-40B4-BE49-F238E27FC236}">
                <a16:creationId xmlns:a16="http://schemas.microsoft.com/office/drawing/2014/main" id="{45FE256C-931E-A87F-5D11-2BA5104EF41B}"/>
              </a:ext>
            </a:extLst>
          </p:cNvPr>
          <p:cNvCxnSpPr>
            <a:cxnSpLocks noChangeShapeType="1"/>
            <a:stCxn id="48171" idx="5"/>
            <a:endCxn id="48175" idx="0"/>
          </p:cNvCxnSpPr>
          <p:nvPr/>
        </p:nvCxnSpPr>
        <p:spPr bwMode="auto">
          <a:xfrm rot="16200000" flipH="1">
            <a:off x="8467725" y="2371725"/>
            <a:ext cx="219075" cy="2190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8184" name="Straight Connector 99">
            <a:extLst>
              <a:ext uri="{FF2B5EF4-FFF2-40B4-BE49-F238E27FC236}">
                <a16:creationId xmlns:a16="http://schemas.microsoft.com/office/drawing/2014/main" id="{F2733AFE-B3D8-93F6-56B7-F7EB851C00D9}"/>
              </a:ext>
            </a:extLst>
          </p:cNvPr>
          <p:cNvCxnSpPr>
            <a:cxnSpLocks noChangeShapeType="1"/>
            <a:stCxn id="48172" idx="3"/>
            <a:endCxn id="48176" idx="0"/>
          </p:cNvCxnSpPr>
          <p:nvPr/>
        </p:nvCxnSpPr>
        <p:spPr bwMode="auto">
          <a:xfrm rot="5400000">
            <a:off x="6400800" y="2981325"/>
            <a:ext cx="295275" cy="2952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8185" name="Straight Connector 100">
            <a:extLst>
              <a:ext uri="{FF2B5EF4-FFF2-40B4-BE49-F238E27FC236}">
                <a16:creationId xmlns:a16="http://schemas.microsoft.com/office/drawing/2014/main" id="{EEB1464F-7E4C-A912-2EB6-F131AAF80BF4}"/>
              </a:ext>
            </a:extLst>
          </p:cNvPr>
          <p:cNvCxnSpPr>
            <a:cxnSpLocks noChangeShapeType="1"/>
            <a:stCxn id="48172" idx="5"/>
            <a:endCxn id="93" idx="0"/>
          </p:cNvCxnSpPr>
          <p:nvPr/>
        </p:nvCxnSpPr>
        <p:spPr bwMode="auto">
          <a:xfrm rot="16200000" flipH="1">
            <a:off x="6943725" y="3057525"/>
            <a:ext cx="295275" cy="1428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48186" name="Freeform 103">
            <a:extLst>
              <a:ext uri="{FF2B5EF4-FFF2-40B4-BE49-F238E27FC236}">
                <a16:creationId xmlns:a16="http://schemas.microsoft.com/office/drawing/2014/main" id="{DF7A4C36-EB98-0EB8-418C-0A2F1A2FCC8F}"/>
              </a:ext>
            </a:extLst>
          </p:cNvPr>
          <p:cNvSpPr>
            <a:spLocks noChangeArrowheads="1"/>
          </p:cNvSpPr>
          <p:nvPr/>
        </p:nvSpPr>
        <p:spPr bwMode="auto">
          <a:xfrm>
            <a:off x="5943600" y="1219200"/>
            <a:ext cx="3200400" cy="2743200"/>
          </a:xfrm>
          <a:custGeom>
            <a:avLst/>
            <a:gdLst>
              <a:gd name="T0" fmla="*/ 1063410 w 3370007"/>
              <a:gd name="T1" fmla="*/ 136927 h 3197941"/>
              <a:gd name="T2" fmla="*/ 66785 w 3370007"/>
              <a:gd name="T3" fmla="*/ 948412 h 3197941"/>
              <a:gd name="T4" fmla="*/ 662706 w 3370007"/>
              <a:gd name="T5" fmla="*/ 1003855 h 3197941"/>
              <a:gd name="T6" fmla="*/ 693529 w 3370007"/>
              <a:gd name="T7" fmla="*/ 787123 h 3197941"/>
              <a:gd name="T8" fmla="*/ 1176429 w 3370007"/>
              <a:gd name="T9" fmla="*/ 766962 h 3197941"/>
              <a:gd name="T10" fmla="*/ 2183324 w 3370007"/>
              <a:gd name="T11" fmla="*/ 807284 h 3197941"/>
              <a:gd name="T12" fmla="*/ 2162777 w 3370007"/>
              <a:gd name="T13" fmla="*/ 388941 h 3197941"/>
              <a:gd name="T14" fmla="*/ 1494936 w 3370007"/>
              <a:gd name="T15" fmla="*/ 126847 h 3197941"/>
              <a:gd name="T16" fmla="*/ 1063410 w 3370007"/>
              <a:gd name="T17" fmla="*/ 136927 h 31979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70007"/>
              <a:gd name="T28" fmla="*/ 0 h 3197941"/>
              <a:gd name="T29" fmla="*/ 3370007 w 3370007"/>
              <a:gd name="T30" fmla="*/ 3197941 h 319794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70007" h="3197941">
                <a:moveTo>
                  <a:pt x="1526459" y="400664"/>
                </a:moveTo>
                <a:cubicBezTo>
                  <a:pt x="1184788" y="801328"/>
                  <a:pt x="191730" y="2352367"/>
                  <a:pt x="95865" y="2775154"/>
                </a:cubicBezTo>
                <a:cubicBezTo>
                  <a:pt x="0" y="3197941"/>
                  <a:pt x="801330" y="3016044"/>
                  <a:pt x="951272" y="2937386"/>
                </a:cubicBezTo>
                <a:cubicBezTo>
                  <a:pt x="1101214" y="2858728"/>
                  <a:pt x="872614" y="2418735"/>
                  <a:pt x="995517" y="2303206"/>
                </a:cubicBezTo>
                <a:cubicBezTo>
                  <a:pt x="1118420" y="2187677"/>
                  <a:pt x="1332272" y="2234380"/>
                  <a:pt x="1688691" y="2244212"/>
                </a:cubicBezTo>
                <a:cubicBezTo>
                  <a:pt x="2045110" y="2254044"/>
                  <a:pt x="2898059" y="2546554"/>
                  <a:pt x="3134033" y="2362199"/>
                </a:cubicBezTo>
                <a:cubicBezTo>
                  <a:pt x="3370007" y="2177844"/>
                  <a:pt x="3269226" y="1469922"/>
                  <a:pt x="3104536" y="1138083"/>
                </a:cubicBezTo>
                <a:cubicBezTo>
                  <a:pt x="2939846" y="806244"/>
                  <a:pt x="2406446" y="494070"/>
                  <a:pt x="2145891" y="371167"/>
                </a:cubicBezTo>
                <a:cubicBezTo>
                  <a:pt x="1885336" y="248264"/>
                  <a:pt x="1868130" y="0"/>
                  <a:pt x="1526459" y="400664"/>
                </a:cubicBezTo>
                <a:close/>
              </a:path>
            </a:pathLst>
          </a:custGeom>
          <a:noFill/>
          <a:ln w="9525" algn="ctr">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48187" name="Group 164">
            <a:extLst>
              <a:ext uri="{FF2B5EF4-FFF2-40B4-BE49-F238E27FC236}">
                <a16:creationId xmlns:a16="http://schemas.microsoft.com/office/drawing/2014/main" id="{764CC47F-541D-DBF6-8F3D-78F9AA8551D2}"/>
              </a:ext>
            </a:extLst>
          </p:cNvPr>
          <p:cNvGrpSpPr>
            <a:grpSpLocks/>
          </p:cNvGrpSpPr>
          <p:nvPr/>
        </p:nvGrpSpPr>
        <p:grpSpPr bwMode="auto">
          <a:xfrm>
            <a:off x="5943600" y="3505200"/>
            <a:ext cx="3200400" cy="2743200"/>
            <a:chOff x="0" y="3505200"/>
            <a:chExt cx="3200401" cy="2743200"/>
          </a:xfrm>
        </p:grpSpPr>
        <p:sp>
          <p:nvSpPr>
            <p:cNvPr id="48231" name="Oval 104">
              <a:extLst>
                <a:ext uri="{FF2B5EF4-FFF2-40B4-BE49-F238E27FC236}">
                  <a16:creationId xmlns:a16="http://schemas.microsoft.com/office/drawing/2014/main" id="{B513A93E-886E-7CD6-C20C-32F60CD7F0F7}"/>
                </a:ext>
              </a:extLst>
            </p:cNvPr>
            <p:cNvSpPr>
              <a:spLocks noChangeArrowheads="1"/>
            </p:cNvSpPr>
            <p:nvPr/>
          </p:nvSpPr>
          <p:spPr bwMode="auto">
            <a:xfrm>
              <a:off x="1600200" y="38100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17</a:t>
              </a:r>
            </a:p>
          </p:txBody>
        </p:sp>
        <p:sp>
          <p:nvSpPr>
            <p:cNvPr id="48232" name="Oval 105">
              <a:extLst>
                <a:ext uri="{FF2B5EF4-FFF2-40B4-BE49-F238E27FC236}">
                  <a16:creationId xmlns:a16="http://schemas.microsoft.com/office/drawing/2014/main" id="{1A5F76EC-B3B0-B99D-73B9-65022D78C313}"/>
                </a:ext>
              </a:extLst>
            </p:cNvPr>
            <p:cNvSpPr>
              <a:spLocks noChangeArrowheads="1"/>
            </p:cNvSpPr>
            <p:nvPr/>
          </p:nvSpPr>
          <p:spPr bwMode="auto">
            <a:xfrm>
              <a:off x="1143000" y="42672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15</a:t>
              </a:r>
            </a:p>
          </p:txBody>
        </p:sp>
        <p:sp>
          <p:nvSpPr>
            <p:cNvPr id="48233" name="Oval 106">
              <a:extLst>
                <a:ext uri="{FF2B5EF4-FFF2-40B4-BE49-F238E27FC236}">
                  <a16:creationId xmlns:a16="http://schemas.microsoft.com/office/drawing/2014/main" id="{4BDBE9D8-6CA9-8E97-353C-ADF21DD4727B}"/>
                </a:ext>
              </a:extLst>
            </p:cNvPr>
            <p:cNvSpPr>
              <a:spLocks noChangeArrowheads="1"/>
            </p:cNvSpPr>
            <p:nvPr/>
          </p:nvSpPr>
          <p:spPr bwMode="auto">
            <a:xfrm>
              <a:off x="2133600" y="42672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13</a:t>
              </a:r>
            </a:p>
          </p:txBody>
        </p:sp>
        <p:sp>
          <p:nvSpPr>
            <p:cNvPr id="48234" name="Oval 107">
              <a:extLst>
                <a:ext uri="{FF2B5EF4-FFF2-40B4-BE49-F238E27FC236}">
                  <a16:creationId xmlns:a16="http://schemas.microsoft.com/office/drawing/2014/main" id="{7788AFFC-C406-3895-1AC0-4958CE507B44}"/>
                </a:ext>
              </a:extLst>
            </p:cNvPr>
            <p:cNvSpPr>
              <a:spLocks noChangeArrowheads="1"/>
            </p:cNvSpPr>
            <p:nvPr/>
          </p:nvSpPr>
          <p:spPr bwMode="auto">
            <a:xfrm>
              <a:off x="685800" y="48768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9</a:t>
              </a:r>
            </a:p>
          </p:txBody>
        </p:sp>
        <p:sp>
          <p:nvSpPr>
            <p:cNvPr id="48235" name="Oval 108">
              <a:extLst>
                <a:ext uri="{FF2B5EF4-FFF2-40B4-BE49-F238E27FC236}">
                  <a16:creationId xmlns:a16="http://schemas.microsoft.com/office/drawing/2014/main" id="{49622879-346C-1199-2846-0D45619A1EA5}"/>
                </a:ext>
              </a:extLst>
            </p:cNvPr>
            <p:cNvSpPr>
              <a:spLocks noChangeArrowheads="1"/>
            </p:cNvSpPr>
            <p:nvPr/>
          </p:nvSpPr>
          <p:spPr bwMode="auto">
            <a:xfrm>
              <a:off x="1371600" y="48768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3</a:t>
              </a:r>
            </a:p>
          </p:txBody>
        </p:sp>
        <p:sp>
          <p:nvSpPr>
            <p:cNvPr id="48236" name="Oval 109">
              <a:extLst>
                <a:ext uri="{FF2B5EF4-FFF2-40B4-BE49-F238E27FC236}">
                  <a16:creationId xmlns:a16="http://schemas.microsoft.com/office/drawing/2014/main" id="{F57354F2-350A-0C91-5A25-43366968F29C}"/>
                </a:ext>
              </a:extLst>
            </p:cNvPr>
            <p:cNvSpPr>
              <a:spLocks noChangeArrowheads="1"/>
            </p:cNvSpPr>
            <p:nvPr/>
          </p:nvSpPr>
          <p:spPr bwMode="auto">
            <a:xfrm>
              <a:off x="1905000" y="48768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11</a:t>
              </a:r>
            </a:p>
          </p:txBody>
        </p:sp>
        <p:sp>
          <p:nvSpPr>
            <p:cNvPr id="48237" name="Oval 110">
              <a:extLst>
                <a:ext uri="{FF2B5EF4-FFF2-40B4-BE49-F238E27FC236}">
                  <a16:creationId xmlns:a16="http://schemas.microsoft.com/office/drawing/2014/main" id="{971D7B71-4522-E42B-E8B2-3235423FAF04}"/>
                </a:ext>
              </a:extLst>
            </p:cNvPr>
            <p:cNvSpPr>
              <a:spLocks noChangeArrowheads="1"/>
            </p:cNvSpPr>
            <p:nvPr/>
          </p:nvSpPr>
          <p:spPr bwMode="auto">
            <a:xfrm>
              <a:off x="2514600" y="48768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5</a:t>
              </a:r>
            </a:p>
          </p:txBody>
        </p:sp>
        <p:sp>
          <p:nvSpPr>
            <p:cNvPr id="48238" name="Oval 111">
              <a:extLst>
                <a:ext uri="{FF2B5EF4-FFF2-40B4-BE49-F238E27FC236}">
                  <a16:creationId xmlns:a16="http://schemas.microsoft.com/office/drawing/2014/main" id="{79DF9EFC-DBF9-9A29-FCA3-BB62FB73E3E3}"/>
                </a:ext>
              </a:extLst>
            </p:cNvPr>
            <p:cNvSpPr>
              <a:spLocks noChangeArrowheads="1"/>
            </p:cNvSpPr>
            <p:nvPr/>
          </p:nvSpPr>
          <p:spPr bwMode="auto">
            <a:xfrm>
              <a:off x="228600" y="55626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7</a:t>
              </a:r>
            </a:p>
          </p:txBody>
        </p:sp>
        <p:sp>
          <p:nvSpPr>
            <p:cNvPr id="113" name="Oval 112">
              <a:extLst>
                <a:ext uri="{FF2B5EF4-FFF2-40B4-BE49-F238E27FC236}">
                  <a16:creationId xmlns:a16="http://schemas.microsoft.com/office/drawing/2014/main" id="{7F61A3EB-3654-45C3-B5C9-1323AF2C31D6}"/>
                </a:ext>
              </a:extLst>
            </p:cNvPr>
            <p:cNvSpPr>
              <a:spLocks noChangeArrowheads="1"/>
            </p:cNvSpPr>
            <p:nvPr/>
          </p:nvSpPr>
          <p:spPr bwMode="auto">
            <a:xfrm>
              <a:off x="990600" y="5562600"/>
              <a:ext cx="457200" cy="457200"/>
            </a:xfrm>
            <a:prstGeom prst="ellipse">
              <a:avLst/>
            </a:prstGeom>
            <a:solidFill>
              <a:schemeClr val="tx2">
                <a:lumMod val="40000"/>
                <a:lumOff val="60000"/>
              </a:schemeClr>
            </a:solidFill>
            <a:ln w="9525" algn="ctr">
              <a:solidFill>
                <a:schemeClr val="tx1"/>
              </a:solidFill>
              <a:round/>
              <a:headEnd/>
              <a:tailEnd/>
            </a:ln>
          </p:spPr>
          <p:txBody>
            <a:bodyPr lIns="0" rIns="0" anchor="ctr"/>
            <a:lstStyle/>
            <a:p>
              <a:pPr algn="ctr" eaLnBrk="1" hangingPunct="1">
                <a:defRPr/>
              </a:pPr>
              <a:r>
                <a:rPr lang="en-US" b="1">
                  <a:latin typeface="Arial" charset="0"/>
                </a:rPr>
                <a:t>19</a:t>
              </a:r>
            </a:p>
          </p:txBody>
        </p:sp>
        <p:cxnSp>
          <p:nvCxnSpPr>
            <p:cNvPr id="48240" name="Straight Connector 113">
              <a:extLst>
                <a:ext uri="{FF2B5EF4-FFF2-40B4-BE49-F238E27FC236}">
                  <a16:creationId xmlns:a16="http://schemas.microsoft.com/office/drawing/2014/main" id="{D2A0D6F8-74B3-63BE-5262-57F1D73232FC}"/>
                </a:ext>
              </a:extLst>
            </p:cNvPr>
            <p:cNvCxnSpPr>
              <a:cxnSpLocks noChangeShapeType="1"/>
              <a:stCxn id="48231" idx="3"/>
              <a:endCxn id="48232" idx="7"/>
            </p:cNvCxnSpPr>
            <p:nvPr/>
          </p:nvCxnSpPr>
          <p:spPr bwMode="auto">
            <a:xfrm rot="5400000">
              <a:off x="1533245" y="4200245"/>
              <a:ext cx="133910" cy="13391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8241" name="Straight Connector 114">
              <a:extLst>
                <a:ext uri="{FF2B5EF4-FFF2-40B4-BE49-F238E27FC236}">
                  <a16:creationId xmlns:a16="http://schemas.microsoft.com/office/drawing/2014/main" id="{CE7EA17A-5845-FBE7-990F-C0881D0E5F8E}"/>
                </a:ext>
              </a:extLst>
            </p:cNvPr>
            <p:cNvCxnSpPr>
              <a:cxnSpLocks noChangeShapeType="1"/>
              <a:stCxn id="48231" idx="5"/>
              <a:endCxn id="48233" idx="1"/>
            </p:cNvCxnSpPr>
            <p:nvPr/>
          </p:nvCxnSpPr>
          <p:spPr bwMode="auto">
            <a:xfrm rot="16200000" flipH="1">
              <a:off x="2028545" y="4162145"/>
              <a:ext cx="133910" cy="21011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8242" name="Straight Connector 115">
              <a:extLst>
                <a:ext uri="{FF2B5EF4-FFF2-40B4-BE49-F238E27FC236}">
                  <a16:creationId xmlns:a16="http://schemas.microsoft.com/office/drawing/2014/main" id="{FB020601-85CE-75FF-5098-E77F00DAF28E}"/>
                </a:ext>
              </a:extLst>
            </p:cNvPr>
            <p:cNvCxnSpPr>
              <a:cxnSpLocks noChangeShapeType="1"/>
              <a:stCxn id="48232" idx="3"/>
              <a:endCxn id="48234" idx="0"/>
            </p:cNvCxnSpPr>
            <p:nvPr/>
          </p:nvCxnSpPr>
          <p:spPr bwMode="auto">
            <a:xfrm rot="5400000">
              <a:off x="952501" y="4619345"/>
              <a:ext cx="219355" cy="29555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8243" name="Straight Connector 116">
              <a:extLst>
                <a:ext uri="{FF2B5EF4-FFF2-40B4-BE49-F238E27FC236}">
                  <a16:creationId xmlns:a16="http://schemas.microsoft.com/office/drawing/2014/main" id="{37B02FFA-CAD6-6133-CC92-B5DE286124FC}"/>
                </a:ext>
              </a:extLst>
            </p:cNvPr>
            <p:cNvCxnSpPr>
              <a:cxnSpLocks noChangeShapeType="1"/>
              <a:stCxn id="48232" idx="5"/>
              <a:endCxn id="48235" idx="0"/>
            </p:cNvCxnSpPr>
            <p:nvPr/>
          </p:nvCxnSpPr>
          <p:spPr bwMode="auto">
            <a:xfrm rot="16200000" flipH="1">
              <a:off x="1457045" y="4733644"/>
              <a:ext cx="219355" cy="6695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8244" name="Straight Connector 117">
              <a:extLst>
                <a:ext uri="{FF2B5EF4-FFF2-40B4-BE49-F238E27FC236}">
                  <a16:creationId xmlns:a16="http://schemas.microsoft.com/office/drawing/2014/main" id="{7FB22CA3-8BDF-B2FC-61DC-9769FBEE3646}"/>
                </a:ext>
              </a:extLst>
            </p:cNvPr>
            <p:cNvCxnSpPr>
              <a:cxnSpLocks noChangeShapeType="1"/>
              <a:stCxn id="48233" idx="3"/>
              <a:endCxn id="48236" idx="0"/>
            </p:cNvCxnSpPr>
            <p:nvPr/>
          </p:nvCxnSpPr>
          <p:spPr bwMode="auto">
            <a:xfrm rot="5400000">
              <a:off x="2057401" y="4733645"/>
              <a:ext cx="219355" cy="6695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8245" name="Straight Connector 118">
              <a:extLst>
                <a:ext uri="{FF2B5EF4-FFF2-40B4-BE49-F238E27FC236}">
                  <a16:creationId xmlns:a16="http://schemas.microsoft.com/office/drawing/2014/main" id="{61318C12-BB90-A6BA-1762-A2971B149D8B}"/>
                </a:ext>
              </a:extLst>
            </p:cNvPr>
            <p:cNvCxnSpPr>
              <a:cxnSpLocks noChangeShapeType="1"/>
              <a:stCxn id="48233" idx="5"/>
              <a:endCxn id="48237" idx="0"/>
            </p:cNvCxnSpPr>
            <p:nvPr/>
          </p:nvCxnSpPr>
          <p:spPr bwMode="auto">
            <a:xfrm rot="16200000" flipH="1">
              <a:off x="2523845" y="4657444"/>
              <a:ext cx="219355" cy="21935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8246" name="Straight Connector 119">
              <a:extLst>
                <a:ext uri="{FF2B5EF4-FFF2-40B4-BE49-F238E27FC236}">
                  <a16:creationId xmlns:a16="http://schemas.microsoft.com/office/drawing/2014/main" id="{6B98E3DE-99BA-3951-2E29-45905811B019}"/>
                </a:ext>
              </a:extLst>
            </p:cNvPr>
            <p:cNvCxnSpPr>
              <a:cxnSpLocks noChangeShapeType="1"/>
              <a:stCxn id="48234" idx="3"/>
              <a:endCxn id="48238" idx="0"/>
            </p:cNvCxnSpPr>
            <p:nvPr/>
          </p:nvCxnSpPr>
          <p:spPr bwMode="auto">
            <a:xfrm rot="5400000">
              <a:off x="457201" y="5267045"/>
              <a:ext cx="295555" cy="29555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8247" name="Straight Connector 120">
              <a:extLst>
                <a:ext uri="{FF2B5EF4-FFF2-40B4-BE49-F238E27FC236}">
                  <a16:creationId xmlns:a16="http://schemas.microsoft.com/office/drawing/2014/main" id="{D5701D5D-B91C-5802-3357-9FBDF595A652}"/>
                </a:ext>
              </a:extLst>
            </p:cNvPr>
            <p:cNvCxnSpPr>
              <a:cxnSpLocks noChangeShapeType="1"/>
              <a:stCxn id="48234" idx="5"/>
              <a:endCxn id="113" idx="0"/>
            </p:cNvCxnSpPr>
            <p:nvPr/>
          </p:nvCxnSpPr>
          <p:spPr bwMode="auto">
            <a:xfrm rot="16200000" flipH="1">
              <a:off x="999845" y="5343244"/>
              <a:ext cx="295555" cy="14315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48248" name="Freeform 122">
              <a:extLst>
                <a:ext uri="{FF2B5EF4-FFF2-40B4-BE49-F238E27FC236}">
                  <a16:creationId xmlns:a16="http://schemas.microsoft.com/office/drawing/2014/main" id="{0A64CE9A-E328-9971-C973-4F5D767C3CBC}"/>
                </a:ext>
              </a:extLst>
            </p:cNvPr>
            <p:cNvSpPr>
              <a:spLocks noChangeArrowheads="1"/>
            </p:cNvSpPr>
            <p:nvPr/>
          </p:nvSpPr>
          <p:spPr bwMode="auto">
            <a:xfrm>
              <a:off x="0" y="3505200"/>
              <a:ext cx="3200401" cy="2743200"/>
            </a:xfrm>
            <a:custGeom>
              <a:avLst/>
              <a:gdLst>
                <a:gd name="T0" fmla="*/ 1063411 w 3370007"/>
                <a:gd name="T1" fmla="*/ 136927 h 3197941"/>
                <a:gd name="T2" fmla="*/ 66785 w 3370007"/>
                <a:gd name="T3" fmla="*/ 948412 h 3197941"/>
                <a:gd name="T4" fmla="*/ 662706 w 3370007"/>
                <a:gd name="T5" fmla="*/ 1003855 h 3197941"/>
                <a:gd name="T6" fmla="*/ 693529 w 3370007"/>
                <a:gd name="T7" fmla="*/ 787123 h 3197941"/>
                <a:gd name="T8" fmla="*/ 1176430 w 3370007"/>
                <a:gd name="T9" fmla="*/ 766962 h 3197941"/>
                <a:gd name="T10" fmla="*/ 2183327 w 3370007"/>
                <a:gd name="T11" fmla="*/ 807284 h 3197941"/>
                <a:gd name="T12" fmla="*/ 2162781 w 3370007"/>
                <a:gd name="T13" fmla="*/ 388941 h 3197941"/>
                <a:gd name="T14" fmla="*/ 1494937 w 3370007"/>
                <a:gd name="T15" fmla="*/ 126847 h 3197941"/>
                <a:gd name="T16" fmla="*/ 1063411 w 3370007"/>
                <a:gd name="T17" fmla="*/ 136927 h 31979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70007"/>
                <a:gd name="T28" fmla="*/ 0 h 3197941"/>
                <a:gd name="T29" fmla="*/ 3370007 w 3370007"/>
                <a:gd name="T30" fmla="*/ 3197941 h 319794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70007" h="3197941">
                  <a:moveTo>
                    <a:pt x="1526459" y="400664"/>
                  </a:moveTo>
                  <a:cubicBezTo>
                    <a:pt x="1184788" y="801328"/>
                    <a:pt x="191730" y="2352367"/>
                    <a:pt x="95865" y="2775154"/>
                  </a:cubicBezTo>
                  <a:cubicBezTo>
                    <a:pt x="0" y="3197941"/>
                    <a:pt x="801330" y="3016044"/>
                    <a:pt x="951272" y="2937386"/>
                  </a:cubicBezTo>
                  <a:cubicBezTo>
                    <a:pt x="1101214" y="2858728"/>
                    <a:pt x="872614" y="2418735"/>
                    <a:pt x="995517" y="2303206"/>
                  </a:cubicBezTo>
                  <a:cubicBezTo>
                    <a:pt x="1118420" y="2187677"/>
                    <a:pt x="1332272" y="2234380"/>
                    <a:pt x="1688691" y="2244212"/>
                  </a:cubicBezTo>
                  <a:cubicBezTo>
                    <a:pt x="2045110" y="2254044"/>
                    <a:pt x="2898059" y="2546554"/>
                    <a:pt x="3134033" y="2362199"/>
                  </a:cubicBezTo>
                  <a:cubicBezTo>
                    <a:pt x="3370007" y="2177844"/>
                    <a:pt x="3269226" y="1469922"/>
                    <a:pt x="3104536" y="1138083"/>
                  </a:cubicBezTo>
                  <a:cubicBezTo>
                    <a:pt x="2939846" y="806244"/>
                    <a:pt x="2406446" y="494070"/>
                    <a:pt x="2145891" y="371167"/>
                  </a:cubicBezTo>
                  <a:cubicBezTo>
                    <a:pt x="1885336" y="248264"/>
                    <a:pt x="1868130" y="0"/>
                    <a:pt x="1526459" y="400664"/>
                  </a:cubicBezTo>
                  <a:close/>
                </a:path>
              </a:pathLst>
            </a:custGeom>
            <a:noFill/>
            <a:ln w="9525" algn="ctr">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249" name="Freeform 123">
              <a:extLst>
                <a:ext uri="{FF2B5EF4-FFF2-40B4-BE49-F238E27FC236}">
                  <a16:creationId xmlns:a16="http://schemas.microsoft.com/office/drawing/2014/main" id="{A6C1AD9D-B67F-E189-09B7-40AEAF79FD40}"/>
                </a:ext>
              </a:extLst>
            </p:cNvPr>
            <p:cNvSpPr>
              <a:spLocks noChangeArrowheads="1"/>
            </p:cNvSpPr>
            <p:nvPr/>
          </p:nvSpPr>
          <p:spPr bwMode="auto">
            <a:xfrm>
              <a:off x="297426" y="4026310"/>
              <a:ext cx="1295400" cy="1592825"/>
            </a:xfrm>
            <a:custGeom>
              <a:avLst/>
              <a:gdLst>
                <a:gd name="T0" fmla="*/ 1295400 w 1295400"/>
                <a:gd name="T1" fmla="*/ 0 h 1592825"/>
                <a:gd name="T2" fmla="*/ 204019 w 1295400"/>
                <a:gd name="T3" fmla="*/ 589935 h 1592825"/>
                <a:gd name="T4" fmla="*/ 71284 w 1295400"/>
                <a:gd name="T5" fmla="*/ 1592825 h 1592825"/>
                <a:gd name="T6" fmla="*/ 0 60000 65536"/>
                <a:gd name="T7" fmla="*/ 0 60000 65536"/>
                <a:gd name="T8" fmla="*/ 0 60000 65536"/>
                <a:gd name="T9" fmla="*/ 0 w 1295400"/>
                <a:gd name="T10" fmla="*/ 0 h 1592825"/>
                <a:gd name="T11" fmla="*/ 1295400 w 1295400"/>
                <a:gd name="T12" fmla="*/ 1592825 h 1592825"/>
              </a:gdLst>
              <a:ahLst/>
              <a:cxnLst>
                <a:cxn ang="T6">
                  <a:pos x="T0" y="T1"/>
                </a:cxn>
                <a:cxn ang="T7">
                  <a:pos x="T2" y="T3"/>
                </a:cxn>
                <a:cxn ang="T8">
                  <a:pos x="T4" y="T5"/>
                </a:cxn>
              </a:cxnLst>
              <a:rect l="T9" t="T10" r="T11" b="T12"/>
              <a:pathLst>
                <a:path w="1295400" h="1592825">
                  <a:moveTo>
                    <a:pt x="1295400" y="0"/>
                  </a:moveTo>
                  <a:cubicBezTo>
                    <a:pt x="851719" y="162232"/>
                    <a:pt x="408038" y="324464"/>
                    <a:pt x="204019" y="589935"/>
                  </a:cubicBezTo>
                  <a:cubicBezTo>
                    <a:pt x="0" y="855406"/>
                    <a:pt x="35642" y="1224115"/>
                    <a:pt x="71284" y="1592825"/>
                  </a:cubicBezTo>
                </a:path>
              </a:pathLst>
            </a:custGeom>
            <a:noFill/>
            <a:ln w="9525" algn="ctr">
              <a:solidFill>
                <a:schemeClr val="tx1"/>
              </a:solidFill>
              <a:prstDash val="dash"/>
              <a:round/>
              <a:headEnd type="arrow"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8188" name="Oval 124">
            <a:extLst>
              <a:ext uri="{FF2B5EF4-FFF2-40B4-BE49-F238E27FC236}">
                <a16:creationId xmlns:a16="http://schemas.microsoft.com/office/drawing/2014/main" id="{553AED10-FE1F-FD65-5CB4-09F6677EE541}"/>
              </a:ext>
            </a:extLst>
          </p:cNvPr>
          <p:cNvSpPr>
            <a:spLocks noChangeArrowheads="1"/>
          </p:cNvSpPr>
          <p:nvPr/>
        </p:nvSpPr>
        <p:spPr bwMode="auto">
          <a:xfrm>
            <a:off x="4648200" y="38100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7</a:t>
            </a:r>
          </a:p>
        </p:txBody>
      </p:sp>
      <p:sp>
        <p:nvSpPr>
          <p:cNvPr id="48189" name="Oval 125">
            <a:extLst>
              <a:ext uri="{FF2B5EF4-FFF2-40B4-BE49-F238E27FC236}">
                <a16:creationId xmlns:a16="http://schemas.microsoft.com/office/drawing/2014/main" id="{8E6398F9-EF4D-A169-087C-42321437C060}"/>
              </a:ext>
            </a:extLst>
          </p:cNvPr>
          <p:cNvSpPr>
            <a:spLocks noChangeArrowheads="1"/>
          </p:cNvSpPr>
          <p:nvPr/>
        </p:nvSpPr>
        <p:spPr bwMode="auto">
          <a:xfrm>
            <a:off x="4191000" y="42672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15</a:t>
            </a:r>
          </a:p>
        </p:txBody>
      </p:sp>
      <p:sp>
        <p:nvSpPr>
          <p:cNvPr id="48190" name="Oval 126">
            <a:extLst>
              <a:ext uri="{FF2B5EF4-FFF2-40B4-BE49-F238E27FC236}">
                <a16:creationId xmlns:a16="http://schemas.microsoft.com/office/drawing/2014/main" id="{1FE329CB-1ABD-3724-028E-A5AE555647A6}"/>
              </a:ext>
            </a:extLst>
          </p:cNvPr>
          <p:cNvSpPr>
            <a:spLocks noChangeArrowheads="1"/>
          </p:cNvSpPr>
          <p:nvPr/>
        </p:nvSpPr>
        <p:spPr bwMode="auto">
          <a:xfrm>
            <a:off x="5181600" y="42672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13</a:t>
            </a:r>
          </a:p>
        </p:txBody>
      </p:sp>
      <p:sp>
        <p:nvSpPr>
          <p:cNvPr id="48191" name="Oval 127">
            <a:extLst>
              <a:ext uri="{FF2B5EF4-FFF2-40B4-BE49-F238E27FC236}">
                <a16:creationId xmlns:a16="http://schemas.microsoft.com/office/drawing/2014/main" id="{D95624F2-339F-20E8-B2BF-C83C9F26F8DE}"/>
              </a:ext>
            </a:extLst>
          </p:cNvPr>
          <p:cNvSpPr>
            <a:spLocks noChangeArrowheads="1"/>
          </p:cNvSpPr>
          <p:nvPr/>
        </p:nvSpPr>
        <p:spPr bwMode="auto">
          <a:xfrm>
            <a:off x="3733800" y="48768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9</a:t>
            </a:r>
          </a:p>
        </p:txBody>
      </p:sp>
      <p:sp>
        <p:nvSpPr>
          <p:cNvPr id="48192" name="Oval 128">
            <a:extLst>
              <a:ext uri="{FF2B5EF4-FFF2-40B4-BE49-F238E27FC236}">
                <a16:creationId xmlns:a16="http://schemas.microsoft.com/office/drawing/2014/main" id="{0E034702-A1AD-9A8C-259E-2359CA7B71C6}"/>
              </a:ext>
            </a:extLst>
          </p:cNvPr>
          <p:cNvSpPr>
            <a:spLocks noChangeArrowheads="1"/>
          </p:cNvSpPr>
          <p:nvPr/>
        </p:nvSpPr>
        <p:spPr bwMode="auto">
          <a:xfrm>
            <a:off x="4419600" y="48768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3</a:t>
            </a:r>
          </a:p>
        </p:txBody>
      </p:sp>
      <p:sp>
        <p:nvSpPr>
          <p:cNvPr id="48193" name="Oval 129">
            <a:extLst>
              <a:ext uri="{FF2B5EF4-FFF2-40B4-BE49-F238E27FC236}">
                <a16:creationId xmlns:a16="http://schemas.microsoft.com/office/drawing/2014/main" id="{1B03A19F-A226-BB7D-EF81-E2B5623F3574}"/>
              </a:ext>
            </a:extLst>
          </p:cNvPr>
          <p:cNvSpPr>
            <a:spLocks noChangeArrowheads="1"/>
          </p:cNvSpPr>
          <p:nvPr/>
        </p:nvSpPr>
        <p:spPr bwMode="auto">
          <a:xfrm>
            <a:off x="4953000" y="48768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11</a:t>
            </a:r>
          </a:p>
        </p:txBody>
      </p:sp>
      <p:sp>
        <p:nvSpPr>
          <p:cNvPr id="48194" name="Oval 130">
            <a:extLst>
              <a:ext uri="{FF2B5EF4-FFF2-40B4-BE49-F238E27FC236}">
                <a16:creationId xmlns:a16="http://schemas.microsoft.com/office/drawing/2014/main" id="{785A4784-CC1B-0E03-4BC7-AAA586377431}"/>
              </a:ext>
            </a:extLst>
          </p:cNvPr>
          <p:cNvSpPr>
            <a:spLocks noChangeArrowheads="1"/>
          </p:cNvSpPr>
          <p:nvPr/>
        </p:nvSpPr>
        <p:spPr bwMode="auto">
          <a:xfrm>
            <a:off x="5562600" y="4876800"/>
            <a:ext cx="457200" cy="457200"/>
          </a:xfrm>
          <a:prstGeom prst="ellipse">
            <a:avLst/>
          </a:prstGeom>
          <a:solidFill>
            <a:srgbClr val="FFFF00"/>
          </a:solidFill>
          <a:ln w="9525" algn="ctr">
            <a:solidFill>
              <a:schemeClr val="tx1"/>
            </a:solidFill>
            <a:round/>
            <a:headEnd/>
            <a:tailEnd/>
          </a:ln>
        </p:spPr>
        <p:txBody>
          <a:bodyPr lIns="0" r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5</a:t>
            </a:r>
          </a:p>
        </p:txBody>
      </p:sp>
      <p:sp>
        <p:nvSpPr>
          <p:cNvPr id="132" name="Oval 131">
            <a:extLst>
              <a:ext uri="{FF2B5EF4-FFF2-40B4-BE49-F238E27FC236}">
                <a16:creationId xmlns:a16="http://schemas.microsoft.com/office/drawing/2014/main" id="{9CDB173C-CFE2-4943-9AB5-A733480402BF}"/>
              </a:ext>
            </a:extLst>
          </p:cNvPr>
          <p:cNvSpPr>
            <a:spLocks noChangeArrowheads="1"/>
          </p:cNvSpPr>
          <p:nvPr/>
        </p:nvSpPr>
        <p:spPr bwMode="auto">
          <a:xfrm>
            <a:off x="3276600" y="5562600"/>
            <a:ext cx="457200" cy="457200"/>
          </a:xfrm>
          <a:prstGeom prst="ellipse">
            <a:avLst/>
          </a:prstGeom>
          <a:solidFill>
            <a:schemeClr val="tx2">
              <a:lumMod val="40000"/>
              <a:lumOff val="60000"/>
            </a:schemeClr>
          </a:solidFill>
          <a:ln w="9525" algn="ctr">
            <a:solidFill>
              <a:schemeClr val="tx1"/>
            </a:solidFill>
            <a:round/>
            <a:headEnd/>
            <a:tailEnd/>
          </a:ln>
        </p:spPr>
        <p:txBody>
          <a:bodyPr lIns="0" rIns="0" anchor="ctr"/>
          <a:lstStyle/>
          <a:p>
            <a:pPr algn="ctr" eaLnBrk="1" hangingPunct="1">
              <a:defRPr/>
            </a:pPr>
            <a:r>
              <a:rPr lang="en-US" b="1">
                <a:latin typeface="Arial" charset="0"/>
              </a:rPr>
              <a:t>17</a:t>
            </a:r>
          </a:p>
        </p:txBody>
      </p:sp>
      <p:sp>
        <p:nvSpPr>
          <p:cNvPr id="133" name="Oval 132">
            <a:extLst>
              <a:ext uri="{FF2B5EF4-FFF2-40B4-BE49-F238E27FC236}">
                <a16:creationId xmlns:a16="http://schemas.microsoft.com/office/drawing/2014/main" id="{E0E0FA0C-649B-48F8-BDCB-BE598A60E4C6}"/>
              </a:ext>
            </a:extLst>
          </p:cNvPr>
          <p:cNvSpPr>
            <a:spLocks noChangeArrowheads="1"/>
          </p:cNvSpPr>
          <p:nvPr/>
        </p:nvSpPr>
        <p:spPr bwMode="auto">
          <a:xfrm>
            <a:off x="4038600" y="5562600"/>
            <a:ext cx="457200" cy="457200"/>
          </a:xfrm>
          <a:prstGeom prst="ellipse">
            <a:avLst/>
          </a:prstGeom>
          <a:solidFill>
            <a:schemeClr val="tx2">
              <a:lumMod val="40000"/>
              <a:lumOff val="60000"/>
            </a:schemeClr>
          </a:solidFill>
          <a:ln w="9525" algn="ctr">
            <a:solidFill>
              <a:schemeClr val="tx1"/>
            </a:solidFill>
            <a:round/>
            <a:headEnd/>
            <a:tailEnd/>
          </a:ln>
        </p:spPr>
        <p:txBody>
          <a:bodyPr lIns="0" rIns="0" anchor="ctr"/>
          <a:lstStyle/>
          <a:p>
            <a:pPr algn="ctr" eaLnBrk="1" hangingPunct="1">
              <a:defRPr/>
            </a:pPr>
            <a:r>
              <a:rPr lang="en-US" b="1">
                <a:latin typeface="Arial" charset="0"/>
              </a:rPr>
              <a:t>19</a:t>
            </a:r>
          </a:p>
        </p:txBody>
      </p:sp>
      <p:cxnSp>
        <p:nvCxnSpPr>
          <p:cNvPr id="48197" name="Straight Connector 133">
            <a:extLst>
              <a:ext uri="{FF2B5EF4-FFF2-40B4-BE49-F238E27FC236}">
                <a16:creationId xmlns:a16="http://schemas.microsoft.com/office/drawing/2014/main" id="{A466FD29-6A11-FF50-D784-8C66B9E63867}"/>
              </a:ext>
            </a:extLst>
          </p:cNvPr>
          <p:cNvCxnSpPr>
            <a:cxnSpLocks noChangeShapeType="1"/>
            <a:stCxn id="48188" idx="3"/>
            <a:endCxn id="48189" idx="7"/>
          </p:cNvCxnSpPr>
          <p:nvPr/>
        </p:nvCxnSpPr>
        <p:spPr bwMode="auto">
          <a:xfrm rot="5400000">
            <a:off x="4581525" y="4200525"/>
            <a:ext cx="133350" cy="1333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8198" name="Straight Connector 134">
            <a:extLst>
              <a:ext uri="{FF2B5EF4-FFF2-40B4-BE49-F238E27FC236}">
                <a16:creationId xmlns:a16="http://schemas.microsoft.com/office/drawing/2014/main" id="{5FA2AFAB-D1FB-434E-8BD3-B8C8AF2E8D68}"/>
              </a:ext>
            </a:extLst>
          </p:cNvPr>
          <p:cNvCxnSpPr>
            <a:cxnSpLocks noChangeShapeType="1"/>
            <a:stCxn id="48188" idx="5"/>
            <a:endCxn id="48190" idx="1"/>
          </p:cNvCxnSpPr>
          <p:nvPr/>
        </p:nvCxnSpPr>
        <p:spPr bwMode="auto">
          <a:xfrm rot="16200000" flipH="1">
            <a:off x="5076825" y="4162425"/>
            <a:ext cx="133350" cy="2095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8199" name="Straight Connector 135">
            <a:extLst>
              <a:ext uri="{FF2B5EF4-FFF2-40B4-BE49-F238E27FC236}">
                <a16:creationId xmlns:a16="http://schemas.microsoft.com/office/drawing/2014/main" id="{DD8C5136-1D99-86DD-86DB-073D693C66EB}"/>
              </a:ext>
            </a:extLst>
          </p:cNvPr>
          <p:cNvCxnSpPr>
            <a:cxnSpLocks noChangeShapeType="1"/>
            <a:stCxn id="48189" idx="3"/>
            <a:endCxn id="48191" idx="0"/>
          </p:cNvCxnSpPr>
          <p:nvPr/>
        </p:nvCxnSpPr>
        <p:spPr bwMode="auto">
          <a:xfrm rot="5400000">
            <a:off x="4000500" y="4619625"/>
            <a:ext cx="219075" cy="2952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8200" name="Straight Connector 136">
            <a:extLst>
              <a:ext uri="{FF2B5EF4-FFF2-40B4-BE49-F238E27FC236}">
                <a16:creationId xmlns:a16="http://schemas.microsoft.com/office/drawing/2014/main" id="{C595F8D8-8887-FCBB-7508-A0AC45B888AF}"/>
              </a:ext>
            </a:extLst>
          </p:cNvPr>
          <p:cNvCxnSpPr>
            <a:cxnSpLocks noChangeShapeType="1"/>
            <a:stCxn id="48189" idx="5"/>
            <a:endCxn id="48192" idx="0"/>
          </p:cNvCxnSpPr>
          <p:nvPr/>
        </p:nvCxnSpPr>
        <p:spPr bwMode="auto">
          <a:xfrm rot="16200000" flipH="1">
            <a:off x="4505325" y="4733925"/>
            <a:ext cx="219075" cy="666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8201" name="Straight Connector 137">
            <a:extLst>
              <a:ext uri="{FF2B5EF4-FFF2-40B4-BE49-F238E27FC236}">
                <a16:creationId xmlns:a16="http://schemas.microsoft.com/office/drawing/2014/main" id="{7574E260-56DC-3D57-8401-82BDC4107166}"/>
              </a:ext>
            </a:extLst>
          </p:cNvPr>
          <p:cNvCxnSpPr>
            <a:cxnSpLocks noChangeShapeType="1"/>
            <a:stCxn id="48190" idx="3"/>
            <a:endCxn id="48193" idx="0"/>
          </p:cNvCxnSpPr>
          <p:nvPr/>
        </p:nvCxnSpPr>
        <p:spPr bwMode="auto">
          <a:xfrm rot="5400000">
            <a:off x="5105400" y="4733925"/>
            <a:ext cx="219075" cy="666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8202" name="Straight Connector 138">
            <a:extLst>
              <a:ext uri="{FF2B5EF4-FFF2-40B4-BE49-F238E27FC236}">
                <a16:creationId xmlns:a16="http://schemas.microsoft.com/office/drawing/2014/main" id="{FC99E279-1F70-71CD-0DD5-949179FBB66D}"/>
              </a:ext>
            </a:extLst>
          </p:cNvPr>
          <p:cNvCxnSpPr>
            <a:cxnSpLocks noChangeShapeType="1"/>
            <a:stCxn id="48190" idx="5"/>
            <a:endCxn id="48194" idx="0"/>
          </p:cNvCxnSpPr>
          <p:nvPr/>
        </p:nvCxnSpPr>
        <p:spPr bwMode="auto">
          <a:xfrm rot="16200000" flipH="1">
            <a:off x="5572125" y="4657725"/>
            <a:ext cx="219075" cy="2190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8203" name="Straight Connector 139">
            <a:extLst>
              <a:ext uri="{FF2B5EF4-FFF2-40B4-BE49-F238E27FC236}">
                <a16:creationId xmlns:a16="http://schemas.microsoft.com/office/drawing/2014/main" id="{541A7CDB-C35F-4FE2-87E4-512472BDEDB1}"/>
              </a:ext>
            </a:extLst>
          </p:cNvPr>
          <p:cNvCxnSpPr>
            <a:cxnSpLocks noChangeShapeType="1"/>
            <a:stCxn id="48191" idx="3"/>
            <a:endCxn id="132" idx="0"/>
          </p:cNvCxnSpPr>
          <p:nvPr/>
        </p:nvCxnSpPr>
        <p:spPr bwMode="auto">
          <a:xfrm rot="5400000">
            <a:off x="3505200" y="5267325"/>
            <a:ext cx="295275" cy="2952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8204" name="Straight Connector 140">
            <a:extLst>
              <a:ext uri="{FF2B5EF4-FFF2-40B4-BE49-F238E27FC236}">
                <a16:creationId xmlns:a16="http://schemas.microsoft.com/office/drawing/2014/main" id="{3F0C1C60-C96E-A2D2-30BB-9C3E9B2E7CBA}"/>
              </a:ext>
            </a:extLst>
          </p:cNvPr>
          <p:cNvCxnSpPr>
            <a:cxnSpLocks noChangeShapeType="1"/>
            <a:stCxn id="48191" idx="5"/>
            <a:endCxn id="133" idx="0"/>
          </p:cNvCxnSpPr>
          <p:nvPr/>
        </p:nvCxnSpPr>
        <p:spPr bwMode="auto">
          <a:xfrm rot="16200000" flipH="1">
            <a:off x="4048125" y="5343525"/>
            <a:ext cx="295275" cy="1428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48205" name="Freeform 143">
            <a:extLst>
              <a:ext uri="{FF2B5EF4-FFF2-40B4-BE49-F238E27FC236}">
                <a16:creationId xmlns:a16="http://schemas.microsoft.com/office/drawing/2014/main" id="{37CBA911-A863-333A-EA7A-B95F1FD45C1B}"/>
              </a:ext>
            </a:extLst>
          </p:cNvPr>
          <p:cNvSpPr>
            <a:spLocks noChangeArrowheads="1"/>
          </p:cNvSpPr>
          <p:nvPr/>
        </p:nvSpPr>
        <p:spPr bwMode="auto">
          <a:xfrm>
            <a:off x="3429000" y="3681413"/>
            <a:ext cx="2895600" cy="1804987"/>
          </a:xfrm>
          <a:custGeom>
            <a:avLst/>
            <a:gdLst>
              <a:gd name="T0" fmla="*/ 169018 w 3153696"/>
              <a:gd name="T1" fmla="*/ 1044832 h 1865671"/>
              <a:gd name="T2" fmla="*/ 842389 w 3153696"/>
              <a:gd name="T3" fmla="*/ 3898 h 1865671"/>
              <a:gd name="T4" fmla="*/ 1629337 w 3153696"/>
              <a:gd name="T5" fmla="*/ 1068224 h 1865671"/>
              <a:gd name="T6" fmla="*/ 1475193 w 3153696"/>
              <a:gd name="T7" fmla="*/ 1430796 h 1865671"/>
              <a:gd name="T8" fmla="*/ 217696 w 3153696"/>
              <a:gd name="T9" fmla="*/ 1360621 h 1865671"/>
              <a:gd name="T10" fmla="*/ 169018 w 3153696"/>
              <a:gd name="T11" fmla="*/ 1044832 h 1865671"/>
              <a:gd name="T12" fmla="*/ 0 60000 65536"/>
              <a:gd name="T13" fmla="*/ 0 60000 65536"/>
              <a:gd name="T14" fmla="*/ 0 60000 65536"/>
              <a:gd name="T15" fmla="*/ 0 60000 65536"/>
              <a:gd name="T16" fmla="*/ 0 60000 65536"/>
              <a:gd name="T17" fmla="*/ 0 60000 65536"/>
              <a:gd name="T18" fmla="*/ 0 w 3153696"/>
              <a:gd name="T19" fmla="*/ 0 h 1865671"/>
              <a:gd name="T20" fmla="*/ 3153696 w 3153696"/>
              <a:gd name="T21" fmla="*/ 1865671 h 1865671"/>
            </a:gdLst>
            <a:ahLst/>
            <a:cxnLst>
              <a:cxn ang="T12">
                <a:pos x="T0" y="T1"/>
              </a:cxn>
              <a:cxn ang="T13">
                <a:pos x="T2" y="T3"/>
              </a:cxn>
              <a:cxn ang="T14">
                <a:pos x="T4" y="T5"/>
              </a:cxn>
              <a:cxn ang="T15">
                <a:pos x="T6" y="T7"/>
              </a:cxn>
              <a:cxn ang="T16">
                <a:pos x="T8" y="T9"/>
              </a:cxn>
              <a:cxn ang="T17">
                <a:pos x="T10" y="T11"/>
              </a:cxn>
            </a:cxnLst>
            <a:rect l="T18" t="T19" r="T20" b="T21"/>
            <a:pathLst>
              <a:path w="3153696" h="1865671">
                <a:moveTo>
                  <a:pt x="307258" y="1317522"/>
                </a:moveTo>
                <a:cubicBezTo>
                  <a:pt x="496529" y="1032386"/>
                  <a:pt x="1088923" y="0"/>
                  <a:pt x="1531374" y="4916"/>
                </a:cubicBezTo>
                <a:cubicBezTo>
                  <a:pt x="1973826" y="9832"/>
                  <a:pt x="2770238" y="1047135"/>
                  <a:pt x="2961967" y="1347019"/>
                </a:cubicBezTo>
                <a:cubicBezTo>
                  <a:pt x="3153696" y="1646903"/>
                  <a:pt x="3109451" y="1742767"/>
                  <a:pt x="2681748" y="1804219"/>
                </a:cubicBezTo>
                <a:cubicBezTo>
                  <a:pt x="2254045" y="1865671"/>
                  <a:pt x="791496" y="1796845"/>
                  <a:pt x="395748" y="1715729"/>
                </a:cubicBezTo>
                <a:cubicBezTo>
                  <a:pt x="0" y="1634613"/>
                  <a:pt x="117987" y="1602658"/>
                  <a:pt x="307258" y="1317522"/>
                </a:cubicBezTo>
                <a:close/>
              </a:path>
            </a:pathLst>
          </a:custGeom>
          <a:noFill/>
          <a:ln w="9525" algn="ctr">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5" name="Oval 144">
            <a:extLst>
              <a:ext uri="{FF2B5EF4-FFF2-40B4-BE49-F238E27FC236}">
                <a16:creationId xmlns:a16="http://schemas.microsoft.com/office/drawing/2014/main" id="{05C29646-7B14-4EBF-861D-8CD8F71FD3B1}"/>
              </a:ext>
            </a:extLst>
          </p:cNvPr>
          <p:cNvSpPr>
            <a:spLocks noChangeArrowheads="1"/>
          </p:cNvSpPr>
          <p:nvPr/>
        </p:nvSpPr>
        <p:spPr bwMode="auto">
          <a:xfrm>
            <a:off x="1752600" y="3810000"/>
            <a:ext cx="457200" cy="457200"/>
          </a:xfrm>
          <a:prstGeom prst="ellipse">
            <a:avLst/>
          </a:prstGeom>
          <a:solidFill>
            <a:schemeClr val="tx2">
              <a:lumMod val="40000"/>
              <a:lumOff val="60000"/>
            </a:schemeClr>
          </a:solidFill>
          <a:ln w="9525" algn="ctr">
            <a:solidFill>
              <a:schemeClr val="tx1"/>
            </a:solidFill>
            <a:round/>
            <a:headEnd/>
            <a:tailEnd/>
          </a:ln>
        </p:spPr>
        <p:txBody>
          <a:bodyPr lIns="0" rIns="0" anchor="ctr"/>
          <a:lstStyle/>
          <a:p>
            <a:pPr algn="ctr" eaLnBrk="1" hangingPunct="1">
              <a:defRPr/>
            </a:pPr>
            <a:r>
              <a:rPr lang="en-US" b="1">
                <a:latin typeface="Arial" charset="0"/>
              </a:rPr>
              <a:t>3</a:t>
            </a:r>
          </a:p>
        </p:txBody>
      </p:sp>
      <p:sp>
        <p:nvSpPr>
          <p:cNvPr id="146" name="Oval 145">
            <a:extLst>
              <a:ext uri="{FF2B5EF4-FFF2-40B4-BE49-F238E27FC236}">
                <a16:creationId xmlns:a16="http://schemas.microsoft.com/office/drawing/2014/main" id="{A24617BA-531B-4D39-B20D-03DA6654D796}"/>
              </a:ext>
            </a:extLst>
          </p:cNvPr>
          <p:cNvSpPr>
            <a:spLocks noChangeArrowheads="1"/>
          </p:cNvSpPr>
          <p:nvPr/>
        </p:nvSpPr>
        <p:spPr bwMode="auto">
          <a:xfrm>
            <a:off x="1295400" y="4267200"/>
            <a:ext cx="457200" cy="457200"/>
          </a:xfrm>
          <a:prstGeom prst="ellipse">
            <a:avLst/>
          </a:prstGeom>
          <a:solidFill>
            <a:schemeClr val="tx2">
              <a:lumMod val="40000"/>
              <a:lumOff val="60000"/>
            </a:schemeClr>
          </a:solidFill>
          <a:ln w="9525" algn="ctr">
            <a:solidFill>
              <a:schemeClr val="tx1"/>
            </a:solidFill>
            <a:round/>
            <a:headEnd/>
            <a:tailEnd/>
          </a:ln>
        </p:spPr>
        <p:txBody>
          <a:bodyPr lIns="0" rIns="0" anchor="ctr"/>
          <a:lstStyle/>
          <a:p>
            <a:pPr algn="ctr" eaLnBrk="1" hangingPunct="1">
              <a:defRPr/>
            </a:pPr>
            <a:r>
              <a:rPr lang="en-US" b="1">
                <a:latin typeface="Arial" charset="0"/>
              </a:rPr>
              <a:t>5</a:t>
            </a:r>
          </a:p>
        </p:txBody>
      </p:sp>
      <p:sp>
        <p:nvSpPr>
          <p:cNvPr id="147" name="Oval 146">
            <a:extLst>
              <a:ext uri="{FF2B5EF4-FFF2-40B4-BE49-F238E27FC236}">
                <a16:creationId xmlns:a16="http://schemas.microsoft.com/office/drawing/2014/main" id="{BEA00645-525A-4C38-BC1F-A4005796EF0C}"/>
              </a:ext>
            </a:extLst>
          </p:cNvPr>
          <p:cNvSpPr>
            <a:spLocks noChangeArrowheads="1"/>
          </p:cNvSpPr>
          <p:nvPr/>
        </p:nvSpPr>
        <p:spPr bwMode="auto">
          <a:xfrm>
            <a:off x="2286000" y="4267200"/>
            <a:ext cx="457200" cy="457200"/>
          </a:xfrm>
          <a:prstGeom prst="ellipse">
            <a:avLst/>
          </a:prstGeom>
          <a:solidFill>
            <a:schemeClr val="tx2">
              <a:lumMod val="40000"/>
              <a:lumOff val="60000"/>
            </a:schemeClr>
          </a:solidFill>
          <a:ln w="9525" algn="ctr">
            <a:solidFill>
              <a:schemeClr val="tx1"/>
            </a:solidFill>
            <a:round/>
            <a:headEnd/>
            <a:tailEnd/>
          </a:ln>
        </p:spPr>
        <p:txBody>
          <a:bodyPr lIns="0" rIns="0" anchor="ctr"/>
          <a:lstStyle/>
          <a:p>
            <a:pPr algn="ctr" eaLnBrk="1" hangingPunct="1">
              <a:defRPr/>
            </a:pPr>
            <a:r>
              <a:rPr lang="en-US" b="1">
                <a:latin typeface="Arial" charset="0"/>
              </a:rPr>
              <a:t>7</a:t>
            </a:r>
          </a:p>
        </p:txBody>
      </p:sp>
      <p:sp>
        <p:nvSpPr>
          <p:cNvPr id="148" name="Oval 147">
            <a:extLst>
              <a:ext uri="{FF2B5EF4-FFF2-40B4-BE49-F238E27FC236}">
                <a16:creationId xmlns:a16="http://schemas.microsoft.com/office/drawing/2014/main" id="{6C12E664-EF09-4A55-9315-E227272E7BCD}"/>
              </a:ext>
            </a:extLst>
          </p:cNvPr>
          <p:cNvSpPr>
            <a:spLocks noChangeArrowheads="1"/>
          </p:cNvSpPr>
          <p:nvPr/>
        </p:nvSpPr>
        <p:spPr bwMode="auto">
          <a:xfrm>
            <a:off x="838200" y="4876800"/>
            <a:ext cx="457200" cy="457200"/>
          </a:xfrm>
          <a:prstGeom prst="ellipse">
            <a:avLst/>
          </a:prstGeom>
          <a:solidFill>
            <a:schemeClr val="tx2">
              <a:lumMod val="40000"/>
              <a:lumOff val="60000"/>
            </a:schemeClr>
          </a:solidFill>
          <a:ln w="9525" algn="ctr">
            <a:solidFill>
              <a:schemeClr val="tx1"/>
            </a:solidFill>
            <a:round/>
            <a:headEnd/>
            <a:tailEnd/>
          </a:ln>
        </p:spPr>
        <p:txBody>
          <a:bodyPr lIns="0" rIns="0" anchor="ctr"/>
          <a:lstStyle/>
          <a:p>
            <a:pPr algn="ctr" eaLnBrk="1" hangingPunct="1">
              <a:defRPr/>
            </a:pPr>
            <a:r>
              <a:rPr lang="en-US" b="1">
                <a:latin typeface="Arial" charset="0"/>
              </a:rPr>
              <a:t>9</a:t>
            </a:r>
          </a:p>
        </p:txBody>
      </p:sp>
      <p:sp>
        <p:nvSpPr>
          <p:cNvPr id="149" name="Oval 148">
            <a:extLst>
              <a:ext uri="{FF2B5EF4-FFF2-40B4-BE49-F238E27FC236}">
                <a16:creationId xmlns:a16="http://schemas.microsoft.com/office/drawing/2014/main" id="{6A971EF6-EE2E-4D40-AA65-866EFAB3B460}"/>
              </a:ext>
            </a:extLst>
          </p:cNvPr>
          <p:cNvSpPr>
            <a:spLocks noChangeArrowheads="1"/>
          </p:cNvSpPr>
          <p:nvPr/>
        </p:nvSpPr>
        <p:spPr bwMode="auto">
          <a:xfrm>
            <a:off x="1524000" y="4876800"/>
            <a:ext cx="457200" cy="457200"/>
          </a:xfrm>
          <a:prstGeom prst="ellipse">
            <a:avLst/>
          </a:prstGeom>
          <a:solidFill>
            <a:schemeClr val="tx2">
              <a:lumMod val="40000"/>
              <a:lumOff val="60000"/>
            </a:schemeClr>
          </a:solidFill>
          <a:ln w="9525" algn="ctr">
            <a:solidFill>
              <a:schemeClr val="tx1"/>
            </a:solidFill>
            <a:round/>
            <a:headEnd/>
            <a:tailEnd/>
          </a:ln>
        </p:spPr>
        <p:txBody>
          <a:bodyPr lIns="0" rIns="0" anchor="ctr"/>
          <a:lstStyle/>
          <a:p>
            <a:pPr algn="ctr" eaLnBrk="1" hangingPunct="1">
              <a:defRPr/>
            </a:pPr>
            <a:r>
              <a:rPr lang="en-US" b="1">
                <a:latin typeface="Arial" charset="0"/>
              </a:rPr>
              <a:t>11</a:t>
            </a:r>
          </a:p>
        </p:txBody>
      </p:sp>
      <p:sp>
        <p:nvSpPr>
          <p:cNvPr id="150" name="Oval 149">
            <a:extLst>
              <a:ext uri="{FF2B5EF4-FFF2-40B4-BE49-F238E27FC236}">
                <a16:creationId xmlns:a16="http://schemas.microsoft.com/office/drawing/2014/main" id="{D385EA5D-7E02-4803-A9EB-59ACBBF2E08F}"/>
              </a:ext>
            </a:extLst>
          </p:cNvPr>
          <p:cNvSpPr>
            <a:spLocks noChangeArrowheads="1"/>
          </p:cNvSpPr>
          <p:nvPr/>
        </p:nvSpPr>
        <p:spPr bwMode="auto">
          <a:xfrm>
            <a:off x="2057400" y="4876800"/>
            <a:ext cx="457200" cy="457200"/>
          </a:xfrm>
          <a:prstGeom prst="ellipse">
            <a:avLst/>
          </a:prstGeom>
          <a:solidFill>
            <a:schemeClr val="tx2">
              <a:lumMod val="40000"/>
              <a:lumOff val="60000"/>
            </a:schemeClr>
          </a:solidFill>
          <a:ln w="9525" algn="ctr">
            <a:solidFill>
              <a:schemeClr val="tx1"/>
            </a:solidFill>
            <a:round/>
            <a:headEnd/>
            <a:tailEnd/>
          </a:ln>
        </p:spPr>
        <p:txBody>
          <a:bodyPr lIns="0" rIns="0" anchor="ctr"/>
          <a:lstStyle/>
          <a:p>
            <a:pPr algn="ctr" eaLnBrk="1" hangingPunct="1">
              <a:defRPr/>
            </a:pPr>
            <a:r>
              <a:rPr lang="en-US" b="1">
                <a:latin typeface="Arial" charset="0"/>
              </a:rPr>
              <a:t>13</a:t>
            </a:r>
          </a:p>
        </p:txBody>
      </p:sp>
      <p:sp>
        <p:nvSpPr>
          <p:cNvPr id="151" name="Oval 150">
            <a:extLst>
              <a:ext uri="{FF2B5EF4-FFF2-40B4-BE49-F238E27FC236}">
                <a16:creationId xmlns:a16="http://schemas.microsoft.com/office/drawing/2014/main" id="{1F6BDAB9-65B1-44A3-891A-ED494E57E3A1}"/>
              </a:ext>
            </a:extLst>
          </p:cNvPr>
          <p:cNvSpPr>
            <a:spLocks noChangeArrowheads="1"/>
          </p:cNvSpPr>
          <p:nvPr/>
        </p:nvSpPr>
        <p:spPr bwMode="auto">
          <a:xfrm>
            <a:off x="2667000" y="4876800"/>
            <a:ext cx="457200" cy="457200"/>
          </a:xfrm>
          <a:prstGeom prst="ellipse">
            <a:avLst/>
          </a:prstGeom>
          <a:solidFill>
            <a:schemeClr val="tx2">
              <a:lumMod val="40000"/>
              <a:lumOff val="60000"/>
            </a:schemeClr>
          </a:solidFill>
          <a:ln w="9525" algn="ctr">
            <a:solidFill>
              <a:schemeClr val="tx1"/>
            </a:solidFill>
            <a:round/>
            <a:headEnd/>
            <a:tailEnd/>
          </a:ln>
        </p:spPr>
        <p:txBody>
          <a:bodyPr lIns="0" rIns="0" anchor="ctr"/>
          <a:lstStyle/>
          <a:p>
            <a:pPr algn="ctr" eaLnBrk="1" hangingPunct="1">
              <a:defRPr/>
            </a:pPr>
            <a:r>
              <a:rPr lang="en-US" b="1">
                <a:latin typeface="Arial" charset="0"/>
              </a:rPr>
              <a:t>15</a:t>
            </a:r>
          </a:p>
        </p:txBody>
      </p:sp>
      <p:sp>
        <p:nvSpPr>
          <p:cNvPr id="152" name="Oval 151">
            <a:extLst>
              <a:ext uri="{FF2B5EF4-FFF2-40B4-BE49-F238E27FC236}">
                <a16:creationId xmlns:a16="http://schemas.microsoft.com/office/drawing/2014/main" id="{16E1A9F7-99F3-4363-A799-AE3F128D32E4}"/>
              </a:ext>
            </a:extLst>
          </p:cNvPr>
          <p:cNvSpPr>
            <a:spLocks noChangeArrowheads="1"/>
          </p:cNvSpPr>
          <p:nvPr/>
        </p:nvSpPr>
        <p:spPr bwMode="auto">
          <a:xfrm>
            <a:off x="381000" y="5562600"/>
            <a:ext cx="457200" cy="457200"/>
          </a:xfrm>
          <a:prstGeom prst="ellipse">
            <a:avLst/>
          </a:prstGeom>
          <a:solidFill>
            <a:schemeClr val="tx2">
              <a:lumMod val="40000"/>
              <a:lumOff val="60000"/>
            </a:schemeClr>
          </a:solidFill>
          <a:ln w="9525" algn="ctr">
            <a:solidFill>
              <a:schemeClr val="tx1"/>
            </a:solidFill>
            <a:round/>
            <a:headEnd/>
            <a:tailEnd/>
          </a:ln>
        </p:spPr>
        <p:txBody>
          <a:bodyPr lIns="0" rIns="0" anchor="ctr"/>
          <a:lstStyle/>
          <a:p>
            <a:pPr algn="ctr" eaLnBrk="1" hangingPunct="1">
              <a:defRPr/>
            </a:pPr>
            <a:r>
              <a:rPr lang="en-US" b="1">
                <a:latin typeface="Arial" charset="0"/>
              </a:rPr>
              <a:t>17</a:t>
            </a:r>
          </a:p>
        </p:txBody>
      </p:sp>
      <p:sp>
        <p:nvSpPr>
          <p:cNvPr id="153" name="Oval 152">
            <a:extLst>
              <a:ext uri="{FF2B5EF4-FFF2-40B4-BE49-F238E27FC236}">
                <a16:creationId xmlns:a16="http://schemas.microsoft.com/office/drawing/2014/main" id="{2967D01B-1F08-4C61-9B96-59F5A5746D27}"/>
              </a:ext>
            </a:extLst>
          </p:cNvPr>
          <p:cNvSpPr>
            <a:spLocks noChangeArrowheads="1"/>
          </p:cNvSpPr>
          <p:nvPr/>
        </p:nvSpPr>
        <p:spPr bwMode="auto">
          <a:xfrm>
            <a:off x="1143000" y="5562600"/>
            <a:ext cx="457200" cy="457200"/>
          </a:xfrm>
          <a:prstGeom prst="ellipse">
            <a:avLst/>
          </a:prstGeom>
          <a:solidFill>
            <a:schemeClr val="tx2">
              <a:lumMod val="40000"/>
              <a:lumOff val="60000"/>
            </a:schemeClr>
          </a:solidFill>
          <a:ln w="9525" algn="ctr">
            <a:solidFill>
              <a:schemeClr val="tx1"/>
            </a:solidFill>
            <a:round/>
            <a:headEnd/>
            <a:tailEnd/>
          </a:ln>
        </p:spPr>
        <p:txBody>
          <a:bodyPr lIns="0" rIns="0" anchor="ctr"/>
          <a:lstStyle/>
          <a:p>
            <a:pPr algn="ctr" eaLnBrk="1" hangingPunct="1">
              <a:defRPr/>
            </a:pPr>
            <a:r>
              <a:rPr lang="en-US" b="1">
                <a:latin typeface="Arial" charset="0"/>
              </a:rPr>
              <a:t>19</a:t>
            </a:r>
          </a:p>
        </p:txBody>
      </p:sp>
      <p:cxnSp>
        <p:nvCxnSpPr>
          <p:cNvPr id="48215" name="Straight Connector 153">
            <a:extLst>
              <a:ext uri="{FF2B5EF4-FFF2-40B4-BE49-F238E27FC236}">
                <a16:creationId xmlns:a16="http://schemas.microsoft.com/office/drawing/2014/main" id="{CB7D1DC8-A1AB-BC8E-F2ED-EECC5CF32494}"/>
              </a:ext>
            </a:extLst>
          </p:cNvPr>
          <p:cNvCxnSpPr>
            <a:cxnSpLocks noChangeShapeType="1"/>
            <a:stCxn id="145" idx="3"/>
            <a:endCxn id="146" idx="7"/>
          </p:cNvCxnSpPr>
          <p:nvPr/>
        </p:nvCxnSpPr>
        <p:spPr bwMode="auto">
          <a:xfrm rot="5400000">
            <a:off x="1685925" y="4200525"/>
            <a:ext cx="133350" cy="1333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8216" name="Straight Connector 154">
            <a:extLst>
              <a:ext uri="{FF2B5EF4-FFF2-40B4-BE49-F238E27FC236}">
                <a16:creationId xmlns:a16="http://schemas.microsoft.com/office/drawing/2014/main" id="{289C73A1-612D-EB79-AF60-009689D5CF26}"/>
              </a:ext>
            </a:extLst>
          </p:cNvPr>
          <p:cNvCxnSpPr>
            <a:cxnSpLocks noChangeShapeType="1"/>
            <a:stCxn id="145" idx="5"/>
            <a:endCxn id="147" idx="1"/>
          </p:cNvCxnSpPr>
          <p:nvPr/>
        </p:nvCxnSpPr>
        <p:spPr bwMode="auto">
          <a:xfrm rot="16200000" flipH="1">
            <a:off x="2181225" y="4162425"/>
            <a:ext cx="133350" cy="2095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8217" name="Straight Connector 155">
            <a:extLst>
              <a:ext uri="{FF2B5EF4-FFF2-40B4-BE49-F238E27FC236}">
                <a16:creationId xmlns:a16="http://schemas.microsoft.com/office/drawing/2014/main" id="{006014D8-FA79-09EA-017A-87063F654CDD}"/>
              </a:ext>
            </a:extLst>
          </p:cNvPr>
          <p:cNvCxnSpPr>
            <a:cxnSpLocks noChangeShapeType="1"/>
            <a:stCxn id="146" idx="3"/>
            <a:endCxn id="148" idx="0"/>
          </p:cNvCxnSpPr>
          <p:nvPr/>
        </p:nvCxnSpPr>
        <p:spPr bwMode="auto">
          <a:xfrm rot="5400000">
            <a:off x="1104900" y="4619625"/>
            <a:ext cx="219075" cy="2952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8218" name="Straight Connector 156">
            <a:extLst>
              <a:ext uri="{FF2B5EF4-FFF2-40B4-BE49-F238E27FC236}">
                <a16:creationId xmlns:a16="http://schemas.microsoft.com/office/drawing/2014/main" id="{F1B662DE-044B-B318-451A-4E6A0156005B}"/>
              </a:ext>
            </a:extLst>
          </p:cNvPr>
          <p:cNvCxnSpPr>
            <a:cxnSpLocks noChangeShapeType="1"/>
            <a:stCxn id="146" idx="5"/>
            <a:endCxn id="149" idx="0"/>
          </p:cNvCxnSpPr>
          <p:nvPr/>
        </p:nvCxnSpPr>
        <p:spPr bwMode="auto">
          <a:xfrm rot="16200000" flipH="1">
            <a:off x="1609725" y="4733925"/>
            <a:ext cx="219075" cy="666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8219" name="Straight Connector 157">
            <a:extLst>
              <a:ext uri="{FF2B5EF4-FFF2-40B4-BE49-F238E27FC236}">
                <a16:creationId xmlns:a16="http://schemas.microsoft.com/office/drawing/2014/main" id="{E5690230-001C-EC7E-1E94-2CFFA4052174}"/>
              </a:ext>
            </a:extLst>
          </p:cNvPr>
          <p:cNvCxnSpPr>
            <a:cxnSpLocks noChangeShapeType="1"/>
            <a:stCxn id="147" idx="3"/>
            <a:endCxn id="150" idx="0"/>
          </p:cNvCxnSpPr>
          <p:nvPr/>
        </p:nvCxnSpPr>
        <p:spPr bwMode="auto">
          <a:xfrm rot="5400000">
            <a:off x="2209800" y="4733925"/>
            <a:ext cx="219075" cy="666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8220" name="Straight Connector 158">
            <a:extLst>
              <a:ext uri="{FF2B5EF4-FFF2-40B4-BE49-F238E27FC236}">
                <a16:creationId xmlns:a16="http://schemas.microsoft.com/office/drawing/2014/main" id="{8D2C9CE4-8DFA-5003-23B4-C288E2E7C36F}"/>
              </a:ext>
            </a:extLst>
          </p:cNvPr>
          <p:cNvCxnSpPr>
            <a:cxnSpLocks noChangeShapeType="1"/>
            <a:stCxn id="147" idx="5"/>
            <a:endCxn id="151" idx="0"/>
          </p:cNvCxnSpPr>
          <p:nvPr/>
        </p:nvCxnSpPr>
        <p:spPr bwMode="auto">
          <a:xfrm rot="16200000" flipH="1">
            <a:off x="2676525" y="4657725"/>
            <a:ext cx="219075" cy="2190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8221" name="Straight Connector 159">
            <a:extLst>
              <a:ext uri="{FF2B5EF4-FFF2-40B4-BE49-F238E27FC236}">
                <a16:creationId xmlns:a16="http://schemas.microsoft.com/office/drawing/2014/main" id="{688094DA-22E6-1451-1BBE-1550683617FB}"/>
              </a:ext>
            </a:extLst>
          </p:cNvPr>
          <p:cNvCxnSpPr>
            <a:cxnSpLocks noChangeShapeType="1"/>
            <a:stCxn id="148" idx="3"/>
            <a:endCxn id="152" idx="0"/>
          </p:cNvCxnSpPr>
          <p:nvPr/>
        </p:nvCxnSpPr>
        <p:spPr bwMode="auto">
          <a:xfrm rot="5400000">
            <a:off x="609600" y="5267325"/>
            <a:ext cx="295275" cy="2952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8222" name="Straight Connector 160">
            <a:extLst>
              <a:ext uri="{FF2B5EF4-FFF2-40B4-BE49-F238E27FC236}">
                <a16:creationId xmlns:a16="http://schemas.microsoft.com/office/drawing/2014/main" id="{D2585A9D-9DD7-02C3-49ED-7513E032916D}"/>
              </a:ext>
            </a:extLst>
          </p:cNvPr>
          <p:cNvCxnSpPr>
            <a:cxnSpLocks noChangeShapeType="1"/>
            <a:stCxn id="148" idx="5"/>
            <a:endCxn id="153" idx="0"/>
          </p:cNvCxnSpPr>
          <p:nvPr/>
        </p:nvCxnSpPr>
        <p:spPr bwMode="auto">
          <a:xfrm rot="16200000" flipH="1">
            <a:off x="1152525" y="5343525"/>
            <a:ext cx="295275" cy="1428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48223" name="Right Arrow 161">
            <a:extLst>
              <a:ext uri="{FF2B5EF4-FFF2-40B4-BE49-F238E27FC236}">
                <a16:creationId xmlns:a16="http://schemas.microsoft.com/office/drawing/2014/main" id="{7AF8552F-6A69-1431-A94A-AFBCA1805D08}"/>
              </a:ext>
            </a:extLst>
          </p:cNvPr>
          <p:cNvSpPr>
            <a:spLocks noChangeArrowheads="1"/>
          </p:cNvSpPr>
          <p:nvPr/>
        </p:nvSpPr>
        <p:spPr bwMode="auto">
          <a:xfrm>
            <a:off x="2895600" y="1981200"/>
            <a:ext cx="1066800" cy="152400"/>
          </a:xfrm>
          <a:prstGeom prst="rightArrow">
            <a:avLst>
              <a:gd name="adj1" fmla="val 50000"/>
              <a:gd name="adj2" fmla="val 50005"/>
            </a:avLst>
          </a:prstGeom>
          <a:solidFill>
            <a:srgbClr val="0000FF"/>
          </a:solidFill>
          <a:ln w="9525" algn="ctr">
            <a:solidFill>
              <a:schemeClr val="tx1"/>
            </a:solidFill>
            <a:round/>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AU" altLang="en-US" sz="1800">
              <a:latin typeface="Arial" panose="020B0604020202020204" pitchFamily="34" charset="0"/>
            </a:endParaRPr>
          </a:p>
        </p:txBody>
      </p:sp>
      <p:sp>
        <p:nvSpPr>
          <p:cNvPr id="48224" name="TextBox 162">
            <a:extLst>
              <a:ext uri="{FF2B5EF4-FFF2-40B4-BE49-F238E27FC236}">
                <a16:creationId xmlns:a16="http://schemas.microsoft.com/office/drawing/2014/main" id="{BADFD769-D0C9-8852-92C7-34B1FC21EE5C}"/>
              </a:ext>
            </a:extLst>
          </p:cNvPr>
          <p:cNvSpPr txBox="1">
            <a:spLocks noChangeArrowheads="1"/>
          </p:cNvSpPr>
          <p:nvPr/>
        </p:nvSpPr>
        <p:spPr bwMode="auto">
          <a:xfrm>
            <a:off x="2743200" y="1676400"/>
            <a:ext cx="1371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AU" altLang="en-US" sz="1800">
                <a:latin typeface="Arial" panose="020B0604020202020204" pitchFamily="34" charset="0"/>
              </a:rPr>
              <a:t>Vun đống</a:t>
            </a:r>
          </a:p>
        </p:txBody>
      </p:sp>
      <p:sp>
        <p:nvSpPr>
          <p:cNvPr id="48225" name="Right Arrow 163">
            <a:extLst>
              <a:ext uri="{FF2B5EF4-FFF2-40B4-BE49-F238E27FC236}">
                <a16:creationId xmlns:a16="http://schemas.microsoft.com/office/drawing/2014/main" id="{79AD8B5F-4995-F1EF-9D5C-0E178F7B4CEA}"/>
              </a:ext>
            </a:extLst>
          </p:cNvPr>
          <p:cNvSpPr>
            <a:spLocks noChangeArrowheads="1"/>
          </p:cNvSpPr>
          <p:nvPr/>
        </p:nvSpPr>
        <p:spPr bwMode="auto">
          <a:xfrm>
            <a:off x="5791200" y="1981200"/>
            <a:ext cx="1066800" cy="152400"/>
          </a:xfrm>
          <a:prstGeom prst="rightArrow">
            <a:avLst>
              <a:gd name="adj1" fmla="val 50000"/>
              <a:gd name="adj2" fmla="val 50005"/>
            </a:avLst>
          </a:prstGeom>
          <a:solidFill>
            <a:srgbClr val="0000FF"/>
          </a:solidFill>
          <a:ln w="9525" algn="ctr">
            <a:solidFill>
              <a:schemeClr val="tx1"/>
            </a:solidFill>
            <a:round/>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AU" altLang="en-US" sz="1800">
              <a:latin typeface="Arial" panose="020B0604020202020204" pitchFamily="34" charset="0"/>
            </a:endParaRPr>
          </a:p>
        </p:txBody>
      </p:sp>
      <p:sp>
        <p:nvSpPr>
          <p:cNvPr id="48226" name="Right Arrow 165">
            <a:extLst>
              <a:ext uri="{FF2B5EF4-FFF2-40B4-BE49-F238E27FC236}">
                <a16:creationId xmlns:a16="http://schemas.microsoft.com/office/drawing/2014/main" id="{DFE874F1-4EBF-A3B7-2A8D-F72F41229F15}"/>
              </a:ext>
            </a:extLst>
          </p:cNvPr>
          <p:cNvSpPr>
            <a:spLocks noChangeArrowheads="1"/>
          </p:cNvSpPr>
          <p:nvPr/>
        </p:nvSpPr>
        <p:spPr bwMode="auto">
          <a:xfrm rot="5400000">
            <a:off x="7905750" y="3600450"/>
            <a:ext cx="838200" cy="190500"/>
          </a:xfrm>
          <a:prstGeom prst="rightArrow">
            <a:avLst>
              <a:gd name="adj1" fmla="val 50000"/>
              <a:gd name="adj2" fmla="val 50009"/>
            </a:avLst>
          </a:prstGeom>
          <a:solidFill>
            <a:srgbClr val="0000FF"/>
          </a:solidFill>
          <a:ln w="9525" algn="ctr">
            <a:solidFill>
              <a:schemeClr val="tx1"/>
            </a:solidFill>
            <a:round/>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AU" altLang="en-US" sz="1800">
              <a:latin typeface="Arial" panose="020B0604020202020204" pitchFamily="34" charset="0"/>
            </a:endParaRPr>
          </a:p>
        </p:txBody>
      </p:sp>
      <p:sp>
        <p:nvSpPr>
          <p:cNvPr id="48227" name="TextBox 166">
            <a:extLst>
              <a:ext uri="{FF2B5EF4-FFF2-40B4-BE49-F238E27FC236}">
                <a16:creationId xmlns:a16="http://schemas.microsoft.com/office/drawing/2014/main" id="{FEC89052-F861-1160-A631-9430D92D8DC9}"/>
              </a:ext>
            </a:extLst>
          </p:cNvPr>
          <p:cNvSpPr txBox="1">
            <a:spLocks noChangeArrowheads="1"/>
          </p:cNvSpPr>
          <p:nvPr/>
        </p:nvSpPr>
        <p:spPr bwMode="auto">
          <a:xfrm>
            <a:off x="8458200" y="3352800"/>
            <a:ext cx="6858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en-AU" altLang="en-US" sz="1800">
                <a:latin typeface="Arial" panose="020B0604020202020204" pitchFamily="34" charset="0"/>
              </a:rPr>
              <a:t>Vun đống con</a:t>
            </a:r>
          </a:p>
        </p:txBody>
      </p:sp>
      <p:sp>
        <p:nvSpPr>
          <p:cNvPr id="48228" name="Right Arrow 167">
            <a:extLst>
              <a:ext uri="{FF2B5EF4-FFF2-40B4-BE49-F238E27FC236}">
                <a16:creationId xmlns:a16="http://schemas.microsoft.com/office/drawing/2014/main" id="{95B570A4-C1C3-2684-402A-5ED46543E172}"/>
              </a:ext>
            </a:extLst>
          </p:cNvPr>
          <p:cNvSpPr>
            <a:spLocks noChangeArrowheads="1"/>
          </p:cNvSpPr>
          <p:nvPr/>
        </p:nvSpPr>
        <p:spPr bwMode="auto">
          <a:xfrm flipH="1">
            <a:off x="5715000" y="4114800"/>
            <a:ext cx="1066800" cy="152400"/>
          </a:xfrm>
          <a:prstGeom prst="rightArrow">
            <a:avLst>
              <a:gd name="adj1" fmla="val 50000"/>
              <a:gd name="adj2" fmla="val 50005"/>
            </a:avLst>
          </a:prstGeom>
          <a:solidFill>
            <a:srgbClr val="0000FF"/>
          </a:solidFill>
          <a:ln w="9525" algn="ctr">
            <a:solidFill>
              <a:schemeClr val="tx1"/>
            </a:solidFill>
            <a:round/>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AU" altLang="en-US" sz="1800">
              <a:latin typeface="Arial" panose="020B0604020202020204" pitchFamily="34" charset="0"/>
            </a:endParaRPr>
          </a:p>
        </p:txBody>
      </p:sp>
      <p:sp>
        <p:nvSpPr>
          <p:cNvPr id="48229" name="Right Arrow 168">
            <a:extLst>
              <a:ext uri="{FF2B5EF4-FFF2-40B4-BE49-F238E27FC236}">
                <a16:creationId xmlns:a16="http://schemas.microsoft.com/office/drawing/2014/main" id="{2B74E8A3-6FB1-37DA-7EFE-8E4F7BFF9CC3}"/>
              </a:ext>
            </a:extLst>
          </p:cNvPr>
          <p:cNvSpPr>
            <a:spLocks noChangeArrowheads="1"/>
          </p:cNvSpPr>
          <p:nvPr/>
        </p:nvSpPr>
        <p:spPr bwMode="auto">
          <a:xfrm flipH="1">
            <a:off x="2895600" y="4114800"/>
            <a:ext cx="1066800" cy="152400"/>
          </a:xfrm>
          <a:prstGeom prst="rightArrow">
            <a:avLst>
              <a:gd name="adj1" fmla="val 50000"/>
              <a:gd name="adj2" fmla="val 50005"/>
            </a:avLst>
          </a:prstGeom>
          <a:solidFill>
            <a:srgbClr val="0000FF"/>
          </a:solidFill>
          <a:ln w="9525" algn="ctr">
            <a:solidFill>
              <a:schemeClr val="tx1"/>
            </a:solidFill>
            <a:round/>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AU" altLang="en-US" sz="1800">
              <a:latin typeface="Arial" panose="020B0604020202020204" pitchFamily="34" charset="0"/>
            </a:endParaRPr>
          </a:p>
        </p:txBody>
      </p:sp>
      <p:sp>
        <p:nvSpPr>
          <p:cNvPr id="48230" name="TextBox 169">
            <a:extLst>
              <a:ext uri="{FF2B5EF4-FFF2-40B4-BE49-F238E27FC236}">
                <a16:creationId xmlns:a16="http://schemas.microsoft.com/office/drawing/2014/main" id="{552019E2-0E54-69E6-D9D3-0AF6FBE6D673}"/>
              </a:ext>
            </a:extLst>
          </p:cNvPr>
          <p:cNvSpPr txBox="1">
            <a:spLocks noChangeArrowheads="1"/>
          </p:cNvSpPr>
          <p:nvPr/>
        </p:nvSpPr>
        <p:spPr bwMode="auto">
          <a:xfrm>
            <a:off x="2743200" y="3821113"/>
            <a:ext cx="1371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AU" altLang="en-US" sz="1800" b="1">
                <a:latin typeface="Arial" panose="020B0604020202020204" pitchFamily="34" charset="0"/>
              </a:rPr>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789CB727-3A17-C2B6-765F-D4DB74275F8B}"/>
              </a:ext>
            </a:extLst>
          </p:cNvPr>
          <p:cNvSpPr>
            <a:spLocks noGrp="1" noChangeArrowheads="1"/>
          </p:cNvSpPr>
          <p:nvPr>
            <p:ph type="title"/>
          </p:nvPr>
        </p:nvSpPr>
        <p:spPr/>
        <p:txBody>
          <a:bodyPr/>
          <a:lstStyle/>
          <a:p>
            <a:r>
              <a:rPr lang="en-US" altLang="en-US"/>
              <a:t>Tóm tắt các giải thuật sắp xếp</a:t>
            </a:r>
          </a:p>
        </p:txBody>
      </p:sp>
      <p:sp>
        <p:nvSpPr>
          <p:cNvPr id="49155" name="Content Placeholder 5">
            <a:extLst>
              <a:ext uri="{FF2B5EF4-FFF2-40B4-BE49-F238E27FC236}">
                <a16:creationId xmlns:a16="http://schemas.microsoft.com/office/drawing/2014/main" id="{7012107E-7676-50F4-2CFC-C5D0B0621616}"/>
              </a:ext>
            </a:extLst>
          </p:cNvPr>
          <p:cNvSpPr>
            <a:spLocks noGrp="1" noChangeArrowheads="1"/>
          </p:cNvSpPr>
          <p:nvPr>
            <p:ph idx="1"/>
          </p:nvPr>
        </p:nvSpPr>
        <p:spPr/>
        <p:txBody>
          <a:bodyPr/>
          <a:lstStyle/>
          <a:p>
            <a:r>
              <a:rPr lang="en-US" altLang="en-US"/>
              <a:t>Các giải thuật sắp xếp cơ bản:</a:t>
            </a:r>
          </a:p>
          <a:p>
            <a:pPr lvl="1"/>
            <a:r>
              <a:rPr lang="en-US" altLang="en-US" b="1"/>
              <a:t>Ưu điểm</a:t>
            </a:r>
            <a:r>
              <a:rPr lang="en-US" altLang="en-US"/>
              <a:t>: ý tưởng đơn giản, dễ cài đặt</a:t>
            </a:r>
          </a:p>
          <a:p>
            <a:pPr lvl="1"/>
            <a:r>
              <a:rPr lang="en-US" altLang="en-US" b="1"/>
              <a:t>Nhược điểm</a:t>
            </a:r>
            <a:r>
              <a:rPr lang="en-US" altLang="en-US"/>
              <a:t>: độ phức tạp của giải thuật cao (O(n</a:t>
            </a:r>
            <a:r>
              <a:rPr lang="en-US" altLang="en-US" baseline="30000"/>
              <a:t>2</a:t>
            </a:r>
            <a:r>
              <a:rPr lang="en-US" altLang="en-US"/>
              <a:t>)) </a:t>
            </a:r>
            <a:r>
              <a:rPr lang="en-US" altLang="en-US">
                <a:sym typeface="Wingdings" panose="05000000000000000000" pitchFamily="2" charset="2"/>
              </a:rPr>
              <a:t> tốc độ sắp xếp chậm</a:t>
            </a:r>
          </a:p>
          <a:p>
            <a:r>
              <a:rPr lang="en-US" altLang="en-US"/>
              <a:t>Các giải thuật sắp xếp nâng cao:</a:t>
            </a:r>
          </a:p>
          <a:p>
            <a:pPr lvl="1"/>
            <a:r>
              <a:rPr lang="en-US" altLang="en-US" b="1"/>
              <a:t>Ưu điểm</a:t>
            </a:r>
            <a:r>
              <a:rPr lang="en-US" altLang="en-US"/>
              <a:t>: độ phức tạp của giải thuật thấp (O(n.log(n))) </a:t>
            </a:r>
            <a:r>
              <a:rPr lang="en-US" altLang="en-US">
                <a:sym typeface="Wingdings" panose="05000000000000000000" pitchFamily="2" charset="2"/>
              </a:rPr>
              <a:t> tốc độ sắp xếp nhanh </a:t>
            </a:r>
          </a:p>
          <a:p>
            <a:pPr lvl="1"/>
            <a:r>
              <a:rPr lang="en-US" altLang="en-US" b="1"/>
              <a:t>Nhược điểm</a:t>
            </a:r>
            <a:r>
              <a:rPr lang="en-US" altLang="en-US"/>
              <a:t>: ý tưởng phức tạp, cài đặt cũng phức tạp hơn</a:t>
            </a:r>
          </a:p>
          <a:p>
            <a:pPr lvl="1"/>
            <a:endParaRPr lang="en-US" altLang="en-US">
              <a:sym typeface="Wingdings" panose="05000000000000000000" pitchFamily="2" charset="2"/>
            </a:endParaRPr>
          </a:p>
          <a:p>
            <a:endParaRPr lang="en-US" altLang="en-US"/>
          </a:p>
        </p:txBody>
      </p:sp>
      <p:sp>
        <p:nvSpPr>
          <p:cNvPr id="3" name="Date Placeholder 2">
            <a:extLst>
              <a:ext uri="{FF2B5EF4-FFF2-40B4-BE49-F238E27FC236}">
                <a16:creationId xmlns:a16="http://schemas.microsoft.com/office/drawing/2014/main" id="{22F0BAAB-81CB-4C79-86CE-AEC792E8B397}"/>
              </a:ext>
            </a:extLst>
          </p:cNvPr>
          <p:cNvSpPr>
            <a:spLocks noGrp="1"/>
          </p:cNvSpPr>
          <p:nvPr>
            <p:ph type="dt" sz="quarter" idx="10"/>
          </p:nvPr>
        </p:nvSpPr>
        <p:spPr/>
        <p:txBody>
          <a:bodyPr/>
          <a:lstStyle/>
          <a:p>
            <a:pPr>
              <a:defRPr/>
            </a:pPr>
            <a:r>
              <a:rPr lang="en-US"/>
              <a:t>Trường ĐHBK Hà nội</a:t>
            </a:r>
          </a:p>
          <a:p>
            <a:pPr>
              <a:defRPr/>
            </a:pPr>
            <a:r>
              <a:rPr lang="en-US"/>
              <a:t>Khoa Điện tử Viễn thông</a:t>
            </a:r>
            <a:endParaRPr lang="en-US" altLang="en-US"/>
          </a:p>
        </p:txBody>
      </p:sp>
      <p:sp>
        <p:nvSpPr>
          <p:cNvPr id="4" name="Footer Placeholder 3">
            <a:extLst>
              <a:ext uri="{FF2B5EF4-FFF2-40B4-BE49-F238E27FC236}">
                <a16:creationId xmlns:a16="http://schemas.microsoft.com/office/drawing/2014/main" id="{DA924842-B8A5-4BF7-AD3F-B40FAB290720}"/>
              </a:ext>
            </a:extLst>
          </p:cNvPr>
          <p:cNvSpPr>
            <a:spLocks noGrp="1"/>
          </p:cNvSpPr>
          <p:nvPr>
            <p:ph type="ftr" sz="quarter" idx="11"/>
          </p:nvPr>
        </p:nvSpPr>
        <p:spPr/>
        <p:txBody>
          <a:bodyPr/>
          <a:lstStyle/>
          <a:p>
            <a:pPr>
              <a:defRPr/>
            </a:pPr>
            <a:r>
              <a:rPr lang="en-US" altLang="en-US"/>
              <a:t>Bộ môn Điện tử Tin học</a:t>
            </a:r>
          </a:p>
        </p:txBody>
      </p:sp>
      <p:sp>
        <p:nvSpPr>
          <p:cNvPr id="49158" name="Slide Number Placeholder 4">
            <a:extLst>
              <a:ext uri="{FF2B5EF4-FFF2-40B4-BE49-F238E27FC236}">
                <a16:creationId xmlns:a16="http://schemas.microsoft.com/office/drawing/2014/main" id="{DAB70B74-3F36-3380-4C7A-0F09A2CFFFC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3AEDACC1-695D-4183-931F-CD0F7231E4F4}" type="slidenum">
              <a:rPr lang="en-US" altLang="en-US" sz="1200">
                <a:latin typeface="Garamond" panose="02020404030301010803" pitchFamily="18" charset="0"/>
              </a:rPr>
              <a:pPr>
                <a:spcBef>
                  <a:spcPct val="0"/>
                </a:spcBef>
                <a:buClrTx/>
                <a:buSzTx/>
                <a:buFontTx/>
                <a:buNone/>
              </a:pPr>
              <a:t>45</a:t>
            </a:fld>
            <a:endParaRPr lang="en-US" altLang="en-US" sz="1200">
              <a:latin typeface="Garamond" panose="02020404030301010803"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D2CFBEE3-1125-8282-DFB6-3FF5157171C9}"/>
              </a:ext>
            </a:extLst>
          </p:cNvPr>
          <p:cNvSpPr>
            <a:spLocks noGrp="1" noChangeArrowheads="1"/>
          </p:cNvSpPr>
          <p:nvPr>
            <p:ph type="title"/>
          </p:nvPr>
        </p:nvSpPr>
        <p:spPr/>
        <p:txBody>
          <a:bodyPr/>
          <a:lstStyle/>
          <a:p>
            <a:r>
              <a:rPr lang="en-US" altLang="en-US"/>
              <a:t>Bài tập</a:t>
            </a:r>
          </a:p>
        </p:txBody>
      </p:sp>
      <p:sp>
        <p:nvSpPr>
          <p:cNvPr id="50179" name="Content Placeholder 2">
            <a:extLst>
              <a:ext uri="{FF2B5EF4-FFF2-40B4-BE49-F238E27FC236}">
                <a16:creationId xmlns:a16="http://schemas.microsoft.com/office/drawing/2014/main" id="{4E997388-422A-C193-7504-6C194DACA053}"/>
              </a:ext>
            </a:extLst>
          </p:cNvPr>
          <p:cNvSpPr>
            <a:spLocks noGrp="1" noChangeArrowheads="1"/>
          </p:cNvSpPr>
          <p:nvPr>
            <p:ph idx="1"/>
          </p:nvPr>
        </p:nvSpPr>
        <p:spPr/>
        <p:txBody>
          <a:bodyPr/>
          <a:lstStyle/>
          <a:p>
            <a:r>
              <a:rPr lang="en-US" altLang="en-US"/>
              <a:t>Bài 1: cài đặt các giải thuật sắp xếp cơ bản cho danh sách được cài đặt bằng móc nối đơn thẳng</a:t>
            </a:r>
          </a:p>
          <a:p>
            <a:r>
              <a:rPr lang="en-US" altLang="en-US"/>
              <a:t>Bài 2: cài đặt các giải thuật sắp xếp nâng cao cho danh sách được cài đặt bằng móc nối đơn thẳng</a:t>
            </a:r>
          </a:p>
        </p:txBody>
      </p:sp>
      <p:sp>
        <p:nvSpPr>
          <p:cNvPr id="4" name="Date Placeholder 3">
            <a:extLst>
              <a:ext uri="{FF2B5EF4-FFF2-40B4-BE49-F238E27FC236}">
                <a16:creationId xmlns:a16="http://schemas.microsoft.com/office/drawing/2014/main" id="{EB242103-E8BC-44CF-8DEE-CCC19D25B17C}"/>
              </a:ext>
            </a:extLst>
          </p:cNvPr>
          <p:cNvSpPr>
            <a:spLocks noGrp="1"/>
          </p:cNvSpPr>
          <p:nvPr>
            <p:ph type="dt" sz="quarter" idx="10"/>
          </p:nvPr>
        </p:nvSpPr>
        <p:spPr/>
        <p:txBody>
          <a:bodyPr/>
          <a:lstStyle/>
          <a:p>
            <a:pPr>
              <a:defRPr/>
            </a:pPr>
            <a:r>
              <a:rPr lang="en-US"/>
              <a:t>Trường ĐHBK Hà nội</a:t>
            </a:r>
          </a:p>
          <a:p>
            <a:pPr>
              <a:defRPr/>
            </a:pPr>
            <a:r>
              <a:rPr lang="en-US"/>
              <a:t>Khoa Điện tử Viễn thông</a:t>
            </a:r>
            <a:endParaRPr lang="en-US" altLang="en-US"/>
          </a:p>
        </p:txBody>
      </p:sp>
      <p:sp>
        <p:nvSpPr>
          <p:cNvPr id="5" name="Footer Placeholder 4">
            <a:extLst>
              <a:ext uri="{FF2B5EF4-FFF2-40B4-BE49-F238E27FC236}">
                <a16:creationId xmlns:a16="http://schemas.microsoft.com/office/drawing/2014/main" id="{06DAE304-A3D3-4378-A3CC-33F3F0FB1938}"/>
              </a:ext>
            </a:extLst>
          </p:cNvPr>
          <p:cNvSpPr>
            <a:spLocks noGrp="1"/>
          </p:cNvSpPr>
          <p:nvPr>
            <p:ph type="ftr" sz="quarter" idx="11"/>
          </p:nvPr>
        </p:nvSpPr>
        <p:spPr/>
        <p:txBody>
          <a:bodyPr/>
          <a:lstStyle/>
          <a:p>
            <a:pPr>
              <a:defRPr/>
            </a:pPr>
            <a:r>
              <a:rPr lang="en-US" altLang="en-US"/>
              <a:t>Bộ môn Điện tử Tin học</a:t>
            </a:r>
          </a:p>
        </p:txBody>
      </p:sp>
      <p:sp>
        <p:nvSpPr>
          <p:cNvPr id="50182" name="Slide Number Placeholder 5">
            <a:extLst>
              <a:ext uri="{FF2B5EF4-FFF2-40B4-BE49-F238E27FC236}">
                <a16:creationId xmlns:a16="http://schemas.microsoft.com/office/drawing/2014/main" id="{7CA1DECF-8D49-27B9-FA89-D9628A223C9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0D9C1ACA-928D-4195-84AA-7F629D975354}" type="slidenum">
              <a:rPr lang="en-US" altLang="en-US" sz="1200">
                <a:latin typeface="Garamond" panose="02020404030301010803" pitchFamily="18" charset="0"/>
              </a:rPr>
              <a:pPr>
                <a:spcBef>
                  <a:spcPct val="0"/>
                </a:spcBef>
                <a:buClrTx/>
                <a:buSzTx/>
                <a:buFontTx/>
                <a:buNone/>
              </a:pPr>
              <a:t>46</a:t>
            </a:fld>
            <a:endParaRPr lang="en-US" altLang="en-US" sz="1200">
              <a:latin typeface="Garamond" panose="02020404030301010803"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A6F13FC9-9594-11B3-B6A4-C59BBF713223}"/>
              </a:ext>
            </a:extLst>
          </p:cNvPr>
          <p:cNvSpPr>
            <a:spLocks noGrp="1" noChangeArrowheads="1"/>
          </p:cNvSpPr>
          <p:nvPr>
            <p:ph type="title"/>
          </p:nvPr>
        </p:nvSpPr>
        <p:spPr/>
        <p:txBody>
          <a:bodyPr/>
          <a:lstStyle/>
          <a:p>
            <a:pPr algn="ctr" eaLnBrk="1" hangingPunct="1"/>
            <a:r>
              <a:rPr lang="en-US" altLang="en-US" i="1">
                <a:cs typeface="Arial" panose="020B0604020202020204" pitchFamily="34" charset="0"/>
              </a:rPr>
              <a:t>Thank you!</a:t>
            </a:r>
          </a:p>
        </p:txBody>
      </p:sp>
      <p:sp>
        <p:nvSpPr>
          <p:cNvPr id="4" name="Date Placeholder 3">
            <a:extLst>
              <a:ext uri="{FF2B5EF4-FFF2-40B4-BE49-F238E27FC236}">
                <a16:creationId xmlns:a16="http://schemas.microsoft.com/office/drawing/2014/main" id="{5B3A03BC-1F2C-49AC-9A6F-983CAD51E1FE}"/>
              </a:ext>
            </a:extLst>
          </p:cNvPr>
          <p:cNvSpPr>
            <a:spLocks noGrp="1"/>
          </p:cNvSpPr>
          <p:nvPr>
            <p:ph type="dt" sz="quarter" idx="10"/>
          </p:nvPr>
        </p:nvSpPr>
        <p:spPr/>
        <p:txBody>
          <a:bodyPr/>
          <a:lstStyle/>
          <a:p>
            <a:pPr>
              <a:defRPr/>
            </a:pPr>
            <a:r>
              <a:rPr lang="en-US"/>
              <a:t>Trường ĐHBK Hà nội</a:t>
            </a:r>
          </a:p>
          <a:p>
            <a:pPr>
              <a:defRPr/>
            </a:pPr>
            <a:r>
              <a:rPr lang="en-US"/>
              <a:t>Khoa Điện tử Viễn thông</a:t>
            </a:r>
            <a:endParaRPr lang="en-US" altLang="en-US"/>
          </a:p>
        </p:txBody>
      </p:sp>
      <p:sp>
        <p:nvSpPr>
          <p:cNvPr id="5" name="Footer Placeholder 4">
            <a:extLst>
              <a:ext uri="{FF2B5EF4-FFF2-40B4-BE49-F238E27FC236}">
                <a16:creationId xmlns:a16="http://schemas.microsoft.com/office/drawing/2014/main" id="{AA442F15-7EC9-4521-B92F-FC4ECFEE652E}"/>
              </a:ext>
            </a:extLst>
          </p:cNvPr>
          <p:cNvSpPr>
            <a:spLocks noGrp="1"/>
          </p:cNvSpPr>
          <p:nvPr>
            <p:ph type="ftr" sz="quarter" idx="11"/>
          </p:nvPr>
        </p:nvSpPr>
        <p:spPr/>
        <p:txBody>
          <a:bodyPr/>
          <a:lstStyle/>
          <a:p>
            <a:pPr>
              <a:defRPr/>
            </a:pPr>
            <a:r>
              <a:rPr lang="en-US" altLang="en-US"/>
              <a:t>Bộ môn Điện tử Tin học</a:t>
            </a:r>
          </a:p>
        </p:txBody>
      </p:sp>
      <p:sp>
        <p:nvSpPr>
          <p:cNvPr id="51205" name="Slide Number Placeholder 5">
            <a:extLst>
              <a:ext uri="{FF2B5EF4-FFF2-40B4-BE49-F238E27FC236}">
                <a16:creationId xmlns:a16="http://schemas.microsoft.com/office/drawing/2014/main" id="{45BD6E93-959A-6266-5216-1AEDFDDF0BF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FB412E58-DDD1-40CB-AA2C-1082EA685378}" type="slidenum">
              <a:rPr lang="en-US" altLang="en-US" sz="1200">
                <a:latin typeface="Garamond" panose="02020404030301010803" pitchFamily="18" charset="0"/>
              </a:rPr>
              <a:pPr>
                <a:spcBef>
                  <a:spcPct val="0"/>
                </a:spcBef>
                <a:buClrTx/>
                <a:buSzTx/>
                <a:buFontTx/>
                <a:buNone/>
              </a:pPr>
              <a:t>47</a:t>
            </a:fld>
            <a:endParaRPr lang="en-US" altLang="en-US" sz="1200">
              <a:latin typeface="Garamond" panose="020204040303010108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56F679F-B5F6-4331-805B-3530EF30548F}"/>
              </a:ext>
            </a:extLst>
          </p:cNvPr>
          <p:cNvSpPr>
            <a:spLocks noGrp="1"/>
          </p:cNvSpPr>
          <p:nvPr>
            <p:ph type="dt" sz="quarter" idx="10"/>
          </p:nvPr>
        </p:nvSpPr>
        <p:spPr/>
        <p:txBody>
          <a:bodyPr/>
          <a:lstStyle/>
          <a:p>
            <a:pPr>
              <a:defRPr/>
            </a:pPr>
            <a:r>
              <a:rPr lang="en-US"/>
              <a:t>Trường ĐHBK Hà nội</a:t>
            </a:r>
          </a:p>
          <a:p>
            <a:pPr>
              <a:defRPr/>
            </a:pPr>
            <a:r>
              <a:rPr lang="en-US"/>
              <a:t>Khoa Điện tử Viễn thông</a:t>
            </a:r>
            <a:endParaRPr lang="en-US" altLang="en-US"/>
          </a:p>
        </p:txBody>
      </p:sp>
      <p:sp>
        <p:nvSpPr>
          <p:cNvPr id="5" name="Footer Placeholder 4">
            <a:extLst>
              <a:ext uri="{FF2B5EF4-FFF2-40B4-BE49-F238E27FC236}">
                <a16:creationId xmlns:a16="http://schemas.microsoft.com/office/drawing/2014/main" id="{40D12008-408E-4CEF-AFC9-FFA7EE02A9E0}"/>
              </a:ext>
            </a:extLst>
          </p:cNvPr>
          <p:cNvSpPr>
            <a:spLocks noGrp="1"/>
          </p:cNvSpPr>
          <p:nvPr>
            <p:ph type="ftr" sz="quarter" idx="11"/>
          </p:nvPr>
        </p:nvSpPr>
        <p:spPr/>
        <p:txBody>
          <a:bodyPr/>
          <a:lstStyle/>
          <a:p>
            <a:pPr>
              <a:defRPr/>
            </a:pPr>
            <a:r>
              <a:rPr lang="en-US" altLang="en-US"/>
              <a:t>Bộ môn Điện tử Tin học</a:t>
            </a:r>
          </a:p>
        </p:txBody>
      </p:sp>
      <p:sp>
        <p:nvSpPr>
          <p:cNvPr id="8196" name="Slide Number Placeholder 5">
            <a:extLst>
              <a:ext uri="{FF2B5EF4-FFF2-40B4-BE49-F238E27FC236}">
                <a16:creationId xmlns:a16="http://schemas.microsoft.com/office/drawing/2014/main" id="{BDF45C57-AFEA-516D-B50D-C26829FB89B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C2A100C1-CD3D-4325-916F-D544540E8616}" type="slidenum">
              <a:rPr lang="en-US" altLang="en-US" sz="1200">
                <a:latin typeface="Garamond" panose="02020404030301010803" pitchFamily="18" charset="0"/>
              </a:rPr>
              <a:pPr>
                <a:spcBef>
                  <a:spcPct val="0"/>
                </a:spcBef>
                <a:buClrTx/>
                <a:buSzTx/>
                <a:buFontTx/>
                <a:buNone/>
              </a:pPr>
              <a:t>5</a:t>
            </a:fld>
            <a:endParaRPr lang="en-US" altLang="en-US" sz="1200">
              <a:latin typeface="Garamond" panose="02020404030301010803" pitchFamily="18" charset="0"/>
            </a:endParaRPr>
          </a:p>
        </p:txBody>
      </p:sp>
      <p:sp>
        <p:nvSpPr>
          <p:cNvPr id="8197" name="Rectangle 2">
            <a:extLst>
              <a:ext uri="{FF2B5EF4-FFF2-40B4-BE49-F238E27FC236}">
                <a16:creationId xmlns:a16="http://schemas.microsoft.com/office/drawing/2014/main" id="{6B7AB213-06EA-C116-4A4B-1FDDD2EF7D69}"/>
              </a:ext>
            </a:extLst>
          </p:cNvPr>
          <p:cNvSpPr>
            <a:spLocks noGrp="1" noChangeArrowheads="1"/>
          </p:cNvSpPr>
          <p:nvPr>
            <p:ph type="title"/>
          </p:nvPr>
        </p:nvSpPr>
        <p:spPr/>
        <p:txBody>
          <a:bodyPr/>
          <a:lstStyle/>
          <a:p>
            <a:pPr eaLnBrk="1" hangingPunct="1"/>
            <a:r>
              <a:rPr lang="en-US" altLang="en-US"/>
              <a:t>Các giải thuật sắp xếp cơ bản</a:t>
            </a:r>
          </a:p>
        </p:txBody>
      </p:sp>
      <p:sp>
        <p:nvSpPr>
          <p:cNvPr id="8198" name="Rectangle 3">
            <a:extLst>
              <a:ext uri="{FF2B5EF4-FFF2-40B4-BE49-F238E27FC236}">
                <a16:creationId xmlns:a16="http://schemas.microsoft.com/office/drawing/2014/main" id="{29528592-AFA7-9D1B-5814-2A2264D839C6}"/>
              </a:ext>
            </a:extLst>
          </p:cNvPr>
          <p:cNvSpPr>
            <a:spLocks noGrp="1" noChangeArrowheads="1"/>
          </p:cNvSpPr>
          <p:nvPr>
            <p:ph type="body" idx="1"/>
          </p:nvPr>
        </p:nvSpPr>
        <p:spPr/>
        <p:txBody>
          <a:bodyPr/>
          <a:lstStyle/>
          <a:p>
            <a:pPr eaLnBrk="1" hangingPunct="1"/>
            <a:r>
              <a:rPr lang="en-US" altLang="en-US" sz="2600"/>
              <a:t>Giới thiệu chung: </a:t>
            </a:r>
          </a:p>
          <a:p>
            <a:pPr lvl="1" eaLnBrk="1" hangingPunct="1"/>
            <a:r>
              <a:rPr lang="en-US" altLang="en-US" sz="2200"/>
              <a:t>Các GTSX cơ bản đều có chung ý tưởng là ở mỗi bước, chỉ tập trung vào việc đưa từng phần tử của dãy cần SX vào đúng vị trí của nó trong dãy kết quả, mà không cần quan tâm đến vị trí của các phần tử khác</a:t>
            </a:r>
          </a:p>
          <a:p>
            <a:pPr lvl="1" eaLnBrk="1" hangingPunct="1"/>
            <a:r>
              <a:rPr lang="en-US" altLang="en-US" sz="2200"/>
              <a:t>Với các GTSX nâng cao, mỗi bước của giải thuật không chỉ đưa từng phần tử vào đúng vị trí của nó trong dãy kết quả, mà nó còn kết hợp bố trí hợp lý các phần tử còn lại, nhằm giảm thiểu số thao tác ở những bước sau. </a:t>
            </a:r>
          </a:p>
          <a:p>
            <a:pPr lvl="1" eaLnBrk="1" hangingPunct="1"/>
            <a:r>
              <a:rPr lang="en-US" altLang="en-US" sz="2200"/>
              <a:t>Chính vì lý do ở trên, các GTSX nâng cao thường chạy nhanh hơn các GTSX cơ bản, nhưng cũng thường phức tạp hơn trong ý tưởng giải thuật và cài đặt.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6CB3AD9-3171-4F8E-B789-F4AC670E2225}"/>
              </a:ext>
            </a:extLst>
          </p:cNvPr>
          <p:cNvSpPr>
            <a:spLocks noGrp="1"/>
          </p:cNvSpPr>
          <p:nvPr>
            <p:ph type="dt" sz="quarter" idx="10"/>
          </p:nvPr>
        </p:nvSpPr>
        <p:spPr/>
        <p:txBody>
          <a:bodyPr/>
          <a:lstStyle/>
          <a:p>
            <a:pPr>
              <a:defRPr/>
            </a:pPr>
            <a:r>
              <a:rPr lang="en-US"/>
              <a:t>Trường ĐHBK Hà nội</a:t>
            </a:r>
          </a:p>
          <a:p>
            <a:pPr>
              <a:defRPr/>
            </a:pPr>
            <a:r>
              <a:rPr lang="en-US"/>
              <a:t>Khoa Điện tử Viễn thông</a:t>
            </a:r>
            <a:endParaRPr lang="en-US" altLang="en-US"/>
          </a:p>
        </p:txBody>
      </p:sp>
      <p:sp>
        <p:nvSpPr>
          <p:cNvPr id="5" name="Footer Placeholder 4">
            <a:extLst>
              <a:ext uri="{FF2B5EF4-FFF2-40B4-BE49-F238E27FC236}">
                <a16:creationId xmlns:a16="http://schemas.microsoft.com/office/drawing/2014/main" id="{95AFD3CE-4DBA-45D3-B70A-384CB5CA30FC}"/>
              </a:ext>
            </a:extLst>
          </p:cNvPr>
          <p:cNvSpPr>
            <a:spLocks noGrp="1"/>
          </p:cNvSpPr>
          <p:nvPr>
            <p:ph type="ftr" sz="quarter" idx="11"/>
          </p:nvPr>
        </p:nvSpPr>
        <p:spPr/>
        <p:txBody>
          <a:bodyPr/>
          <a:lstStyle/>
          <a:p>
            <a:pPr>
              <a:defRPr/>
            </a:pPr>
            <a:r>
              <a:rPr lang="en-US" altLang="en-US"/>
              <a:t>Bộ môn Điện tử Tin học</a:t>
            </a:r>
          </a:p>
        </p:txBody>
      </p:sp>
      <p:sp>
        <p:nvSpPr>
          <p:cNvPr id="9220" name="Slide Number Placeholder 5">
            <a:extLst>
              <a:ext uri="{FF2B5EF4-FFF2-40B4-BE49-F238E27FC236}">
                <a16:creationId xmlns:a16="http://schemas.microsoft.com/office/drawing/2014/main" id="{305EE652-0662-BFA2-441F-ACA88507BE0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7E917F30-54B3-4740-9FE1-59801D396698}" type="slidenum">
              <a:rPr lang="en-US" altLang="en-US" sz="1200">
                <a:latin typeface="Garamond" panose="02020404030301010803" pitchFamily="18" charset="0"/>
              </a:rPr>
              <a:pPr>
                <a:spcBef>
                  <a:spcPct val="0"/>
                </a:spcBef>
                <a:buClrTx/>
                <a:buSzTx/>
                <a:buFontTx/>
                <a:buNone/>
              </a:pPr>
              <a:t>6</a:t>
            </a:fld>
            <a:endParaRPr lang="en-US" altLang="en-US" sz="1200">
              <a:latin typeface="Garamond" panose="02020404030301010803" pitchFamily="18" charset="0"/>
            </a:endParaRPr>
          </a:p>
        </p:txBody>
      </p:sp>
      <p:sp>
        <p:nvSpPr>
          <p:cNvPr id="9221" name="Rectangle 2">
            <a:extLst>
              <a:ext uri="{FF2B5EF4-FFF2-40B4-BE49-F238E27FC236}">
                <a16:creationId xmlns:a16="http://schemas.microsoft.com/office/drawing/2014/main" id="{0C83147C-4CE7-EBC1-EFFB-C051C8112527}"/>
              </a:ext>
            </a:extLst>
          </p:cNvPr>
          <p:cNvSpPr>
            <a:spLocks noGrp="1" noChangeArrowheads="1"/>
          </p:cNvSpPr>
          <p:nvPr>
            <p:ph type="title"/>
          </p:nvPr>
        </p:nvSpPr>
        <p:spPr/>
        <p:txBody>
          <a:bodyPr/>
          <a:lstStyle/>
          <a:p>
            <a:pPr eaLnBrk="1" hangingPunct="1"/>
            <a:r>
              <a:rPr lang="en-US" altLang="en-US"/>
              <a:t>Các giải thuật sắp xếp cơ bản</a:t>
            </a:r>
          </a:p>
        </p:txBody>
      </p:sp>
      <p:sp>
        <p:nvSpPr>
          <p:cNvPr id="9222" name="Rectangle 3">
            <a:extLst>
              <a:ext uri="{FF2B5EF4-FFF2-40B4-BE49-F238E27FC236}">
                <a16:creationId xmlns:a16="http://schemas.microsoft.com/office/drawing/2014/main" id="{AC35FC65-89F3-8C90-8D53-798C7FD86298}"/>
              </a:ext>
            </a:extLst>
          </p:cNvPr>
          <p:cNvSpPr>
            <a:spLocks noGrp="1" noChangeArrowheads="1"/>
          </p:cNvSpPr>
          <p:nvPr>
            <p:ph type="body" idx="1"/>
          </p:nvPr>
        </p:nvSpPr>
        <p:spPr/>
        <p:txBody>
          <a:bodyPr/>
          <a:lstStyle/>
          <a:p>
            <a:pPr eaLnBrk="1" hangingPunct="1"/>
            <a:r>
              <a:rPr lang="en-US" altLang="en-US"/>
              <a:t>Sắp xếp chọn</a:t>
            </a:r>
          </a:p>
          <a:p>
            <a:pPr eaLnBrk="1" hangingPunct="1"/>
            <a:r>
              <a:rPr lang="en-US" altLang="en-US"/>
              <a:t>Sắp xếp nổi bọt</a:t>
            </a:r>
          </a:p>
          <a:p>
            <a:pPr eaLnBrk="1" hangingPunct="1"/>
            <a:r>
              <a:rPr lang="en-US" altLang="en-US"/>
              <a:t>Sắp xếp chèn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5CC2A5C-FEB5-4F57-8798-097CCE18E074}"/>
              </a:ext>
            </a:extLst>
          </p:cNvPr>
          <p:cNvSpPr>
            <a:spLocks noGrp="1"/>
          </p:cNvSpPr>
          <p:nvPr>
            <p:ph type="dt" sz="quarter" idx="10"/>
          </p:nvPr>
        </p:nvSpPr>
        <p:spPr/>
        <p:txBody>
          <a:bodyPr/>
          <a:lstStyle/>
          <a:p>
            <a:pPr>
              <a:defRPr/>
            </a:pPr>
            <a:r>
              <a:rPr lang="en-US"/>
              <a:t>Trường ĐHBK Hà nội</a:t>
            </a:r>
          </a:p>
          <a:p>
            <a:pPr>
              <a:defRPr/>
            </a:pPr>
            <a:r>
              <a:rPr lang="en-US"/>
              <a:t>Khoa Điện tử Viễn thông</a:t>
            </a:r>
            <a:endParaRPr lang="en-US" altLang="en-US"/>
          </a:p>
        </p:txBody>
      </p:sp>
      <p:sp>
        <p:nvSpPr>
          <p:cNvPr id="5" name="Footer Placeholder 4">
            <a:extLst>
              <a:ext uri="{FF2B5EF4-FFF2-40B4-BE49-F238E27FC236}">
                <a16:creationId xmlns:a16="http://schemas.microsoft.com/office/drawing/2014/main" id="{89D106DE-C6F2-499B-B4ED-84F4963ACB63}"/>
              </a:ext>
            </a:extLst>
          </p:cNvPr>
          <p:cNvSpPr>
            <a:spLocks noGrp="1"/>
          </p:cNvSpPr>
          <p:nvPr>
            <p:ph type="ftr" sz="quarter" idx="11"/>
          </p:nvPr>
        </p:nvSpPr>
        <p:spPr/>
        <p:txBody>
          <a:bodyPr/>
          <a:lstStyle/>
          <a:p>
            <a:pPr>
              <a:defRPr/>
            </a:pPr>
            <a:r>
              <a:rPr lang="en-US" altLang="en-US"/>
              <a:t>Bộ môn Điện tử Tin học</a:t>
            </a:r>
          </a:p>
        </p:txBody>
      </p:sp>
      <p:sp>
        <p:nvSpPr>
          <p:cNvPr id="10244" name="Slide Number Placeholder 5">
            <a:extLst>
              <a:ext uri="{FF2B5EF4-FFF2-40B4-BE49-F238E27FC236}">
                <a16:creationId xmlns:a16="http://schemas.microsoft.com/office/drawing/2014/main" id="{203B04A5-4660-31F7-7B36-1B9BA57AAF5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38E27AE8-D1B9-409F-B11A-5F61566AD6A6}" type="slidenum">
              <a:rPr lang="en-US" altLang="en-US" sz="1200">
                <a:latin typeface="Garamond" panose="02020404030301010803" pitchFamily="18" charset="0"/>
              </a:rPr>
              <a:pPr>
                <a:spcBef>
                  <a:spcPct val="0"/>
                </a:spcBef>
                <a:buClrTx/>
                <a:buSzTx/>
                <a:buFontTx/>
                <a:buNone/>
              </a:pPr>
              <a:t>7</a:t>
            </a:fld>
            <a:endParaRPr lang="en-US" altLang="en-US" sz="1200">
              <a:latin typeface="Garamond" panose="02020404030301010803" pitchFamily="18" charset="0"/>
            </a:endParaRPr>
          </a:p>
        </p:txBody>
      </p:sp>
      <p:sp>
        <p:nvSpPr>
          <p:cNvPr id="10245" name="Rectangle 2">
            <a:extLst>
              <a:ext uri="{FF2B5EF4-FFF2-40B4-BE49-F238E27FC236}">
                <a16:creationId xmlns:a16="http://schemas.microsoft.com/office/drawing/2014/main" id="{2A8A29B4-04B1-AAE1-F1EE-D9A6A4C339A7}"/>
              </a:ext>
            </a:extLst>
          </p:cNvPr>
          <p:cNvSpPr>
            <a:spLocks noGrp="1" noChangeArrowheads="1"/>
          </p:cNvSpPr>
          <p:nvPr>
            <p:ph type="title"/>
          </p:nvPr>
        </p:nvSpPr>
        <p:spPr/>
        <p:txBody>
          <a:bodyPr/>
          <a:lstStyle/>
          <a:p>
            <a:pPr algn="r" eaLnBrk="1" hangingPunct="1"/>
            <a:r>
              <a:rPr lang="en-US" altLang="en-US"/>
              <a:t>Sắp xếp chọn</a:t>
            </a:r>
          </a:p>
        </p:txBody>
      </p:sp>
      <p:sp>
        <p:nvSpPr>
          <p:cNvPr id="10246" name="Rectangle 3">
            <a:extLst>
              <a:ext uri="{FF2B5EF4-FFF2-40B4-BE49-F238E27FC236}">
                <a16:creationId xmlns:a16="http://schemas.microsoft.com/office/drawing/2014/main" id="{AE6BA384-2D6E-2B59-25F4-8FF4D947C6E7}"/>
              </a:ext>
            </a:extLst>
          </p:cNvPr>
          <p:cNvSpPr>
            <a:spLocks noGrp="1" noChangeArrowheads="1"/>
          </p:cNvSpPr>
          <p:nvPr>
            <p:ph type="body" idx="1"/>
          </p:nvPr>
        </p:nvSpPr>
        <p:spPr/>
        <p:txBody>
          <a:bodyPr/>
          <a:lstStyle/>
          <a:p>
            <a:pPr eaLnBrk="1" hangingPunct="1"/>
            <a:r>
              <a:rPr lang="en-US" altLang="en-US"/>
              <a:t>Ý tưởng giải thuật</a:t>
            </a:r>
          </a:p>
          <a:p>
            <a:pPr lvl="1" eaLnBrk="1" hangingPunct="1"/>
            <a:r>
              <a:rPr lang="en-US" altLang="en-US"/>
              <a:t>Đầu vào: dãy N số a</a:t>
            </a:r>
            <a:r>
              <a:rPr lang="en-US" altLang="en-US" baseline="-25000"/>
              <a:t>1</a:t>
            </a:r>
            <a:r>
              <a:rPr lang="en-US" altLang="en-US"/>
              <a:t>,a</a:t>
            </a:r>
            <a:r>
              <a:rPr lang="en-US" altLang="en-US" baseline="-25000"/>
              <a:t>2</a:t>
            </a:r>
            <a:r>
              <a:rPr lang="en-US" altLang="en-US"/>
              <a:t>,…,a</a:t>
            </a:r>
            <a:r>
              <a:rPr lang="en-US" altLang="en-US" baseline="-25000"/>
              <a:t>N</a:t>
            </a:r>
          </a:p>
          <a:p>
            <a:pPr lvl="1" eaLnBrk="1" hangingPunct="1"/>
            <a:r>
              <a:rPr lang="en-US" altLang="en-US"/>
              <a:t>Đầu ra: dãy vào đã được sx theo chiều tăng dần</a:t>
            </a:r>
          </a:p>
          <a:p>
            <a:pPr lvl="1" eaLnBrk="1" hangingPunct="1"/>
            <a:r>
              <a:rPr lang="en-US" altLang="en-US"/>
              <a:t>Giải thuật:</a:t>
            </a:r>
          </a:p>
          <a:p>
            <a:pPr lvl="2" eaLnBrk="1" hangingPunct="1"/>
            <a:r>
              <a:rPr lang="en-US" altLang="en-US"/>
              <a:t>GT thực hiện trong đúng N-1 bước, đánh số các bước i=1,2,…,N-1</a:t>
            </a:r>
          </a:p>
          <a:p>
            <a:pPr lvl="2" eaLnBrk="1" hangingPunct="1"/>
            <a:r>
              <a:rPr lang="en-US" altLang="en-US"/>
              <a:t>Ở bước thứ i, tìm số nhỏ thứ i rồi đưa nó vào vị trí thứ i trong dãy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Date Placeholder 3">
            <a:extLst>
              <a:ext uri="{FF2B5EF4-FFF2-40B4-BE49-F238E27FC236}">
                <a16:creationId xmlns:a16="http://schemas.microsoft.com/office/drawing/2014/main" id="{FA4EFF59-13EA-4EEA-BE3D-75B228489882}"/>
              </a:ext>
            </a:extLst>
          </p:cNvPr>
          <p:cNvSpPr>
            <a:spLocks noGrp="1"/>
          </p:cNvSpPr>
          <p:nvPr>
            <p:ph type="dt" sz="quarter" idx="10"/>
          </p:nvPr>
        </p:nvSpPr>
        <p:spPr/>
        <p:txBody>
          <a:bodyPr/>
          <a:lstStyle/>
          <a:p>
            <a:pPr>
              <a:defRPr/>
            </a:pPr>
            <a:r>
              <a:rPr lang="en-US"/>
              <a:t>Trường ĐHBK Hà nội</a:t>
            </a:r>
          </a:p>
          <a:p>
            <a:pPr>
              <a:defRPr/>
            </a:pPr>
            <a:r>
              <a:rPr lang="en-US"/>
              <a:t>Khoa Điện tử Viễn thông</a:t>
            </a:r>
            <a:endParaRPr lang="en-US" altLang="en-US"/>
          </a:p>
        </p:txBody>
      </p:sp>
      <p:sp>
        <p:nvSpPr>
          <p:cNvPr id="60" name="Footer Placeholder 4">
            <a:extLst>
              <a:ext uri="{FF2B5EF4-FFF2-40B4-BE49-F238E27FC236}">
                <a16:creationId xmlns:a16="http://schemas.microsoft.com/office/drawing/2014/main" id="{25F7278F-A4EA-4CE8-AFB9-CF1CCF50C7DD}"/>
              </a:ext>
            </a:extLst>
          </p:cNvPr>
          <p:cNvSpPr>
            <a:spLocks noGrp="1"/>
          </p:cNvSpPr>
          <p:nvPr>
            <p:ph type="ftr" sz="quarter" idx="11"/>
          </p:nvPr>
        </p:nvSpPr>
        <p:spPr/>
        <p:txBody>
          <a:bodyPr/>
          <a:lstStyle/>
          <a:p>
            <a:pPr>
              <a:defRPr/>
            </a:pPr>
            <a:r>
              <a:rPr lang="en-US" altLang="en-US"/>
              <a:t>Bộ môn Điện tử Tin học</a:t>
            </a:r>
          </a:p>
        </p:txBody>
      </p:sp>
      <p:sp>
        <p:nvSpPr>
          <p:cNvPr id="11268" name="Slide Number Placeholder 5">
            <a:extLst>
              <a:ext uri="{FF2B5EF4-FFF2-40B4-BE49-F238E27FC236}">
                <a16:creationId xmlns:a16="http://schemas.microsoft.com/office/drawing/2014/main" id="{5E904D42-F213-CD50-AB52-2DCDE22260F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A827D95F-7CDC-499C-A034-173CF31B4B61}" type="slidenum">
              <a:rPr lang="en-US" altLang="en-US" sz="1200">
                <a:latin typeface="Garamond" panose="02020404030301010803" pitchFamily="18" charset="0"/>
              </a:rPr>
              <a:pPr>
                <a:spcBef>
                  <a:spcPct val="0"/>
                </a:spcBef>
                <a:buClrTx/>
                <a:buSzTx/>
                <a:buFontTx/>
                <a:buNone/>
              </a:pPr>
              <a:t>8</a:t>
            </a:fld>
            <a:endParaRPr lang="en-US" altLang="en-US" sz="1200">
              <a:latin typeface="Garamond" panose="02020404030301010803" pitchFamily="18" charset="0"/>
            </a:endParaRPr>
          </a:p>
        </p:txBody>
      </p:sp>
      <p:sp>
        <p:nvSpPr>
          <p:cNvPr id="11269" name="Rectangle 2">
            <a:extLst>
              <a:ext uri="{FF2B5EF4-FFF2-40B4-BE49-F238E27FC236}">
                <a16:creationId xmlns:a16="http://schemas.microsoft.com/office/drawing/2014/main" id="{05370DE2-F684-D37B-CA3E-73E509253CE4}"/>
              </a:ext>
            </a:extLst>
          </p:cNvPr>
          <p:cNvSpPr>
            <a:spLocks noGrp="1" noChangeArrowheads="1"/>
          </p:cNvSpPr>
          <p:nvPr>
            <p:ph type="title"/>
          </p:nvPr>
        </p:nvSpPr>
        <p:spPr/>
        <p:txBody>
          <a:bodyPr/>
          <a:lstStyle/>
          <a:p>
            <a:pPr eaLnBrk="1" hangingPunct="1"/>
            <a:r>
              <a:rPr lang="en-US" altLang="en-US"/>
              <a:t>Minh họa hoạt động của GT</a:t>
            </a:r>
          </a:p>
        </p:txBody>
      </p:sp>
      <p:sp>
        <p:nvSpPr>
          <p:cNvPr id="11270" name="Rectangle 3">
            <a:extLst>
              <a:ext uri="{FF2B5EF4-FFF2-40B4-BE49-F238E27FC236}">
                <a16:creationId xmlns:a16="http://schemas.microsoft.com/office/drawing/2014/main" id="{7B60540B-FD06-2F06-2521-FB5247DF6985}"/>
              </a:ext>
            </a:extLst>
          </p:cNvPr>
          <p:cNvSpPr>
            <a:spLocks noGrp="1" noChangeArrowheads="1"/>
          </p:cNvSpPr>
          <p:nvPr>
            <p:ph type="body" idx="1"/>
          </p:nvPr>
        </p:nvSpPr>
        <p:spPr/>
        <p:txBody>
          <a:bodyPr/>
          <a:lstStyle/>
          <a:p>
            <a:pPr eaLnBrk="1" hangingPunct="1"/>
            <a:r>
              <a:rPr lang="en-US" altLang="en-US"/>
              <a:t>G/s cho dãy ban đầu với N=7</a:t>
            </a:r>
          </a:p>
        </p:txBody>
      </p:sp>
      <p:sp>
        <p:nvSpPr>
          <p:cNvPr id="11271" name="Rectangle 4">
            <a:extLst>
              <a:ext uri="{FF2B5EF4-FFF2-40B4-BE49-F238E27FC236}">
                <a16:creationId xmlns:a16="http://schemas.microsoft.com/office/drawing/2014/main" id="{90F65D46-CFA3-CF56-89C2-8353CB829814}"/>
              </a:ext>
            </a:extLst>
          </p:cNvPr>
          <p:cNvSpPr>
            <a:spLocks noChangeArrowheads="1"/>
          </p:cNvSpPr>
          <p:nvPr/>
        </p:nvSpPr>
        <p:spPr bwMode="auto">
          <a:xfrm>
            <a:off x="2590800" y="2286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3</a:t>
            </a:r>
          </a:p>
        </p:txBody>
      </p:sp>
      <p:sp>
        <p:nvSpPr>
          <p:cNvPr id="11272" name="Rectangle 5">
            <a:extLst>
              <a:ext uri="{FF2B5EF4-FFF2-40B4-BE49-F238E27FC236}">
                <a16:creationId xmlns:a16="http://schemas.microsoft.com/office/drawing/2014/main" id="{819E8390-BC6C-0B9A-B4DE-C3862486600E}"/>
              </a:ext>
            </a:extLst>
          </p:cNvPr>
          <p:cNvSpPr>
            <a:spLocks noChangeArrowheads="1"/>
          </p:cNvSpPr>
          <p:nvPr/>
        </p:nvSpPr>
        <p:spPr bwMode="auto">
          <a:xfrm>
            <a:off x="3048000" y="2286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2</a:t>
            </a:r>
          </a:p>
        </p:txBody>
      </p:sp>
      <p:sp>
        <p:nvSpPr>
          <p:cNvPr id="11273" name="Rectangle 6">
            <a:extLst>
              <a:ext uri="{FF2B5EF4-FFF2-40B4-BE49-F238E27FC236}">
                <a16:creationId xmlns:a16="http://schemas.microsoft.com/office/drawing/2014/main" id="{9348C6F2-BBF5-79E7-6B58-1C3FBCAD4C3D}"/>
              </a:ext>
            </a:extLst>
          </p:cNvPr>
          <p:cNvSpPr>
            <a:spLocks noChangeArrowheads="1"/>
          </p:cNvSpPr>
          <p:nvPr/>
        </p:nvSpPr>
        <p:spPr bwMode="auto">
          <a:xfrm>
            <a:off x="3505200" y="2286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4</a:t>
            </a:r>
          </a:p>
        </p:txBody>
      </p:sp>
      <p:sp>
        <p:nvSpPr>
          <p:cNvPr id="11274" name="Rectangle 7">
            <a:extLst>
              <a:ext uri="{FF2B5EF4-FFF2-40B4-BE49-F238E27FC236}">
                <a16:creationId xmlns:a16="http://schemas.microsoft.com/office/drawing/2014/main" id="{B4502A98-3197-4153-5C3D-54CD2BCBD5E1}"/>
              </a:ext>
            </a:extLst>
          </p:cNvPr>
          <p:cNvSpPr>
            <a:spLocks noChangeArrowheads="1"/>
          </p:cNvSpPr>
          <p:nvPr/>
        </p:nvSpPr>
        <p:spPr bwMode="auto">
          <a:xfrm>
            <a:off x="3962400" y="2286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5</a:t>
            </a:r>
          </a:p>
        </p:txBody>
      </p:sp>
      <p:sp>
        <p:nvSpPr>
          <p:cNvPr id="11275" name="Rectangle 8">
            <a:extLst>
              <a:ext uri="{FF2B5EF4-FFF2-40B4-BE49-F238E27FC236}">
                <a16:creationId xmlns:a16="http://schemas.microsoft.com/office/drawing/2014/main" id="{45C879BF-69FB-3326-926D-ABB88ABA3E5A}"/>
              </a:ext>
            </a:extLst>
          </p:cNvPr>
          <p:cNvSpPr>
            <a:spLocks noChangeArrowheads="1"/>
          </p:cNvSpPr>
          <p:nvPr/>
        </p:nvSpPr>
        <p:spPr bwMode="auto">
          <a:xfrm>
            <a:off x="4419600" y="2286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a:t>
            </a:r>
          </a:p>
        </p:txBody>
      </p:sp>
      <p:sp>
        <p:nvSpPr>
          <p:cNvPr id="11276" name="Rectangle 9">
            <a:extLst>
              <a:ext uri="{FF2B5EF4-FFF2-40B4-BE49-F238E27FC236}">
                <a16:creationId xmlns:a16="http://schemas.microsoft.com/office/drawing/2014/main" id="{EA3A44E4-23BA-391D-EE89-9E3D90104151}"/>
              </a:ext>
            </a:extLst>
          </p:cNvPr>
          <p:cNvSpPr>
            <a:spLocks noChangeArrowheads="1"/>
          </p:cNvSpPr>
          <p:nvPr/>
        </p:nvSpPr>
        <p:spPr bwMode="auto">
          <a:xfrm>
            <a:off x="4876800" y="2286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7</a:t>
            </a:r>
          </a:p>
        </p:txBody>
      </p:sp>
      <p:sp>
        <p:nvSpPr>
          <p:cNvPr id="11277" name="Rectangle 10">
            <a:extLst>
              <a:ext uri="{FF2B5EF4-FFF2-40B4-BE49-F238E27FC236}">
                <a16:creationId xmlns:a16="http://schemas.microsoft.com/office/drawing/2014/main" id="{AC1D62F0-4171-1D23-7486-33858A8B8B28}"/>
              </a:ext>
            </a:extLst>
          </p:cNvPr>
          <p:cNvSpPr>
            <a:spLocks noChangeArrowheads="1"/>
          </p:cNvSpPr>
          <p:nvPr/>
        </p:nvSpPr>
        <p:spPr bwMode="auto">
          <a:xfrm>
            <a:off x="5334000" y="2286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6</a:t>
            </a:r>
          </a:p>
        </p:txBody>
      </p:sp>
      <p:sp>
        <p:nvSpPr>
          <p:cNvPr id="11278" name="Rectangle 11">
            <a:extLst>
              <a:ext uri="{FF2B5EF4-FFF2-40B4-BE49-F238E27FC236}">
                <a16:creationId xmlns:a16="http://schemas.microsoft.com/office/drawing/2014/main" id="{AA3AA041-9472-8A50-4E81-DFD3DA7F2BFE}"/>
              </a:ext>
            </a:extLst>
          </p:cNvPr>
          <p:cNvSpPr>
            <a:spLocks noChangeArrowheads="1"/>
          </p:cNvSpPr>
          <p:nvPr/>
        </p:nvSpPr>
        <p:spPr bwMode="auto">
          <a:xfrm>
            <a:off x="2590800" y="2895600"/>
            <a:ext cx="457200" cy="457200"/>
          </a:xfrm>
          <a:prstGeom prst="rect">
            <a:avLst/>
          </a:prstGeom>
          <a:solidFill>
            <a:srgbClr val="00FFFF"/>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solidFill>
                  <a:srgbClr val="0000FF"/>
                </a:solidFill>
                <a:latin typeface="Arial" panose="020B0604020202020204" pitchFamily="34" charset="0"/>
              </a:rPr>
              <a:t>1</a:t>
            </a:r>
          </a:p>
        </p:txBody>
      </p:sp>
      <p:sp>
        <p:nvSpPr>
          <p:cNvPr id="11279" name="Rectangle 12">
            <a:extLst>
              <a:ext uri="{FF2B5EF4-FFF2-40B4-BE49-F238E27FC236}">
                <a16:creationId xmlns:a16="http://schemas.microsoft.com/office/drawing/2014/main" id="{708CF64F-0C0C-9FCC-6C2F-43626874788D}"/>
              </a:ext>
            </a:extLst>
          </p:cNvPr>
          <p:cNvSpPr>
            <a:spLocks noChangeArrowheads="1"/>
          </p:cNvSpPr>
          <p:nvPr/>
        </p:nvSpPr>
        <p:spPr bwMode="auto">
          <a:xfrm>
            <a:off x="3048000" y="28956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2</a:t>
            </a:r>
          </a:p>
        </p:txBody>
      </p:sp>
      <p:sp>
        <p:nvSpPr>
          <p:cNvPr id="11280" name="Rectangle 13">
            <a:extLst>
              <a:ext uri="{FF2B5EF4-FFF2-40B4-BE49-F238E27FC236}">
                <a16:creationId xmlns:a16="http://schemas.microsoft.com/office/drawing/2014/main" id="{4DED9AB2-5AD0-C717-630A-45A21B8008DC}"/>
              </a:ext>
            </a:extLst>
          </p:cNvPr>
          <p:cNvSpPr>
            <a:spLocks noChangeArrowheads="1"/>
          </p:cNvSpPr>
          <p:nvPr/>
        </p:nvSpPr>
        <p:spPr bwMode="auto">
          <a:xfrm>
            <a:off x="3505200" y="28956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4</a:t>
            </a:r>
          </a:p>
        </p:txBody>
      </p:sp>
      <p:sp>
        <p:nvSpPr>
          <p:cNvPr id="11281" name="Rectangle 14">
            <a:extLst>
              <a:ext uri="{FF2B5EF4-FFF2-40B4-BE49-F238E27FC236}">
                <a16:creationId xmlns:a16="http://schemas.microsoft.com/office/drawing/2014/main" id="{6D073992-FB47-7B42-F8AE-284816228312}"/>
              </a:ext>
            </a:extLst>
          </p:cNvPr>
          <p:cNvSpPr>
            <a:spLocks noChangeArrowheads="1"/>
          </p:cNvSpPr>
          <p:nvPr/>
        </p:nvSpPr>
        <p:spPr bwMode="auto">
          <a:xfrm>
            <a:off x="3962400" y="28956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5</a:t>
            </a:r>
          </a:p>
        </p:txBody>
      </p:sp>
      <p:sp>
        <p:nvSpPr>
          <p:cNvPr id="11282" name="Rectangle 15">
            <a:extLst>
              <a:ext uri="{FF2B5EF4-FFF2-40B4-BE49-F238E27FC236}">
                <a16:creationId xmlns:a16="http://schemas.microsoft.com/office/drawing/2014/main" id="{CC976F5C-423F-2183-2BA6-040B7D17E4CC}"/>
              </a:ext>
            </a:extLst>
          </p:cNvPr>
          <p:cNvSpPr>
            <a:spLocks noChangeArrowheads="1"/>
          </p:cNvSpPr>
          <p:nvPr/>
        </p:nvSpPr>
        <p:spPr bwMode="auto">
          <a:xfrm>
            <a:off x="4419600" y="28956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u="sng">
                <a:latin typeface="Arial" panose="020B0604020202020204" pitchFamily="34" charset="0"/>
              </a:rPr>
              <a:t>3</a:t>
            </a:r>
          </a:p>
        </p:txBody>
      </p:sp>
      <p:sp>
        <p:nvSpPr>
          <p:cNvPr id="11283" name="Rectangle 16">
            <a:extLst>
              <a:ext uri="{FF2B5EF4-FFF2-40B4-BE49-F238E27FC236}">
                <a16:creationId xmlns:a16="http://schemas.microsoft.com/office/drawing/2014/main" id="{F6E79551-73BD-99CF-82EE-ECEF1315025F}"/>
              </a:ext>
            </a:extLst>
          </p:cNvPr>
          <p:cNvSpPr>
            <a:spLocks noChangeArrowheads="1"/>
          </p:cNvSpPr>
          <p:nvPr/>
        </p:nvSpPr>
        <p:spPr bwMode="auto">
          <a:xfrm>
            <a:off x="4876800" y="28956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7</a:t>
            </a:r>
          </a:p>
        </p:txBody>
      </p:sp>
      <p:sp>
        <p:nvSpPr>
          <p:cNvPr id="11284" name="Rectangle 17">
            <a:extLst>
              <a:ext uri="{FF2B5EF4-FFF2-40B4-BE49-F238E27FC236}">
                <a16:creationId xmlns:a16="http://schemas.microsoft.com/office/drawing/2014/main" id="{20A01DB0-84B3-509E-5705-9C44A8AD4AD5}"/>
              </a:ext>
            </a:extLst>
          </p:cNvPr>
          <p:cNvSpPr>
            <a:spLocks noChangeArrowheads="1"/>
          </p:cNvSpPr>
          <p:nvPr/>
        </p:nvSpPr>
        <p:spPr bwMode="auto">
          <a:xfrm>
            <a:off x="5334000" y="28956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6</a:t>
            </a:r>
          </a:p>
        </p:txBody>
      </p:sp>
      <p:sp>
        <p:nvSpPr>
          <p:cNvPr id="11285" name="Rectangle 18">
            <a:extLst>
              <a:ext uri="{FF2B5EF4-FFF2-40B4-BE49-F238E27FC236}">
                <a16:creationId xmlns:a16="http://schemas.microsoft.com/office/drawing/2014/main" id="{4BB74CA2-FAAD-C8FB-F905-825A1AAB4384}"/>
              </a:ext>
            </a:extLst>
          </p:cNvPr>
          <p:cNvSpPr>
            <a:spLocks noChangeArrowheads="1"/>
          </p:cNvSpPr>
          <p:nvPr/>
        </p:nvSpPr>
        <p:spPr bwMode="auto">
          <a:xfrm>
            <a:off x="2590800" y="3429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a:t>
            </a:r>
          </a:p>
        </p:txBody>
      </p:sp>
      <p:sp>
        <p:nvSpPr>
          <p:cNvPr id="11286" name="Rectangle 19">
            <a:extLst>
              <a:ext uri="{FF2B5EF4-FFF2-40B4-BE49-F238E27FC236}">
                <a16:creationId xmlns:a16="http://schemas.microsoft.com/office/drawing/2014/main" id="{204CFA1C-987E-6291-C493-0BABCEB0A116}"/>
              </a:ext>
            </a:extLst>
          </p:cNvPr>
          <p:cNvSpPr>
            <a:spLocks noChangeArrowheads="1"/>
          </p:cNvSpPr>
          <p:nvPr/>
        </p:nvSpPr>
        <p:spPr bwMode="auto">
          <a:xfrm>
            <a:off x="3048000" y="3429000"/>
            <a:ext cx="457200" cy="457200"/>
          </a:xfrm>
          <a:prstGeom prst="rect">
            <a:avLst/>
          </a:prstGeom>
          <a:solidFill>
            <a:srgbClr val="00FFFF"/>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2</a:t>
            </a:r>
          </a:p>
        </p:txBody>
      </p:sp>
      <p:sp>
        <p:nvSpPr>
          <p:cNvPr id="11287" name="Rectangle 20">
            <a:extLst>
              <a:ext uri="{FF2B5EF4-FFF2-40B4-BE49-F238E27FC236}">
                <a16:creationId xmlns:a16="http://schemas.microsoft.com/office/drawing/2014/main" id="{A9CDDD43-A14F-463A-3AC4-42E52E6DD05F}"/>
              </a:ext>
            </a:extLst>
          </p:cNvPr>
          <p:cNvSpPr>
            <a:spLocks noChangeArrowheads="1"/>
          </p:cNvSpPr>
          <p:nvPr/>
        </p:nvSpPr>
        <p:spPr bwMode="auto">
          <a:xfrm>
            <a:off x="3505200" y="3429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4</a:t>
            </a:r>
          </a:p>
        </p:txBody>
      </p:sp>
      <p:sp>
        <p:nvSpPr>
          <p:cNvPr id="11288" name="Rectangle 21">
            <a:extLst>
              <a:ext uri="{FF2B5EF4-FFF2-40B4-BE49-F238E27FC236}">
                <a16:creationId xmlns:a16="http://schemas.microsoft.com/office/drawing/2014/main" id="{692A1C2D-DBE6-DEA7-303C-DEA6307D07BB}"/>
              </a:ext>
            </a:extLst>
          </p:cNvPr>
          <p:cNvSpPr>
            <a:spLocks noChangeArrowheads="1"/>
          </p:cNvSpPr>
          <p:nvPr/>
        </p:nvSpPr>
        <p:spPr bwMode="auto">
          <a:xfrm>
            <a:off x="3962400" y="3429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5</a:t>
            </a:r>
          </a:p>
        </p:txBody>
      </p:sp>
      <p:sp>
        <p:nvSpPr>
          <p:cNvPr id="11289" name="Rectangle 22">
            <a:extLst>
              <a:ext uri="{FF2B5EF4-FFF2-40B4-BE49-F238E27FC236}">
                <a16:creationId xmlns:a16="http://schemas.microsoft.com/office/drawing/2014/main" id="{7609E506-ACAA-BB90-2927-730CA4B0601C}"/>
              </a:ext>
            </a:extLst>
          </p:cNvPr>
          <p:cNvSpPr>
            <a:spLocks noChangeArrowheads="1"/>
          </p:cNvSpPr>
          <p:nvPr/>
        </p:nvSpPr>
        <p:spPr bwMode="auto">
          <a:xfrm>
            <a:off x="4419600" y="3429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3</a:t>
            </a:r>
          </a:p>
        </p:txBody>
      </p:sp>
      <p:sp>
        <p:nvSpPr>
          <p:cNvPr id="11290" name="Rectangle 23">
            <a:extLst>
              <a:ext uri="{FF2B5EF4-FFF2-40B4-BE49-F238E27FC236}">
                <a16:creationId xmlns:a16="http://schemas.microsoft.com/office/drawing/2014/main" id="{930072BD-F9F7-BB22-1A5E-21A15DB4864C}"/>
              </a:ext>
            </a:extLst>
          </p:cNvPr>
          <p:cNvSpPr>
            <a:spLocks noChangeArrowheads="1"/>
          </p:cNvSpPr>
          <p:nvPr/>
        </p:nvSpPr>
        <p:spPr bwMode="auto">
          <a:xfrm>
            <a:off x="4876800" y="3429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7</a:t>
            </a:r>
          </a:p>
        </p:txBody>
      </p:sp>
      <p:sp>
        <p:nvSpPr>
          <p:cNvPr id="11291" name="Rectangle 24">
            <a:extLst>
              <a:ext uri="{FF2B5EF4-FFF2-40B4-BE49-F238E27FC236}">
                <a16:creationId xmlns:a16="http://schemas.microsoft.com/office/drawing/2014/main" id="{22C77B0C-7658-7595-A4C0-F70880A30CED}"/>
              </a:ext>
            </a:extLst>
          </p:cNvPr>
          <p:cNvSpPr>
            <a:spLocks noChangeArrowheads="1"/>
          </p:cNvSpPr>
          <p:nvPr/>
        </p:nvSpPr>
        <p:spPr bwMode="auto">
          <a:xfrm>
            <a:off x="5334000" y="34290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6</a:t>
            </a:r>
          </a:p>
        </p:txBody>
      </p:sp>
      <p:sp>
        <p:nvSpPr>
          <p:cNvPr id="11292" name="Rectangle 25">
            <a:extLst>
              <a:ext uri="{FF2B5EF4-FFF2-40B4-BE49-F238E27FC236}">
                <a16:creationId xmlns:a16="http://schemas.microsoft.com/office/drawing/2014/main" id="{13BFBED5-E02E-2B7C-D480-F5B3287D153D}"/>
              </a:ext>
            </a:extLst>
          </p:cNvPr>
          <p:cNvSpPr>
            <a:spLocks noChangeArrowheads="1"/>
          </p:cNvSpPr>
          <p:nvPr/>
        </p:nvSpPr>
        <p:spPr bwMode="auto">
          <a:xfrm>
            <a:off x="2590800" y="39624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a:t>
            </a:r>
          </a:p>
        </p:txBody>
      </p:sp>
      <p:sp>
        <p:nvSpPr>
          <p:cNvPr id="11293" name="Rectangle 26">
            <a:extLst>
              <a:ext uri="{FF2B5EF4-FFF2-40B4-BE49-F238E27FC236}">
                <a16:creationId xmlns:a16="http://schemas.microsoft.com/office/drawing/2014/main" id="{4D9F8A43-3A08-7DA8-CBAC-D8AE609C1B47}"/>
              </a:ext>
            </a:extLst>
          </p:cNvPr>
          <p:cNvSpPr>
            <a:spLocks noChangeArrowheads="1"/>
          </p:cNvSpPr>
          <p:nvPr/>
        </p:nvSpPr>
        <p:spPr bwMode="auto">
          <a:xfrm>
            <a:off x="3048000" y="39624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2</a:t>
            </a:r>
          </a:p>
        </p:txBody>
      </p:sp>
      <p:sp>
        <p:nvSpPr>
          <p:cNvPr id="11294" name="Rectangle 27">
            <a:extLst>
              <a:ext uri="{FF2B5EF4-FFF2-40B4-BE49-F238E27FC236}">
                <a16:creationId xmlns:a16="http://schemas.microsoft.com/office/drawing/2014/main" id="{6A296DC2-8A8A-4FA7-D5F2-70F44D67B37C}"/>
              </a:ext>
            </a:extLst>
          </p:cNvPr>
          <p:cNvSpPr>
            <a:spLocks noChangeArrowheads="1"/>
          </p:cNvSpPr>
          <p:nvPr/>
        </p:nvSpPr>
        <p:spPr bwMode="auto">
          <a:xfrm>
            <a:off x="3505200" y="3962400"/>
            <a:ext cx="457200" cy="457200"/>
          </a:xfrm>
          <a:prstGeom prst="rect">
            <a:avLst/>
          </a:prstGeom>
          <a:solidFill>
            <a:srgbClr val="00FFFF"/>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3</a:t>
            </a:r>
          </a:p>
        </p:txBody>
      </p:sp>
      <p:sp>
        <p:nvSpPr>
          <p:cNvPr id="11295" name="Rectangle 28">
            <a:extLst>
              <a:ext uri="{FF2B5EF4-FFF2-40B4-BE49-F238E27FC236}">
                <a16:creationId xmlns:a16="http://schemas.microsoft.com/office/drawing/2014/main" id="{47F0A908-383D-2201-8591-8BF7AD1CA3F4}"/>
              </a:ext>
            </a:extLst>
          </p:cNvPr>
          <p:cNvSpPr>
            <a:spLocks noChangeArrowheads="1"/>
          </p:cNvSpPr>
          <p:nvPr/>
        </p:nvSpPr>
        <p:spPr bwMode="auto">
          <a:xfrm>
            <a:off x="3962400" y="39624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5</a:t>
            </a:r>
          </a:p>
        </p:txBody>
      </p:sp>
      <p:sp>
        <p:nvSpPr>
          <p:cNvPr id="11296" name="Rectangle 29">
            <a:extLst>
              <a:ext uri="{FF2B5EF4-FFF2-40B4-BE49-F238E27FC236}">
                <a16:creationId xmlns:a16="http://schemas.microsoft.com/office/drawing/2014/main" id="{851A2E94-404C-B646-A8EA-B5480984D630}"/>
              </a:ext>
            </a:extLst>
          </p:cNvPr>
          <p:cNvSpPr>
            <a:spLocks noChangeArrowheads="1"/>
          </p:cNvSpPr>
          <p:nvPr/>
        </p:nvSpPr>
        <p:spPr bwMode="auto">
          <a:xfrm>
            <a:off x="4419600" y="39624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u="sng">
                <a:latin typeface="Arial" panose="020B0604020202020204" pitchFamily="34" charset="0"/>
              </a:rPr>
              <a:t>4</a:t>
            </a:r>
          </a:p>
        </p:txBody>
      </p:sp>
      <p:sp>
        <p:nvSpPr>
          <p:cNvPr id="11297" name="Rectangle 30">
            <a:extLst>
              <a:ext uri="{FF2B5EF4-FFF2-40B4-BE49-F238E27FC236}">
                <a16:creationId xmlns:a16="http://schemas.microsoft.com/office/drawing/2014/main" id="{4FD81AC5-31C9-4323-E8E3-2C7342E375EF}"/>
              </a:ext>
            </a:extLst>
          </p:cNvPr>
          <p:cNvSpPr>
            <a:spLocks noChangeArrowheads="1"/>
          </p:cNvSpPr>
          <p:nvPr/>
        </p:nvSpPr>
        <p:spPr bwMode="auto">
          <a:xfrm>
            <a:off x="4876800" y="39624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7</a:t>
            </a:r>
          </a:p>
        </p:txBody>
      </p:sp>
      <p:sp>
        <p:nvSpPr>
          <p:cNvPr id="11298" name="Rectangle 31">
            <a:extLst>
              <a:ext uri="{FF2B5EF4-FFF2-40B4-BE49-F238E27FC236}">
                <a16:creationId xmlns:a16="http://schemas.microsoft.com/office/drawing/2014/main" id="{CBE13962-1CB7-B578-E7BB-952BD030363B}"/>
              </a:ext>
            </a:extLst>
          </p:cNvPr>
          <p:cNvSpPr>
            <a:spLocks noChangeArrowheads="1"/>
          </p:cNvSpPr>
          <p:nvPr/>
        </p:nvSpPr>
        <p:spPr bwMode="auto">
          <a:xfrm>
            <a:off x="5334000" y="39624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6</a:t>
            </a:r>
          </a:p>
        </p:txBody>
      </p:sp>
      <p:sp>
        <p:nvSpPr>
          <p:cNvPr id="11299" name="Rectangle 32">
            <a:extLst>
              <a:ext uri="{FF2B5EF4-FFF2-40B4-BE49-F238E27FC236}">
                <a16:creationId xmlns:a16="http://schemas.microsoft.com/office/drawing/2014/main" id="{EFAC0E42-66A6-4118-7A23-239CCF66A28F}"/>
              </a:ext>
            </a:extLst>
          </p:cNvPr>
          <p:cNvSpPr>
            <a:spLocks noChangeArrowheads="1"/>
          </p:cNvSpPr>
          <p:nvPr/>
        </p:nvSpPr>
        <p:spPr bwMode="auto">
          <a:xfrm>
            <a:off x="2590800" y="44958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a:t>
            </a:r>
          </a:p>
        </p:txBody>
      </p:sp>
      <p:sp>
        <p:nvSpPr>
          <p:cNvPr id="11300" name="Rectangle 33">
            <a:extLst>
              <a:ext uri="{FF2B5EF4-FFF2-40B4-BE49-F238E27FC236}">
                <a16:creationId xmlns:a16="http://schemas.microsoft.com/office/drawing/2014/main" id="{C22D0154-7D2C-8675-FCD9-C9435A0D797B}"/>
              </a:ext>
            </a:extLst>
          </p:cNvPr>
          <p:cNvSpPr>
            <a:spLocks noChangeArrowheads="1"/>
          </p:cNvSpPr>
          <p:nvPr/>
        </p:nvSpPr>
        <p:spPr bwMode="auto">
          <a:xfrm>
            <a:off x="3048000" y="44958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2</a:t>
            </a:r>
          </a:p>
        </p:txBody>
      </p:sp>
      <p:sp>
        <p:nvSpPr>
          <p:cNvPr id="11301" name="Rectangle 34">
            <a:extLst>
              <a:ext uri="{FF2B5EF4-FFF2-40B4-BE49-F238E27FC236}">
                <a16:creationId xmlns:a16="http://schemas.microsoft.com/office/drawing/2014/main" id="{1BB82BB9-7598-693E-0361-A0AD2D7D5FF9}"/>
              </a:ext>
            </a:extLst>
          </p:cNvPr>
          <p:cNvSpPr>
            <a:spLocks noChangeArrowheads="1"/>
          </p:cNvSpPr>
          <p:nvPr/>
        </p:nvSpPr>
        <p:spPr bwMode="auto">
          <a:xfrm>
            <a:off x="3505200" y="44958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3</a:t>
            </a:r>
          </a:p>
        </p:txBody>
      </p:sp>
      <p:sp>
        <p:nvSpPr>
          <p:cNvPr id="11302" name="Rectangle 35">
            <a:extLst>
              <a:ext uri="{FF2B5EF4-FFF2-40B4-BE49-F238E27FC236}">
                <a16:creationId xmlns:a16="http://schemas.microsoft.com/office/drawing/2014/main" id="{10405C1E-8C7B-EB70-C44E-10541FECB043}"/>
              </a:ext>
            </a:extLst>
          </p:cNvPr>
          <p:cNvSpPr>
            <a:spLocks noChangeArrowheads="1"/>
          </p:cNvSpPr>
          <p:nvPr/>
        </p:nvSpPr>
        <p:spPr bwMode="auto">
          <a:xfrm>
            <a:off x="3962400" y="4495800"/>
            <a:ext cx="457200" cy="457200"/>
          </a:xfrm>
          <a:prstGeom prst="rect">
            <a:avLst/>
          </a:prstGeom>
          <a:solidFill>
            <a:srgbClr val="00FFFF"/>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4</a:t>
            </a:r>
          </a:p>
        </p:txBody>
      </p:sp>
      <p:sp>
        <p:nvSpPr>
          <p:cNvPr id="11303" name="Rectangle 36">
            <a:extLst>
              <a:ext uri="{FF2B5EF4-FFF2-40B4-BE49-F238E27FC236}">
                <a16:creationId xmlns:a16="http://schemas.microsoft.com/office/drawing/2014/main" id="{CD30CE3A-34C3-5029-FD23-C5E2D0EB95F7}"/>
              </a:ext>
            </a:extLst>
          </p:cNvPr>
          <p:cNvSpPr>
            <a:spLocks noChangeArrowheads="1"/>
          </p:cNvSpPr>
          <p:nvPr/>
        </p:nvSpPr>
        <p:spPr bwMode="auto">
          <a:xfrm>
            <a:off x="4419600" y="44958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u="sng">
                <a:latin typeface="Arial" panose="020B0604020202020204" pitchFamily="34" charset="0"/>
              </a:rPr>
              <a:t>5</a:t>
            </a:r>
          </a:p>
        </p:txBody>
      </p:sp>
      <p:sp>
        <p:nvSpPr>
          <p:cNvPr id="11304" name="Rectangle 37">
            <a:extLst>
              <a:ext uri="{FF2B5EF4-FFF2-40B4-BE49-F238E27FC236}">
                <a16:creationId xmlns:a16="http://schemas.microsoft.com/office/drawing/2014/main" id="{3F64A8AB-DC98-AC1D-DF52-1BDFF95053EF}"/>
              </a:ext>
            </a:extLst>
          </p:cNvPr>
          <p:cNvSpPr>
            <a:spLocks noChangeArrowheads="1"/>
          </p:cNvSpPr>
          <p:nvPr/>
        </p:nvSpPr>
        <p:spPr bwMode="auto">
          <a:xfrm>
            <a:off x="4876800" y="44958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7</a:t>
            </a:r>
          </a:p>
        </p:txBody>
      </p:sp>
      <p:sp>
        <p:nvSpPr>
          <p:cNvPr id="11305" name="Rectangle 38">
            <a:extLst>
              <a:ext uri="{FF2B5EF4-FFF2-40B4-BE49-F238E27FC236}">
                <a16:creationId xmlns:a16="http://schemas.microsoft.com/office/drawing/2014/main" id="{7CCAF634-C5F5-2C17-0976-87798DFB823D}"/>
              </a:ext>
            </a:extLst>
          </p:cNvPr>
          <p:cNvSpPr>
            <a:spLocks noChangeArrowheads="1"/>
          </p:cNvSpPr>
          <p:nvPr/>
        </p:nvSpPr>
        <p:spPr bwMode="auto">
          <a:xfrm>
            <a:off x="5334000" y="44958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6</a:t>
            </a:r>
          </a:p>
        </p:txBody>
      </p:sp>
      <p:sp>
        <p:nvSpPr>
          <p:cNvPr id="11306" name="Rectangle 39">
            <a:extLst>
              <a:ext uri="{FF2B5EF4-FFF2-40B4-BE49-F238E27FC236}">
                <a16:creationId xmlns:a16="http://schemas.microsoft.com/office/drawing/2014/main" id="{D1BD1D37-C6D2-855F-BC71-637CC1EBA175}"/>
              </a:ext>
            </a:extLst>
          </p:cNvPr>
          <p:cNvSpPr>
            <a:spLocks noChangeArrowheads="1"/>
          </p:cNvSpPr>
          <p:nvPr/>
        </p:nvSpPr>
        <p:spPr bwMode="auto">
          <a:xfrm>
            <a:off x="2590800" y="50292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a:t>
            </a:r>
          </a:p>
        </p:txBody>
      </p:sp>
      <p:sp>
        <p:nvSpPr>
          <p:cNvPr id="11307" name="Rectangle 40">
            <a:extLst>
              <a:ext uri="{FF2B5EF4-FFF2-40B4-BE49-F238E27FC236}">
                <a16:creationId xmlns:a16="http://schemas.microsoft.com/office/drawing/2014/main" id="{6A452CFC-80BA-63D8-F3A9-49F7095CB5A2}"/>
              </a:ext>
            </a:extLst>
          </p:cNvPr>
          <p:cNvSpPr>
            <a:spLocks noChangeArrowheads="1"/>
          </p:cNvSpPr>
          <p:nvPr/>
        </p:nvSpPr>
        <p:spPr bwMode="auto">
          <a:xfrm>
            <a:off x="3048000" y="50292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2</a:t>
            </a:r>
          </a:p>
        </p:txBody>
      </p:sp>
      <p:sp>
        <p:nvSpPr>
          <p:cNvPr id="11308" name="Rectangle 41">
            <a:extLst>
              <a:ext uri="{FF2B5EF4-FFF2-40B4-BE49-F238E27FC236}">
                <a16:creationId xmlns:a16="http://schemas.microsoft.com/office/drawing/2014/main" id="{FD612857-7568-D59F-E9F9-DC1EEDF00A71}"/>
              </a:ext>
            </a:extLst>
          </p:cNvPr>
          <p:cNvSpPr>
            <a:spLocks noChangeArrowheads="1"/>
          </p:cNvSpPr>
          <p:nvPr/>
        </p:nvSpPr>
        <p:spPr bwMode="auto">
          <a:xfrm>
            <a:off x="3505200" y="50292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3</a:t>
            </a:r>
          </a:p>
        </p:txBody>
      </p:sp>
      <p:sp>
        <p:nvSpPr>
          <p:cNvPr id="11309" name="Rectangle 42">
            <a:extLst>
              <a:ext uri="{FF2B5EF4-FFF2-40B4-BE49-F238E27FC236}">
                <a16:creationId xmlns:a16="http://schemas.microsoft.com/office/drawing/2014/main" id="{7F3FD456-5536-B95F-F88F-3FED72E8FD37}"/>
              </a:ext>
            </a:extLst>
          </p:cNvPr>
          <p:cNvSpPr>
            <a:spLocks noChangeArrowheads="1"/>
          </p:cNvSpPr>
          <p:nvPr/>
        </p:nvSpPr>
        <p:spPr bwMode="auto">
          <a:xfrm>
            <a:off x="3962400" y="50292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4</a:t>
            </a:r>
          </a:p>
        </p:txBody>
      </p:sp>
      <p:sp>
        <p:nvSpPr>
          <p:cNvPr id="11310" name="Rectangle 43">
            <a:extLst>
              <a:ext uri="{FF2B5EF4-FFF2-40B4-BE49-F238E27FC236}">
                <a16:creationId xmlns:a16="http://schemas.microsoft.com/office/drawing/2014/main" id="{95866070-2F3B-A8FD-6F2A-39A319232ED3}"/>
              </a:ext>
            </a:extLst>
          </p:cNvPr>
          <p:cNvSpPr>
            <a:spLocks noChangeArrowheads="1"/>
          </p:cNvSpPr>
          <p:nvPr/>
        </p:nvSpPr>
        <p:spPr bwMode="auto">
          <a:xfrm>
            <a:off x="4419600" y="5029200"/>
            <a:ext cx="457200" cy="457200"/>
          </a:xfrm>
          <a:prstGeom prst="rect">
            <a:avLst/>
          </a:prstGeom>
          <a:solidFill>
            <a:srgbClr val="00FFFF"/>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5</a:t>
            </a:r>
          </a:p>
        </p:txBody>
      </p:sp>
      <p:sp>
        <p:nvSpPr>
          <p:cNvPr id="11311" name="Rectangle 44">
            <a:extLst>
              <a:ext uri="{FF2B5EF4-FFF2-40B4-BE49-F238E27FC236}">
                <a16:creationId xmlns:a16="http://schemas.microsoft.com/office/drawing/2014/main" id="{EC060B96-EDCA-2D06-D6AA-E3227892CA81}"/>
              </a:ext>
            </a:extLst>
          </p:cNvPr>
          <p:cNvSpPr>
            <a:spLocks noChangeArrowheads="1"/>
          </p:cNvSpPr>
          <p:nvPr/>
        </p:nvSpPr>
        <p:spPr bwMode="auto">
          <a:xfrm>
            <a:off x="4876800" y="50292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7</a:t>
            </a:r>
          </a:p>
        </p:txBody>
      </p:sp>
      <p:sp>
        <p:nvSpPr>
          <p:cNvPr id="11312" name="Rectangle 45">
            <a:extLst>
              <a:ext uri="{FF2B5EF4-FFF2-40B4-BE49-F238E27FC236}">
                <a16:creationId xmlns:a16="http://schemas.microsoft.com/office/drawing/2014/main" id="{998B2591-1F93-477C-2914-7FDE60AFAEDE}"/>
              </a:ext>
            </a:extLst>
          </p:cNvPr>
          <p:cNvSpPr>
            <a:spLocks noChangeArrowheads="1"/>
          </p:cNvSpPr>
          <p:nvPr/>
        </p:nvSpPr>
        <p:spPr bwMode="auto">
          <a:xfrm>
            <a:off x="5334000" y="50292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6</a:t>
            </a:r>
          </a:p>
        </p:txBody>
      </p:sp>
      <p:sp>
        <p:nvSpPr>
          <p:cNvPr id="11313" name="Rectangle 46">
            <a:extLst>
              <a:ext uri="{FF2B5EF4-FFF2-40B4-BE49-F238E27FC236}">
                <a16:creationId xmlns:a16="http://schemas.microsoft.com/office/drawing/2014/main" id="{ABD004AB-3D15-B851-B3AD-1401EB2F7F4B}"/>
              </a:ext>
            </a:extLst>
          </p:cNvPr>
          <p:cNvSpPr>
            <a:spLocks noChangeArrowheads="1"/>
          </p:cNvSpPr>
          <p:nvPr/>
        </p:nvSpPr>
        <p:spPr bwMode="auto">
          <a:xfrm>
            <a:off x="2590800" y="55626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1</a:t>
            </a:r>
          </a:p>
        </p:txBody>
      </p:sp>
      <p:sp>
        <p:nvSpPr>
          <p:cNvPr id="11314" name="Rectangle 47">
            <a:extLst>
              <a:ext uri="{FF2B5EF4-FFF2-40B4-BE49-F238E27FC236}">
                <a16:creationId xmlns:a16="http://schemas.microsoft.com/office/drawing/2014/main" id="{77148B2C-895F-76BB-6484-873F1CE3E9B4}"/>
              </a:ext>
            </a:extLst>
          </p:cNvPr>
          <p:cNvSpPr>
            <a:spLocks noChangeArrowheads="1"/>
          </p:cNvSpPr>
          <p:nvPr/>
        </p:nvSpPr>
        <p:spPr bwMode="auto">
          <a:xfrm>
            <a:off x="3048000" y="55626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2</a:t>
            </a:r>
          </a:p>
        </p:txBody>
      </p:sp>
      <p:sp>
        <p:nvSpPr>
          <p:cNvPr id="11315" name="Rectangle 48">
            <a:extLst>
              <a:ext uri="{FF2B5EF4-FFF2-40B4-BE49-F238E27FC236}">
                <a16:creationId xmlns:a16="http://schemas.microsoft.com/office/drawing/2014/main" id="{3C45B8FB-2C8E-0ED9-C55C-7FF44C6259EC}"/>
              </a:ext>
            </a:extLst>
          </p:cNvPr>
          <p:cNvSpPr>
            <a:spLocks noChangeArrowheads="1"/>
          </p:cNvSpPr>
          <p:nvPr/>
        </p:nvSpPr>
        <p:spPr bwMode="auto">
          <a:xfrm>
            <a:off x="3505200" y="55626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3</a:t>
            </a:r>
          </a:p>
        </p:txBody>
      </p:sp>
      <p:sp>
        <p:nvSpPr>
          <p:cNvPr id="11316" name="Rectangle 49">
            <a:extLst>
              <a:ext uri="{FF2B5EF4-FFF2-40B4-BE49-F238E27FC236}">
                <a16:creationId xmlns:a16="http://schemas.microsoft.com/office/drawing/2014/main" id="{47065DC8-FA9A-1234-5CB1-A549A21305F4}"/>
              </a:ext>
            </a:extLst>
          </p:cNvPr>
          <p:cNvSpPr>
            <a:spLocks noChangeArrowheads="1"/>
          </p:cNvSpPr>
          <p:nvPr/>
        </p:nvSpPr>
        <p:spPr bwMode="auto">
          <a:xfrm>
            <a:off x="3962400" y="55626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4</a:t>
            </a:r>
          </a:p>
        </p:txBody>
      </p:sp>
      <p:sp>
        <p:nvSpPr>
          <p:cNvPr id="11317" name="Rectangle 50">
            <a:extLst>
              <a:ext uri="{FF2B5EF4-FFF2-40B4-BE49-F238E27FC236}">
                <a16:creationId xmlns:a16="http://schemas.microsoft.com/office/drawing/2014/main" id="{E8F98688-318D-CA71-1481-427ABC4BE052}"/>
              </a:ext>
            </a:extLst>
          </p:cNvPr>
          <p:cNvSpPr>
            <a:spLocks noChangeArrowheads="1"/>
          </p:cNvSpPr>
          <p:nvPr/>
        </p:nvSpPr>
        <p:spPr bwMode="auto">
          <a:xfrm>
            <a:off x="4419600" y="55626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5</a:t>
            </a:r>
          </a:p>
        </p:txBody>
      </p:sp>
      <p:sp>
        <p:nvSpPr>
          <p:cNvPr id="11318" name="Rectangle 51">
            <a:extLst>
              <a:ext uri="{FF2B5EF4-FFF2-40B4-BE49-F238E27FC236}">
                <a16:creationId xmlns:a16="http://schemas.microsoft.com/office/drawing/2014/main" id="{9724AF05-3089-DACD-98A1-40ABF8B39579}"/>
              </a:ext>
            </a:extLst>
          </p:cNvPr>
          <p:cNvSpPr>
            <a:spLocks noChangeArrowheads="1"/>
          </p:cNvSpPr>
          <p:nvPr/>
        </p:nvSpPr>
        <p:spPr bwMode="auto">
          <a:xfrm>
            <a:off x="4876800" y="5562600"/>
            <a:ext cx="457200" cy="457200"/>
          </a:xfrm>
          <a:prstGeom prst="rect">
            <a:avLst/>
          </a:prstGeom>
          <a:solidFill>
            <a:srgbClr val="00FFFF"/>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a:latin typeface="Arial" panose="020B0604020202020204" pitchFamily="34" charset="0"/>
              </a:rPr>
              <a:t>6</a:t>
            </a:r>
          </a:p>
        </p:txBody>
      </p:sp>
      <p:sp>
        <p:nvSpPr>
          <p:cNvPr id="11319" name="Rectangle 52">
            <a:extLst>
              <a:ext uri="{FF2B5EF4-FFF2-40B4-BE49-F238E27FC236}">
                <a16:creationId xmlns:a16="http://schemas.microsoft.com/office/drawing/2014/main" id="{6E6C493E-3952-001D-2EAA-BC5C07E5C655}"/>
              </a:ext>
            </a:extLst>
          </p:cNvPr>
          <p:cNvSpPr>
            <a:spLocks noChangeArrowheads="1"/>
          </p:cNvSpPr>
          <p:nvPr/>
        </p:nvSpPr>
        <p:spPr bwMode="auto">
          <a:xfrm>
            <a:off x="5334000" y="5562600"/>
            <a:ext cx="457200" cy="45720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000" u="sng">
                <a:latin typeface="Arial" panose="020B0604020202020204" pitchFamily="34" charset="0"/>
              </a:rPr>
              <a:t>7</a:t>
            </a:r>
          </a:p>
        </p:txBody>
      </p:sp>
      <p:sp>
        <p:nvSpPr>
          <p:cNvPr id="11320" name="Text Box 53">
            <a:extLst>
              <a:ext uri="{FF2B5EF4-FFF2-40B4-BE49-F238E27FC236}">
                <a16:creationId xmlns:a16="http://schemas.microsoft.com/office/drawing/2014/main" id="{925FB83F-52BC-E9C7-0F04-6C68D6F284C5}"/>
              </a:ext>
            </a:extLst>
          </p:cNvPr>
          <p:cNvSpPr txBox="1">
            <a:spLocks noChangeArrowheads="1"/>
          </p:cNvSpPr>
          <p:nvPr/>
        </p:nvSpPr>
        <p:spPr bwMode="auto">
          <a:xfrm>
            <a:off x="1752600" y="28956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i = 1</a:t>
            </a:r>
          </a:p>
        </p:txBody>
      </p:sp>
      <p:sp>
        <p:nvSpPr>
          <p:cNvPr id="11321" name="Text Box 54">
            <a:extLst>
              <a:ext uri="{FF2B5EF4-FFF2-40B4-BE49-F238E27FC236}">
                <a16:creationId xmlns:a16="http://schemas.microsoft.com/office/drawing/2014/main" id="{58D62270-E7E9-92C8-8E45-C5C44EA6D87D}"/>
              </a:ext>
            </a:extLst>
          </p:cNvPr>
          <p:cNvSpPr txBox="1">
            <a:spLocks noChangeArrowheads="1"/>
          </p:cNvSpPr>
          <p:nvPr/>
        </p:nvSpPr>
        <p:spPr bwMode="auto">
          <a:xfrm>
            <a:off x="1752600" y="34432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i = 2</a:t>
            </a:r>
          </a:p>
        </p:txBody>
      </p:sp>
      <p:sp>
        <p:nvSpPr>
          <p:cNvPr id="11322" name="Text Box 55">
            <a:extLst>
              <a:ext uri="{FF2B5EF4-FFF2-40B4-BE49-F238E27FC236}">
                <a16:creationId xmlns:a16="http://schemas.microsoft.com/office/drawing/2014/main" id="{409A202D-4060-CE41-F218-E8DA2F368EE8}"/>
              </a:ext>
            </a:extLst>
          </p:cNvPr>
          <p:cNvSpPr txBox="1">
            <a:spLocks noChangeArrowheads="1"/>
          </p:cNvSpPr>
          <p:nvPr/>
        </p:nvSpPr>
        <p:spPr bwMode="auto">
          <a:xfrm>
            <a:off x="1752600" y="39766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i = 3</a:t>
            </a:r>
          </a:p>
        </p:txBody>
      </p:sp>
      <p:sp>
        <p:nvSpPr>
          <p:cNvPr id="11323" name="Text Box 56">
            <a:extLst>
              <a:ext uri="{FF2B5EF4-FFF2-40B4-BE49-F238E27FC236}">
                <a16:creationId xmlns:a16="http://schemas.microsoft.com/office/drawing/2014/main" id="{C398D10B-EC2A-0028-CA73-9DF4393750D3}"/>
              </a:ext>
            </a:extLst>
          </p:cNvPr>
          <p:cNvSpPr txBox="1">
            <a:spLocks noChangeArrowheads="1"/>
          </p:cNvSpPr>
          <p:nvPr/>
        </p:nvSpPr>
        <p:spPr bwMode="auto">
          <a:xfrm>
            <a:off x="1752600" y="45100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i = 4</a:t>
            </a:r>
          </a:p>
        </p:txBody>
      </p:sp>
      <p:sp>
        <p:nvSpPr>
          <p:cNvPr id="11324" name="Text Box 57">
            <a:extLst>
              <a:ext uri="{FF2B5EF4-FFF2-40B4-BE49-F238E27FC236}">
                <a16:creationId xmlns:a16="http://schemas.microsoft.com/office/drawing/2014/main" id="{2F0DBDA2-4919-4464-0F79-8FA3AB347DED}"/>
              </a:ext>
            </a:extLst>
          </p:cNvPr>
          <p:cNvSpPr txBox="1">
            <a:spLocks noChangeArrowheads="1"/>
          </p:cNvSpPr>
          <p:nvPr/>
        </p:nvSpPr>
        <p:spPr bwMode="auto">
          <a:xfrm>
            <a:off x="1752600" y="50434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i = 5</a:t>
            </a:r>
          </a:p>
        </p:txBody>
      </p:sp>
      <p:sp>
        <p:nvSpPr>
          <p:cNvPr id="11325" name="Text Box 58">
            <a:extLst>
              <a:ext uri="{FF2B5EF4-FFF2-40B4-BE49-F238E27FC236}">
                <a16:creationId xmlns:a16="http://schemas.microsoft.com/office/drawing/2014/main" id="{37E67055-BD13-FA06-6630-999778B5EBA8}"/>
              </a:ext>
            </a:extLst>
          </p:cNvPr>
          <p:cNvSpPr txBox="1">
            <a:spLocks noChangeArrowheads="1"/>
          </p:cNvSpPr>
          <p:nvPr/>
        </p:nvSpPr>
        <p:spPr bwMode="auto">
          <a:xfrm>
            <a:off x="1752600" y="55768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i = 6</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52EF8477-1E08-4913-85F8-AC73F0406BA1}"/>
              </a:ext>
            </a:extLst>
          </p:cNvPr>
          <p:cNvSpPr>
            <a:spLocks noGrp="1"/>
          </p:cNvSpPr>
          <p:nvPr>
            <p:ph type="dt" sz="quarter" idx="10"/>
          </p:nvPr>
        </p:nvSpPr>
        <p:spPr/>
        <p:txBody>
          <a:bodyPr/>
          <a:lstStyle/>
          <a:p>
            <a:pPr>
              <a:defRPr/>
            </a:pPr>
            <a:r>
              <a:rPr lang="en-US"/>
              <a:t>Trường ĐHBK Hà nội</a:t>
            </a:r>
          </a:p>
          <a:p>
            <a:pPr>
              <a:defRPr/>
            </a:pPr>
            <a:r>
              <a:rPr lang="en-US"/>
              <a:t>Khoa Điện tử Viễn thông</a:t>
            </a:r>
            <a:endParaRPr lang="en-US" altLang="en-US"/>
          </a:p>
        </p:txBody>
      </p:sp>
      <p:sp>
        <p:nvSpPr>
          <p:cNvPr id="6" name="Footer Placeholder 4">
            <a:extLst>
              <a:ext uri="{FF2B5EF4-FFF2-40B4-BE49-F238E27FC236}">
                <a16:creationId xmlns:a16="http://schemas.microsoft.com/office/drawing/2014/main" id="{0E838A56-C8B6-47D4-B181-7735B2755B88}"/>
              </a:ext>
            </a:extLst>
          </p:cNvPr>
          <p:cNvSpPr>
            <a:spLocks noGrp="1"/>
          </p:cNvSpPr>
          <p:nvPr>
            <p:ph type="ftr" sz="quarter" idx="11"/>
          </p:nvPr>
        </p:nvSpPr>
        <p:spPr/>
        <p:txBody>
          <a:bodyPr/>
          <a:lstStyle/>
          <a:p>
            <a:pPr>
              <a:defRPr/>
            </a:pPr>
            <a:r>
              <a:rPr lang="en-US" altLang="en-US"/>
              <a:t>Bộ môn Điện tử Tin học</a:t>
            </a:r>
          </a:p>
        </p:txBody>
      </p:sp>
      <p:sp>
        <p:nvSpPr>
          <p:cNvPr id="12292" name="Slide Number Placeholder 5">
            <a:extLst>
              <a:ext uri="{FF2B5EF4-FFF2-40B4-BE49-F238E27FC236}">
                <a16:creationId xmlns:a16="http://schemas.microsoft.com/office/drawing/2014/main" id="{AD5354C6-3E30-5809-C83E-A8228724C86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8BE2B8FD-7F81-46F7-98DB-A29105C0F3DD}" type="slidenum">
              <a:rPr lang="en-US" altLang="en-US" sz="1200">
                <a:latin typeface="Garamond" panose="02020404030301010803" pitchFamily="18" charset="0"/>
              </a:rPr>
              <a:pPr>
                <a:spcBef>
                  <a:spcPct val="0"/>
                </a:spcBef>
                <a:buClrTx/>
                <a:buSzTx/>
                <a:buFontTx/>
                <a:buNone/>
              </a:pPr>
              <a:t>9</a:t>
            </a:fld>
            <a:endParaRPr lang="en-US" altLang="en-US" sz="1200">
              <a:latin typeface="Garamond" panose="02020404030301010803" pitchFamily="18" charset="0"/>
            </a:endParaRPr>
          </a:p>
        </p:txBody>
      </p:sp>
      <p:sp>
        <p:nvSpPr>
          <p:cNvPr id="12293" name="Rectangle 2">
            <a:extLst>
              <a:ext uri="{FF2B5EF4-FFF2-40B4-BE49-F238E27FC236}">
                <a16:creationId xmlns:a16="http://schemas.microsoft.com/office/drawing/2014/main" id="{256FCA07-C6A5-71B6-927D-26DF2E35F172}"/>
              </a:ext>
            </a:extLst>
          </p:cNvPr>
          <p:cNvSpPr>
            <a:spLocks noGrp="1" noChangeArrowheads="1"/>
          </p:cNvSpPr>
          <p:nvPr>
            <p:ph type="title"/>
          </p:nvPr>
        </p:nvSpPr>
        <p:spPr/>
        <p:txBody>
          <a:bodyPr/>
          <a:lstStyle/>
          <a:p>
            <a:pPr algn="r" eaLnBrk="1" hangingPunct="1"/>
            <a:r>
              <a:rPr lang="en-US" altLang="en-US"/>
              <a:t>Sắp xếp chọn</a:t>
            </a:r>
          </a:p>
        </p:txBody>
      </p:sp>
      <p:sp>
        <p:nvSpPr>
          <p:cNvPr id="12294" name="Rectangle 3">
            <a:extLst>
              <a:ext uri="{FF2B5EF4-FFF2-40B4-BE49-F238E27FC236}">
                <a16:creationId xmlns:a16="http://schemas.microsoft.com/office/drawing/2014/main" id="{5146F8E5-05EC-CFD0-2614-34C05F66BB77}"/>
              </a:ext>
            </a:extLst>
          </p:cNvPr>
          <p:cNvSpPr>
            <a:spLocks noGrp="1" noChangeArrowheads="1"/>
          </p:cNvSpPr>
          <p:nvPr>
            <p:ph type="body" idx="1"/>
          </p:nvPr>
        </p:nvSpPr>
        <p:spPr/>
        <p:txBody>
          <a:bodyPr/>
          <a:lstStyle/>
          <a:p>
            <a:pPr eaLnBrk="1" hangingPunct="1"/>
            <a:r>
              <a:rPr lang="en-US" altLang="en-US"/>
              <a:t>Mô tả tựa lập trình</a:t>
            </a:r>
          </a:p>
        </p:txBody>
      </p:sp>
      <p:sp>
        <p:nvSpPr>
          <p:cNvPr id="12295" name="AutoShape 4">
            <a:extLst>
              <a:ext uri="{FF2B5EF4-FFF2-40B4-BE49-F238E27FC236}">
                <a16:creationId xmlns:a16="http://schemas.microsoft.com/office/drawing/2014/main" id="{ADDD34E3-DC4C-A012-2971-7B2BBED36FE1}"/>
              </a:ext>
            </a:extLst>
          </p:cNvPr>
          <p:cNvSpPr>
            <a:spLocks noChangeArrowheads="1"/>
          </p:cNvSpPr>
          <p:nvPr/>
        </p:nvSpPr>
        <p:spPr bwMode="auto">
          <a:xfrm>
            <a:off x="1066800" y="2439988"/>
            <a:ext cx="7164388" cy="3503612"/>
          </a:xfrm>
          <a:prstGeom prst="roundRect">
            <a:avLst>
              <a:gd name="adj" fmla="val 16667"/>
            </a:avLst>
          </a:prstGeom>
          <a:solidFill>
            <a:srgbClr val="FFFF00"/>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en-US" altLang="en-US" sz="2400">
                <a:latin typeface="Arial" panose="020B0604020202020204" pitchFamily="34" charset="0"/>
              </a:rPr>
              <a:t>for (i=1;i&lt;=N-1;i++) {</a:t>
            </a:r>
          </a:p>
          <a:p>
            <a:pPr eaLnBrk="1" hangingPunct="1">
              <a:spcBef>
                <a:spcPct val="0"/>
              </a:spcBef>
              <a:buClrTx/>
              <a:buSzTx/>
              <a:buFontTx/>
              <a:buNone/>
            </a:pPr>
            <a:r>
              <a:rPr lang="en-US" altLang="en-US" sz="2400">
                <a:solidFill>
                  <a:srgbClr val="FF0000"/>
                </a:solidFill>
                <a:latin typeface="Arial" panose="020B0604020202020204" pitchFamily="34" charset="0"/>
              </a:rPr>
              <a:t>    //Tìm phần tử bé thứ i (bé nhất kể từ a</a:t>
            </a:r>
            <a:r>
              <a:rPr lang="en-US" altLang="en-US" sz="2400" baseline="-25000">
                <a:solidFill>
                  <a:srgbClr val="FF0000"/>
                </a:solidFill>
                <a:latin typeface="Arial" panose="020B0604020202020204" pitchFamily="34" charset="0"/>
              </a:rPr>
              <a:t>i</a:t>
            </a:r>
            <a:r>
              <a:rPr lang="en-US" altLang="en-US" sz="2400">
                <a:solidFill>
                  <a:srgbClr val="FF0000"/>
                </a:solidFill>
                <a:latin typeface="Arial" panose="020B0604020202020204" pitchFamily="34" charset="0"/>
              </a:rPr>
              <a:t> đến a</a:t>
            </a:r>
            <a:r>
              <a:rPr lang="en-US" altLang="en-US" sz="2400" baseline="-25000">
                <a:solidFill>
                  <a:srgbClr val="FF0000"/>
                </a:solidFill>
                <a:latin typeface="Arial" panose="020B0604020202020204" pitchFamily="34" charset="0"/>
              </a:rPr>
              <a:t>N</a:t>
            </a:r>
            <a:r>
              <a:rPr lang="en-US" altLang="en-US" sz="2400">
                <a:solidFill>
                  <a:srgbClr val="FF0000"/>
                </a:solidFill>
                <a:latin typeface="Arial" panose="020B0604020202020204" pitchFamily="34" charset="0"/>
              </a:rPr>
              <a:t>)</a:t>
            </a:r>
          </a:p>
          <a:p>
            <a:pPr eaLnBrk="1" hangingPunct="1">
              <a:spcBef>
                <a:spcPct val="0"/>
              </a:spcBef>
              <a:buClrTx/>
              <a:buSzTx/>
              <a:buFontTx/>
              <a:buNone/>
            </a:pPr>
            <a:r>
              <a:rPr lang="en-US" altLang="en-US" sz="2400">
                <a:latin typeface="Arial" panose="020B0604020202020204" pitchFamily="34" charset="0"/>
              </a:rPr>
              <a:t>    m=i;</a:t>
            </a:r>
          </a:p>
          <a:p>
            <a:pPr eaLnBrk="1" hangingPunct="1">
              <a:spcBef>
                <a:spcPct val="0"/>
              </a:spcBef>
              <a:buClrTx/>
              <a:buSzTx/>
              <a:buFontTx/>
              <a:buNone/>
            </a:pPr>
            <a:r>
              <a:rPr lang="en-US" altLang="en-US" sz="2400">
                <a:latin typeface="Arial" panose="020B0604020202020204" pitchFamily="34" charset="0"/>
              </a:rPr>
              <a:t>    for (k=i+1;k&lt;=N;k++)</a:t>
            </a:r>
          </a:p>
          <a:p>
            <a:pPr eaLnBrk="1" hangingPunct="1">
              <a:spcBef>
                <a:spcPct val="0"/>
              </a:spcBef>
              <a:buClrTx/>
              <a:buSzTx/>
              <a:buFontTx/>
              <a:buNone/>
            </a:pPr>
            <a:r>
              <a:rPr lang="en-US" altLang="en-US" sz="2400">
                <a:latin typeface="Arial" panose="020B0604020202020204" pitchFamily="34" charset="0"/>
              </a:rPr>
              <a:t>        if (a</a:t>
            </a:r>
            <a:r>
              <a:rPr lang="en-US" altLang="en-US" sz="2400" baseline="-25000">
                <a:latin typeface="Arial" panose="020B0604020202020204" pitchFamily="34" charset="0"/>
              </a:rPr>
              <a:t>k</a:t>
            </a:r>
            <a:r>
              <a:rPr lang="en-US" altLang="en-US" sz="2400">
                <a:latin typeface="Arial" panose="020B0604020202020204" pitchFamily="34" charset="0"/>
              </a:rPr>
              <a:t> &lt; a</a:t>
            </a:r>
            <a:r>
              <a:rPr lang="en-US" altLang="en-US" sz="2400" baseline="-25000">
                <a:latin typeface="Arial" panose="020B0604020202020204" pitchFamily="34" charset="0"/>
              </a:rPr>
              <a:t>m</a:t>
            </a:r>
            <a:r>
              <a:rPr lang="en-US" altLang="en-US" sz="2400">
                <a:latin typeface="Arial" panose="020B0604020202020204" pitchFamily="34" charset="0"/>
              </a:rPr>
              <a:t>) m=k;</a:t>
            </a:r>
          </a:p>
          <a:p>
            <a:pPr eaLnBrk="1" hangingPunct="1">
              <a:spcBef>
                <a:spcPct val="0"/>
              </a:spcBef>
              <a:buClrTx/>
              <a:buSzTx/>
              <a:buFontTx/>
              <a:buNone/>
            </a:pPr>
            <a:r>
              <a:rPr lang="en-US" altLang="en-US" sz="2400">
                <a:solidFill>
                  <a:srgbClr val="FF0000"/>
                </a:solidFill>
                <a:latin typeface="Arial" panose="020B0604020202020204" pitchFamily="34" charset="0"/>
              </a:rPr>
              <a:t>    //Đưa phần tử bé thứ i về vị trí thứ i</a:t>
            </a:r>
          </a:p>
          <a:p>
            <a:pPr eaLnBrk="1" hangingPunct="1">
              <a:spcBef>
                <a:spcPct val="0"/>
              </a:spcBef>
              <a:buClrTx/>
              <a:buSzTx/>
              <a:buFontTx/>
              <a:buNone/>
            </a:pPr>
            <a:r>
              <a:rPr lang="en-US" altLang="en-US" sz="2400">
                <a:latin typeface="Arial" panose="020B0604020202020204" pitchFamily="34" charset="0"/>
              </a:rPr>
              <a:t>    if (m&lt;&gt;i) swap(a</a:t>
            </a:r>
            <a:r>
              <a:rPr lang="en-US" altLang="en-US" sz="2400" baseline="-25000">
                <a:latin typeface="Arial" panose="020B0604020202020204" pitchFamily="34" charset="0"/>
              </a:rPr>
              <a:t>m</a:t>
            </a:r>
            <a:r>
              <a:rPr lang="en-US" altLang="en-US" sz="2400">
                <a:latin typeface="Arial" panose="020B0604020202020204" pitchFamily="34" charset="0"/>
              </a:rPr>
              <a:t>,a</a:t>
            </a:r>
            <a:r>
              <a:rPr lang="en-US" altLang="en-US" sz="2400" baseline="-25000">
                <a:latin typeface="Arial" panose="020B0604020202020204" pitchFamily="34" charset="0"/>
              </a:rPr>
              <a:t>i</a:t>
            </a:r>
            <a:r>
              <a:rPr lang="en-US" altLang="en-US" sz="2400">
                <a:latin typeface="Arial" panose="020B0604020202020204" pitchFamily="34" charset="0"/>
              </a:rPr>
              <a:t>);</a:t>
            </a:r>
          </a:p>
          <a:p>
            <a:pPr eaLnBrk="1" hangingPunct="1">
              <a:spcBef>
                <a:spcPct val="0"/>
              </a:spcBef>
              <a:buClrTx/>
              <a:buSzTx/>
              <a:buFontTx/>
              <a:buNone/>
            </a:pPr>
            <a:r>
              <a:rPr lang="en-US" altLang="en-US" sz="2400">
                <a:latin typeface="Arial" panose="020B0604020202020204" pitchFamily="34" charset="0"/>
              </a:rPr>
              <a:t>}</a:t>
            </a:r>
          </a:p>
          <a:p>
            <a:pPr eaLnBrk="1" hangingPunct="1">
              <a:spcBef>
                <a:spcPct val="0"/>
              </a:spcBef>
              <a:buClrTx/>
              <a:buSzTx/>
              <a:buFontTx/>
              <a:buNone/>
            </a:pPr>
            <a:r>
              <a:rPr lang="en-US" altLang="en-US" sz="1800">
                <a:latin typeface="Arial" panose="020B0604020202020204" pitchFamily="34" charset="0"/>
              </a:rPr>
              <a:t>    </a:t>
            </a:r>
          </a:p>
        </p:txBody>
      </p:sp>
    </p:spTree>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00"/>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FFFF00"/>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2953E05853314FA00939512CAC603E" ma:contentTypeVersion="6" ma:contentTypeDescription="Create a new document." ma:contentTypeScope="" ma:versionID="1b6e08490b068fc3ae21c62a61efc269">
  <xsd:schema xmlns:xsd="http://www.w3.org/2001/XMLSchema" xmlns:xs="http://www.w3.org/2001/XMLSchema" xmlns:p="http://schemas.microsoft.com/office/2006/metadata/properties" xmlns:ns2="c47d0959-82c4-435d-8c2e-35cc2bfaddf6" xmlns:ns3="6f2beb59-dbce-43a3-b264-e672708dd4c6" targetNamespace="http://schemas.microsoft.com/office/2006/metadata/properties" ma:root="true" ma:fieldsID="35aceae6fa4832342943dd4a6ade3233" ns2:_="" ns3:_="">
    <xsd:import namespace="c47d0959-82c4-435d-8c2e-35cc2bfaddf6"/>
    <xsd:import namespace="6f2beb59-dbce-43a3-b264-e672708dd4c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7d0959-82c4-435d-8c2e-35cc2bfadd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f2beb59-dbce-43a3-b264-e672708dd4c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A8E1D2D-8560-4F69-B50A-C924E69FBD3C}"/>
</file>

<file path=customXml/itemProps2.xml><?xml version="1.0" encoding="utf-8"?>
<ds:datastoreItem xmlns:ds="http://schemas.openxmlformats.org/officeDocument/2006/customXml" ds:itemID="{3DEF1E99-5C9D-49EF-AA1B-1BAA856BD450}">
  <ds:schemaRefs>
    <ds:schemaRef ds:uri="http://schemas.microsoft.com/sharepoint/v3/contenttype/forms"/>
  </ds:schemaRefs>
</ds:datastoreItem>
</file>

<file path=customXml/itemProps3.xml><?xml version="1.0" encoding="utf-8"?>
<ds:datastoreItem xmlns:ds="http://schemas.openxmlformats.org/officeDocument/2006/customXml" ds:itemID="{C531F08D-E94C-4226-A0B7-1D294589409B}"/>
</file>

<file path=docProps/app.xml><?xml version="1.0" encoding="utf-8"?>
<Properties xmlns="http://schemas.openxmlformats.org/officeDocument/2006/extended-properties" xmlns:vt="http://schemas.openxmlformats.org/officeDocument/2006/docPropsVTypes">
  <Template>Edge</Template>
  <TotalTime>1385</TotalTime>
  <Words>4011</Words>
  <Application>Microsoft Office PowerPoint</Application>
  <PresentationFormat>On-screen Show (4:3)</PresentationFormat>
  <Paragraphs>900</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Edge</vt:lpstr>
      <vt:lpstr>Phần 3: Cấu trúc dữ liệu và giải thuật</vt:lpstr>
      <vt:lpstr>Nội dung chính</vt:lpstr>
      <vt:lpstr>Đặt vấn đề</vt:lpstr>
      <vt:lpstr>Đặt vấn đề</vt:lpstr>
      <vt:lpstr>Các giải thuật sắp xếp cơ bản</vt:lpstr>
      <vt:lpstr>Các giải thuật sắp xếp cơ bản</vt:lpstr>
      <vt:lpstr>Sắp xếp chọn</vt:lpstr>
      <vt:lpstr>Minh họa hoạt động của GT</vt:lpstr>
      <vt:lpstr>Sắp xếp chọn</vt:lpstr>
      <vt:lpstr>Sắp xếp chọn – Cài đặt hàm</vt:lpstr>
      <vt:lpstr>Sắp xếp nổi bọt</vt:lpstr>
      <vt:lpstr>Minh họa hoạt động của GT</vt:lpstr>
      <vt:lpstr>Mô tả tựa lập trình</vt:lpstr>
      <vt:lpstr>Sắp xếp nổi bọt – Cài đặt hàm</vt:lpstr>
      <vt:lpstr>Sắp xếp chèn</vt:lpstr>
      <vt:lpstr>Giải thuật chèn</vt:lpstr>
      <vt:lpstr>Mô tả tựa lập trình cho GTSX chèn</vt:lpstr>
      <vt:lpstr>Minh họa hoạt động của GT</vt:lpstr>
      <vt:lpstr>Sắp xếp chèn – Cài đặt hàm</vt:lpstr>
      <vt:lpstr>Tổng kết về các giải thuật sắp xếp cơ bản</vt:lpstr>
      <vt:lpstr>Các giải thuật sắp xếp nâng cao</vt:lpstr>
      <vt:lpstr>Sắp xếp nhanh (QuickSort)</vt:lpstr>
      <vt:lpstr>Sắp xếp nhanh</vt:lpstr>
      <vt:lpstr>Giải thuật phân đoạn</vt:lpstr>
      <vt:lpstr>Sắp xếp nhanh – Cài đặt</vt:lpstr>
      <vt:lpstr>Ví dụ</vt:lpstr>
      <vt:lpstr>Sắp xếp nhanh – Cài đặt</vt:lpstr>
      <vt:lpstr>Sắp xếp trộn (Merge Sort)</vt:lpstr>
      <vt:lpstr>Giải thuật trộn</vt:lpstr>
      <vt:lpstr>Giải thuật trộn – Cài đặt</vt:lpstr>
      <vt:lpstr>Giải thuật trộn – Cài đặt</vt:lpstr>
      <vt:lpstr>Ví dụ</vt:lpstr>
      <vt:lpstr>Sắp xếp vun đống (Heap Sort)</vt:lpstr>
      <vt:lpstr>Sắp xếp vun đống (Heap Sort)</vt:lpstr>
      <vt:lpstr>Sắp xếp vun đống – Ý tưởng</vt:lpstr>
      <vt:lpstr>Giải thuật vun đống (MakeHeap)- ý tưởng</vt:lpstr>
      <vt:lpstr>Ví dụ minh họa </vt:lpstr>
      <vt:lpstr>Ví dụ minh họa (tiếp)</vt:lpstr>
      <vt:lpstr>Ví dụ minh họa (tiếp)</vt:lpstr>
      <vt:lpstr>Giải thuật vun đống cho một cây con (MakeSubHeap)</vt:lpstr>
      <vt:lpstr>Cài đặt thủ tục MakeSubHeap </vt:lpstr>
      <vt:lpstr>Cài đặt thủ tục vun đống (MakeHeap)</vt:lpstr>
      <vt:lpstr>Cài đặt thủ tục sắp xếp vun đống HeapSort</vt:lpstr>
      <vt:lpstr>Ví dụ</vt:lpstr>
      <vt:lpstr>Tóm tắt các giải thuật sắp xếp</vt:lpstr>
      <vt:lpstr>Bài tập</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Phần 3: Cấu trúc dữ liệu và giải thuật</dc:title>
  <dc:creator>Net</dc:creator>
  <cp:lastModifiedBy>Binh Nguyen</cp:lastModifiedBy>
  <cp:revision>84</cp:revision>
  <dcterms:created xsi:type="dcterms:W3CDTF">2010-09-24T13:14:19Z</dcterms:created>
  <dcterms:modified xsi:type="dcterms:W3CDTF">2022-10-17T14:24:33Z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0x010100022953E05853314FA00939512CAC603E</vt:lpwstr>
  </property>
</Properties>
</file>