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8" r:id="rId5"/>
    <p:sldId id="271" r:id="rId6"/>
    <p:sldId id="272" r:id="rId7"/>
    <p:sldId id="273" r:id="rId8"/>
    <p:sldId id="274" r:id="rId9"/>
    <p:sldId id="275"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Van Tien - Vien Dien Tu - Vien Thong" initials="PT" lastIdx="3" clrIdx="0">
    <p:extLst>
      <p:ext uri="{19B8F6BF-5375-455C-9EA6-DF929625EA0E}">
        <p15:presenceInfo xmlns:p15="http://schemas.microsoft.com/office/powerpoint/2012/main" userId="S::tien.phamvan1@hust.edu.vn::a37fbc34-d768-4690-a7e8-31e6322a1bec" providerId="AD"/>
      </p:ext>
    </p:extLst>
  </p:cmAuthor>
  <p:cmAuthor id="2" name="Nguyen Trung Nam 20162838" initials="N2" lastIdx="2" clrIdx="1">
    <p:extLst>
      <p:ext uri="{19B8F6BF-5375-455C-9EA6-DF929625EA0E}">
        <p15:presenceInfo xmlns:p15="http://schemas.microsoft.com/office/powerpoint/2012/main" userId="S::nam.nt162838@sis.hust.edu.vn::ec96d0bc-1322-4f78-b23c-6c9a80072a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EF0B8-5131-3B62-A535-CCE589211045}" v="6" dt="2024-03-29T06:10:05.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562d0a21cbbc376f3de4693f2e0b0382f177416ed56fb135134d2c9dedc656a::" providerId="AD" clId="Web-{16E20C8C-66D6-9DC1-C751-99D35BC1A532}"/>
    <pc:docChg chg="modSld">
      <pc:chgData name="Guest User" userId="S::urn:spo:anon#8562d0a21cbbc376f3de4693f2e0b0382f177416ed56fb135134d2c9dedc656a::" providerId="AD" clId="Web-{16E20C8C-66D6-9DC1-C751-99D35BC1A532}" dt="2024-03-08T08:02:56.241" v="0" actId="1076"/>
      <pc:docMkLst>
        <pc:docMk/>
      </pc:docMkLst>
      <pc:sldChg chg="modSp">
        <pc:chgData name="Guest User" userId="S::urn:spo:anon#8562d0a21cbbc376f3de4693f2e0b0382f177416ed56fb135134d2c9dedc656a::" providerId="AD" clId="Web-{16E20C8C-66D6-9DC1-C751-99D35BC1A532}" dt="2024-03-08T08:02:56.241" v="0" actId="1076"/>
        <pc:sldMkLst>
          <pc:docMk/>
          <pc:sldMk cId="2635623863" sldId="273"/>
        </pc:sldMkLst>
        <pc:picChg chg="mod">
          <ac:chgData name="Guest User" userId="S::urn:spo:anon#8562d0a21cbbc376f3de4693f2e0b0382f177416ed56fb135134d2c9dedc656a::" providerId="AD" clId="Web-{16E20C8C-66D6-9DC1-C751-99D35BC1A532}" dt="2024-03-08T08:02:56.241" v="0" actId="1076"/>
          <ac:picMkLst>
            <pc:docMk/>
            <pc:sldMk cId="2635623863" sldId="273"/>
            <ac:picMk id="2" creationId="{2E8AA567-B97C-47BC-A985-275C5B8443B5}"/>
          </ac:picMkLst>
        </pc:picChg>
      </pc:sldChg>
    </pc:docChg>
  </pc:docChgLst>
  <pc:docChgLst>
    <pc:chgData name="Guest User" userId="S::urn:spo:anon#8562d0a21cbbc376f3de4693f2e0b0382f177416ed56fb135134d2c9dedc656a::" providerId="AD" clId="Web-{DC8EF0B8-5131-3B62-A535-CCE589211045}"/>
    <pc:docChg chg="modSld">
      <pc:chgData name="Guest User" userId="S::urn:spo:anon#8562d0a21cbbc376f3de4693f2e0b0382f177416ed56fb135134d2c9dedc656a::" providerId="AD" clId="Web-{DC8EF0B8-5131-3B62-A535-CCE589211045}" dt="2024-03-29T06:10:05.816" v="5" actId="1076"/>
      <pc:docMkLst>
        <pc:docMk/>
      </pc:docMkLst>
      <pc:sldChg chg="modSp">
        <pc:chgData name="Guest User" userId="S::urn:spo:anon#8562d0a21cbbc376f3de4693f2e0b0382f177416ed56fb135134d2c9dedc656a::" providerId="AD" clId="Web-{DC8EF0B8-5131-3B62-A535-CCE589211045}" dt="2024-03-29T05:49:35.439" v="4" actId="20577"/>
        <pc:sldMkLst>
          <pc:docMk/>
          <pc:sldMk cId="2635623863" sldId="273"/>
        </pc:sldMkLst>
        <pc:spChg chg="mod">
          <ac:chgData name="Guest User" userId="S::urn:spo:anon#8562d0a21cbbc376f3de4693f2e0b0382f177416ed56fb135134d2c9dedc656a::" providerId="AD" clId="Web-{DC8EF0B8-5131-3B62-A535-CCE589211045}" dt="2024-03-29T05:49:35.439" v="4" actId="20577"/>
          <ac:spMkLst>
            <pc:docMk/>
            <pc:sldMk cId="2635623863" sldId="273"/>
            <ac:spMk id="18435" creationId="{00000000-0000-0000-0000-000000000000}"/>
          </ac:spMkLst>
        </pc:spChg>
      </pc:sldChg>
      <pc:sldChg chg="modSp">
        <pc:chgData name="Guest User" userId="S::urn:spo:anon#8562d0a21cbbc376f3de4693f2e0b0382f177416ed56fb135134d2c9dedc656a::" providerId="AD" clId="Web-{DC8EF0B8-5131-3B62-A535-CCE589211045}" dt="2024-03-29T06:10:05.816" v="5" actId="1076"/>
        <pc:sldMkLst>
          <pc:docMk/>
          <pc:sldMk cId="3340376" sldId="275"/>
        </pc:sldMkLst>
        <pc:picChg chg="mod">
          <ac:chgData name="Guest User" userId="S::urn:spo:anon#8562d0a21cbbc376f3de4693f2e0b0382f177416ed56fb135134d2c9dedc656a::" providerId="AD" clId="Web-{DC8EF0B8-5131-3B62-A535-CCE589211045}" dt="2024-03-29T06:10:05.816" v="5" actId="1076"/>
          <ac:picMkLst>
            <pc:docMk/>
            <pc:sldMk cId="3340376" sldId="275"/>
            <ac:picMk id="2" creationId="{2CF8407C-0000-4E1D-90AA-579EF0683922}"/>
          </ac:picMkLst>
        </pc:picChg>
      </pc:sldChg>
    </pc:docChg>
  </pc:docChgLst>
  <pc:docChgLst>
    <pc:chgData name="Bui Duy Khanh 20203467" userId="S::khanh.bd203467@sis.hust.edu.vn::7bfde524-774a-4dee-81c7-db1efccac43d" providerId="AD" clId="Web-{A7E85C35-1436-4DA1-8707-A9BAA5237F3C}"/>
    <pc:docChg chg="modSld">
      <pc:chgData name="Bui Duy Khanh 20203467" userId="S::khanh.bd203467@sis.hust.edu.vn::7bfde524-774a-4dee-81c7-db1efccac43d" providerId="AD" clId="Web-{A7E85C35-1436-4DA1-8707-A9BAA5237F3C}" dt="2024-03-08T07:25:01.164" v="2"/>
      <pc:docMkLst>
        <pc:docMk/>
      </pc:docMkLst>
      <pc:sldChg chg="addSp delSp">
        <pc:chgData name="Bui Duy Khanh 20203467" userId="S::khanh.bd203467@sis.hust.edu.vn::7bfde524-774a-4dee-81c7-db1efccac43d" providerId="AD" clId="Web-{A7E85C35-1436-4DA1-8707-A9BAA5237F3C}" dt="2024-03-08T07:25:01.164" v="2"/>
        <pc:sldMkLst>
          <pc:docMk/>
          <pc:sldMk cId="926195417" sldId="276"/>
        </pc:sldMkLst>
        <pc:inkChg chg="add">
          <ac:chgData name="Bui Duy Khanh 20203467" userId="S::khanh.bd203467@sis.hust.edu.vn::7bfde524-774a-4dee-81c7-db1efccac43d" providerId="AD" clId="Web-{A7E85C35-1436-4DA1-8707-A9BAA5237F3C}" dt="2024-03-08T07:24:57.773" v="0"/>
          <ac:inkMkLst>
            <pc:docMk/>
            <pc:sldMk cId="926195417" sldId="276"/>
            <ac:inkMk id="2" creationId="{77761D7C-951E-4D2C-1A7D-BE92A0728649}"/>
          </ac:inkMkLst>
        </pc:inkChg>
        <pc:inkChg chg="add del">
          <ac:chgData name="Bui Duy Khanh 20203467" userId="S::khanh.bd203467@sis.hust.edu.vn::7bfde524-774a-4dee-81c7-db1efccac43d" providerId="AD" clId="Web-{A7E85C35-1436-4DA1-8707-A9BAA5237F3C}" dt="2024-03-08T07:25:01.164" v="2"/>
          <ac:inkMkLst>
            <pc:docMk/>
            <pc:sldMk cId="926195417" sldId="276"/>
            <ac:inkMk id="3" creationId="{C5969962-8C26-5CD9-CD99-5175BD06D7A9}"/>
          </ac:inkMkLst>
        </pc:inkChg>
      </pc:sldChg>
    </pc:docChg>
  </pc:docChgLst>
  <pc:docChgLst>
    <pc:chgData name="Người dùng Khách" userId="S::urn:spo:anon#8562d0a21cbbc376f3de4693f2e0b0382f177416ed56fb135134d2c9dedc656a::" providerId="AD" clId="Web-{F51394FF-6508-175F-6C03-0251268DE759}"/>
    <pc:docChg chg="modSld">
      <pc:chgData name="Người dùng Khách" userId="S::urn:spo:anon#8562d0a21cbbc376f3de4693f2e0b0382f177416ed56fb135134d2c9dedc656a::" providerId="AD" clId="Web-{F51394FF-6508-175F-6C03-0251268DE759}" dt="2024-03-13T11:54:01.213" v="0" actId="1076"/>
      <pc:docMkLst>
        <pc:docMk/>
      </pc:docMkLst>
      <pc:sldChg chg="modSp">
        <pc:chgData name="Người dùng Khách" userId="S::urn:spo:anon#8562d0a21cbbc376f3de4693f2e0b0382f177416ed56fb135134d2c9dedc656a::" providerId="AD" clId="Web-{F51394FF-6508-175F-6C03-0251268DE759}" dt="2024-03-13T11:54:01.213" v="0" actId="1076"/>
        <pc:sldMkLst>
          <pc:docMk/>
          <pc:sldMk cId="2635623863" sldId="273"/>
        </pc:sldMkLst>
        <pc:picChg chg="mod">
          <ac:chgData name="Người dùng Khách" userId="S::urn:spo:anon#8562d0a21cbbc376f3de4693f2e0b0382f177416ed56fb135134d2c9dedc656a::" providerId="AD" clId="Web-{F51394FF-6508-175F-6C03-0251268DE759}" dt="2024-03-13T11:54:01.213" v="0" actId="1076"/>
          <ac:picMkLst>
            <pc:docMk/>
            <pc:sldMk cId="2635623863" sldId="273"/>
            <ac:picMk id="2" creationId="{2E8AA567-B97C-47BC-A985-275C5B8443B5}"/>
          </ac:picMkLst>
        </pc:picChg>
      </pc:sldChg>
    </pc:docChg>
  </pc:docChgLst>
  <pc:docChgLst>
    <pc:chgData name="Vu Duc Manh 20203504" userId="S::manh.vd203504@sis.hust.edu.vn::237a73a7-5d4f-4aaa-9a1a-0fd393b323d2" providerId="AD" clId="Web-{BD8A41B0-9F67-478F-90AF-05620EF4D8B4}"/>
    <pc:docChg chg="modSld">
      <pc:chgData name="Vu Duc Manh 20203504" userId="S::manh.vd203504@sis.hust.edu.vn::237a73a7-5d4f-4aaa-9a1a-0fd393b323d2" providerId="AD" clId="Web-{BD8A41B0-9F67-478F-90AF-05620EF4D8B4}" dt="2024-03-08T05:38:33.639" v="1" actId="20577"/>
      <pc:docMkLst>
        <pc:docMk/>
      </pc:docMkLst>
      <pc:sldChg chg="modSp">
        <pc:chgData name="Vu Duc Manh 20203504" userId="S::manh.vd203504@sis.hust.edu.vn::237a73a7-5d4f-4aaa-9a1a-0fd393b323d2" providerId="AD" clId="Web-{BD8A41B0-9F67-478F-90AF-05620EF4D8B4}" dt="2024-03-08T05:38:33.639" v="1" actId="20577"/>
        <pc:sldMkLst>
          <pc:docMk/>
          <pc:sldMk cId="2635623863" sldId="273"/>
        </pc:sldMkLst>
        <pc:spChg chg="mod">
          <ac:chgData name="Vu Duc Manh 20203504" userId="S::manh.vd203504@sis.hust.edu.vn::237a73a7-5d4f-4aaa-9a1a-0fd393b323d2" providerId="AD" clId="Web-{BD8A41B0-9F67-478F-90AF-05620EF4D8B4}" dt="2024-03-08T05:38:33.639" v="1" actId="20577"/>
          <ac:spMkLst>
            <pc:docMk/>
            <pc:sldMk cId="2635623863" sldId="273"/>
            <ac:spMk id="18435" creationId="{00000000-0000-0000-0000-000000000000}"/>
          </ac:spMkLst>
        </pc:spChg>
      </pc:sldChg>
    </pc:docChg>
  </pc:docChgLst>
  <pc:docChgLst>
    <pc:chgData name="Bui Duy Khanh 20203467" userId="S::khanh.bd203467@sis.hust.edu.vn::7bfde524-774a-4dee-81c7-db1efccac43d" providerId="AD" clId="Web-{A52C375A-C608-4CF9-AFF6-32E71A5539C4}"/>
    <pc:docChg chg="modSld">
      <pc:chgData name="Bui Duy Khanh 20203467" userId="S::khanh.bd203467@sis.hust.edu.vn::7bfde524-774a-4dee-81c7-db1efccac43d" providerId="AD" clId="Web-{A52C375A-C608-4CF9-AFF6-32E71A5539C4}" dt="2024-03-08T06:08:58.816" v="3"/>
      <pc:docMkLst>
        <pc:docMk/>
      </pc:docMkLst>
      <pc:sldChg chg="addSp delSp">
        <pc:chgData name="Bui Duy Khanh 20203467" userId="S::khanh.bd203467@sis.hust.edu.vn::7bfde524-774a-4dee-81c7-db1efccac43d" providerId="AD" clId="Web-{A52C375A-C608-4CF9-AFF6-32E71A5539C4}" dt="2024-03-08T06:08:58.816" v="3"/>
        <pc:sldMkLst>
          <pc:docMk/>
          <pc:sldMk cId="2635623863" sldId="273"/>
        </pc:sldMkLst>
        <pc:inkChg chg="add del">
          <ac:chgData name="Bui Duy Khanh 20203467" userId="S::khanh.bd203467@sis.hust.edu.vn::7bfde524-774a-4dee-81c7-db1efccac43d" providerId="AD" clId="Web-{A52C375A-C608-4CF9-AFF6-32E71A5539C4}" dt="2024-03-08T06:08:58.816" v="3"/>
          <ac:inkMkLst>
            <pc:docMk/>
            <pc:sldMk cId="2635623863" sldId="273"/>
            <ac:inkMk id="3" creationId="{EAEDE0A1-75CA-B454-98CF-DB31D996297E}"/>
          </ac:inkMkLst>
        </pc:inkChg>
        <pc:inkChg chg="add del">
          <ac:chgData name="Bui Duy Khanh 20203467" userId="S::khanh.bd203467@sis.hust.edu.vn::7bfde524-774a-4dee-81c7-db1efccac43d" providerId="AD" clId="Web-{A52C375A-C608-4CF9-AFF6-32E71A5539C4}" dt="2024-03-08T06:08:56.988" v="2"/>
          <ac:inkMkLst>
            <pc:docMk/>
            <pc:sldMk cId="2635623863" sldId="273"/>
            <ac:inkMk id="4" creationId="{5F920024-3BB2-DBEB-FF7C-77B58D76B296}"/>
          </ac:inkMkLst>
        </pc:inkChg>
      </pc:sldChg>
    </pc:docChg>
  </pc:docChgLst>
  <pc:docChgLst>
    <pc:chgData name="Pham Van Tien - Vien Dien Tu - Vien Thong" userId="S::tien.phamvan1@hust.edu.vn::a37fbc34-d768-4690-a7e8-31e6322a1bec" providerId="AD" clId="Web-{60A9BA12-5AF5-9124-507C-D447A5E88A9A}"/>
    <pc:docChg chg="modSld">
      <pc:chgData name="Pham Van Tien - Vien Dien Tu - Vien Thong" userId="S::tien.phamvan1@hust.edu.vn::a37fbc34-d768-4690-a7e8-31e6322a1bec" providerId="AD" clId="Web-{60A9BA12-5AF5-9124-507C-D447A5E88A9A}" dt="2023-04-02T04:00:33.600" v="43" actId="20577"/>
      <pc:docMkLst>
        <pc:docMk/>
      </pc:docMkLst>
      <pc:sldChg chg="modSp">
        <pc:chgData name="Pham Van Tien - Vien Dien Tu - Vien Thong" userId="S::tien.phamvan1@hust.edu.vn::a37fbc34-d768-4690-a7e8-31e6322a1bec" providerId="AD" clId="Web-{60A9BA12-5AF5-9124-507C-D447A5E88A9A}" dt="2023-04-02T03:52:24.039" v="1" actId="20577"/>
        <pc:sldMkLst>
          <pc:docMk/>
          <pc:sldMk cId="3743629719" sldId="272"/>
        </pc:sldMkLst>
        <pc:spChg chg="mod">
          <ac:chgData name="Pham Van Tien - Vien Dien Tu - Vien Thong" userId="S::tien.phamvan1@hust.edu.vn::a37fbc34-d768-4690-a7e8-31e6322a1bec" providerId="AD" clId="Web-{60A9BA12-5AF5-9124-507C-D447A5E88A9A}" dt="2023-04-02T03:52:24.039" v="1" actId="20577"/>
          <ac:spMkLst>
            <pc:docMk/>
            <pc:sldMk cId="3743629719" sldId="272"/>
            <ac:spMk id="18435" creationId="{00000000-0000-0000-0000-000000000000}"/>
          </ac:spMkLst>
        </pc:spChg>
      </pc:sldChg>
      <pc:sldChg chg="modSp">
        <pc:chgData name="Pham Van Tien - Vien Dien Tu - Vien Thong" userId="S::tien.phamvan1@hust.edu.vn::a37fbc34-d768-4690-a7e8-31e6322a1bec" providerId="AD" clId="Web-{60A9BA12-5AF5-9124-507C-D447A5E88A9A}" dt="2023-04-02T03:53:16.837" v="19" actId="20577"/>
        <pc:sldMkLst>
          <pc:docMk/>
          <pc:sldMk cId="2635623863" sldId="273"/>
        </pc:sldMkLst>
        <pc:spChg chg="mod">
          <ac:chgData name="Pham Van Tien - Vien Dien Tu - Vien Thong" userId="S::tien.phamvan1@hust.edu.vn::a37fbc34-d768-4690-a7e8-31e6322a1bec" providerId="AD" clId="Web-{60A9BA12-5AF5-9124-507C-D447A5E88A9A}" dt="2023-04-02T03:53:16.837" v="19" actId="20577"/>
          <ac:spMkLst>
            <pc:docMk/>
            <pc:sldMk cId="2635623863" sldId="273"/>
            <ac:spMk id="18435" creationId="{00000000-0000-0000-0000-000000000000}"/>
          </ac:spMkLst>
        </pc:spChg>
      </pc:sldChg>
      <pc:sldChg chg="modSp">
        <pc:chgData name="Pham Van Tien - Vien Dien Tu - Vien Thong" userId="S::tien.phamvan1@hust.edu.vn::a37fbc34-d768-4690-a7e8-31e6322a1bec" providerId="AD" clId="Web-{60A9BA12-5AF5-9124-507C-D447A5E88A9A}" dt="2023-04-02T03:53:52.995" v="40" actId="20577"/>
        <pc:sldMkLst>
          <pc:docMk/>
          <pc:sldMk cId="3976179160" sldId="274"/>
        </pc:sldMkLst>
        <pc:spChg chg="mod">
          <ac:chgData name="Pham Van Tien - Vien Dien Tu - Vien Thong" userId="S::tien.phamvan1@hust.edu.vn::a37fbc34-d768-4690-a7e8-31e6322a1bec" providerId="AD" clId="Web-{60A9BA12-5AF5-9124-507C-D447A5E88A9A}" dt="2023-04-02T03:53:52.995" v="40" actId="20577"/>
          <ac:spMkLst>
            <pc:docMk/>
            <pc:sldMk cId="3976179160" sldId="274"/>
            <ac:spMk id="18434" creationId="{00000000-0000-0000-0000-000000000000}"/>
          </ac:spMkLst>
        </pc:spChg>
      </pc:sldChg>
      <pc:sldChg chg="modSp">
        <pc:chgData name="Pham Van Tien - Vien Dien Tu - Vien Thong" userId="S::tien.phamvan1@hust.edu.vn::a37fbc34-d768-4690-a7e8-31e6322a1bec" providerId="AD" clId="Web-{60A9BA12-5AF5-9124-507C-D447A5E88A9A}" dt="2023-04-02T04:00:33.600" v="43" actId="20577"/>
        <pc:sldMkLst>
          <pc:docMk/>
          <pc:sldMk cId="900024032" sldId="279"/>
        </pc:sldMkLst>
        <pc:spChg chg="mod">
          <ac:chgData name="Pham Van Tien - Vien Dien Tu - Vien Thong" userId="S::tien.phamvan1@hust.edu.vn::a37fbc34-d768-4690-a7e8-31e6322a1bec" providerId="AD" clId="Web-{60A9BA12-5AF5-9124-507C-D447A5E88A9A}" dt="2023-04-02T04:00:33.600" v="43" actId="20577"/>
          <ac:spMkLst>
            <pc:docMk/>
            <pc:sldMk cId="900024032" sldId="279"/>
            <ac:spMk id="18435" creationId="{00000000-0000-0000-0000-000000000000}"/>
          </ac:spMkLst>
        </pc:spChg>
      </pc:sldChg>
    </pc:docChg>
  </pc:docChgLst>
  <pc:docChgLst>
    <pc:chgData name="Nguyen Gia Kham 20203465" userId="S::kham.ng203465@sis.hust.edu.vn::1d229a01-c03f-4efb-b940-196d6b47c9f9" providerId="AD" clId="Web-{85E19CAE-2195-4924-8B0F-CB17DD079EE5}"/>
    <pc:docChg chg="addSld delSld modSld">
      <pc:chgData name="Nguyen Gia Kham 20203465" userId="S::kham.ng203465@sis.hust.edu.vn::1d229a01-c03f-4efb-b940-196d6b47c9f9" providerId="AD" clId="Web-{85E19CAE-2195-4924-8B0F-CB17DD079EE5}" dt="2024-03-08T07:48:06.465" v="2"/>
      <pc:docMkLst>
        <pc:docMk/>
      </pc:docMkLst>
      <pc:sldChg chg="add del">
        <pc:chgData name="Nguyen Gia Kham 20203465" userId="S::kham.ng203465@sis.hust.edu.vn::1d229a01-c03f-4efb-b940-196d6b47c9f9" providerId="AD" clId="Web-{85E19CAE-2195-4924-8B0F-CB17DD079EE5}" dt="2024-03-08T07:48:06.465" v="2"/>
        <pc:sldMkLst>
          <pc:docMk/>
          <pc:sldMk cId="2635623863" sldId="273"/>
        </pc:sldMkLst>
      </pc:sldChg>
      <pc:sldChg chg="modSp">
        <pc:chgData name="Nguyen Gia Kham 20203465" userId="S::kham.ng203465@sis.hust.edu.vn::1d229a01-c03f-4efb-b940-196d6b47c9f9" providerId="AD" clId="Web-{85E19CAE-2195-4924-8B0F-CB17DD079EE5}" dt="2024-03-08T07:37:09.623" v="0" actId="20577"/>
        <pc:sldMkLst>
          <pc:docMk/>
          <pc:sldMk cId="926195417" sldId="276"/>
        </pc:sldMkLst>
        <pc:spChg chg="mod">
          <ac:chgData name="Nguyen Gia Kham 20203465" userId="S::kham.ng203465@sis.hust.edu.vn::1d229a01-c03f-4efb-b940-196d6b47c9f9" providerId="AD" clId="Web-{85E19CAE-2195-4924-8B0F-CB17DD079EE5}" dt="2024-03-08T07:37:09.623" v="0" actId="20577"/>
          <ac:spMkLst>
            <pc:docMk/>
            <pc:sldMk cId="926195417" sldId="276"/>
            <ac:spMk id="18435" creationId="{00000000-0000-0000-0000-000000000000}"/>
          </ac:spMkLst>
        </pc:spChg>
      </pc:sldChg>
    </pc:docChg>
  </pc:docChgLst>
  <pc:docChgLst>
    <pc:chgData name="Bui Duy Khanh 20203467" userId="S::khanh.bd203467@sis.hust.edu.vn::7bfde524-774a-4dee-81c7-db1efccac43d" providerId="AD" clId="Web-{6BF46A88-4975-4B62-B3A2-A3488888C943}"/>
    <pc:docChg chg="delSld modSld">
      <pc:chgData name="Bui Duy Khanh 20203467" userId="S::khanh.bd203467@sis.hust.edu.vn::7bfde524-774a-4dee-81c7-db1efccac43d" providerId="AD" clId="Web-{6BF46A88-4975-4B62-B3A2-A3488888C943}" dt="2024-03-08T07:44:11.251" v="1"/>
      <pc:docMkLst>
        <pc:docMk/>
      </pc:docMkLst>
      <pc:sldChg chg="del">
        <pc:chgData name="Bui Duy Khanh 20203467" userId="S::khanh.bd203467@sis.hust.edu.vn::7bfde524-774a-4dee-81c7-db1efccac43d" providerId="AD" clId="Web-{6BF46A88-4975-4B62-B3A2-A3488888C943}" dt="2024-03-08T07:44:08.360" v="0"/>
        <pc:sldMkLst>
          <pc:docMk/>
          <pc:sldMk cId="926195417" sldId="276"/>
        </pc:sldMkLst>
      </pc:sldChg>
      <pc:sldChg chg="addSp">
        <pc:chgData name="Bui Duy Khanh 20203467" userId="S::khanh.bd203467@sis.hust.edu.vn::7bfde524-774a-4dee-81c7-db1efccac43d" providerId="AD" clId="Web-{6BF46A88-4975-4B62-B3A2-A3488888C943}" dt="2024-03-08T07:44:11.251" v="1"/>
        <pc:sldMkLst>
          <pc:docMk/>
          <pc:sldMk cId="1677020660" sldId="277"/>
        </pc:sldMkLst>
        <pc:inkChg chg="add">
          <ac:chgData name="Bui Duy Khanh 20203467" userId="S::khanh.bd203467@sis.hust.edu.vn::7bfde524-774a-4dee-81c7-db1efccac43d" providerId="AD" clId="Web-{6BF46A88-4975-4B62-B3A2-A3488888C943}" dt="2024-03-08T07:44:11.251" v="1"/>
          <ac:inkMkLst>
            <pc:docMk/>
            <pc:sldMk cId="1677020660" sldId="277"/>
            <ac:inkMk id="3" creationId="{1BA0E328-4754-72A8-B56A-630B07075C14}"/>
          </ac:inkMkLst>
        </pc:inkChg>
      </pc:sldChg>
    </pc:docChg>
  </pc:docChgLst>
  <pc:docChgLst>
    <pc:chgData name="Hoang Duc Manh 20203498" userId="S::manh.hd203498@sis.hust.edu.vn::3bbb7e48-e413-4c25-bc83-de206a7837b9" providerId="AD" clId="Web-{65CFAB67-BFCB-410D-BA77-42DFFD7AD809}"/>
    <pc:docChg chg="modSld">
      <pc:chgData name="Hoang Duc Manh 20203498" userId="S::manh.hd203498@sis.hust.edu.vn::3bbb7e48-e413-4c25-bc83-de206a7837b9" providerId="AD" clId="Web-{65CFAB67-BFCB-410D-BA77-42DFFD7AD809}" dt="2024-03-08T07:53:50.475" v="1" actId="1076"/>
      <pc:docMkLst>
        <pc:docMk/>
      </pc:docMkLst>
      <pc:sldChg chg="modSp">
        <pc:chgData name="Hoang Duc Manh 20203498" userId="S::manh.hd203498@sis.hust.edu.vn::3bbb7e48-e413-4c25-bc83-de206a7837b9" providerId="AD" clId="Web-{65CFAB67-BFCB-410D-BA77-42DFFD7AD809}" dt="2024-03-08T07:53:50.475" v="1" actId="1076"/>
        <pc:sldMkLst>
          <pc:docMk/>
          <pc:sldMk cId="610720294" sldId="278"/>
        </pc:sldMkLst>
        <pc:picChg chg="mod">
          <ac:chgData name="Hoang Duc Manh 20203498" userId="S::manh.hd203498@sis.hust.edu.vn::3bbb7e48-e413-4c25-bc83-de206a7837b9" providerId="AD" clId="Web-{65CFAB67-BFCB-410D-BA77-42DFFD7AD809}" dt="2024-03-08T07:53:50.475" v="1" actId="1076"/>
          <ac:picMkLst>
            <pc:docMk/>
            <pc:sldMk cId="610720294" sldId="278"/>
            <ac:picMk id="2" creationId="{D1E777A1-6509-450A-A17E-E19F44122A27}"/>
          </ac:picMkLst>
        </pc:picChg>
      </pc:sldChg>
    </pc:docChg>
  </pc:docChgLst>
  <pc:docChgLst>
    <pc:chgData name="Bui Duy Khanh 20203467" userId="S::khanh.bd203467@sis.hust.edu.vn::7bfde524-774a-4dee-81c7-db1efccac43d" providerId="AD" clId="Web-{F78785A4-C6D6-4D46-8C09-24C8DE252030}"/>
    <pc:docChg chg="modSld">
      <pc:chgData name="Bui Duy Khanh 20203467" userId="S::khanh.bd203467@sis.hust.edu.vn::7bfde524-774a-4dee-81c7-db1efccac43d" providerId="AD" clId="Web-{F78785A4-C6D6-4D46-8C09-24C8DE252030}" dt="2024-03-08T07:37:27.051" v="6"/>
      <pc:docMkLst>
        <pc:docMk/>
      </pc:docMkLst>
      <pc:sldChg chg="addSp delSp">
        <pc:chgData name="Bui Duy Khanh 20203467" userId="S::khanh.bd203467@sis.hust.edu.vn::7bfde524-774a-4dee-81c7-db1efccac43d" providerId="AD" clId="Web-{F78785A4-C6D6-4D46-8C09-24C8DE252030}" dt="2024-03-08T07:37:27.051" v="6"/>
        <pc:sldMkLst>
          <pc:docMk/>
          <pc:sldMk cId="926195417" sldId="276"/>
        </pc:sldMkLst>
        <pc:inkChg chg="add">
          <ac:chgData name="Bui Duy Khanh 20203467" userId="S::khanh.bd203467@sis.hust.edu.vn::7bfde524-774a-4dee-81c7-db1efccac43d" providerId="AD" clId="Web-{F78785A4-C6D6-4D46-8C09-24C8DE252030}" dt="2024-03-08T07:27:47.382" v="0"/>
          <ac:inkMkLst>
            <pc:docMk/>
            <pc:sldMk cId="926195417" sldId="276"/>
            <ac:inkMk id="3" creationId="{6E81EC70-9E04-F1FB-B375-2A08DB1F28B1}"/>
          </ac:inkMkLst>
        </pc:inkChg>
        <pc:inkChg chg="add">
          <ac:chgData name="Bui Duy Khanh 20203467" userId="S::khanh.bd203467@sis.hust.edu.vn::7bfde524-774a-4dee-81c7-db1efccac43d" providerId="AD" clId="Web-{F78785A4-C6D6-4D46-8C09-24C8DE252030}" dt="2024-03-08T07:27:50.695" v="1"/>
          <ac:inkMkLst>
            <pc:docMk/>
            <pc:sldMk cId="926195417" sldId="276"/>
            <ac:inkMk id="4" creationId="{7FBCC57B-A5FD-0141-A25A-D3A5D9E09511}"/>
          </ac:inkMkLst>
        </pc:inkChg>
        <pc:inkChg chg="add">
          <ac:chgData name="Bui Duy Khanh 20203467" userId="S::khanh.bd203467@sis.hust.edu.vn::7bfde524-774a-4dee-81c7-db1efccac43d" providerId="AD" clId="Web-{F78785A4-C6D6-4D46-8C09-24C8DE252030}" dt="2024-03-08T07:28:07.055" v="2"/>
          <ac:inkMkLst>
            <pc:docMk/>
            <pc:sldMk cId="926195417" sldId="276"/>
            <ac:inkMk id="5" creationId="{BE73C04B-2089-CC9A-EF08-ED3E6997A7CE}"/>
          </ac:inkMkLst>
        </pc:inkChg>
        <pc:inkChg chg="add">
          <ac:chgData name="Bui Duy Khanh 20203467" userId="S::khanh.bd203467@sis.hust.edu.vn::7bfde524-774a-4dee-81c7-db1efccac43d" providerId="AD" clId="Web-{F78785A4-C6D6-4D46-8C09-24C8DE252030}" dt="2024-03-08T07:29:05.446" v="3"/>
          <ac:inkMkLst>
            <pc:docMk/>
            <pc:sldMk cId="926195417" sldId="276"/>
            <ac:inkMk id="6" creationId="{4A6B9728-2D29-C62A-158A-15B18BADC479}"/>
          </ac:inkMkLst>
        </pc:inkChg>
        <pc:inkChg chg="add">
          <ac:chgData name="Bui Duy Khanh 20203467" userId="S::khanh.bd203467@sis.hust.edu.vn::7bfde524-774a-4dee-81c7-db1efccac43d" providerId="AD" clId="Web-{F78785A4-C6D6-4D46-8C09-24C8DE252030}" dt="2024-03-08T07:34:08.188" v="4"/>
          <ac:inkMkLst>
            <pc:docMk/>
            <pc:sldMk cId="926195417" sldId="276"/>
            <ac:inkMk id="7" creationId="{F873CF0F-78BD-13E0-25CF-A00F6B80628B}"/>
          </ac:inkMkLst>
        </pc:inkChg>
        <pc:inkChg chg="add del">
          <ac:chgData name="Bui Duy Khanh 20203467" userId="S::khanh.bd203467@sis.hust.edu.vn::7bfde524-774a-4dee-81c7-db1efccac43d" providerId="AD" clId="Web-{F78785A4-C6D6-4D46-8C09-24C8DE252030}" dt="2024-03-08T07:37:27.051" v="6"/>
          <ac:inkMkLst>
            <pc:docMk/>
            <pc:sldMk cId="926195417" sldId="276"/>
            <ac:inkMk id="8" creationId="{C728A589-015A-82ED-8B97-D9F73FB6DF43}"/>
          </ac:inkMkLst>
        </pc:inkChg>
      </pc:sldChg>
    </pc:docChg>
  </pc:docChgLst>
  <pc:docChgLst>
    <pc:chgData name="Guest User" userId="S::urn:spo:anon#8562d0a21cbbc376f3de4693f2e0b0382f177416ed56fb135134d2c9dedc656a::" providerId="AD" clId="Web-{0AA0D3E3-B6D0-BD89-F84D-479AD21EF050}"/>
    <pc:docChg chg="modSld">
      <pc:chgData name="Guest User" userId="S::urn:spo:anon#8562d0a21cbbc376f3de4693f2e0b0382f177416ed56fb135134d2c9dedc656a::" providerId="AD" clId="Web-{0AA0D3E3-B6D0-BD89-F84D-479AD21EF050}" dt="2024-03-08T07:19:26.482" v="2" actId="20577"/>
      <pc:docMkLst>
        <pc:docMk/>
      </pc:docMkLst>
      <pc:sldChg chg="modSp">
        <pc:chgData name="Guest User" userId="S::urn:spo:anon#8562d0a21cbbc376f3de4693f2e0b0382f177416ed56fb135134d2c9dedc656a::" providerId="AD" clId="Web-{0AA0D3E3-B6D0-BD89-F84D-479AD21EF050}" dt="2024-03-08T07:19:26.482" v="2" actId="20577"/>
        <pc:sldMkLst>
          <pc:docMk/>
          <pc:sldMk cId="926195417" sldId="276"/>
        </pc:sldMkLst>
        <pc:spChg chg="mod">
          <ac:chgData name="Guest User" userId="S::urn:spo:anon#8562d0a21cbbc376f3de4693f2e0b0382f177416ed56fb135134d2c9dedc656a::" providerId="AD" clId="Web-{0AA0D3E3-B6D0-BD89-F84D-479AD21EF050}" dt="2024-03-08T07:19:26.482" v="2" actId="20577"/>
          <ac:spMkLst>
            <pc:docMk/>
            <pc:sldMk cId="926195417" sldId="276"/>
            <ac:spMk id="18435" creationId="{00000000-0000-0000-0000-000000000000}"/>
          </ac:spMkLst>
        </pc:spChg>
      </pc:sldChg>
    </pc:docChg>
  </pc:docChgLst>
  <pc:docChgLst>
    <pc:chgData name="Tran Ngoc Duy 20203692" userId="18adc67c-cc1b-4fdb-814f-e7a5873f4df7" providerId="ADAL" clId="{712511A3-20B2-46F8-84B2-0A2FD12B1AAD}"/>
    <pc:docChg chg="undo custSel modSld">
      <pc:chgData name="Tran Ngoc Duy 20203692" userId="18adc67c-cc1b-4fdb-814f-e7a5873f4df7" providerId="ADAL" clId="{712511A3-20B2-46F8-84B2-0A2FD12B1AAD}" dt="2024-03-07T15:34:29.940" v="1" actId="14100"/>
      <pc:docMkLst>
        <pc:docMk/>
      </pc:docMkLst>
      <pc:sldChg chg="modSp mod">
        <pc:chgData name="Tran Ngoc Duy 20203692" userId="18adc67c-cc1b-4fdb-814f-e7a5873f4df7" providerId="ADAL" clId="{712511A3-20B2-46F8-84B2-0A2FD12B1AAD}" dt="2024-03-07T15:34:29.940" v="1" actId="14100"/>
        <pc:sldMkLst>
          <pc:docMk/>
          <pc:sldMk cId="3743629719" sldId="272"/>
        </pc:sldMkLst>
        <pc:picChg chg="mod">
          <ac:chgData name="Tran Ngoc Duy 20203692" userId="18adc67c-cc1b-4fdb-814f-e7a5873f4df7" providerId="ADAL" clId="{712511A3-20B2-46F8-84B2-0A2FD12B1AAD}" dt="2024-03-07T15:34:29.940" v="1" actId="14100"/>
          <ac:picMkLst>
            <pc:docMk/>
            <pc:sldMk cId="3743629719" sldId="272"/>
            <ac:picMk id="2" creationId="{5B664772-791C-4FFA-878D-0213F0DB5645}"/>
          </ac:picMkLst>
        </pc:picChg>
      </pc:sldChg>
    </pc:docChg>
  </pc:docChgLst>
  <pc:docChgLst>
    <pc:chgData name="Nguyen Gia Kham 20203465" userId="S::kham.ng203465@sis.hust.edu.vn::1d229a01-c03f-4efb-b940-196d6b47c9f9" providerId="AD" clId="Web-{74CE9E78-7EE5-4D48-96EE-C2DD674C9F1E}"/>
    <pc:docChg chg="modSld">
      <pc:chgData name="Nguyen Gia Kham 20203465" userId="S::kham.ng203465@sis.hust.edu.vn::1d229a01-c03f-4efb-b940-196d6b47c9f9" providerId="AD" clId="Web-{74CE9E78-7EE5-4D48-96EE-C2DD674C9F1E}" dt="2024-03-08T07:14:50.261" v="0" actId="20577"/>
      <pc:docMkLst>
        <pc:docMk/>
      </pc:docMkLst>
      <pc:sldChg chg="modSp">
        <pc:chgData name="Nguyen Gia Kham 20203465" userId="S::kham.ng203465@sis.hust.edu.vn::1d229a01-c03f-4efb-b940-196d6b47c9f9" providerId="AD" clId="Web-{74CE9E78-7EE5-4D48-96EE-C2DD674C9F1E}" dt="2024-03-08T07:14:50.261" v="0" actId="20577"/>
        <pc:sldMkLst>
          <pc:docMk/>
          <pc:sldMk cId="926195417" sldId="276"/>
        </pc:sldMkLst>
        <pc:spChg chg="mod">
          <ac:chgData name="Nguyen Gia Kham 20203465" userId="S::kham.ng203465@sis.hust.edu.vn::1d229a01-c03f-4efb-b940-196d6b47c9f9" providerId="AD" clId="Web-{74CE9E78-7EE5-4D48-96EE-C2DD674C9F1E}" dt="2024-03-08T07:14:50.261" v="0" actId="20577"/>
          <ac:spMkLst>
            <pc:docMk/>
            <pc:sldMk cId="926195417" sldId="276"/>
            <ac:spMk id="2" creationId="{B3502F1B-BE17-BF67-9A67-59B644A69F04}"/>
          </ac:spMkLst>
        </pc:spChg>
      </pc:sldChg>
    </pc:docChg>
  </pc:docChgLst>
  <pc:docChgLst>
    <pc:chgData name="Nguyen Xuan Phuong 20200482" userId="S::phuong.nx200482@sis.hust.edu.vn::93581063-acbb-4e61-8d0b-fb3e4fce4fd8" providerId="AD" clId="Web-{B48799CB-2336-40B0-B273-B8E2F0BE0385}"/>
    <pc:docChg chg="modSld">
      <pc:chgData name="Nguyen Xuan Phuong 20200482" userId="S::phuong.nx200482@sis.hust.edu.vn::93581063-acbb-4e61-8d0b-fb3e4fce4fd8" providerId="AD" clId="Web-{B48799CB-2336-40B0-B273-B8E2F0BE0385}" dt="2024-03-08T08:02:05.233" v="9" actId="20577"/>
      <pc:docMkLst>
        <pc:docMk/>
      </pc:docMkLst>
      <pc:sldChg chg="modSp">
        <pc:chgData name="Nguyen Xuan Phuong 20200482" userId="S::phuong.nx200482@sis.hust.edu.vn::93581063-acbb-4e61-8d0b-fb3e4fce4fd8" providerId="AD" clId="Web-{B48799CB-2336-40B0-B273-B8E2F0BE0385}" dt="2024-03-08T07:59:53.668" v="7" actId="20577"/>
        <pc:sldMkLst>
          <pc:docMk/>
          <pc:sldMk cId="2635623863" sldId="273"/>
        </pc:sldMkLst>
        <pc:spChg chg="mod">
          <ac:chgData name="Nguyen Xuan Phuong 20200482" userId="S::phuong.nx200482@sis.hust.edu.vn::93581063-acbb-4e61-8d0b-fb3e4fce4fd8" providerId="AD" clId="Web-{B48799CB-2336-40B0-B273-B8E2F0BE0385}" dt="2024-03-08T07:59:53.668" v="7" actId="20577"/>
          <ac:spMkLst>
            <pc:docMk/>
            <pc:sldMk cId="2635623863" sldId="273"/>
            <ac:spMk id="18435" creationId="{00000000-0000-0000-0000-000000000000}"/>
          </ac:spMkLst>
        </pc:spChg>
      </pc:sldChg>
      <pc:sldChg chg="modSp">
        <pc:chgData name="Nguyen Xuan Phuong 20200482" userId="S::phuong.nx200482@sis.hust.edu.vn::93581063-acbb-4e61-8d0b-fb3e4fce4fd8" providerId="AD" clId="Web-{B48799CB-2336-40B0-B273-B8E2F0BE0385}" dt="2024-03-08T08:02:05.233" v="9" actId="20577"/>
        <pc:sldMkLst>
          <pc:docMk/>
          <pc:sldMk cId="3976179160" sldId="274"/>
        </pc:sldMkLst>
        <pc:spChg chg="mod">
          <ac:chgData name="Nguyen Xuan Phuong 20200482" userId="S::phuong.nx200482@sis.hust.edu.vn::93581063-acbb-4e61-8d0b-fb3e4fce4fd8" providerId="AD" clId="Web-{B48799CB-2336-40B0-B273-B8E2F0BE0385}" dt="2024-03-08T08:02:05.233" v="9" actId="20577"/>
          <ac:spMkLst>
            <pc:docMk/>
            <pc:sldMk cId="3976179160" sldId="274"/>
            <ac:spMk id="18435" creationId="{00000000-0000-0000-0000-000000000000}"/>
          </ac:spMkLst>
        </pc:spChg>
      </pc:sldChg>
    </pc:docChg>
  </pc:docChgLst>
  <pc:docChgLst>
    <pc:chgData name="NGUYEN NGOC KHANH 20192936" userId="S::khanh.nn192936@sis.hust.edu.vn::9c8c21aa-1049-4767-8b5e-662abebb0c17" providerId="AD" clId="Web-{0600F462-319F-44F7-AF84-DB3BED423C72}"/>
    <pc:docChg chg="modSld">
      <pc:chgData name="NGUYEN NGOC KHANH 20192936" userId="S::khanh.nn192936@sis.hust.edu.vn::9c8c21aa-1049-4767-8b5e-662abebb0c17" providerId="AD" clId="Web-{0600F462-319F-44F7-AF84-DB3BED423C72}" dt="2024-03-08T07:20:36.321" v="7" actId="20577"/>
      <pc:docMkLst>
        <pc:docMk/>
      </pc:docMkLst>
      <pc:sldChg chg="addSp delSp modSp">
        <pc:chgData name="NGUYEN NGOC KHANH 20192936" userId="S::khanh.nn192936@sis.hust.edu.vn::9c8c21aa-1049-4767-8b5e-662abebb0c17" providerId="AD" clId="Web-{0600F462-319F-44F7-AF84-DB3BED423C72}" dt="2024-03-08T07:14:58.075" v="3"/>
        <pc:sldMkLst>
          <pc:docMk/>
          <pc:sldMk cId="926195417" sldId="276"/>
        </pc:sldMkLst>
        <pc:spChg chg="add del mod">
          <ac:chgData name="NGUYEN NGOC KHANH 20192936" userId="S::khanh.nn192936@sis.hust.edu.vn::9c8c21aa-1049-4767-8b5e-662abebb0c17" providerId="AD" clId="Web-{0600F462-319F-44F7-AF84-DB3BED423C72}" dt="2024-03-08T07:14:58.075" v="3"/>
          <ac:spMkLst>
            <pc:docMk/>
            <pc:sldMk cId="926195417" sldId="276"/>
            <ac:spMk id="2" creationId="{B3502F1B-BE17-BF67-9A67-59B644A69F04}"/>
          </ac:spMkLst>
        </pc:spChg>
        <pc:spChg chg="mod">
          <ac:chgData name="NGUYEN NGOC KHANH 20192936" userId="S::khanh.nn192936@sis.hust.edu.vn::9c8c21aa-1049-4767-8b5e-662abebb0c17" providerId="AD" clId="Web-{0600F462-319F-44F7-AF84-DB3BED423C72}" dt="2024-03-08T07:14:37.309" v="2" actId="20577"/>
          <ac:spMkLst>
            <pc:docMk/>
            <pc:sldMk cId="926195417" sldId="276"/>
            <ac:spMk id="18435" creationId="{00000000-0000-0000-0000-000000000000}"/>
          </ac:spMkLst>
        </pc:spChg>
      </pc:sldChg>
      <pc:sldChg chg="modSp">
        <pc:chgData name="NGUYEN NGOC KHANH 20192936" userId="S::khanh.nn192936@sis.hust.edu.vn::9c8c21aa-1049-4767-8b5e-662abebb0c17" providerId="AD" clId="Web-{0600F462-319F-44F7-AF84-DB3BED423C72}" dt="2024-03-08T07:20:36.321" v="7" actId="20577"/>
        <pc:sldMkLst>
          <pc:docMk/>
          <pc:sldMk cId="610720294" sldId="278"/>
        </pc:sldMkLst>
        <pc:spChg chg="mod">
          <ac:chgData name="NGUYEN NGOC KHANH 20192936" userId="S::khanh.nn192936@sis.hust.edu.vn::9c8c21aa-1049-4767-8b5e-662abebb0c17" providerId="AD" clId="Web-{0600F462-319F-44F7-AF84-DB3BED423C72}" dt="2024-03-08T07:20:36.321" v="7" actId="20577"/>
          <ac:spMkLst>
            <pc:docMk/>
            <pc:sldMk cId="610720294" sldId="278"/>
            <ac:spMk id="18435" creationId="{00000000-0000-0000-0000-000000000000}"/>
          </ac:spMkLst>
        </pc:spChg>
      </pc:sldChg>
    </pc:docChg>
  </pc:docChgLst>
  <pc:docChgLst>
    <pc:chgData name="Pham Van Tien - Vien Dien Tu - Vien Thong" userId="S::tien.phamvan1@hust.edu.vn::a37fbc34-d768-4690-a7e8-31e6322a1bec" providerId="AD" clId="Web-{D45B64B3-8CCA-9633-611C-890C3A5F685B}"/>
    <pc:docChg chg="delSld modSld">
      <pc:chgData name="Pham Van Tien - Vien Dien Tu - Vien Thong" userId="S::tien.phamvan1@hust.edu.vn::a37fbc34-d768-4690-a7e8-31e6322a1bec" providerId="AD" clId="Web-{D45B64B3-8CCA-9633-611C-890C3A5F685B}" dt="2022-04-14T02:48:04.765" v="16"/>
      <pc:docMkLst>
        <pc:docMk/>
      </pc:docMkLst>
      <pc:sldChg chg="modSp">
        <pc:chgData name="Pham Van Tien - Vien Dien Tu - Vien Thong" userId="S::tien.phamvan1@hust.edu.vn::a37fbc34-d768-4690-a7e8-31e6322a1bec" providerId="AD" clId="Web-{D45B64B3-8CCA-9633-611C-890C3A5F685B}" dt="2022-04-14T02:47:42.749" v="4" actId="20577"/>
        <pc:sldMkLst>
          <pc:docMk/>
          <pc:sldMk cId="3491745539" sldId="258"/>
        </pc:sldMkLst>
        <pc:spChg chg="mod">
          <ac:chgData name="Pham Van Tien - Vien Dien Tu - Vien Thong" userId="S::tien.phamvan1@hust.edu.vn::a37fbc34-d768-4690-a7e8-31e6322a1bec" providerId="AD" clId="Web-{D45B64B3-8CCA-9633-611C-890C3A5F685B}" dt="2022-04-14T02:47:42.749" v="4" actId="20577"/>
          <ac:spMkLst>
            <pc:docMk/>
            <pc:sldMk cId="3491745539" sldId="258"/>
            <ac:spMk id="13314" creationId="{00000000-0000-0000-0000-000000000000}"/>
          </ac:spMkLst>
        </pc:spChg>
      </pc:sldChg>
      <pc:sldChg chg="del">
        <pc:chgData name="Pham Van Tien - Vien Dien Tu - Vien Thong" userId="S::tien.phamvan1@hust.edu.vn::a37fbc34-d768-4690-a7e8-31e6322a1bec" providerId="AD" clId="Web-{D45B64B3-8CCA-9633-611C-890C3A5F685B}" dt="2022-04-14T02:47:57.202" v="15"/>
        <pc:sldMkLst>
          <pc:docMk/>
          <pc:sldMk cId="3222133522" sldId="259"/>
        </pc:sldMkLst>
      </pc:sldChg>
      <pc:sldChg chg="del">
        <pc:chgData name="Pham Van Tien - Vien Dien Tu - Vien Thong" userId="S::tien.phamvan1@hust.edu.vn::a37fbc34-d768-4690-a7e8-31e6322a1bec" providerId="AD" clId="Web-{D45B64B3-8CCA-9633-611C-890C3A5F685B}" dt="2022-04-14T02:47:57.187" v="14"/>
        <pc:sldMkLst>
          <pc:docMk/>
          <pc:sldMk cId="619281839" sldId="260"/>
        </pc:sldMkLst>
      </pc:sldChg>
      <pc:sldChg chg="del">
        <pc:chgData name="Pham Van Tien - Vien Dien Tu - Vien Thong" userId="S::tien.phamvan1@hust.edu.vn::a37fbc34-d768-4690-a7e8-31e6322a1bec" providerId="AD" clId="Web-{D45B64B3-8CCA-9633-611C-890C3A5F685B}" dt="2022-04-14T02:47:57.187" v="13"/>
        <pc:sldMkLst>
          <pc:docMk/>
          <pc:sldMk cId="7756706" sldId="261"/>
        </pc:sldMkLst>
      </pc:sldChg>
      <pc:sldChg chg="del">
        <pc:chgData name="Pham Van Tien - Vien Dien Tu - Vien Thong" userId="S::tien.phamvan1@hust.edu.vn::a37fbc34-d768-4690-a7e8-31e6322a1bec" providerId="AD" clId="Web-{D45B64B3-8CCA-9633-611C-890C3A5F685B}" dt="2022-04-14T02:47:57.187" v="12"/>
        <pc:sldMkLst>
          <pc:docMk/>
          <pc:sldMk cId="1880340305" sldId="262"/>
        </pc:sldMkLst>
      </pc:sldChg>
      <pc:sldChg chg="del">
        <pc:chgData name="Pham Van Tien - Vien Dien Tu - Vien Thong" userId="S::tien.phamvan1@hust.edu.vn::a37fbc34-d768-4690-a7e8-31e6322a1bec" providerId="AD" clId="Web-{D45B64B3-8CCA-9633-611C-890C3A5F685B}" dt="2022-04-14T02:47:57.187" v="11"/>
        <pc:sldMkLst>
          <pc:docMk/>
          <pc:sldMk cId="2731223874" sldId="263"/>
        </pc:sldMkLst>
      </pc:sldChg>
      <pc:sldChg chg="del">
        <pc:chgData name="Pham Van Tien - Vien Dien Tu - Vien Thong" userId="S::tien.phamvan1@hust.edu.vn::a37fbc34-d768-4690-a7e8-31e6322a1bec" providerId="AD" clId="Web-{D45B64B3-8CCA-9633-611C-890C3A5F685B}" dt="2022-04-14T02:47:57.187" v="10"/>
        <pc:sldMkLst>
          <pc:docMk/>
          <pc:sldMk cId="4123384458" sldId="265"/>
        </pc:sldMkLst>
      </pc:sldChg>
      <pc:sldChg chg="del">
        <pc:chgData name="Pham Van Tien - Vien Dien Tu - Vien Thong" userId="S::tien.phamvan1@hust.edu.vn::a37fbc34-d768-4690-a7e8-31e6322a1bec" providerId="AD" clId="Web-{D45B64B3-8CCA-9633-611C-890C3A5F685B}" dt="2022-04-14T02:47:57.187" v="8"/>
        <pc:sldMkLst>
          <pc:docMk/>
          <pc:sldMk cId="1081521652" sldId="269"/>
        </pc:sldMkLst>
      </pc:sldChg>
      <pc:sldChg chg="del">
        <pc:chgData name="Pham Van Tien - Vien Dien Tu - Vien Thong" userId="S::tien.phamvan1@hust.edu.vn::a37fbc34-d768-4690-a7e8-31e6322a1bec" providerId="AD" clId="Web-{D45B64B3-8CCA-9633-611C-890C3A5F685B}" dt="2022-04-14T02:47:57.187" v="9"/>
        <pc:sldMkLst>
          <pc:docMk/>
          <pc:sldMk cId="609555891" sldId="280"/>
        </pc:sldMkLst>
      </pc:sldChg>
      <pc:sldChg chg="del">
        <pc:chgData name="Pham Van Tien - Vien Dien Tu - Vien Thong" userId="S::tien.phamvan1@hust.edu.vn::a37fbc34-d768-4690-a7e8-31e6322a1bec" providerId="AD" clId="Web-{D45B64B3-8CCA-9633-611C-890C3A5F685B}" dt="2022-04-14T02:47:57.187" v="7"/>
        <pc:sldMkLst>
          <pc:docMk/>
          <pc:sldMk cId="2088433904" sldId="281"/>
        </pc:sldMkLst>
      </pc:sldChg>
      <pc:sldChg chg="del">
        <pc:chgData name="Pham Van Tien - Vien Dien Tu - Vien Thong" userId="S::tien.phamvan1@hust.edu.vn::a37fbc34-d768-4690-a7e8-31e6322a1bec" providerId="AD" clId="Web-{D45B64B3-8CCA-9633-611C-890C3A5F685B}" dt="2022-04-14T02:47:57.187" v="6"/>
        <pc:sldMkLst>
          <pc:docMk/>
          <pc:sldMk cId="296997948" sldId="282"/>
        </pc:sldMkLst>
      </pc:sldChg>
      <pc:sldChg chg="del">
        <pc:chgData name="Pham Van Tien - Vien Dien Tu - Vien Thong" userId="S::tien.phamvan1@hust.edu.vn::a37fbc34-d768-4690-a7e8-31e6322a1bec" providerId="AD" clId="Web-{D45B64B3-8CCA-9633-611C-890C3A5F685B}" dt="2022-04-14T02:47:57.187" v="5"/>
        <pc:sldMkLst>
          <pc:docMk/>
          <pc:sldMk cId="2665959048" sldId="283"/>
        </pc:sldMkLst>
      </pc:sldChg>
      <pc:sldChg chg="del">
        <pc:chgData name="Pham Van Tien - Vien Dien Tu - Vien Thong" userId="S::tien.phamvan1@hust.edu.vn::a37fbc34-d768-4690-a7e8-31e6322a1bec" providerId="AD" clId="Web-{D45B64B3-8CCA-9633-611C-890C3A5F685B}" dt="2022-04-14T02:48:04.765" v="16"/>
        <pc:sldMkLst>
          <pc:docMk/>
          <pc:sldMk cId="1536203144" sldId="284"/>
        </pc:sldMkLst>
      </pc:sldChg>
    </pc:docChg>
  </pc:docChgLst>
  <pc:docChgLst>
    <pc:chgData name="Pham Quang Huy 20203455" userId="S::huy.pq203455@sis.hust.edu.vn::db60cbdf-4bfd-4a2a-939a-70f80d3197fd" providerId="AD" clId="Web-{3E7A3E22-E2AE-4CFA-8F0D-37E7F7260DF1}"/>
    <pc:docChg chg="addSld delSld">
      <pc:chgData name="Pham Quang Huy 20203455" userId="S::huy.pq203455@sis.hust.edu.vn::db60cbdf-4bfd-4a2a-939a-70f80d3197fd" providerId="AD" clId="Web-{3E7A3E22-E2AE-4CFA-8F0D-37E7F7260DF1}" dt="2024-03-08T06:09:50.714" v="1"/>
      <pc:docMkLst>
        <pc:docMk/>
      </pc:docMkLst>
      <pc:sldChg chg="new del">
        <pc:chgData name="Pham Quang Huy 20203455" userId="S::huy.pq203455@sis.hust.edu.vn::db60cbdf-4bfd-4a2a-939a-70f80d3197fd" providerId="AD" clId="Web-{3E7A3E22-E2AE-4CFA-8F0D-37E7F7260DF1}" dt="2024-03-08T06:09:50.714" v="1"/>
        <pc:sldMkLst>
          <pc:docMk/>
          <pc:sldMk cId="1077486899" sldId="28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0T02:22:52.081" idx="1">
    <p:pos x="10" y="10"/>
    <p:text>@nam.nt162838@sis.hust.edu.vn Đặt tên tác giả presenter là Nam; tên thầy hiện ở footer cùng với Lab rồi.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20T02:26:29.606" idx="3">
    <p:pos x="10" y="10"/>
    <p:text>@nam.nt162838@sis.hust.edu.vn Nam cũng download sẵn kernel source code. Khi lên lớp, sinh viên nào khá mình sẽ hỗ trợ compile luôn, còn sinh viên kém hơn thì xem minh họa trên máy tính của Nam.
</p:text>
    <p:extLst>
      <p:ext uri="{C676402C-5697-4E1C-873F-D02D1690AC5C}">
        <p15:threadingInfo xmlns:p15="http://schemas.microsoft.com/office/powerpoint/2012/main" timeZoneBias="420"/>
      </p:ext>
    </p:extLst>
  </p:cm>
  <p:cm authorId="2" dt="2020-09-20T02:32:44.221" idx="2">
    <p:pos x="10" y="106"/>
    <p:text>Dạ vâng ạ.
</p:text>
    <p:extLst>
      <p:ext uri="{C676402C-5697-4E1C-873F-D02D1690AC5C}">
        <p15:threadingInfo xmlns:p15="http://schemas.microsoft.com/office/powerpoint/2012/main" timeZoneBias="420">
          <p15:parentCm authorId="1" idx="3"/>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8T07:44:12.292"/>
    </inkml:context>
    <inkml:brush xml:id="br0">
      <inkml:brushProperty name="width" value="0.1" units="cm"/>
      <inkml:brushProperty name="height" value="0.1" units="cm"/>
    </inkml:brush>
  </inkml:definitions>
  <inkml:trace contextRef="#ctx0" brushRef="#br0">12277 6112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D7588-5521-4C9F-AFA2-335FCE74AB4E}"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D096E-18C9-45C5-B2CD-B54439CD23E9}" type="slidenum">
              <a:rPr lang="en-US" smtClean="0"/>
              <a:t>‹#›</a:t>
            </a:fld>
            <a:endParaRPr lang="en-US"/>
          </a:p>
        </p:txBody>
      </p:sp>
    </p:spTree>
    <p:extLst>
      <p:ext uri="{BB962C8B-B14F-4D97-AF65-F5344CB8AC3E}">
        <p14:creationId xmlns:p14="http://schemas.microsoft.com/office/powerpoint/2010/main" val="20291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w="9525"/>
        </p:spPr>
        <p:txBody>
          <a:bodyPr/>
          <a:lstStyle/>
          <a:p>
            <a:pPr eaLnBrk="1" hangingPunct="1">
              <a:spcBef>
                <a:spcPct val="0"/>
              </a:spcBef>
            </a:pPr>
            <a:endParaRPr lang="ar-JO"/>
          </a:p>
        </p:txBody>
      </p:sp>
      <p:sp>
        <p:nvSpPr>
          <p:cNvPr id="20484" name="Slide Number Placeholder 3"/>
          <p:cNvSpPr>
            <a:spLocks noGrp="1"/>
          </p:cNvSpPr>
          <p:nvPr>
            <p:ph type="sldNum" sz="quarter" idx="4294967295"/>
          </p:nvPr>
        </p:nvSpPr>
        <p:spPr bwMode="auto">
          <a:xfrm>
            <a:off x="4143375" y="9120189"/>
            <a:ext cx="3170238" cy="479425"/>
          </a:xfrm>
          <a:prstGeom prst="rect">
            <a:avLst/>
          </a:prstGeom>
          <a:noFill/>
          <a:ln>
            <a:miter lim="800000"/>
            <a:headEnd/>
            <a:tailEnd/>
          </a:ln>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A82D1FE6-A262-46A0-B14E-0466C309CF25}" type="slidenum">
              <a:rPr kumimoji="0" lang="en-US" sz="1300" b="0" i="0" u="none" strike="noStrike" kern="1200" cap="none" spc="0" normalizeH="0" baseline="0" noProof="0">
                <a:ln>
                  <a:noFill/>
                </a:ln>
                <a:solidFill>
                  <a:prstClr val="white"/>
                </a:solidFill>
                <a:effectLst/>
                <a:uLnTx/>
                <a:uFillTx/>
                <a:latin typeface="Arial" panose="020B0604020202020204" pitchFamily="34" charset="0"/>
                <a:ea typeface="+mn-ea"/>
                <a:cs typeface="+mn-cs"/>
              </a:rPr>
              <a:pPr marL="0" marR="0" lvl="0" indent="0" algn="r" defTabSz="457200" rtl="0" eaLnBrk="0" fontAlgn="base" latinLnBrk="0" hangingPunct="0">
                <a:lnSpc>
                  <a:spcPct val="100000"/>
                </a:lnSpc>
                <a:spcBef>
                  <a:spcPct val="0"/>
                </a:spcBef>
                <a:spcAft>
                  <a:spcPct val="0"/>
                </a:spcAft>
                <a:buClrTx/>
                <a:buSzTx/>
                <a:buFontTx/>
                <a:buNone/>
                <a:tabLst/>
                <a:defRPr/>
              </a:pPr>
              <a:t>1</a:t>
            </a:fld>
            <a:endParaRPr kumimoji="0" lang="en-US" sz="13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6583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1"/>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581400"/>
            <a:ext cx="8534400" cy="762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Slide Number Placeholder 5">
            <a:extLst>
              <a:ext uri="{FF2B5EF4-FFF2-40B4-BE49-F238E27FC236}">
                <a16:creationId xmlns:a16="http://schemas.microsoft.com/office/drawing/2014/main" id="{3D48DDEE-9483-42D9-8C8B-3FA8BC6A473A}"/>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424520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4873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DFC944D-AD42-4B15-B552-607E75401183}"/>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188941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46563B2-1E0F-4832-AD25-8FAA11E620A3}"/>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61789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972800" cy="4873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12800" y="914400"/>
            <a:ext cx="107696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1033D8B-C774-44F6-92F5-0241D288C180}"/>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337865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EAF713E-4F6C-4FA2-8457-F7FFC38222ED}"/>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359885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4873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066800"/>
            <a:ext cx="538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38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D516F36-ABBF-4AFC-A2AF-C61789EA003B}"/>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206759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4873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D272F11F-1AD5-475D-8C87-53C625B22EE0}"/>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231024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487362"/>
          </a:xfrm>
          <a:prstGeom prst="rect">
            <a:avLst/>
          </a:prstGeom>
        </p:spPr>
        <p:txBody>
          <a:bodyPr/>
          <a:lstStyle/>
          <a:p>
            <a:r>
              <a:rPr lang="en-US"/>
              <a:t>Click to edit Master title style</a:t>
            </a:r>
          </a:p>
        </p:txBody>
      </p:sp>
      <p:sp>
        <p:nvSpPr>
          <p:cNvPr id="5" name="Slide Number Placeholder 5">
            <a:extLst>
              <a:ext uri="{FF2B5EF4-FFF2-40B4-BE49-F238E27FC236}">
                <a16:creationId xmlns:a16="http://schemas.microsoft.com/office/drawing/2014/main" id="{D7AC0874-EFB2-45EF-A688-E11A9A8A3EF9}"/>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344563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F674868-381E-45EB-B5AF-551D56CDC01C}"/>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272227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5">
            <a:extLst>
              <a:ext uri="{FF2B5EF4-FFF2-40B4-BE49-F238E27FC236}">
                <a16:creationId xmlns:a16="http://schemas.microsoft.com/office/drawing/2014/main" id="{FCF350B2-EDCC-4062-B8EE-B8EDAA37E539}"/>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311974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5">
            <a:extLst>
              <a:ext uri="{FF2B5EF4-FFF2-40B4-BE49-F238E27FC236}">
                <a16:creationId xmlns:a16="http://schemas.microsoft.com/office/drawing/2014/main" id="{874625E0-642F-4361-A19A-BBC21CD0D347}"/>
              </a:ext>
            </a:extLst>
          </p:cNvPr>
          <p:cNvSpPr>
            <a:spLocks noGrp="1"/>
          </p:cNvSpPr>
          <p:nvPr>
            <p:ph type="sldNum" sz="quarter" idx="12"/>
          </p:nvPr>
        </p:nvSpPr>
        <p:spPr/>
        <p:txBody>
          <a:bodyPr/>
          <a:lstStyle>
            <a:lvl1pPr>
              <a:defRPr/>
            </a:lvl1pPr>
          </a:lstStyle>
          <a:p>
            <a:fld id="{5DAFC17D-14D6-4D6D-85A9-28F788D896A5}" type="slidenum">
              <a:rPr lang="en-US" smtClean="0"/>
              <a:pPr/>
              <a:t>‹#›</a:t>
            </a:fld>
            <a:endParaRPr lang="en-US"/>
          </a:p>
        </p:txBody>
      </p:sp>
    </p:spTree>
    <p:extLst>
      <p:ext uri="{BB962C8B-B14F-4D97-AF65-F5344CB8AC3E}">
        <p14:creationId xmlns:p14="http://schemas.microsoft.com/office/powerpoint/2010/main" val="170816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4EB2E-4202-4777-B37F-2BCB32428C07}"/>
              </a:ext>
            </a:extLst>
          </p:cNvPr>
          <p:cNvSpPr/>
          <p:nvPr/>
        </p:nvSpPr>
        <p:spPr>
          <a:xfrm>
            <a:off x="14816" y="1"/>
            <a:ext cx="12162368" cy="75405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6" name="Text Placeholder 2">
            <a:extLst>
              <a:ext uri="{FF2B5EF4-FFF2-40B4-BE49-F238E27FC236}">
                <a16:creationId xmlns:a16="http://schemas.microsoft.com/office/drawing/2014/main" id="{AA9F61FA-FB78-454A-8F22-02C85C87F983}"/>
              </a:ext>
            </a:extLst>
          </p:cNvPr>
          <p:cNvSpPr>
            <a:spLocks noGrp="1"/>
          </p:cNvSpPr>
          <p:nvPr>
            <p:ph type="body" idx="1"/>
          </p:nvPr>
        </p:nvSpPr>
        <p:spPr bwMode="auto">
          <a:xfrm>
            <a:off x="812800" y="906469"/>
            <a:ext cx="10769600" cy="52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sp>
        <p:nvSpPr>
          <p:cNvPr id="6" name="Slide Number Placeholder 5">
            <a:extLst>
              <a:ext uri="{FF2B5EF4-FFF2-40B4-BE49-F238E27FC236}">
                <a16:creationId xmlns:a16="http://schemas.microsoft.com/office/drawing/2014/main" id="{D8E01302-789B-4A40-A5CA-C95E5E57DEDE}"/>
              </a:ext>
            </a:extLst>
          </p:cNvPr>
          <p:cNvSpPr>
            <a:spLocks noGrp="1"/>
          </p:cNvSpPr>
          <p:nvPr>
            <p:ph type="sldNum" sz="quarter" idx="4"/>
          </p:nvPr>
        </p:nvSpPr>
        <p:spPr>
          <a:xfrm>
            <a:off x="8737600" y="6477001"/>
            <a:ext cx="28448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7000"/>
              </a:lnSpc>
              <a:buClr>
                <a:srgbClr val="000066"/>
              </a:buClr>
              <a:buSzPct val="100000"/>
              <a:buFont typeface="Arial" panose="020B0604020202020204" pitchFamily="34" charset="0"/>
              <a:buNone/>
              <a:defRPr sz="1200">
                <a:solidFill>
                  <a:srgbClr val="898989"/>
                </a:solidFill>
                <a:latin typeface="Calibri" panose="020F0502020204030204" pitchFamily="34" charset="0"/>
              </a:defRPr>
            </a:lvl1pPr>
          </a:lstStyle>
          <a:p>
            <a:fld id="{5DAFC17D-14D6-4D6D-85A9-28F788D896A5}" type="slidenum">
              <a:rPr lang="en-US" smtClean="0"/>
              <a:pPr/>
              <a:t>‹#›</a:t>
            </a:fld>
            <a:endParaRPr lang="en-US"/>
          </a:p>
        </p:txBody>
      </p:sp>
      <p:sp>
        <p:nvSpPr>
          <p:cNvPr id="1029" name="Rectangle 5">
            <a:extLst>
              <a:ext uri="{FF2B5EF4-FFF2-40B4-BE49-F238E27FC236}">
                <a16:creationId xmlns:a16="http://schemas.microsoft.com/office/drawing/2014/main" id="{BCC4D58F-B4DA-41C9-8706-6E59A8745BA7}"/>
              </a:ext>
            </a:extLst>
          </p:cNvPr>
          <p:cNvSpPr>
            <a:spLocks noGrp="1" noChangeArrowheads="1"/>
          </p:cNvSpPr>
          <p:nvPr/>
        </p:nvSpPr>
        <p:spPr bwMode="auto">
          <a:xfrm>
            <a:off x="609600" y="6245225"/>
            <a:ext cx="2844800" cy="476250"/>
          </a:xfrm>
          <a:prstGeom prst="rect">
            <a:avLst/>
          </a:prstGeom>
          <a:noFill/>
          <a:ln>
            <a:noFill/>
          </a:ln>
        </p:spPr>
        <p:txBody>
          <a:bodyPr/>
          <a:lstStyle>
            <a:lvl1pPr>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9pPr>
          </a:lstStyle>
          <a:p>
            <a:pPr eaLnBrk="1" hangingPunct="1">
              <a:defRPr/>
            </a:pPr>
            <a:endParaRPr lang="en-US" sz="1800"/>
          </a:p>
        </p:txBody>
      </p:sp>
      <p:sp>
        <p:nvSpPr>
          <p:cNvPr id="1030" name="Rectangle 6">
            <a:extLst>
              <a:ext uri="{FF2B5EF4-FFF2-40B4-BE49-F238E27FC236}">
                <a16:creationId xmlns:a16="http://schemas.microsoft.com/office/drawing/2014/main" id="{6C9EDCB1-24E8-4DF5-8BF7-B731517CA753}"/>
              </a:ext>
            </a:extLst>
          </p:cNvPr>
          <p:cNvSpPr>
            <a:spLocks noGrp="1" noChangeArrowheads="1"/>
          </p:cNvSpPr>
          <p:nvPr/>
        </p:nvSpPr>
        <p:spPr bwMode="auto">
          <a:xfrm>
            <a:off x="4165600" y="6245225"/>
            <a:ext cx="3860800" cy="476250"/>
          </a:xfrm>
          <a:prstGeom prst="rect">
            <a:avLst/>
          </a:prstGeom>
          <a:noFill/>
          <a:ln>
            <a:noFill/>
          </a:ln>
        </p:spPr>
        <p:txBody>
          <a:bodyPr/>
          <a:lstStyle>
            <a:lvl1pPr>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97000"/>
              </a:lnSpc>
              <a:buClr>
                <a:srgbClr val="000066"/>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7000"/>
              </a:lnSpc>
              <a:spcBef>
                <a:spcPct val="0"/>
              </a:spcBef>
              <a:spcAft>
                <a:spcPct val="0"/>
              </a:spcAft>
              <a:buClr>
                <a:srgbClr val="000066"/>
              </a:buClr>
              <a:buSzPct val="100000"/>
              <a:buFont typeface="Arial" panose="020B0604020202020204" pitchFamily="34" charset="0"/>
              <a:defRPr>
                <a:solidFill>
                  <a:schemeClr val="bg1"/>
                </a:solidFill>
                <a:latin typeface="Arial" panose="020B0604020202020204" pitchFamily="34" charset="0"/>
              </a:defRPr>
            </a:lvl9pPr>
          </a:lstStyle>
          <a:p>
            <a:pPr eaLnBrk="1" hangingPunct="1">
              <a:defRPr/>
            </a:pPr>
            <a:endParaRPr lang="en-US" sz="1800"/>
          </a:p>
        </p:txBody>
      </p:sp>
      <p:pic>
        <p:nvPicPr>
          <p:cNvPr id="11" name="Picture 10">
            <a:extLst>
              <a:ext uri="{FF2B5EF4-FFF2-40B4-BE49-F238E27FC236}">
                <a16:creationId xmlns:a16="http://schemas.microsoft.com/office/drawing/2014/main" id="{2EBAF008-7085-4258-80C8-1C395EF0CE8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816" y="1"/>
            <a:ext cx="797984" cy="731837"/>
          </a:xfrm>
          <a:prstGeom prst="rect">
            <a:avLst/>
          </a:prstGeom>
        </p:spPr>
      </p:pic>
      <p:pic>
        <p:nvPicPr>
          <p:cNvPr id="3" name="Picture 2">
            <a:extLst>
              <a:ext uri="{FF2B5EF4-FFF2-40B4-BE49-F238E27FC236}">
                <a16:creationId xmlns:a16="http://schemas.microsoft.com/office/drawing/2014/main" id="{428EA78C-0B1C-45F2-989D-5999795345D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972800" y="-95251"/>
            <a:ext cx="1219200" cy="944562"/>
          </a:xfrm>
          <a:prstGeom prst="rect">
            <a:avLst/>
          </a:prstGeom>
        </p:spPr>
      </p:pic>
      <p:sp>
        <p:nvSpPr>
          <p:cNvPr id="14" name="Line 10">
            <a:extLst>
              <a:ext uri="{FF2B5EF4-FFF2-40B4-BE49-F238E27FC236}">
                <a16:creationId xmlns:a16="http://schemas.microsoft.com/office/drawing/2014/main" id="{E4EA0AFC-E746-401C-9809-F29ED54A2BC5}"/>
              </a:ext>
            </a:extLst>
          </p:cNvPr>
          <p:cNvSpPr>
            <a:spLocks noChangeShapeType="1"/>
          </p:cNvSpPr>
          <p:nvPr/>
        </p:nvSpPr>
        <p:spPr bwMode="auto">
          <a:xfrm>
            <a:off x="0" y="6389692"/>
            <a:ext cx="12192000" cy="0"/>
          </a:xfrm>
          <a:prstGeom prst="line">
            <a:avLst/>
          </a:prstGeom>
          <a:noFill/>
          <a:ln w="60325">
            <a:solidFill>
              <a:srgbClr val="990033"/>
            </a:solidFill>
            <a:round/>
            <a:headEnd/>
            <a:tailEnd/>
          </a:ln>
          <a:extLst>
            <a:ext uri="{909E8E84-426E-40DD-AFC4-6F175D3DCCD1}">
              <a14:hiddenFill xmlns:a14="http://schemas.microsoft.com/office/drawing/2010/main">
                <a:noFill/>
              </a14:hiddenFill>
            </a:ext>
          </a:extLst>
        </p:spPr>
        <p:txBody>
          <a:bodyPr anchor="ctr"/>
          <a:lstStyle/>
          <a:p>
            <a:endParaRPr lang="en-US" sz="1800"/>
          </a:p>
        </p:txBody>
      </p:sp>
      <p:sp>
        <p:nvSpPr>
          <p:cNvPr id="4" name="TextBox 3">
            <a:extLst>
              <a:ext uri="{FF2B5EF4-FFF2-40B4-BE49-F238E27FC236}">
                <a16:creationId xmlns:a16="http://schemas.microsoft.com/office/drawing/2014/main" id="{E5A6901D-3C26-4E20-A011-20F8173DD0DF}"/>
              </a:ext>
            </a:extLst>
          </p:cNvPr>
          <p:cNvSpPr txBox="1"/>
          <p:nvPr/>
        </p:nvSpPr>
        <p:spPr>
          <a:xfrm>
            <a:off x="304800" y="6427114"/>
            <a:ext cx="11480800" cy="430887"/>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70C0"/>
                </a:solidFill>
                <a:effectLst/>
                <a:uLnTx/>
                <a:uFillTx/>
                <a:latin typeface="Arial" panose="020B0604020202020204" pitchFamily="34" charset="0"/>
                <a:ea typeface="+mn-ea"/>
                <a:cs typeface="+mn-cs"/>
              </a:rPr>
              <a:t>Embedded Networking Research Group                    School of Elec. and Telecom - Hanoi University of Science and Technology  </a:t>
            </a: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70C0"/>
                </a:solidFill>
                <a:effectLst/>
                <a:uLnTx/>
                <a:uFillTx/>
                <a:latin typeface="Arial" panose="020B0604020202020204" pitchFamily="34" charset="0"/>
                <a:ea typeface="+mn-ea"/>
                <a:cs typeface="+mn-cs"/>
              </a:rPr>
              <a:t>Email: tien.phamvan1@hust.edu.vn                           C9-411, Dai Co Viet str. 1, HBT, Hanoi                       Tel: +84-243-8693596  </a:t>
            </a:r>
            <a:endParaRPr kumimoji="0" lang="en-US" sz="11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031" name="Line 10">
            <a:extLst>
              <a:ext uri="{FF2B5EF4-FFF2-40B4-BE49-F238E27FC236}">
                <a16:creationId xmlns:a16="http://schemas.microsoft.com/office/drawing/2014/main" id="{BD14E5DB-AF10-4AF2-BA81-BDE153FFB776}"/>
              </a:ext>
            </a:extLst>
          </p:cNvPr>
          <p:cNvSpPr>
            <a:spLocks noChangeShapeType="1"/>
          </p:cNvSpPr>
          <p:nvPr/>
        </p:nvSpPr>
        <p:spPr bwMode="auto">
          <a:xfrm>
            <a:off x="0" y="762000"/>
            <a:ext cx="12192000" cy="0"/>
          </a:xfrm>
          <a:prstGeom prst="line">
            <a:avLst/>
          </a:prstGeom>
          <a:noFill/>
          <a:ln w="60325">
            <a:solidFill>
              <a:srgbClr val="990033"/>
            </a:solidFill>
            <a:round/>
            <a:headEnd/>
            <a:tailEnd/>
          </a:ln>
          <a:extLst>
            <a:ext uri="{909E8E84-426E-40DD-AFC4-6F175D3DCCD1}">
              <a14:hiddenFill xmlns:a14="http://schemas.microsoft.com/office/drawing/2010/main">
                <a:noFill/>
              </a14:hiddenFill>
            </a:ext>
          </a:extLst>
        </p:spPr>
        <p:txBody>
          <a:bodyPr anchor="ctr"/>
          <a:lstStyle/>
          <a:p>
            <a:endParaRPr lang="en-US" sz="1800"/>
          </a:p>
        </p:txBody>
      </p:sp>
    </p:spTree>
    <p:extLst>
      <p:ext uri="{BB962C8B-B14F-4D97-AF65-F5344CB8AC3E}">
        <p14:creationId xmlns:p14="http://schemas.microsoft.com/office/powerpoint/2010/main" val="1508506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Calibri" pitchFamily="34" charset="0"/>
        </a:defRPr>
      </a:lvl2pPr>
      <a:lvl3pPr algn="ctr" rtl="0" eaLnBrk="1" fontAlgn="base" hangingPunct="1">
        <a:spcBef>
          <a:spcPct val="0"/>
        </a:spcBef>
        <a:spcAft>
          <a:spcPct val="0"/>
        </a:spcAft>
        <a:defRPr sz="2800">
          <a:solidFill>
            <a:schemeClr val="tx1"/>
          </a:solidFill>
          <a:latin typeface="Calibri" pitchFamily="34" charset="0"/>
        </a:defRPr>
      </a:lvl3pPr>
      <a:lvl4pPr algn="ctr" rtl="0" eaLnBrk="1" fontAlgn="base" hangingPunct="1">
        <a:spcBef>
          <a:spcPct val="0"/>
        </a:spcBef>
        <a:spcAft>
          <a:spcPct val="0"/>
        </a:spcAft>
        <a:defRPr sz="2800">
          <a:solidFill>
            <a:schemeClr val="tx1"/>
          </a:solidFill>
          <a:latin typeface="Calibri" pitchFamily="34" charset="0"/>
        </a:defRPr>
      </a:lvl4pPr>
      <a:lvl5pPr algn="ctr"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dn.kernel.org/pub/linux/kernel/v5.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dn.kernel.org/pub/linux/kernel/v5.x/linux-5.6.4.tar.x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s://cdn.kernel.org/pub/linux/kernel/v5.x/linux-5.6.4.tar.sig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stheory.stackexchange.com/questions/19759/core-algorithms-deployed?fbclid=IwAR3WihkHkbHbeH8jF3KQxqJiDZ-D6H9naVAJUuXKu6PPnr5s-2SAj-Loi8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3"/>
          <p:cNvSpPr>
            <a:spLocks noGrp="1"/>
          </p:cNvSpPr>
          <p:nvPr>
            <p:ph type="subTitle" idx="1"/>
          </p:nvPr>
        </p:nvSpPr>
        <p:spPr>
          <a:xfrm>
            <a:off x="2895600" y="1981200"/>
            <a:ext cx="6934200" cy="1752600"/>
          </a:xfrm>
        </p:spPr>
        <p:txBody>
          <a:bodyPr>
            <a:normAutofit fontScale="55000" lnSpcReduction="20000"/>
          </a:bodyPr>
          <a:lstStyle/>
          <a:p>
            <a:r>
              <a:rPr lang="en-US" sz="7200">
                <a:solidFill>
                  <a:schemeClr val="tx1"/>
                </a:solidFill>
              </a:rPr>
              <a:t>Operating Systems</a:t>
            </a:r>
          </a:p>
          <a:p>
            <a:r>
              <a:rPr lang="en-US" sz="7200">
                <a:solidFill>
                  <a:schemeClr val="tx1"/>
                </a:solidFill>
                <a:cs typeface="Calibri"/>
              </a:rPr>
              <a:t>Tutorial 2: Linux Kernel Compilation</a:t>
            </a:r>
          </a:p>
          <a:p>
            <a:endParaRPr lang="en-US" sz="12700">
              <a:solidFill>
                <a:srgbClr val="0003EB"/>
              </a:solidFill>
              <a:cs typeface="Calibri"/>
            </a:endParaRPr>
          </a:p>
        </p:txBody>
      </p:sp>
      <p:sp>
        <p:nvSpPr>
          <p:cNvPr id="4" name="Rectangle 3">
            <a:extLst>
              <a:ext uri="{FF2B5EF4-FFF2-40B4-BE49-F238E27FC236}">
                <a16:creationId xmlns:a16="http://schemas.microsoft.com/office/drawing/2014/main" id="{9E8CCF8F-4FEF-4FD9-BA41-D5BED61194BB}"/>
              </a:ext>
            </a:extLst>
          </p:cNvPr>
          <p:cNvSpPr>
            <a:spLocks noGrp="1" noChangeArrowheads="1"/>
          </p:cNvSpPr>
          <p:nvPr/>
        </p:nvSpPr>
        <p:spPr bwMode="auto">
          <a:xfrm>
            <a:off x="2895601" y="3581400"/>
            <a:ext cx="703340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457200"/>
            <a:r>
              <a:rPr lang="en-US" sz="2800">
                <a:solidFill>
                  <a:prstClr val="black"/>
                </a:solidFill>
                <a:latin typeface="Calibri"/>
                <a:cs typeface="Calibri"/>
              </a:rPr>
              <a:t>Nguyen Trung Nam (tutor)</a:t>
            </a:r>
            <a:endParaRPr lang="en-US" sz="2800">
              <a:solidFill>
                <a:prstClr val="black"/>
              </a:solidFill>
              <a:latin typeface="Calibri"/>
            </a:endParaRPr>
          </a:p>
          <a:p>
            <a:pPr defTabSz="457200"/>
            <a:r>
              <a:rPr lang="en-US" sz="2800">
                <a:solidFill>
                  <a:prstClr val="black"/>
                </a:solidFill>
                <a:latin typeface="Calibri"/>
              </a:rPr>
              <a:t>Hanoi University of Science and Technology</a:t>
            </a:r>
          </a:p>
          <a:p>
            <a:pPr defTabSz="457200"/>
            <a:r>
              <a:rPr lang="en-US" sz="2800" i="1">
                <a:solidFill>
                  <a:prstClr val="black"/>
                </a:solidFill>
                <a:latin typeface="Calibri"/>
              </a:rPr>
              <a:t>Compiled with reference to other presentations</a:t>
            </a:r>
          </a:p>
          <a:p>
            <a:pPr defTabSz="457200"/>
            <a:endParaRPr lang="en-US" sz="2800">
              <a:solidFill>
                <a:prstClr val="black"/>
              </a:solidFill>
              <a:latin typeface="Calibri"/>
            </a:endParaRPr>
          </a:p>
        </p:txBody>
      </p:sp>
    </p:spTree>
    <p:extLst>
      <p:ext uri="{BB962C8B-B14F-4D97-AF65-F5344CB8AC3E}">
        <p14:creationId xmlns:p14="http://schemas.microsoft.com/office/powerpoint/2010/main" val="349174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609600" y="152400"/>
            <a:ext cx="10972800" cy="487362"/>
          </a:xfrm>
        </p:spPr>
        <p:txBody>
          <a:bodyPr vert="horz" lIns="91440" tIns="45720" rIns="91440" bIns="45720" numCol="1" anchor="t" anchorCtr="0" compatLnSpc="1">
            <a:prstTxWarp prst="textNoShape">
              <a:avLst/>
            </a:prstTxWarp>
            <a:normAutofit/>
          </a:bodyPr>
          <a:lstStyle/>
          <a:p>
            <a:pPr>
              <a:lnSpc>
                <a:spcPct val="90000"/>
              </a:lnSpc>
            </a:pPr>
            <a:r>
              <a:rPr lang="en-US"/>
              <a:t>Compile Kernel</a:t>
            </a:r>
          </a:p>
        </p:txBody>
      </p:sp>
      <p:sp>
        <p:nvSpPr>
          <p:cNvPr id="18435" name="Content Placeholder 2"/>
          <p:cNvSpPr>
            <a:spLocks noGrp="1"/>
          </p:cNvSpPr>
          <p:nvPr>
            <p:ph sz="half" idx="1"/>
          </p:nvPr>
        </p:nvSpPr>
        <p:spPr>
          <a:xfrm>
            <a:off x="609600" y="1066800"/>
            <a:ext cx="5384800" cy="5181600"/>
          </a:xfrm>
        </p:spPr>
        <p:txBody>
          <a:bodyPr wrap="square" anchor="t">
            <a:normAutofit/>
          </a:bodyPr>
          <a:lstStyle/>
          <a:p>
            <a:r>
              <a:rPr lang="en-US"/>
              <a:t>The main component of a Linux operating system (OS).</a:t>
            </a:r>
          </a:p>
          <a:p>
            <a:r>
              <a:rPr lang="en-US"/>
              <a:t>The core interface between a computer's hardware and its processes.</a:t>
            </a:r>
          </a:p>
          <a:p>
            <a:r>
              <a:rPr lang="en-US"/>
              <a:t>Managing resources as efficiently as possible.</a:t>
            </a:r>
          </a:p>
          <a:p>
            <a:pPr marL="457200" indent="-457200"/>
            <a:endParaRPr lang="en-US"/>
          </a:p>
        </p:txBody>
      </p:sp>
      <p:pic>
        <p:nvPicPr>
          <p:cNvPr id="4" name="Picture 4" descr="A screenshot of a cell phone&#10;&#10;Description automatically generated">
            <a:extLst>
              <a:ext uri="{FF2B5EF4-FFF2-40B4-BE49-F238E27FC236}">
                <a16:creationId xmlns:a16="http://schemas.microsoft.com/office/drawing/2014/main" id="{891AD470-61E5-4441-A33B-AB735F9FE99D}"/>
              </a:ext>
            </a:extLst>
          </p:cNvPr>
          <p:cNvPicPr>
            <a:picLocks noChangeAspect="1"/>
          </p:cNvPicPr>
          <p:nvPr/>
        </p:nvPicPr>
        <p:blipFill>
          <a:blip r:embed="rId2"/>
          <a:stretch>
            <a:fillRect/>
          </a:stretch>
        </p:blipFill>
        <p:spPr>
          <a:xfrm>
            <a:off x="6197600" y="1293299"/>
            <a:ext cx="5384800" cy="4067243"/>
          </a:xfrm>
          <a:prstGeom prst="rect">
            <a:avLst/>
          </a:prstGeom>
          <a:noFill/>
        </p:spPr>
      </p:pic>
    </p:spTree>
    <p:extLst>
      <p:ext uri="{BB962C8B-B14F-4D97-AF65-F5344CB8AC3E}">
        <p14:creationId xmlns:p14="http://schemas.microsoft.com/office/powerpoint/2010/main" val="387448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609600" y="152400"/>
            <a:ext cx="10972800" cy="487362"/>
          </a:xfrm>
        </p:spPr>
        <p:txBody>
          <a:bodyPr vert="horz" lIns="91440" tIns="45720" rIns="91440" bIns="45720" numCol="1" anchor="t" anchorCtr="0" compatLnSpc="1">
            <a:prstTxWarp prst="textNoShape">
              <a:avLst/>
            </a:prstTxWarp>
            <a:normAutofit/>
          </a:bodyPr>
          <a:lstStyle/>
          <a:p>
            <a:pPr>
              <a:lnSpc>
                <a:spcPct val="90000"/>
              </a:lnSpc>
            </a:pPr>
            <a:r>
              <a:rPr lang="en-US">
                <a:ea typeface="+mj-lt"/>
                <a:cs typeface="+mj-lt"/>
              </a:rPr>
              <a:t>Compile </a:t>
            </a:r>
            <a:r>
              <a:rPr lang="en-US"/>
              <a:t>Kernel</a:t>
            </a:r>
          </a:p>
        </p:txBody>
      </p:sp>
      <p:sp>
        <p:nvSpPr>
          <p:cNvPr id="18435" name="Content Placeholder 2"/>
          <p:cNvSpPr>
            <a:spLocks noGrp="1"/>
          </p:cNvSpPr>
          <p:nvPr>
            <p:ph sz="half" idx="1"/>
          </p:nvPr>
        </p:nvSpPr>
        <p:spPr>
          <a:xfrm>
            <a:off x="609600" y="1066800"/>
            <a:ext cx="5384800" cy="5181600"/>
          </a:xfrm>
        </p:spPr>
        <p:txBody>
          <a:bodyPr wrap="square" anchor="t">
            <a:normAutofit/>
          </a:bodyPr>
          <a:lstStyle/>
          <a:p>
            <a:r>
              <a:rPr lang="en-US" err="1"/>
              <a:t>Uname</a:t>
            </a:r>
            <a:r>
              <a:rPr lang="en-US"/>
              <a:t> –r </a:t>
            </a:r>
          </a:p>
          <a:p>
            <a:r>
              <a:rPr lang="en-US"/>
              <a:t>Link download kernel source-code :</a:t>
            </a:r>
            <a:endParaRPr lang="en-US">
              <a:cs typeface="Calibri"/>
            </a:endParaRPr>
          </a:p>
          <a:p>
            <a:pPr marL="0" indent="0">
              <a:buNone/>
            </a:pPr>
            <a:r>
              <a:rPr lang="en-US">
                <a:hlinkClick r:id="rId2"/>
              </a:rPr>
              <a:t>https://cdn.kernel.org/pub/linux/kernel/</a:t>
            </a:r>
            <a:endParaRPr lang="en-US">
              <a:cs typeface="Calibri"/>
            </a:endParaRPr>
          </a:p>
          <a:p>
            <a:pPr marL="457200" indent="-457200"/>
            <a:endParaRPr lang="en-US"/>
          </a:p>
        </p:txBody>
      </p:sp>
      <p:pic>
        <p:nvPicPr>
          <p:cNvPr id="2" name="Picture 2" descr="A screenshot of a cell phone&#10;&#10;Description automatically generated">
            <a:extLst>
              <a:ext uri="{FF2B5EF4-FFF2-40B4-BE49-F238E27FC236}">
                <a16:creationId xmlns:a16="http://schemas.microsoft.com/office/drawing/2014/main" id="{5B664772-791C-4FFA-878D-0213F0DB5645}"/>
              </a:ext>
            </a:extLst>
          </p:cNvPr>
          <p:cNvPicPr>
            <a:picLocks noChangeAspect="1"/>
          </p:cNvPicPr>
          <p:nvPr/>
        </p:nvPicPr>
        <p:blipFill>
          <a:blip r:embed="rId3"/>
          <a:stretch>
            <a:fillRect/>
          </a:stretch>
        </p:blipFill>
        <p:spPr>
          <a:xfrm>
            <a:off x="6197600" y="1301592"/>
            <a:ext cx="5471064" cy="3863752"/>
          </a:xfrm>
          <a:prstGeom prst="rect">
            <a:avLst/>
          </a:prstGeom>
          <a:noFill/>
        </p:spPr>
      </p:pic>
    </p:spTree>
    <p:extLst>
      <p:ext uri="{BB962C8B-B14F-4D97-AF65-F5344CB8AC3E}">
        <p14:creationId xmlns:p14="http://schemas.microsoft.com/office/powerpoint/2010/main" val="374362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ea typeface="+mj-lt"/>
                <a:cs typeface="+mj-lt"/>
              </a:rPr>
              <a:t>Compile </a:t>
            </a:r>
            <a:r>
              <a:rPr lang="en-US">
                <a:cs typeface="Calibri"/>
              </a:rPr>
              <a:t>Kernel</a:t>
            </a:r>
          </a:p>
        </p:txBody>
      </p:sp>
      <p:sp>
        <p:nvSpPr>
          <p:cNvPr id="18435" name="Content Placeholder 2"/>
          <p:cNvSpPr>
            <a:spLocks noGrp="1"/>
          </p:cNvSpPr>
          <p:nvPr>
            <p:ph idx="1"/>
          </p:nvPr>
        </p:nvSpPr>
        <p:spPr/>
        <p:txBody>
          <a:bodyPr/>
          <a:lstStyle/>
          <a:p>
            <a:r>
              <a:rPr lang="en-US" dirty="0">
                <a:latin typeface="Liberation Serif"/>
                <a:cs typeface="Calibri"/>
              </a:rPr>
              <a:t>#wget </a:t>
            </a:r>
            <a:r>
              <a:rPr lang="en-US" dirty="0">
                <a:latin typeface="Liberation Serif"/>
                <a:cs typeface="Calibri"/>
                <a:hlinkClick r:id="rId2"/>
              </a:rPr>
              <a:t>https://cdn.kernel.org/pub/linux/kernel/v5.x/linux-5.6.4.tar.xz</a:t>
            </a:r>
            <a:r>
              <a:rPr lang="en-US" dirty="0">
                <a:latin typeface="Liberation Serif"/>
                <a:cs typeface="Calibri"/>
              </a:rPr>
              <a:t> (</a:t>
            </a:r>
            <a:r>
              <a:rPr lang="en-US" i="1" dirty="0">
                <a:latin typeface="Liberation Serif"/>
                <a:cs typeface="Calibri"/>
              </a:rPr>
              <a:t>example for version 5.6.4</a:t>
            </a:r>
            <a:r>
              <a:rPr lang="en-US" dirty="0">
                <a:latin typeface="Liberation Serif"/>
                <a:cs typeface="Calibri"/>
              </a:rPr>
              <a:t>)</a:t>
            </a:r>
            <a:endParaRPr lang="en-US" dirty="0">
              <a:cs typeface="Calibri"/>
            </a:endParaRPr>
          </a:p>
          <a:p>
            <a:r>
              <a:rPr lang="en-US">
                <a:latin typeface="Liberation Serif"/>
                <a:cs typeface="Calibri"/>
              </a:rPr>
              <a:t>#unxz –v linux-5.6.4.tar.xz </a:t>
            </a:r>
            <a:endParaRPr lang="en-US"/>
          </a:p>
          <a:p>
            <a:endParaRPr lang="en-US">
              <a:cs typeface="Calibri"/>
            </a:endParaRPr>
          </a:p>
          <a:p>
            <a:pPr marL="457200" indent="-457200"/>
            <a:endParaRPr lang="en-US">
              <a:cs typeface="Calibri"/>
            </a:endParaRPr>
          </a:p>
        </p:txBody>
      </p:sp>
      <p:pic>
        <p:nvPicPr>
          <p:cNvPr id="2" name="Picture 2" descr="A screenshot of a cell phone&#10;&#10;Description automatically generated">
            <a:extLst>
              <a:ext uri="{FF2B5EF4-FFF2-40B4-BE49-F238E27FC236}">
                <a16:creationId xmlns:a16="http://schemas.microsoft.com/office/drawing/2014/main" id="{2E8AA567-B97C-47BC-A985-275C5B8443B5}"/>
              </a:ext>
            </a:extLst>
          </p:cNvPr>
          <p:cNvPicPr>
            <a:picLocks noChangeAspect="1"/>
          </p:cNvPicPr>
          <p:nvPr/>
        </p:nvPicPr>
        <p:blipFill>
          <a:blip r:embed="rId3"/>
          <a:stretch>
            <a:fillRect/>
          </a:stretch>
        </p:blipFill>
        <p:spPr>
          <a:xfrm>
            <a:off x="1531983" y="2727517"/>
            <a:ext cx="9126747" cy="2775604"/>
          </a:xfrm>
          <a:prstGeom prst="rect">
            <a:avLst/>
          </a:prstGeom>
        </p:spPr>
      </p:pic>
    </p:spTree>
    <p:extLst>
      <p:ext uri="{BB962C8B-B14F-4D97-AF65-F5344CB8AC3E}">
        <p14:creationId xmlns:p14="http://schemas.microsoft.com/office/powerpoint/2010/main" val="263562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ea typeface="+mj-lt"/>
                <a:cs typeface="+mj-lt"/>
              </a:rPr>
              <a:t>Validation (</a:t>
            </a:r>
            <a:r>
              <a:rPr lang="en-US" i="1">
                <a:ea typeface="+mj-lt"/>
                <a:cs typeface="+mj-lt"/>
              </a:rPr>
              <a:t>optional</a:t>
            </a:r>
            <a:r>
              <a:rPr lang="en-US">
                <a:ea typeface="+mj-lt"/>
                <a:cs typeface="+mj-lt"/>
              </a:rPr>
              <a:t>)</a:t>
            </a:r>
            <a:endParaRPr lang="en-US"/>
          </a:p>
        </p:txBody>
      </p:sp>
      <p:sp>
        <p:nvSpPr>
          <p:cNvPr id="18435" name="Content Placeholder 2"/>
          <p:cNvSpPr>
            <a:spLocks noGrp="1"/>
          </p:cNvSpPr>
          <p:nvPr>
            <p:ph idx="1"/>
          </p:nvPr>
        </p:nvSpPr>
        <p:spPr/>
        <p:txBody>
          <a:bodyPr/>
          <a:lstStyle/>
          <a:p>
            <a:r>
              <a:rPr lang="en-US" err="1">
                <a:latin typeface="Liberation Serif"/>
                <a:cs typeface="Calibri"/>
              </a:rPr>
              <a:t>wget</a:t>
            </a:r>
            <a:r>
              <a:rPr lang="en-US">
                <a:latin typeface="Liberation Serif"/>
                <a:cs typeface="Calibri"/>
              </a:rPr>
              <a:t> </a:t>
            </a:r>
            <a:r>
              <a:rPr lang="en-US">
                <a:latin typeface="Liberation Serif"/>
                <a:cs typeface="Calibri"/>
                <a:hlinkClick r:id="rId2"/>
              </a:rPr>
              <a:t>https://cdn.kernel.org/pub/linux/kernel/v5.x/linux-5.6.4.tar.sign</a:t>
            </a:r>
            <a:endParaRPr lang="en-US">
              <a:cs typeface="Calibri"/>
            </a:endParaRPr>
          </a:p>
          <a:p>
            <a:r>
              <a:rPr lang="en-US" err="1">
                <a:latin typeface="Liberation Serif"/>
                <a:cs typeface="Calibri"/>
              </a:rPr>
              <a:t>gpg</a:t>
            </a:r>
            <a:r>
              <a:rPr lang="en-US">
                <a:latin typeface="Liberation Serif"/>
                <a:cs typeface="Calibri"/>
              </a:rPr>
              <a:t> --verify linux-5.6.4.tar.sign </a:t>
            </a:r>
            <a:endParaRPr lang="en-US">
              <a:cs typeface="Calibri"/>
            </a:endParaRPr>
          </a:p>
          <a:p>
            <a:r>
              <a:rPr lang="en-US" err="1">
                <a:latin typeface="Liberation Serif"/>
                <a:cs typeface="Calibri"/>
              </a:rPr>
              <a:t>gpg</a:t>
            </a:r>
            <a:r>
              <a:rPr lang="en-US">
                <a:latin typeface="Liberation Serif"/>
                <a:cs typeface="Calibri"/>
              </a:rPr>
              <a:t> --</a:t>
            </a:r>
            <a:r>
              <a:rPr lang="en-US" err="1">
                <a:latin typeface="Liberation Serif"/>
                <a:cs typeface="Calibri"/>
              </a:rPr>
              <a:t>recv</a:t>
            </a:r>
            <a:r>
              <a:rPr lang="en-US">
                <a:latin typeface="Liberation Serif"/>
                <a:cs typeface="Calibri"/>
              </a:rPr>
              <a:t>-keys 647F28654894E3BD457199BE38DBBDC86092693E</a:t>
            </a:r>
            <a:endParaRPr lang="en-US">
              <a:cs typeface="Calibri"/>
            </a:endParaRPr>
          </a:p>
          <a:p>
            <a:r>
              <a:rPr lang="en-US" err="1">
                <a:latin typeface="Liberation Serif"/>
                <a:cs typeface="Calibri"/>
              </a:rPr>
              <a:t>gpg</a:t>
            </a:r>
            <a:r>
              <a:rPr lang="en-US">
                <a:latin typeface="Liberation Serif"/>
                <a:cs typeface="Calibri"/>
              </a:rPr>
              <a:t> --verify linux-5.6.4.tar.sign </a:t>
            </a:r>
            <a:endParaRPr lang="en-US">
              <a:cs typeface="Calibri"/>
            </a:endParaRPr>
          </a:p>
          <a:p>
            <a:endParaRPr lang="en-US">
              <a:cs typeface="Calibri"/>
            </a:endParaRPr>
          </a:p>
          <a:p>
            <a:pPr marL="457200" indent="-457200"/>
            <a:endParaRPr lang="en-US">
              <a:cs typeface="Calibri"/>
            </a:endParaRPr>
          </a:p>
        </p:txBody>
      </p:sp>
    </p:spTree>
    <p:extLst>
      <p:ext uri="{BB962C8B-B14F-4D97-AF65-F5344CB8AC3E}">
        <p14:creationId xmlns:p14="http://schemas.microsoft.com/office/powerpoint/2010/main" val="397617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ea typeface="+mj-lt"/>
                <a:cs typeface="+mj-lt"/>
              </a:rPr>
              <a:t>Compile </a:t>
            </a:r>
            <a:r>
              <a:rPr lang="en-US">
                <a:cs typeface="Calibri"/>
              </a:rPr>
              <a:t>Kernel</a:t>
            </a:r>
          </a:p>
        </p:txBody>
      </p:sp>
      <p:sp>
        <p:nvSpPr>
          <p:cNvPr id="18435" name="Content Placeholder 2"/>
          <p:cNvSpPr>
            <a:spLocks noGrp="1"/>
          </p:cNvSpPr>
          <p:nvPr>
            <p:ph idx="1"/>
          </p:nvPr>
        </p:nvSpPr>
        <p:spPr/>
        <p:txBody>
          <a:bodyPr/>
          <a:lstStyle/>
          <a:p>
            <a:pPr marL="0" indent="0">
              <a:buNone/>
            </a:pPr>
            <a:endParaRPr lang="en-US">
              <a:cs typeface="Calibri"/>
            </a:endParaRPr>
          </a:p>
          <a:p>
            <a:pPr marL="457200" indent="-457200"/>
            <a:endParaRPr lang="en-US">
              <a:cs typeface="Calibri"/>
            </a:endParaRPr>
          </a:p>
        </p:txBody>
      </p:sp>
      <p:pic>
        <p:nvPicPr>
          <p:cNvPr id="2" name="Picture 2" descr="A screenshot of a cell phone&#10;&#10;Description automatically generated">
            <a:extLst>
              <a:ext uri="{FF2B5EF4-FFF2-40B4-BE49-F238E27FC236}">
                <a16:creationId xmlns:a16="http://schemas.microsoft.com/office/drawing/2014/main" id="{2CF8407C-0000-4E1D-90AA-579EF0683922}"/>
              </a:ext>
            </a:extLst>
          </p:cNvPr>
          <p:cNvPicPr>
            <a:picLocks noChangeAspect="1"/>
          </p:cNvPicPr>
          <p:nvPr/>
        </p:nvPicPr>
        <p:blipFill>
          <a:blip r:embed="rId2"/>
          <a:stretch>
            <a:fillRect/>
          </a:stretch>
        </p:blipFill>
        <p:spPr>
          <a:xfrm>
            <a:off x="3157652" y="1395823"/>
            <a:ext cx="7415840" cy="4360802"/>
          </a:xfrm>
          <a:prstGeom prst="rect">
            <a:avLst/>
          </a:prstGeom>
        </p:spPr>
      </p:pic>
      <p:sp>
        <p:nvSpPr>
          <p:cNvPr id="3" name="Title 1">
            <a:extLst>
              <a:ext uri="{FF2B5EF4-FFF2-40B4-BE49-F238E27FC236}">
                <a16:creationId xmlns:a16="http://schemas.microsoft.com/office/drawing/2014/main" id="{CBCE2B55-0552-4554-A31C-489A1DE4E435}"/>
              </a:ext>
            </a:extLst>
          </p:cNvPr>
          <p:cNvSpPr txBox="1">
            <a:spLocks/>
          </p:cNvSpPr>
          <p:nvPr/>
        </p:nvSpPr>
        <p:spPr bwMode="auto">
          <a:xfrm>
            <a:off x="-948905" y="1338563"/>
            <a:ext cx="5308121" cy="63113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sz="2800" kern="12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Calibri" pitchFamily="34" charset="0"/>
              </a:defRPr>
            </a:lvl2pPr>
            <a:lvl3pPr algn="ctr" rtl="0" eaLnBrk="1" fontAlgn="base" hangingPunct="1">
              <a:spcBef>
                <a:spcPct val="0"/>
              </a:spcBef>
              <a:spcAft>
                <a:spcPct val="0"/>
              </a:spcAft>
              <a:defRPr sz="2800">
                <a:solidFill>
                  <a:schemeClr val="tx1"/>
                </a:solidFill>
                <a:latin typeface="Calibri" pitchFamily="34" charset="0"/>
              </a:defRPr>
            </a:lvl3pPr>
            <a:lvl4pPr algn="ctr" rtl="0" eaLnBrk="1" fontAlgn="base" hangingPunct="1">
              <a:spcBef>
                <a:spcPct val="0"/>
              </a:spcBef>
              <a:spcAft>
                <a:spcPct val="0"/>
              </a:spcAft>
              <a:defRPr sz="2800">
                <a:solidFill>
                  <a:schemeClr val="tx1"/>
                </a:solidFill>
                <a:latin typeface="Calibri" pitchFamily="34" charset="0"/>
              </a:defRPr>
            </a:lvl4pPr>
            <a:lvl5pPr algn="ctr"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cs typeface="Calibri"/>
              </a:rPr>
              <a:t>Result in terminal</a:t>
            </a:r>
            <a:endParaRPr lang="en-US"/>
          </a:p>
        </p:txBody>
      </p:sp>
    </p:spTree>
    <p:extLst>
      <p:ext uri="{BB962C8B-B14F-4D97-AF65-F5344CB8AC3E}">
        <p14:creationId xmlns:p14="http://schemas.microsoft.com/office/powerpoint/2010/main" val="334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609600" y="152400"/>
            <a:ext cx="10972800" cy="487362"/>
          </a:xfrm>
        </p:spPr>
        <p:txBody>
          <a:bodyPr vert="horz" lIns="91440" tIns="45720" rIns="91440" bIns="45720" numCol="1" anchor="t" anchorCtr="0" compatLnSpc="1">
            <a:prstTxWarp prst="textNoShape">
              <a:avLst/>
            </a:prstTxWarp>
            <a:normAutofit/>
          </a:bodyPr>
          <a:lstStyle/>
          <a:p>
            <a:pPr>
              <a:lnSpc>
                <a:spcPct val="90000"/>
              </a:lnSpc>
            </a:pPr>
            <a:r>
              <a:rPr lang="en-US">
                <a:ea typeface="+mj-lt"/>
                <a:cs typeface="+mj-lt"/>
              </a:rPr>
              <a:t>Compile </a:t>
            </a:r>
            <a:r>
              <a:rPr lang="en-US"/>
              <a:t>Kernel</a:t>
            </a:r>
          </a:p>
        </p:txBody>
      </p:sp>
      <p:sp>
        <p:nvSpPr>
          <p:cNvPr id="18435" name="Content Placeholder 2"/>
          <p:cNvSpPr>
            <a:spLocks noGrp="1"/>
          </p:cNvSpPr>
          <p:nvPr>
            <p:ph sz="half" idx="1"/>
          </p:nvPr>
        </p:nvSpPr>
        <p:spPr>
          <a:xfrm>
            <a:off x="609600" y="1066800"/>
            <a:ext cx="5384800" cy="5181600"/>
          </a:xfrm>
        </p:spPr>
        <p:txBody>
          <a:bodyPr wrap="square" anchor="t">
            <a:normAutofit/>
          </a:bodyPr>
          <a:lstStyle/>
          <a:p>
            <a:endParaRPr lang="en-US"/>
          </a:p>
          <a:p>
            <a:endParaRPr lang="en-US"/>
          </a:p>
          <a:p>
            <a:pPr marL="457200" indent="-457200"/>
            <a:endParaRPr lang="en-US"/>
          </a:p>
        </p:txBody>
      </p:sp>
      <p:pic>
        <p:nvPicPr>
          <p:cNvPr id="2" name="Picture 2" descr="A screenshot of a cell phone&#10;&#10;Description automatically generated">
            <a:extLst>
              <a:ext uri="{FF2B5EF4-FFF2-40B4-BE49-F238E27FC236}">
                <a16:creationId xmlns:a16="http://schemas.microsoft.com/office/drawing/2014/main" id="{EEA11872-F181-45D8-94CB-5121FE41F7BC}"/>
              </a:ext>
            </a:extLst>
          </p:cNvPr>
          <p:cNvPicPr>
            <a:picLocks noChangeAspect="1"/>
          </p:cNvPicPr>
          <p:nvPr/>
        </p:nvPicPr>
        <p:blipFill>
          <a:blip r:embed="rId2"/>
          <a:stretch>
            <a:fillRect/>
          </a:stretch>
        </p:blipFill>
        <p:spPr>
          <a:xfrm>
            <a:off x="705450" y="1062401"/>
            <a:ext cx="10876950" cy="4428397"/>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BA0E328-4754-72A8-B56A-630B07075C14}"/>
                  </a:ext>
                </a:extLst>
              </p14:cNvPr>
              <p14:cNvContentPartPr/>
              <p14:nvPr/>
            </p14:nvContentPartPr>
            <p14:xfrm>
              <a:off x="3146961" y="1692233"/>
              <a:ext cx="9896" cy="9896"/>
            </p14:xfrm>
          </p:contentPart>
        </mc:Choice>
        <mc:Fallback xmlns="">
          <p:pic>
            <p:nvPicPr>
              <p:cNvPr id="3" name="Ink 2">
                <a:extLst>
                  <a:ext uri="{FF2B5EF4-FFF2-40B4-BE49-F238E27FC236}">
                    <a16:creationId xmlns:a16="http://schemas.microsoft.com/office/drawing/2014/main" id="{1BA0E328-4754-72A8-B56A-630B07075C14}"/>
                  </a:ext>
                </a:extLst>
              </p:cNvPr>
              <p:cNvPicPr/>
              <p:nvPr/>
            </p:nvPicPr>
            <p:blipFill>
              <a:blip r:embed="rId4"/>
              <a:stretch>
                <a:fillRect/>
              </a:stretch>
            </p:blipFill>
            <p:spPr>
              <a:xfrm>
                <a:off x="2652161" y="1197433"/>
                <a:ext cx="989600" cy="989600"/>
              </a:xfrm>
              <a:prstGeom prst="rect">
                <a:avLst/>
              </a:prstGeom>
            </p:spPr>
          </p:pic>
        </mc:Fallback>
      </mc:AlternateContent>
    </p:spTree>
    <p:extLst>
      <p:ext uri="{BB962C8B-B14F-4D97-AF65-F5344CB8AC3E}">
        <p14:creationId xmlns:p14="http://schemas.microsoft.com/office/powerpoint/2010/main" val="167702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ea typeface="+mj-lt"/>
                <a:cs typeface="+mj-lt"/>
              </a:rPr>
              <a:t>Compile </a:t>
            </a:r>
            <a:r>
              <a:rPr lang="en-US">
                <a:cs typeface="Calibri"/>
              </a:rPr>
              <a:t>Kernel</a:t>
            </a:r>
          </a:p>
        </p:txBody>
      </p:sp>
      <p:sp>
        <p:nvSpPr>
          <p:cNvPr id="18435" name="Content Placeholder 2"/>
          <p:cNvSpPr>
            <a:spLocks noGrp="1"/>
          </p:cNvSpPr>
          <p:nvPr>
            <p:ph idx="1"/>
          </p:nvPr>
        </p:nvSpPr>
        <p:spPr/>
        <p:txBody>
          <a:bodyPr/>
          <a:lstStyle/>
          <a:p>
            <a:r>
              <a:rPr lang="en-US" err="1">
                <a:latin typeface="Liberation Serif"/>
                <a:cs typeface="Calibri"/>
              </a:rPr>
              <a:t>sudo</a:t>
            </a:r>
            <a:r>
              <a:rPr lang="en-US">
                <a:latin typeface="Liberation Serif"/>
                <a:cs typeface="Calibri"/>
              </a:rPr>
              <a:t> update-</a:t>
            </a:r>
            <a:r>
              <a:rPr lang="en-US" err="1">
                <a:latin typeface="Liberation Serif"/>
                <a:cs typeface="Calibri"/>
              </a:rPr>
              <a:t>initramfs</a:t>
            </a:r>
            <a:r>
              <a:rPr lang="en-US">
                <a:latin typeface="Liberation Serif"/>
                <a:cs typeface="Calibri"/>
              </a:rPr>
              <a:t> -c -k 5.6.4</a:t>
            </a:r>
          </a:p>
          <a:p>
            <a:r>
              <a:rPr lang="en-US" err="1">
                <a:latin typeface="Liberation Serif"/>
                <a:cs typeface="Calibri"/>
              </a:rPr>
              <a:t>sudo</a:t>
            </a:r>
            <a:r>
              <a:rPr lang="en-US">
                <a:latin typeface="Liberation Serif"/>
                <a:cs typeface="Calibri"/>
              </a:rPr>
              <a:t> update-grub</a:t>
            </a:r>
          </a:p>
          <a:p>
            <a:r>
              <a:rPr lang="en-US">
                <a:latin typeface="Liberation Serif"/>
                <a:cs typeface="Calibri"/>
              </a:rPr>
              <a:t>reboot</a:t>
            </a:r>
          </a:p>
          <a:p>
            <a:r>
              <a:rPr lang="en-US" err="1">
                <a:latin typeface="Liberation Serif"/>
                <a:cs typeface="Calibri"/>
              </a:rPr>
              <a:t>uname</a:t>
            </a:r>
            <a:r>
              <a:rPr lang="en-US">
                <a:latin typeface="Liberation Serif"/>
                <a:cs typeface="Calibri"/>
              </a:rPr>
              <a:t> -r</a:t>
            </a:r>
          </a:p>
          <a:p>
            <a:endParaRPr lang="en-US">
              <a:latin typeface="Liberation Serif"/>
              <a:cs typeface="Calibri"/>
            </a:endParaRPr>
          </a:p>
          <a:p>
            <a:endParaRPr lang="en-US">
              <a:cs typeface="Calibri"/>
            </a:endParaRPr>
          </a:p>
          <a:p>
            <a:pPr marL="457200" indent="-457200"/>
            <a:endParaRPr lang="en-US">
              <a:cs typeface="Calibri"/>
            </a:endParaRPr>
          </a:p>
        </p:txBody>
      </p:sp>
      <p:pic>
        <p:nvPicPr>
          <p:cNvPr id="2" name="Picture 2" descr="A close up of a logo&#10;&#10;Description automatically generated">
            <a:extLst>
              <a:ext uri="{FF2B5EF4-FFF2-40B4-BE49-F238E27FC236}">
                <a16:creationId xmlns:a16="http://schemas.microsoft.com/office/drawing/2014/main" id="{D1E777A1-6509-450A-A17E-E19F44122A27}"/>
              </a:ext>
            </a:extLst>
          </p:cNvPr>
          <p:cNvPicPr>
            <a:picLocks noChangeAspect="1"/>
          </p:cNvPicPr>
          <p:nvPr/>
        </p:nvPicPr>
        <p:blipFill>
          <a:blip r:embed="rId2"/>
          <a:stretch>
            <a:fillRect/>
          </a:stretch>
        </p:blipFill>
        <p:spPr>
          <a:xfrm>
            <a:off x="1008346" y="3631005"/>
            <a:ext cx="10305690" cy="1641315"/>
          </a:xfrm>
          <a:prstGeom prst="rect">
            <a:avLst/>
          </a:prstGeom>
        </p:spPr>
      </p:pic>
    </p:spTree>
    <p:extLst>
      <p:ext uri="{BB962C8B-B14F-4D97-AF65-F5344CB8AC3E}">
        <p14:creationId xmlns:p14="http://schemas.microsoft.com/office/powerpoint/2010/main" val="6107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ea typeface="+mj-lt"/>
                <a:cs typeface="+mj-lt"/>
              </a:rPr>
              <a:t>Compile </a:t>
            </a:r>
            <a:r>
              <a:rPr lang="en-US">
                <a:cs typeface="Calibri"/>
              </a:rPr>
              <a:t>Kernel</a:t>
            </a:r>
          </a:p>
        </p:txBody>
      </p:sp>
      <p:sp>
        <p:nvSpPr>
          <p:cNvPr id="18435" name="Content Placeholder 2"/>
          <p:cNvSpPr>
            <a:spLocks noGrp="1"/>
          </p:cNvSpPr>
          <p:nvPr>
            <p:ph idx="1"/>
          </p:nvPr>
        </p:nvSpPr>
        <p:spPr/>
        <p:txBody>
          <a:bodyPr/>
          <a:lstStyle/>
          <a:p>
            <a:r>
              <a:rPr lang="en-US">
                <a:latin typeface="Liberation Serif"/>
                <a:cs typeface="Calibri"/>
              </a:rPr>
              <a:t>Algorithm of Kernel Core :</a:t>
            </a:r>
            <a:r>
              <a:rPr lang="en-US">
                <a:ea typeface="+mn-lt"/>
                <a:cs typeface="+mn-lt"/>
                <a:hlinkClick r:id="rId2"/>
              </a:rPr>
              <a:t>https://cstheory.stackexchange.com/questions/19759/core-algorithms-deployed?fbclid=IwAR3WihkHkbHbeH8jF3KQxqJiDZ-D6H9naVAJUuXKu6PPnr5s-2SAj-Loi8A</a:t>
            </a:r>
            <a:br>
              <a:rPr lang="en-US">
                <a:ea typeface="+mn-lt"/>
                <a:cs typeface="+mn-lt"/>
              </a:rPr>
            </a:br>
            <a:r>
              <a:rPr lang="en-US">
                <a:ea typeface="+mn-lt"/>
                <a:cs typeface="+mn-lt"/>
              </a:rPr>
              <a:t> </a:t>
            </a:r>
            <a:br>
              <a:rPr lang="en-US">
                <a:ea typeface="+mn-lt"/>
                <a:cs typeface="+mn-lt"/>
              </a:rPr>
            </a:br>
            <a:br>
              <a:rPr lang="en-US">
                <a:ea typeface="+mn-lt"/>
                <a:cs typeface="+mn-lt"/>
              </a:rPr>
            </a:br>
            <a:endParaRPr lang="en-US">
              <a:ea typeface="+mn-lt"/>
              <a:cs typeface="+mn-lt"/>
            </a:endParaRPr>
          </a:p>
          <a:p>
            <a:endParaRPr lang="en-US">
              <a:latin typeface="Liberation Serif"/>
              <a:cs typeface="Calibri"/>
            </a:endParaRPr>
          </a:p>
          <a:p>
            <a:endParaRPr lang="en-US">
              <a:latin typeface="Liberation Serif"/>
              <a:cs typeface="Calibri"/>
            </a:endParaRPr>
          </a:p>
          <a:p>
            <a:endParaRPr lang="en-US">
              <a:cs typeface="Calibri"/>
            </a:endParaRPr>
          </a:p>
          <a:p>
            <a:pPr marL="457200" indent="-457200"/>
            <a:endParaRPr lang="en-US">
              <a:cs typeface="Calibri"/>
            </a:endParaRPr>
          </a:p>
        </p:txBody>
      </p:sp>
    </p:spTree>
    <p:extLst>
      <p:ext uri="{BB962C8B-B14F-4D97-AF65-F5344CB8AC3E}">
        <p14:creationId xmlns:p14="http://schemas.microsoft.com/office/powerpoint/2010/main" val="900024032"/>
      </p:ext>
    </p:extLst>
  </p:cSld>
  <p:clrMapOvr>
    <a:masterClrMapping/>
  </p:clrMapOvr>
</p:sld>
</file>

<file path=ppt/theme/theme1.xml><?xml version="1.0" encoding="utf-8"?>
<a:theme xmlns:a="http://schemas.openxmlformats.org/drawingml/2006/main" name="Lab4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3B1AEFEC-7E22-4F3A-8727-38358B39005B}" vid="{803234DA-FC3F-4CD4-8949-95759F5EE2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7933ED33A82C4F9E0C4852F27220CA" ma:contentTypeVersion="11" ma:contentTypeDescription="Create a new document." ma:contentTypeScope="" ma:versionID="9dbd27ec4fa0d5e3771be61093d97e6e">
  <xsd:schema xmlns:xsd="http://www.w3.org/2001/XMLSchema" xmlns:xs="http://www.w3.org/2001/XMLSchema" xmlns:p="http://schemas.microsoft.com/office/2006/metadata/properties" xmlns:ns3="4bcccc9b-befe-4622-8263-01af31b32fb4" xmlns:ns4="f72a41e0-c6d3-46e4-a9d5-d9c53d0aef22" targetNamespace="http://schemas.microsoft.com/office/2006/metadata/properties" ma:root="true" ma:fieldsID="bb3eaf97024f4406263e315be9071f5b" ns3:_="" ns4:_="">
    <xsd:import namespace="4bcccc9b-befe-4622-8263-01af31b32fb4"/>
    <xsd:import namespace="f72a41e0-c6d3-46e4-a9d5-d9c53d0aef2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cccc9b-befe-4622-8263-01af31b32f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2a41e0-c6d3-46e4-a9d5-d9c53d0aef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CA1645-B5B9-4776-A9D9-1F70F7861F5E}">
  <ds:schemaRefs>
    <ds:schemaRef ds:uri="4bcccc9b-befe-4622-8263-01af31b32fb4"/>
    <ds:schemaRef ds:uri="f72a41e0-c6d3-46e4-a9d5-d9c53d0aef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7BAFBF6-62C1-42AB-9D10-F881A9768AC0}">
  <ds:schemaRefs>
    <ds:schemaRef ds:uri="4bcccc9b-befe-4622-8263-01af31b32fb4"/>
    <ds:schemaRef ds:uri="f72a41e0-c6d3-46e4-a9d5-d9c53d0aef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A02BB9A-F668-4827-9A8A-9C1030D3D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Lab411</vt:lpstr>
      <vt:lpstr>PowerPoint Presentation</vt:lpstr>
      <vt:lpstr>Compile Kernel</vt:lpstr>
      <vt:lpstr>Compile Kernel</vt:lpstr>
      <vt:lpstr>Compile Kernel</vt:lpstr>
      <vt:lpstr>Validation (optional)</vt:lpstr>
      <vt:lpstr>Compile Kernel</vt:lpstr>
      <vt:lpstr>Compile Kernel</vt:lpstr>
      <vt:lpstr>Compile Kernel</vt:lpstr>
      <vt:lpstr>Compile Kernel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Trung Nam 20162838</dc:creator>
  <cp:revision>6</cp:revision>
  <dcterms:created xsi:type="dcterms:W3CDTF">2020-09-18T16:42:24Z</dcterms:created>
  <dcterms:modified xsi:type="dcterms:W3CDTF">2024-03-29T06:10:06Z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0x010100627933ED33A82C4F9E0C4852F27220CA</vt:lpwstr>
  </property>
</Properties>
</file>