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75" r:id="rId2"/>
    <p:sldId id="257" r:id="rId3"/>
    <p:sldId id="265" r:id="rId4"/>
    <p:sldId id="261" r:id="rId5"/>
    <p:sldId id="276" r:id="rId6"/>
    <p:sldId id="266" r:id="rId7"/>
    <p:sldId id="277" r:id="rId8"/>
    <p:sldId id="271" r:id="rId9"/>
    <p:sldId id="272" r:id="rId10"/>
    <p:sldId id="273" r:id="rId11"/>
    <p:sldId id="27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B517345-AEA2-B647-AEA9-94FD7FC42522}" type="datetime1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Nhóm 3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4EF44A-040D-C941-B62B-830047B132C1}" type="datetime1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Nhóm 3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466475FA-A0AA-4945-8601-FBC3A18BCCCA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Nhóm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DCCD34B-E4FF-3F4C-84D4-01D4CED5F176}" type="datetime1">
              <a:rPr lang="en-US" smtClean="0"/>
              <a:t>3/14/24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Nhóm 3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DE0A8906-F802-4C47-AF47-32BC07B8A0AF}" type="datetime1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Nhóm 3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35D85A7-D405-4241-B6E8-8825669A3E6F}" type="datetime1">
              <a:rPr lang="en-US" smtClean="0"/>
              <a:t>3/14/24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Nhóm 3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B10A4F6-B951-BA49-A832-7FFDFE28B7B4}" type="datetime1">
              <a:rPr lang="en-US" smtClean="0"/>
              <a:t>3/14/24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Nhóm 3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319D2DAB-0CBB-3046-9FD1-87C39897F6BD}" type="datetime1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Nhóm 3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904F0F7-3270-874C-AD98-17864D02D353}" type="datetime1">
              <a:rPr lang="en-US" smtClean="0"/>
              <a:t>3/14/24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Nhóm 3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83" r:id="rId6"/>
    <p:sldLayoutId id="2147483679" r:id="rId7"/>
    <p:sldLayoutId id="2147483680" r:id="rId8"/>
    <p:sldLayoutId id="2147483681" r:id="rId9"/>
    <p:sldLayoutId id="2147483682" r:id="rId10"/>
    <p:sldLayoutId id="214748367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6E5C-9744-5884-9CF6-BA4CC119C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C455B-9946-2FA6-4F9B-EBD3E683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3</a:t>
            </a:r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BA0D-33C2-2FFC-BFBC-D1CF38376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9058-0030-8292-F22C-9B87FB0A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3</a:t>
            </a:r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472D6-D913-A1D6-96A9-239A9174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3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140727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4002223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GVHD: PGS. TS. Lê </a:t>
            </a:r>
            <a:r>
              <a:rPr lang="en-US" sz="2800" b="0" dirty="0" err="1"/>
              <a:t>Thị</a:t>
            </a:r>
            <a:r>
              <a:rPr lang="en-US" sz="2800" b="0" dirty="0"/>
              <a:t> Lan</a:t>
            </a:r>
          </a:p>
          <a:p>
            <a:r>
              <a:rPr lang="en-US" sz="2800" b="0" dirty="0" err="1"/>
              <a:t>Nhóm</a:t>
            </a:r>
            <a:r>
              <a:rPr lang="en-US" sz="2800" b="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04F6A-E9A2-315B-9E93-76716084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2136279"/>
            <a:ext cx="7772400" cy="244629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A3EC9-7906-9B8B-B7EC-1370CF39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3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User stories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A90CF-3ACF-F4F1-7661-42B90FF1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90419"/>
            <a:ext cx="7772400" cy="367716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1C052F-34E7-F986-6033-D408986F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3</a:t>
            </a:r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User stories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CE294-F09D-DA94-AA31-0A210CEE4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2518"/>
            <a:ext cx="7772400" cy="469040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81E6D-F7CF-5095-C2D0-3D08FDE8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3</a:t>
            </a:r>
          </a:p>
        </p:txBody>
      </p:sp>
    </p:spTree>
    <p:extLst>
      <p:ext uri="{BB962C8B-B14F-4D97-AF65-F5344CB8AC3E}">
        <p14:creationId xmlns:p14="http://schemas.microsoft.com/office/powerpoint/2010/main" val="348889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F18B-D656-F670-70E3-6A0A5211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407E7-CEA4-4456-4E4C-7C01C55EB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9" y="967293"/>
            <a:ext cx="8121862" cy="51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dung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7FB4B-68E5-ACE9-F228-337EB127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7B1EA-96E3-2C0E-2D47-6439C5C4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" y="1001390"/>
            <a:ext cx="8070574" cy="509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3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dung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94D1-B0B9-97CB-A9B2-4F2D31319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077" y="977153"/>
            <a:ext cx="8689705" cy="4907202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UC- : Sửa thông tin vé máy bay.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 cầu liên quan: REQ-4, REQ-9.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 nhân: Người dùng, người đại diện hãng hàng không.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 đích: Giúp người dùng sửa thông tin vé máy bay.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 tả ngắn gọn: Người dùng sửa thông tin vé, người đại diện xác nhận thông tin đã sửa đổi.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 kiện trước: Người dùng yêu cầu sửa thông tin vé.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quả: Người đại diện duyệt thông tin sửa đổi.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 sự kiện chính: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Người dùng yêu cầu sửa.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Sửa thông tin.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Người đại diện duyệt yêu cầu, trả về thông báo thành công.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 sự kiện thay thế: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1a. Ở bước 3 nếu người đại diện không duyệt trả về thông báo không thành công.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496F6-6287-CB5F-D3DB-18CD0584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3</a:t>
            </a:r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E0C5-7F9C-BDE6-162B-F94E54DA8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739C2-7C1B-3287-0BF0-6662C9B6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EBC58522911084899557E2D43E828E1" ma:contentTypeVersion="12" ma:contentTypeDescription="Tạo tài liệu mới." ma:contentTypeScope="" ma:versionID="852218646bc1bce4fba45b8fe6fadaaf">
  <xsd:schema xmlns:xsd="http://www.w3.org/2001/XMLSchema" xmlns:xs="http://www.w3.org/2001/XMLSchema" xmlns:p="http://schemas.microsoft.com/office/2006/metadata/properties" xmlns:ns2="3011cbb3-d59f-42cf-89ed-4c36f957e5b8" xmlns:ns3="0a1d5ed8-a186-4eb8-a842-e3e8272e87c9" targetNamespace="http://schemas.microsoft.com/office/2006/metadata/properties" ma:root="true" ma:fieldsID="f3372b7a170b78ab3d40301fc565cae5" ns2:_="" ns3:_="">
    <xsd:import namespace="3011cbb3-d59f-42cf-89ed-4c36f957e5b8"/>
    <xsd:import namespace="0a1d5ed8-a186-4eb8-a842-e3e8272e87c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1cbb3-d59f-42cf-89ed-4c36f957e5b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Thẻ Hình ảnh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d5ed8-a186-4eb8-a842-e3e8272e87c9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dcbf4e9-e302-424d-8e71-cc5c3af7ea92}" ma:internalName="TaxCatchAll" ma:showField="CatchAllData" ma:web="0a1d5ed8-a186-4eb8-a842-e3e8272e87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11cbb3-d59f-42cf-89ed-4c36f957e5b8">
      <Terms xmlns="http://schemas.microsoft.com/office/infopath/2007/PartnerControls"/>
    </lcf76f155ced4ddcb4097134ff3c332f>
    <ReferenceId xmlns="3011cbb3-d59f-42cf-89ed-4c36f957e5b8" xsi:nil="true"/>
    <TaxCatchAll xmlns="0a1d5ed8-a186-4eb8-a842-e3e8272e87c9" xsi:nil="true"/>
  </documentManagement>
</p:properties>
</file>

<file path=customXml/itemProps1.xml><?xml version="1.0" encoding="utf-8"?>
<ds:datastoreItem xmlns:ds="http://schemas.openxmlformats.org/officeDocument/2006/customXml" ds:itemID="{D2656FEB-F303-42F4-83A7-652DC2D2ECBE}"/>
</file>

<file path=customXml/itemProps2.xml><?xml version="1.0" encoding="utf-8"?>
<ds:datastoreItem xmlns:ds="http://schemas.openxmlformats.org/officeDocument/2006/customXml" ds:itemID="{BFF1E753-4066-4807-A521-84B2821FE9EA}"/>
</file>

<file path=customXml/itemProps3.xml><?xml version="1.0" encoding="utf-8"?>
<ds:datastoreItem xmlns:ds="http://schemas.openxmlformats.org/officeDocument/2006/customXml" ds:itemID="{6FAB41B6-B2FC-4341-B85C-9492EDDC491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229</Words>
  <Application>Microsoft Macintosh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Lato</vt:lpstr>
      <vt:lpstr>Symbol</vt:lpstr>
      <vt:lpstr>Times New Roman</vt:lpstr>
      <vt:lpstr>Office Theme</vt:lpstr>
      <vt:lpstr>PowerPoint Presentation</vt:lpstr>
      <vt:lpstr>PowerPoint Presentation</vt:lpstr>
      <vt:lpstr>Phân chia công việc</vt:lpstr>
      <vt:lpstr>User stories</vt:lpstr>
      <vt:lpstr>User stories</vt:lpstr>
      <vt:lpstr>Biểu đồ ca sử dụng</vt:lpstr>
      <vt:lpstr>Biểu đồ ca sử dung chi tiết</vt:lpstr>
      <vt:lpstr>Biểu đồ ca sử dung chi tiết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Cong Trinh Do 20203676</cp:lastModifiedBy>
  <cp:revision>20</cp:revision>
  <dcterms:created xsi:type="dcterms:W3CDTF">2021-05-28T04:32:29Z</dcterms:created>
  <dcterms:modified xsi:type="dcterms:W3CDTF">2024-03-14T04:22:06Z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0x0101001EBC58522911084899557E2D43E828E1</vt:lpwstr>
  </property>
</Properties>
</file>